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61" r:id="rId5"/>
    <p:sldId id="259" r:id="rId6"/>
    <p:sldId id="262" r:id="rId7"/>
    <p:sldId id="264" r:id="rId8"/>
    <p:sldId id="263" r:id="rId9"/>
    <p:sldId id="260" r:id="rId10"/>
    <p:sldId id="265" r:id="rId11"/>
    <p:sldId id="266" r:id="rId12"/>
    <p:sldId id="275" r:id="rId13"/>
    <p:sldId id="267" r:id="rId14"/>
    <p:sldId id="270" r:id="rId15"/>
    <p:sldId id="276" r:id="rId16"/>
    <p:sldId id="271" r:id="rId17"/>
    <p:sldId id="272" r:id="rId18"/>
    <p:sldId id="273" r:id="rId19"/>
    <p:sldId id="277" r:id="rId20"/>
    <p:sldId id="278" r:id="rId21"/>
  </p:sldIdLst>
  <p:sldSz cx="12192000" cy="6858000"/>
  <p:notesSz cx="6858000" cy="9144000"/>
  <p:embeddedFontLst>
    <p:embeddedFont>
      <p:font typeface="Vogue-ExtraBold" panose="020B0500000000000000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Fredoka On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04"/>
    <a:srgbClr val="FA8804"/>
    <a:srgbClr val="FC9F01"/>
    <a:srgbClr val="FFDC6D"/>
    <a:srgbClr val="400401"/>
    <a:srgbClr val="FFC500"/>
    <a:srgbClr val="660702"/>
    <a:srgbClr val="B1593B"/>
    <a:srgbClr val="FFF0D0"/>
    <a:srgbClr val="FFC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4B73F-7235-46FD-8D10-1F0418B8C90D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A7C49-2FCB-45A1-9368-6538DD6AE1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48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A7C49-2FCB-45A1-9368-6538DD6AE16D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84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4B9613-D033-EE03-ED73-DD741BBC7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722584B-8F23-E223-8EDB-1F58C155B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48DA5B-9F2D-2C78-1D66-000F9935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59AEB9-D43C-B011-F044-EB7460C3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1312D4-64BD-D29A-C8CB-14595BBB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14DBD795-6C30-94D6-034B-911FB49AE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E0EBA4EC-0589-92BC-AA69-9AF5D1286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E84438-7A23-214C-8075-3B0103189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1D583F-BFC2-600C-8319-35E052FDF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E88D9B56-F8F0-A962-D40A-94CFED930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01FDD9-E412-DEC6-C773-461448492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4C5740C7-57A9-8A60-2309-D032BABA87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15B8A-617E-E773-11D3-59ABEC5D2E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ED460E-B26E-CFA6-F428-29EFB5EB45B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6354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28D61A-DEA7-1822-4028-DFFE6743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1AC259A-926C-1F3B-7132-C0A212833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12D05-3DDC-2B7D-47A5-346AFCDB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0FDACD-87A4-525F-3729-59A1EC56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496F54-DF35-8EA0-2955-D8745C84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444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E9DE5-153B-E9F8-1BB2-84D9D967C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9331380-00F7-F21F-58E0-AD2133DDA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D1F573-F8D4-73EC-2EBE-BD414F13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E98CA3-3DEB-227C-5299-E0D2C89C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592529-2588-3C2F-D3B4-A03D2F7A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944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387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8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5000D65-AC47-E078-5641-556FFC0E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376100-F21C-8622-E0DF-23FDE5C0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F7312B-D419-82A3-9971-6689B0A2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1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4D2F4D-D544-C31A-3B83-58AECA71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AE545C-BDA1-F584-8380-345F98CE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4E7EFA-AAA9-FD90-EB22-AFB5C3D0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73F497-5C04-59F2-7640-D9F0A689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0B1EF5-4114-4658-523C-CE04ADC8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238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15FFB3-BA9D-A44E-DEB4-F7DA8893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DA965C-21D6-1BCD-73D7-00D8A2FE6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0CFB59F-0EF3-7CF7-0ACE-A22C50B65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8C6E90C-E1BE-AD32-D183-2303ED8F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DA59FF-87FE-1B22-219C-8E12458D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081C22-CD8E-0364-4203-D6C7CE80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014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45656B-107A-1C95-FF0A-A3870C1A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D4B008-359F-F2FD-484C-D91FB1818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B5320D-7CA2-80AD-E67C-AC1BBD959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F7D72EE-7B01-5290-034D-3C37798F9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54C1B5-CC5B-A592-3A87-DA94765E6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1152AC1-D725-E377-E5B0-D05A18B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3126E6-E859-0B5B-006B-344919EB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58F1AB3-53F1-8901-0F7B-68D1CB86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494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A907E54-B15D-58B2-8F26-C6B92740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BDFD8ED-D501-B04B-5ED9-D03C1C3D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7341FF-209B-45E8-35CC-676FF211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15ADB6-5954-1DBB-CA8E-3220F0DD3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D009523-509F-B0BA-8F3F-7AFFF4B70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4D5D54C-007E-3545-35D4-25ECE7D75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EE9861AE-CD10-A0AC-F889-414943C083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154301D-307C-F3E5-E132-E4E4796D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BCAA2F0C-7477-2F66-E5DD-442F439F71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DBEF447-45FC-B8CB-6A00-F51AE88BE4EE}"/>
              </a:ext>
            </a:extLst>
          </p:cNvPr>
          <p:cNvSpPr/>
          <p:nvPr userDrawn="1"/>
        </p:nvSpPr>
        <p:spPr>
          <a:xfrm>
            <a:off x="1647930" y="4812457"/>
            <a:ext cx="1728316" cy="704088"/>
          </a:xfrm>
          <a:custGeom>
            <a:avLst/>
            <a:gdLst>
              <a:gd name="connsiteX0" fmla="*/ 0 w 1728316"/>
              <a:gd name="connsiteY0" fmla="*/ 0 h 643094"/>
              <a:gd name="connsiteX1" fmla="*/ 1728316 w 1728316"/>
              <a:gd name="connsiteY1" fmla="*/ 0 h 643094"/>
              <a:gd name="connsiteX2" fmla="*/ 1728316 w 1728316"/>
              <a:gd name="connsiteY2" fmla="*/ 643094 h 643094"/>
              <a:gd name="connsiteX3" fmla="*/ 0 w 1728316"/>
              <a:gd name="connsiteY3" fmla="*/ 643094 h 643094"/>
              <a:gd name="connsiteX4" fmla="*/ 0 w 1728316"/>
              <a:gd name="connsiteY4" fmla="*/ 0 h 643094"/>
              <a:gd name="connsiteX0" fmla="*/ 0 w 1728316"/>
              <a:gd name="connsiteY0" fmla="*/ 30146 h 673240"/>
              <a:gd name="connsiteX1" fmla="*/ 351692 w 1728316"/>
              <a:gd name="connsiteY1" fmla="*/ 0 h 673240"/>
              <a:gd name="connsiteX2" fmla="*/ 1728316 w 1728316"/>
              <a:gd name="connsiteY2" fmla="*/ 30146 h 673240"/>
              <a:gd name="connsiteX3" fmla="*/ 1728316 w 1728316"/>
              <a:gd name="connsiteY3" fmla="*/ 673240 h 673240"/>
              <a:gd name="connsiteX4" fmla="*/ 0 w 1728316"/>
              <a:gd name="connsiteY4" fmla="*/ 673240 h 673240"/>
              <a:gd name="connsiteX5" fmla="*/ 0 w 1728316"/>
              <a:gd name="connsiteY5" fmla="*/ 30146 h 673240"/>
              <a:gd name="connsiteX0" fmla="*/ 0 w 1728316"/>
              <a:gd name="connsiteY0" fmla="*/ 60994 h 704088"/>
              <a:gd name="connsiteX1" fmla="*/ 351692 w 1728316"/>
              <a:gd name="connsiteY1" fmla="*/ 30848 h 704088"/>
              <a:gd name="connsiteX2" fmla="*/ 1316334 w 1728316"/>
              <a:gd name="connsiteY2" fmla="*/ 703 h 704088"/>
              <a:gd name="connsiteX3" fmla="*/ 1728316 w 1728316"/>
              <a:gd name="connsiteY3" fmla="*/ 60994 h 704088"/>
              <a:gd name="connsiteX4" fmla="*/ 1728316 w 1728316"/>
              <a:gd name="connsiteY4" fmla="*/ 704088 h 704088"/>
              <a:gd name="connsiteX5" fmla="*/ 0 w 1728316"/>
              <a:gd name="connsiteY5" fmla="*/ 704088 h 704088"/>
              <a:gd name="connsiteX6" fmla="*/ 0 w 1728316"/>
              <a:gd name="connsiteY6" fmla="*/ 60994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8316" h="704088">
                <a:moveTo>
                  <a:pt x="0" y="60994"/>
                </a:moveTo>
                <a:cubicBezTo>
                  <a:pt x="117231" y="60994"/>
                  <a:pt x="234461" y="30848"/>
                  <a:pt x="351692" y="30848"/>
                </a:cubicBezTo>
                <a:cubicBezTo>
                  <a:pt x="669890" y="37547"/>
                  <a:pt x="998136" y="-5996"/>
                  <a:pt x="1316334" y="703"/>
                </a:cubicBezTo>
                <a:lnTo>
                  <a:pt x="1728316" y="60994"/>
                </a:lnTo>
                <a:lnTo>
                  <a:pt x="1728316" y="704088"/>
                </a:lnTo>
                <a:lnTo>
                  <a:pt x="0" y="704088"/>
                </a:lnTo>
                <a:lnTo>
                  <a:pt x="0" y="60994"/>
                </a:lnTo>
                <a:close/>
              </a:path>
            </a:pathLst>
          </a:custGeom>
          <a:solidFill>
            <a:srgbClr val="FFC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893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172A625-3F5C-09E6-D2CF-69D3BB52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A719963-02F6-3AD8-F144-F86E018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742D297-B746-DD06-F71B-434B2988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204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69DF54-0BE8-410F-52D7-B262FD69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05782E-9A7B-CE70-D0CE-3BC44F466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3370B0-8D7F-C4EB-06C9-2EF91CAC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B7CDF29-E227-598E-7FB1-64BA5E6F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DC0BE5A-B637-4A2A-D146-6B2B16EC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50714C7-CB38-96E6-B2D5-00D595C3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190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A2FC84-0F3B-571B-F483-09EADD06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09F4F8C-2B61-90EA-1F06-9783573DF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9C0F33-69D9-6A93-66EE-07666DB61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4033CF-1A45-39AE-AFED-28D91DAA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53B65A-D051-80AC-52F9-8A9AFF39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54C14-CF1A-141A-6FC3-D2151EA2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801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>
            <a:extLst>
              <a:ext uri="{FF2B5EF4-FFF2-40B4-BE49-F238E27FC236}">
                <a16:creationId xmlns:a16="http://schemas.microsoft.com/office/drawing/2014/main" id="{2F4912F9-A34B-4425-91CD-39945FF194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348EF-A5D7-4B58-9C6A-C24E2C3C3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7394-3F58-4281-85A7-E631BBEF80A1}" type="datetimeFigureOut">
              <a:rPr lang="vi-VN" smtClean="0"/>
              <a:t>28/03/2025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97361C-5316-CA74-C335-A3020A74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1B78C7-6556-F892-C0A6-EC482BF0D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D5D40E4A-D060-AEB5-3301-0F00DCE9C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5332" r="14487" b="12049"/>
          <a:stretch/>
        </p:blipFill>
        <p:spPr>
          <a:xfrm rot="16200000">
            <a:off x="2707641" y="-2443480"/>
            <a:ext cx="6776720" cy="1174496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FB995E8-2C52-11C6-3529-334DB0DD324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A019EFF-7D5C-082C-22C5-3BB54DB217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DB5569F-E218-2A61-507C-6F3684C02C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BEE2F1-2756-6C5F-BF55-C225CB74AEA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1D9D23E0-C5E4-566A-FAC8-2AD45C8EE5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267890B-CD6E-C843-4F0A-4AE41B1481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315E6A7-2CF8-B21A-E043-4CD384A5882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FA81C883-BAAC-6D68-780C-BC6516831C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CFAE540-00AE-BBA7-A144-29B36DE25A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D2C5C3-A787-2C8A-BBAB-1E48BA815FB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7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99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4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0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4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01E2EAC-FD52-300A-FF21-1093A1C3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E911839-BC2D-7446-A26A-A6A39C450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62"/>
          <a:stretch/>
        </p:blipFill>
        <p:spPr>
          <a:xfrm>
            <a:off x="2505944" y="2131684"/>
            <a:ext cx="8291279" cy="19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7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75356" y="1868356"/>
            <a:ext cx="117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67CB40C4-3E17-928C-9A48-4D88869E6DA2}"/>
              </a:ext>
            </a:extLst>
          </p:cNvPr>
          <p:cNvGrpSpPr/>
          <p:nvPr/>
        </p:nvGrpSpPr>
        <p:grpSpPr>
          <a:xfrm>
            <a:off x="1069950" y="2740763"/>
            <a:ext cx="6242560" cy="3011352"/>
            <a:chOff x="1197048" y="2394024"/>
            <a:chExt cx="6242560" cy="3011352"/>
          </a:xfrm>
        </p:grpSpPr>
        <p:grpSp>
          <p:nvGrpSpPr>
            <p:cNvPr id="43" name="Đồ họa 41">
              <a:extLst>
                <a:ext uri="{FF2B5EF4-FFF2-40B4-BE49-F238E27FC236}">
                  <a16:creationId xmlns:a16="http://schemas.microsoft.com/office/drawing/2014/main" id="{8EF3F1B6-F2D6-B6F0-3863-8001CEAEE757}"/>
                </a:ext>
              </a:extLst>
            </p:cNvPr>
            <p:cNvGrpSpPr/>
            <p:nvPr/>
          </p:nvGrpSpPr>
          <p:grpSpPr>
            <a:xfrm>
              <a:off x="1197048" y="2394024"/>
              <a:ext cx="5867080" cy="3011352"/>
              <a:chOff x="1158586" y="2405224"/>
              <a:chExt cx="5881923" cy="4010327"/>
            </a:xfrm>
          </p:grpSpPr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E866B375-DAFD-1E34-9CAD-9CACDA2E69CB}"/>
                  </a:ext>
                </a:extLst>
              </p:cNvPr>
              <p:cNvSpPr/>
              <p:nvPr/>
            </p:nvSpPr>
            <p:spPr>
              <a:xfrm>
                <a:off x="1295467" y="2802824"/>
                <a:ext cx="5745042" cy="3612727"/>
              </a:xfrm>
              <a:custGeom>
                <a:avLst/>
                <a:gdLst>
                  <a:gd name="connsiteX0" fmla="*/ 5721023 w 5745042"/>
                  <a:gd name="connsiteY0" fmla="*/ 2851719 h 3612727"/>
                  <a:gd name="connsiteX1" fmla="*/ 4619721 w 5745042"/>
                  <a:gd name="connsiteY1" fmla="*/ 3593513 h 3612727"/>
                  <a:gd name="connsiteX2" fmla="*/ 33574 w 5745042"/>
                  <a:gd name="connsiteY2" fmla="*/ 3486356 h 3612727"/>
                  <a:gd name="connsiteX3" fmla="*/ 64950 w 5745042"/>
                  <a:gd name="connsiteY3" fmla="*/ 0 h 3612727"/>
                  <a:gd name="connsiteX4" fmla="*/ 5647812 w 5745042"/>
                  <a:gd name="connsiteY4" fmla="*/ 112439 h 3612727"/>
                  <a:gd name="connsiteX5" fmla="*/ 5721023 w 5745042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042" h="3612727">
                    <a:moveTo>
                      <a:pt x="5721023" y="2851719"/>
                    </a:moveTo>
                    <a:lnTo>
                      <a:pt x="4619721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4510" y="81499"/>
                      <a:pt x="3786161" y="119230"/>
                      <a:pt x="5647812" y="112439"/>
                    </a:cubicBezTo>
                    <a:cubicBezTo>
                      <a:pt x="5747170" y="1021004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6D7AA2F-4BB7-2B98-58E2-68D6597DEF1B}"/>
                  </a:ext>
                </a:extLst>
              </p:cNvPr>
              <p:cNvSpPr/>
              <p:nvPr/>
            </p:nvSpPr>
            <p:spPr>
              <a:xfrm>
                <a:off x="1183559" y="2576437"/>
                <a:ext cx="5745239" cy="3612727"/>
              </a:xfrm>
              <a:custGeom>
                <a:avLst/>
                <a:gdLst>
                  <a:gd name="connsiteX0" fmla="*/ 5721023 w 5745239"/>
                  <a:gd name="connsiteY0" fmla="*/ 2851719 h 3612727"/>
                  <a:gd name="connsiteX1" fmla="*/ 4619720 w 5745239"/>
                  <a:gd name="connsiteY1" fmla="*/ 3593513 h 3612727"/>
                  <a:gd name="connsiteX2" fmla="*/ 33574 w 5745239"/>
                  <a:gd name="connsiteY2" fmla="*/ 3486356 h 3612727"/>
                  <a:gd name="connsiteX3" fmla="*/ 64950 w 5745239"/>
                  <a:gd name="connsiteY3" fmla="*/ 0 h 3612727"/>
                  <a:gd name="connsiteX4" fmla="*/ 5646766 w 5745239"/>
                  <a:gd name="connsiteY4" fmla="*/ 113193 h 3612727"/>
                  <a:gd name="connsiteX5" fmla="*/ 5721023 w 5745239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239" h="3612727">
                    <a:moveTo>
                      <a:pt x="5721023" y="2851719"/>
                    </a:moveTo>
                    <a:lnTo>
                      <a:pt x="4619720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3464" y="82254"/>
                      <a:pt x="3785115" y="119230"/>
                      <a:pt x="5646766" y="113193"/>
                    </a:cubicBezTo>
                    <a:cubicBezTo>
                      <a:pt x="5748216" y="1020250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FEEDE6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1C7F2B85-B980-6D0B-4619-4A7280CEE0BA}"/>
                  </a:ext>
                </a:extLst>
              </p:cNvPr>
              <p:cNvSpPr/>
              <p:nvPr/>
            </p:nvSpPr>
            <p:spPr>
              <a:xfrm>
                <a:off x="5804325" y="5428156"/>
                <a:ext cx="1124311" cy="760659"/>
              </a:xfrm>
              <a:custGeom>
                <a:avLst/>
                <a:gdLst>
                  <a:gd name="connsiteX0" fmla="*/ 70073 w 1124311"/>
                  <a:gd name="connsiteY0" fmla="*/ 6037 h 760659"/>
                  <a:gd name="connsiteX1" fmla="*/ 1124311 w 1124311"/>
                  <a:gd name="connsiteY1" fmla="*/ 0 h 760659"/>
                  <a:gd name="connsiteX2" fmla="*/ 0 w 1124311"/>
                  <a:gd name="connsiteY2" fmla="*/ 760659 h 76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311" h="760659">
                    <a:moveTo>
                      <a:pt x="70073" y="6037"/>
                    </a:moveTo>
                    <a:lnTo>
                      <a:pt x="1124311" y="0"/>
                    </a:lnTo>
                    <a:lnTo>
                      <a:pt x="0" y="760659"/>
                    </a:lnTo>
                    <a:close/>
                  </a:path>
                </a:pathLst>
              </a:custGeom>
              <a:solidFill>
                <a:srgbClr val="F89192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41">
                <a:extLst>
                  <a:ext uri="{FF2B5EF4-FFF2-40B4-BE49-F238E27FC236}">
                    <a16:creationId xmlns:a16="http://schemas.microsoft.com/office/drawing/2014/main" id="{6E09D6AA-ABA8-C865-F16A-598DFC8A9C7D}"/>
                  </a:ext>
                </a:extLst>
              </p:cNvPr>
              <p:cNvGrpSpPr/>
              <p:nvPr/>
            </p:nvGrpSpPr>
            <p:grpSpPr>
              <a:xfrm>
                <a:off x="1158586" y="2557425"/>
                <a:ext cx="5795928" cy="3649500"/>
                <a:chOff x="1158586" y="2557425"/>
                <a:chExt cx="5795928" cy="3649500"/>
              </a:xfrm>
              <a:solidFill>
                <a:srgbClr val="454E5F"/>
              </a:solidFill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A9D99C2-B4E2-4477-6364-15A91F064685}"/>
                    </a:ext>
                  </a:extLst>
                </p:cNvPr>
                <p:cNvSpPr/>
                <p:nvPr/>
              </p:nvSpPr>
              <p:spPr>
                <a:xfrm>
                  <a:off x="1158586" y="2557425"/>
                  <a:ext cx="5795928" cy="3649500"/>
                </a:xfrm>
                <a:custGeom>
                  <a:avLst/>
                  <a:gdLst>
                    <a:gd name="connsiteX0" fmla="*/ 3324804 w 5795928"/>
                    <a:gd name="connsiteY0" fmla="*/ 3649501 h 3649500"/>
                    <a:gd name="connsiteX1" fmla="*/ 56456 w 5795928"/>
                    <a:gd name="connsiteY1" fmla="*/ 3522724 h 3649500"/>
                    <a:gd name="connsiteX2" fmla="*/ 33446 w 5795928"/>
                    <a:gd name="connsiteY2" fmla="*/ 3505368 h 3649500"/>
                    <a:gd name="connsiteX3" fmla="*/ 64823 w 5795928"/>
                    <a:gd name="connsiteY3" fmla="*/ 17503 h 3649500"/>
                    <a:gd name="connsiteX4" fmla="*/ 73190 w 5795928"/>
                    <a:gd name="connsiteY4" fmla="*/ 4674 h 3649500"/>
                    <a:gd name="connsiteX5" fmla="*/ 92015 w 5795928"/>
                    <a:gd name="connsiteY5" fmla="*/ 146 h 3649500"/>
                    <a:gd name="connsiteX6" fmla="*/ 5673831 w 5795928"/>
                    <a:gd name="connsiteY6" fmla="*/ 112585 h 3649500"/>
                    <a:gd name="connsiteX7" fmla="*/ 5673831 w 5795928"/>
                    <a:gd name="connsiteY7" fmla="*/ 112585 h 3649500"/>
                    <a:gd name="connsiteX8" fmla="*/ 5698932 w 5795928"/>
                    <a:gd name="connsiteY8" fmla="*/ 129187 h 3649500"/>
                    <a:gd name="connsiteX9" fmla="*/ 5772143 w 5795928"/>
                    <a:gd name="connsiteY9" fmla="*/ 2870731 h 3649500"/>
                    <a:gd name="connsiteX10" fmla="*/ 5763776 w 5795928"/>
                    <a:gd name="connsiteY10" fmla="*/ 2883559 h 3649500"/>
                    <a:gd name="connsiteX11" fmla="*/ 4662473 w 5795928"/>
                    <a:gd name="connsiteY11" fmla="*/ 3625353 h 3649500"/>
                    <a:gd name="connsiteX12" fmla="*/ 4645739 w 5795928"/>
                    <a:gd name="connsiteY12" fmla="*/ 3630635 h 3649500"/>
                    <a:gd name="connsiteX13" fmla="*/ 3324804 w 5795928"/>
                    <a:gd name="connsiteY13" fmla="*/ 3649501 h 3649500"/>
                    <a:gd name="connsiteX14" fmla="*/ 83648 w 5795928"/>
                    <a:gd name="connsiteY14" fmla="*/ 3488012 h 3649500"/>
                    <a:gd name="connsiteX15" fmla="*/ 4634235 w 5795928"/>
                    <a:gd name="connsiteY15" fmla="*/ 3593659 h 3649500"/>
                    <a:gd name="connsiteX16" fmla="*/ 5720895 w 5795928"/>
                    <a:gd name="connsiteY16" fmla="*/ 2861675 h 3649500"/>
                    <a:gd name="connsiteX17" fmla="*/ 5649776 w 5795928"/>
                    <a:gd name="connsiteY17" fmla="*/ 148807 h 3649500"/>
                    <a:gd name="connsiteX18" fmla="*/ 115024 w 5795928"/>
                    <a:gd name="connsiteY18" fmla="*/ 37123 h 3649500"/>
                    <a:gd name="connsiteX19" fmla="*/ 83648 w 5795928"/>
                    <a:gd name="connsiteY19" fmla="*/ 3488012 h 3649500"/>
                    <a:gd name="connsiteX20" fmla="*/ 5745996 w 5795928"/>
                    <a:gd name="connsiteY20" fmla="*/ 2870731 h 3649500"/>
                    <a:gd name="connsiteX21" fmla="*/ 5745996 w 5795928"/>
                    <a:gd name="connsiteY21" fmla="*/ 2870731 h 3649500"/>
                    <a:gd name="connsiteX22" fmla="*/ 5745996 w 5795928"/>
                    <a:gd name="connsiteY22" fmla="*/ 2870731 h 3649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795928" h="3649500">
                      <a:moveTo>
                        <a:pt x="3324804" y="3649501"/>
                      </a:moveTo>
                      <a:cubicBezTo>
                        <a:pt x="2217226" y="3649501"/>
                        <a:pt x="1137887" y="3607242"/>
                        <a:pt x="56456" y="3522724"/>
                      </a:cubicBezTo>
                      <a:cubicBezTo>
                        <a:pt x="43905" y="3521970"/>
                        <a:pt x="34492" y="3514424"/>
                        <a:pt x="33446" y="3505368"/>
                      </a:cubicBezTo>
                      <a:cubicBezTo>
                        <a:pt x="-19893" y="2359096"/>
                        <a:pt x="-9434" y="1185658"/>
                        <a:pt x="64823" y="17503"/>
                      </a:cubicBezTo>
                      <a:cubicBezTo>
                        <a:pt x="64823" y="12975"/>
                        <a:pt x="67960" y="7692"/>
                        <a:pt x="73190" y="4674"/>
                      </a:cubicBezTo>
                      <a:cubicBezTo>
                        <a:pt x="78419" y="1655"/>
                        <a:pt x="84694" y="-608"/>
                        <a:pt x="92015" y="146"/>
                      </a:cubicBezTo>
                      <a:cubicBezTo>
                        <a:pt x="1941116" y="81645"/>
                        <a:pt x="3819501" y="119377"/>
                        <a:pt x="5673831" y="112585"/>
                      </a:cubicBezTo>
                      <a:cubicBezTo>
                        <a:pt x="5673831" y="112585"/>
                        <a:pt x="5673831" y="112585"/>
                        <a:pt x="5673831" y="112585"/>
                      </a:cubicBezTo>
                      <a:cubicBezTo>
                        <a:pt x="5687427" y="112585"/>
                        <a:pt x="5697886" y="120131"/>
                        <a:pt x="5698932" y="129187"/>
                      </a:cubicBezTo>
                      <a:cubicBezTo>
                        <a:pt x="5795152" y="1012850"/>
                        <a:pt x="5820253" y="1934999"/>
                        <a:pt x="5772143" y="2870731"/>
                      </a:cubicBezTo>
                      <a:cubicBezTo>
                        <a:pt x="5772143" y="2875258"/>
                        <a:pt x="5769005" y="2879786"/>
                        <a:pt x="5763776" y="2883559"/>
                      </a:cubicBezTo>
                      <a:lnTo>
                        <a:pt x="4662473" y="3625353"/>
                      </a:lnTo>
                      <a:cubicBezTo>
                        <a:pt x="4658290" y="3628372"/>
                        <a:pt x="4652015" y="3629881"/>
                        <a:pt x="4645739" y="3630635"/>
                      </a:cubicBezTo>
                      <a:cubicBezTo>
                        <a:pt x="4200198" y="3643464"/>
                        <a:pt x="3759886" y="3649501"/>
                        <a:pt x="3324804" y="3649501"/>
                      </a:cubicBezTo>
                      <a:close/>
                      <a:moveTo>
                        <a:pt x="83648" y="3488012"/>
                      </a:moveTo>
                      <a:cubicBezTo>
                        <a:pt x="1578199" y="3604224"/>
                        <a:pt x="3066474" y="3638936"/>
                        <a:pt x="4634235" y="3593659"/>
                      </a:cubicBezTo>
                      <a:lnTo>
                        <a:pt x="5720895" y="2861675"/>
                      </a:lnTo>
                      <a:cubicBezTo>
                        <a:pt x="5767960" y="1935753"/>
                        <a:pt x="5743904" y="1023414"/>
                        <a:pt x="5649776" y="148807"/>
                      </a:cubicBezTo>
                      <a:cubicBezTo>
                        <a:pt x="3810088" y="154844"/>
                        <a:pt x="1948437" y="117113"/>
                        <a:pt x="115024" y="37123"/>
                      </a:cubicBezTo>
                      <a:cubicBezTo>
                        <a:pt x="42859" y="1193205"/>
                        <a:pt x="32401" y="2354569"/>
                        <a:pt x="83648" y="3488012"/>
                      </a:cubicBezTo>
                      <a:close/>
                      <a:moveTo>
                        <a:pt x="5745996" y="2870731"/>
                      </a:moveTo>
                      <a:lnTo>
                        <a:pt x="5745996" y="2870731"/>
                      </a:lnTo>
                      <a:lnTo>
                        <a:pt x="5745996" y="2870731"/>
                      </a:ln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DAB8FDF-2B76-15D1-32B9-B1BB579A3661}"/>
                    </a:ext>
                  </a:extLst>
                </p:cNvPr>
                <p:cNvSpPr/>
                <p:nvPr/>
              </p:nvSpPr>
              <p:spPr>
                <a:xfrm>
                  <a:off x="5778178" y="5409290"/>
                  <a:ext cx="1151504" cy="778770"/>
                </a:xfrm>
                <a:custGeom>
                  <a:avLst/>
                  <a:gdLst>
                    <a:gd name="connsiteX0" fmla="*/ 26147 w 1151504"/>
                    <a:gd name="connsiteY0" fmla="*/ 778770 h 778770"/>
                    <a:gd name="connsiteX1" fmla="*/ 24055 w 1151504"/>
                    <a:gd name="connsiteY1" fmla="*/ 778770 h 778770"/>
                    <a:gd name="connsiteX2" fmla="*/ 0 w 1151504"/>
                    <a:gd name="connsiteY2" fmla="*/ 759150 h 778770"/>
                    <a:gd name="connsiteX3" fmla="*/ 70073 w 1151504"/>
                    <a:gd name="connsiteY3" fmla="*/ 24148 h 778770"/>
                    <a:gd name="connsiteX4" fmla="*/ 95174 w 1151504"/>
                    <a:gd name="connsiteY4" fmla="*/ 6792 h 778770"/>
                    <a:gd name="connsiteX5" fmla="*/ 1126403 w 1151504"/>
                    <a:gd name="connsiteY5" fmla="*/ 0 h 778770"/>
                    <a:gd name="connsiteX6" fmla="*/ 1126403 w 1151504"/>
                    <a:gd name="connsiteY6" fmla="*/ 0 h 778770"/>
                    <a:gd name="connsiteX7" fmla="*/ 1151504 w 1151504"/>
                    <a:gd name="connsiteY7" fmla="*/ 18111 h 778770"/>
                    <a:gd name="connsiteX8" fmla="*/ 1126403 w 1151504"/>
                    <a:gd name="connsiteY8" fmla="*/ 36222 h 778770"/>
                    <a:gd name="connsiteX9" fmla="*/ 119229 w 1151504"/>
                    <a:gd name="connsiteY9" fmla="*/ 43013 h 778770"/>
                    <a:gd name="connsiteX10" fmla="*/ 51248 w 1151504"/>
                    <a:gd name="connsiteY10" fmla="*/ 760659 h 778770"/>
                    <a:gd name="connsiteX11" fmla="*/ 26147 w 1151504"/>
                    <a:gd name="connsiteY11" fmla="*/ 778770 h 77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04" h="778770">
                      <a:moveTo>
                        <a:pt x="26147" y="778770"/>
                      </a:moveTo>
                      <a:cubicBezTo>
                        <a:pt x="25101" y="778770"/>
                        <a:pt x="25101" y="778770"/>
                        <a:pt x="24055" y="778770"/>
                      </a:cubicBezTo>
                      <a:cubicBezTo>
                        <a:pt x="10459" y="778016"/>
                        <a:pt x="0" y="769715"/>
                        <a:pt x="0" y="759150"/>
                      </a:cubicBezTo>
                      <a:lnTo>
                        <a:pt x="70073" y="24148"/>
                      </a:lnTo>
                      <a:cubicBezTo>
                        <a:pt x="71119" y="14338"/>
                        <a:pt x="81578" y="7546"/>
                        <a:pt x="95174" y="6792"/>
                      </a:cubicBezTo>
                      <a:lnTo>
                        <a:pt x="1126403" y="0"/>
                      </a:lnTo>
                      <a:cubicBezTo>
                        <a:pt x="1126403" y="0"/>
                        <a:pt x="1126403" y="0"/>
                        <a:pt x="1126403" y="0"/>
                      </a:cubicBezTo>
                      <a:cubicBezTo>
                        <a:pt x="1140000" y="0"/>
                        <a:pt x="1151504" y="8301"/>
                        <a:pt x="1151504" y="18111"/>
                      </a:cubicBezTo>
                      <a:cubicBezTo>
                        <a:pt x="1151504" y="27921"/>
                        <a:pt x="1140000" y="36222"/>
                        <a:pt x="1126403" y="36222"/>
                      </a:cubicBezTo>
                      <a:lnTo>
                        <a:pt x="119229" y="43013"/>
                      </a:lnTo>
                      <a:lnTo>
                        <a:pt x="51248" y="760659"/>
                      </a:lnTo>
                      <a:cubicBezTo>
                        <a:pt x="50202" y="771224"/>
                        <a:pt x="38697" y="778770"/>
                        <a:pt x="26147" y="7787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7D555742-46F5-A9B7-BDC4-4F6B25A717C6}"/>
                  </a:ext>
                </a:extLst>
              </p:cNvPr>
              <p:cNvSpPr/>
              <p:nvPr/>
            </p:nvSpPr>
            <p:spPr>
              <a:xfrm>
                <a:off x="2389555" y="2424422"/>
                <a:ext cx="3883320" cy="736092"/>
              </a:xfrm>
              <a:custGeom>
                <a:avLst/>
                <a:gdLst>
                  <a:gd name="connsiteX0" fmla="*/ 3565376 w 3884366"/>
                  <a:gd name="connsiteY0" fmla="*/ 545173 h 752190"/>
                  <a:gd name="connsiteX1" fmla="*/ 3759908 w 3884366"/>
                  <a:gd name="connsiteY1" fmla="*/ 652329 h 752190"/>
                  <a:gd name="connsiteX2" fmla="*/ 3068587 w 3884366"/>
                  <a:gd name="connsiteY2" fmla="*/ 713454 h 752190"/>
                  <a:gd name="connsiteX3" fmla="*/ 2662789 w 3884366"/>
                  <a:gd name="connsiteY3" fmla="*/ 736092 h 752190"/>
                  <a:gd name="connsiteX4" fmla="*/ 1827137 w 3884366"/>
                  <a:gd name="connsiteY4" fmla="*/ 751939 h 752190"/>
                  <a:gd name="connsiteX5" fmla="*/ 1420293 w 3884366"/>
                  <a:gd name="connsiteY5" fmla="*/ 744393 h 752190"/>
                  <a:gd name="connsiteX6" fmla="*/ 660991 w 3884366"/>
                  <a:gd name="connsiteY6" fmla="*/ 705153 h 752190"/>
                  <a:gd name="connsiteX7" fmla="*/ 295982 w 3884366"/>
                  <a:gd name="connsiteY7" fmla="*/ 674968 h 752190"/>
                  <a:gd name="connsiteX8" fmla="*/ 49156 w 3884366"/>
                  <a:gd name="connsiteY8" fmla="*/ 650065 h 752190"/>
                  <a:gd name="connsiteX9" fmla="*/ 126550 w 3884366"/>
                  <a:gd name="connsiteY9" fmla="*/ 585923 h 752190"/>
                  <a:gd name="connsiteX10" fmla="*/ 21963 w 3884366"/>
                  <a:gd name="connsiteY10" fmla="*/ 525553 h 752190"/>
                  <a:gd name="connsiteX11" fmla="*/ 0 w 3884366"/>
                  <a:gd name="connsiteY11" fmla="*/ 514988 h 752190"/>
                  <a:gd name="connsiteX12" fmla="*/ 175706 w 3884366"/>
                  <a:gd name="connsiteY12" fmla="*/ 376892 h 752190"/>
                  <a:gd name="connsiteX13" fmla="*/ 47064 w 3884366"/>
                  <a:gd name="connsiteY13" fmla="*/ 288601 h 752190"/>
                  <a:gd name="connsiteX14" fmla="*/ 12551 w 3884366"/>
                  <a:gd name="connsiteY14" fmla="*/ 268226 h 752190"/>
                  <a:gd name="connsiteX15" fmla="*/ 199761 w 3884366"/>
                  <a:gd name="connsiteY15" fmla="*/ 142204 h 752190"/>
                  <a:gd name="connsiteX16" fmla="*/ 25101 w 3884366"/>
                  <a:gd name="connsiteY16" fmla="*/ 21465 h 752190"/>
                  <a:gd name="connsiteX17" fmla="*/ 609743 w 3884366"/>
                  <a:gd name="connsiteY17" fmla="*/ 9391 h 752190"/>
                  <a:gd name="connsiteX18" fmla="*/ 1090844 w 3884366"/>
                  <a:gd name="connsiteY18" fmla="*/ 3354 h 752190"/>
                  <a:gd name="connsiteX19" fmla="*/ 1623192 w 3884366"/>
                  <a:gd name="connsiteY19" fmla="*/ 335 h 752190"/>
                  <a:gd name="connsiteX20" fmla="*/ 2087559 w 3884366"/>
                  <a:gd name="connsiteY20" fmla="*/ 335 h 752190"/>
                  <a:gd name="connsiteX21" fmla="*/ 2801889 w 3884366"/>
                  <a:gd name="connsiteY21" fmla="*/ 6372 h 752190"/>
                  <a:gd name="connsiteX22" fmla="*/ 3216055 w 3884366"/>
                  <a:gd name="connsiteY22" fmla="*/ 13164 h 752190"/>
                  <a:gd name="connsiteX23" fmla="*/ 3570605 w 3884366"/>
                  <a:gd name="connsiteY23" fmla="*/ 20710 h 752190"/>
                  <a:gd name="connsiteX24" fmla="*/ 3498440 w 3884366"/>
                  <a:gd name="connsiteY24" fmla="*/ 131640 h 752190"/>
                  <a:gd name="connsiteX25" fmla="*/ 3605119 w 3884366"/>
                  <a:gd name="connsiteY25" fmla="*/ 139186 h 752190"/>
                  <a:gd name="connsiteX26" fmla="*/ 3884366 w 3884366"/>
                  <a:gd name="connsiteY26" fmla="*/ 161070 h 752190"/>
                  <a:gd name="connsiteX27" fmla="*/ 3493211 w 3884366"/>
                  <a:gd name="connsiteY27" fmla="*/ 419906 h 752190"/>
                  <a:gd name="connsiteX28" fmla="*/ 3520403 w 3884366"/>
                  <a:gd name="connsiteY28" fmla="*/ 426697 h 752190"/>
                  <a:gd name="connsiteX29" fmla="*/ 3745266 w 3884366"/>
                  <a:gd name="connsiteY29" fmla="*/ 489331 h 752190"/>
                  <a:gd name="connsiteX30" fmla="*/ 3565376 w 3884366"/>
                  <a:gd name="connsiteY30" fmla="*/ 545173 h 75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84366" h="752190">
                    <a:moveTo>
                      <a:pt x="3565376" y="545173"/>
                    </a:moveTo>
                    <a:cubicBezTo>
                      <a:pt x="3637541" y="582904"/>
                      <a:pt x="3687743" y="615353"/>
                      <a:pt x="3759908" y="652329"/>
                    </a:cubicBezTo>
                    <a:cubicBezTo>
                      <a:pt x="3529816" y="677232"/>
                      <a:pt x="3299724" y="697607"/>
                      <a:pt x="3068587" y="713454"/>
                    </a:cubicBezTo>
                    <a:cubicBezTo>
                      <a:pt x="2933669" y="722509"/>
                      <a:pt x="2798752" y="730055"/>
                      <a:pt x="2662789" y="736092"/>
                    </a:cubicBezTo>
                    <a:cubicBezTo>
                      <a:pt x="2384587" y="748166"/>
                      <a:pt x="2105339" y="753449"/>
                      <a:pt x="1827137" y="751939"/>
                    </a:cubicBezTo>
                    <a:cubicBezTo>
                      <a:pt x="1691174" y="751185"/>
                      <a:pt x="1556257" y="748921"/>
                      <a:pt x="1420293" y="744393"/>
                    </a:cubicBezTo>
                    <a:cubicBezTo>
                      <a:pt x="1167192" y="736847"/>
                      <a:pt x="913046" y="724018"/>
                      <a:pt x="660991" y="705153"/>
                    </a:cubicBezTo>
                    <a:cubicBezTo>
                      <a:pt x="538624" y="696097"/>
                      <a:pt x="417303" y="686287"/>
                      <a:pt x="295982" y="674968"/>
                    </a:cubicBezTo>
                    <a:cubicBezTo>
                      <a:pt x="213358" y="667422"/>
                      <a:pt x="131780" y="659121"/>
                      <a:pt x="49156" y="650065"/>
                    </a:cubicBezTo>
                    <a:cubicBezTo>
                      <a:pt x="71119" y="629691"/>
                      <a:pt x="104587" y="606297"/>
                      <a:pt x="126550" y="585923"/>
                    </a:cubicBezTo>
                    <a:cubicBezTo>
                      <a:pt x="89945" y="570075"/>
                      <a:pt x="57523" y="544418"/>
                      <a:pt x="21963" y="525553"/>
                    </a:cubicBezTo>
                    <a:cubicBezTo>
                      <a:pt x="14642" y="521780"/>
                      <a:pt x="7321" y="518006"/>
                      <a:pt x="0" y="514988"/>
                    </a:cubicBezTo>
                    <a:cubicBezTo>
                      <a:pt x="53339" y="476502"/>
                      <a:pt x="122367" y="415378"/>
                      <a:pt x="175706" y="376892"/>
                    </a:cubicBezTo>
                    <a:cubicBezTo>
                      <a:pt x="129688" y="352744"/>
                      <a:pt x="89945" y="317277"/>
                      <a:pt x="47064" y="288601"/>
                    </a:cubicBezTo>
                    <a:cubicBezTo>
                      <a:pt x="35560" y="281055"/>
                      <a:pt x="24055" y="274263"/>
                      <a:pt x="12551" y="268226"/>
                    </a:cubicBezTo>
                    <a:cubicBezTo>
                      <a:pt x="74257" y="225213"/>
                      <a:pt x="138055" y="185218"/>
                      <a:pt x="199761" y="142204"/>
                    </a:cubicBezTo>
                    <a:cubicBezTo>
                      <a:pt x="112954" y="118057"/>
                      <a:pt x="81578" y="74288"/>
                      <a:pt x="25101" y="21465"/>
                    </a:cubicBezTo>
                    <a:cubicBezTo>
                      <a:pt x="219633" y="16937"/>
                      <a:pt x="415211" y="12409"/>
                      <a:pt x="609743" y="9391"/>
                    </a:cubicBezTo>
                    <a:cubicBezTo>
                      <a:pt x="769761" y="7127"/>
                      <a:pt x="929780" y="4863"/>
                      <a:pt x="1090844" y="3354"/>
                    </a:cubicBezTo>
                    <a:cubicBezTo>
                      <a:pt x="1267596" y="1845"/>
                      <a:pt x="1445394" y="335"/>
                      <a:pt x="1623192" y="335"/>
                    </a:cubicBezTo>
                    <a:cubicBezTo>
                      <a:pt x="1777981" y="-419"/>
                      <a:pt x="1932770" y="335"/>
                      <a:pt x="2087559" y="335"/>
                    </a:cubicBezTo>
                    <a:cubicBezTo>
                      <a:pt x="2326018" y="1090"/>
                      <a:pt x="2563431" y="3354"/>
                      <a:pt x="2801889" y="6372"/>
                    </a:cubicBezTo>
                    <a:cubicBezTo>
                      <a:pt x="2939945" y="8636"/>
                      <a:pt x="3077999" y="10900"/>
                      <a:pt x="3216055" y="13164"/>
                    </a:cubicBezTo>
                    <a:cubicBezTo>
                      <a:pt x="3334238" y="15428"/>
                      <a:pt x="3452422" y="17692"/>
                      <a:pt x="3570605" y="20710"/>
                    </a:cubicBezTo>
                    <a:cubicBezTo>
                      <a:pt x="3546550" y="52404"/>
                      <a:pt x="3522495" y="99191"/>
                      <a:pt x="3498440" y="131640"/>
                    </a:cubicBezTo>
                    <a:cubicBezTo>
                      <a:pt x="3531908" y="133904"/>
                      <a:pt x="3568513" y="136167"/>
                      <a:pt x="3605119" y="139186"/>
                    </a:cubicBezTo>
                    <a:cubicBezTo>
                      <a:pt x="3698201" y="146732"/>
                      <a:pt x="3797559" y="155788"/>
                      <a:pt x="3884366" y="161070"/>
                    </a:cubicBezTo>
                    <a:cubicBezTo>
                      <a:pt x="3765137" y="244078"/>
                      <a:pt x="3613486" y="337652"/>
                      <a:pt x="3493211" y="419906"/>
                    </a:cubicBezTo>
                    <a:cubicBezTo>
                      <a:pt x="3501577" y="422169"/>
                      <a:pt x="3510990" y="424433"/>
                      <a:pt x="3520403" y="426697"/>
                    </a:cubicBezTo>
                    <a:cubicBezTo>
                      <a:pt x="3592568" y="445563"/>
                      <a:pt x="3676238" y="472729"/>
                      <a:pt x="3745266" y="489331"/>
                    </a:cubicBezTo>
                    <a:cubicBezTo>
                      <a:pt x="3684605" y="506687"/>
                      <a:pt x="3624990" y="527817"/>
                      <a:pt x="3565376" y="545173"/>
                    </a:cubicBezTo>
                    <a:close/>
                  </a:path>
                </a:pathLst>
              </a:custGeom>
              <a:solidFill>
                <a:srgbClr val="F9DE8D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1" name="Đồ họa 41">
                <a:extLst>
                  <a:ext uri="{FF2B5EF4-FFF2-40B4-BE49-F238E27FC236}">
                    <a16:creationId xmlns:a16="http://schemas.microsoft.com/office/drawing/2014/main" id="{7289533E-E1BB-1A23-9671-E93E014B5A6E}"/>
                  </a:ext>
                </a:extLst>
              </p:cNvPr>
              <p:cNvGrpSpPr/>
              <p:nvPr/>
            </p:nvGrpSpPr>
            <p:grpSpPr>
              <a:xfrm>
                <a:off x="2389555" y="2423437"/>
                <a:ext cx="3883320" cy="752170"/>
                <a:chOff x="2389555" y="2423437"/>
                <a:chExt cx="3883320" cy="752170"/>
              </a:xfrm>
              <a:solidFill>
                <a:srgbClr val="D7F0D3"/>
              </a:solidFill>
            </p:grpSpPr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9B052768-3677-3CD6-3AC4-046BC2B2EEB8}"/>
                    </a:ext>
                  </a:extLst>
                </p:cNvPr>
                <p:cNvSpPr/>
                <p:nvPr/>
              </p:nvSpPr>
              <p:spPr>
                <a:xfrm>
                  <a:off x="2389555" y="2427022"/>
                  <a:ext cx="1090843" cy="522953"/>
                </a:xfrm>
                <a:custGeom>
                  <a:avLst/>
                  <a:gdLst>
                    <a:gd name="connsiteX0" fmla="*/ 1090844 w 1090843"/>
                    <a:gd name="connsiteY0" fmla="*/ 0 h 522953"/>
                    <a:gd name="connsiteX1" fmla="*/ 21963 w 1090843"/>
                    <a:gd name="connsiteY1" fmla="*/ 522953 h 522953"/>
                    <a:gd name="connsiteX2" fmla="*/ 0 w 1090843"/>
                    <a:gd name="connsiteY2" fmla="*/ 512389 h 522953"/>
                    <a:gd name="connsiteX3" fmla="*/ 175706 w 1090843"/>
                    <a:gd name="connsiteY3" fmla="*/ 374293 h 522953"/>
                    <a:gd name="connsiteX4" fmla="*/ 47064 w 1090843"/>
                    <a:gd name="connsiteY4" fmla="*/ 286002 h 522953"/>
                    <a:gd name="connsiteX5" fmla="*/ 610789 w 1090843"/>
                    <a:gd name="connsiteY5" fmla="*/ 6792 h 522953"/>
                    <a:gd name="connsiteX6" fmla="*/ 1090844 w 1090843"/>
                    <a:gd name="connsiteY6" fmla="*/ 0 h 52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0843" h="522953">
                      <a:moveTo>
                        <a:pt x="1090844" y="0"/>
                      </a:moveTo>
                      <a:cubicBezTo>
                        <a:pt x="726881" y="165262"/>
                        <a:pt x="369193" y="339580"/>
                        <a:pt x="21963" y="522953"/>
                      </a:cubicBezTo>
                      <a:cubicBezTo>
                        <a:pt x="14642" y="519180"/>
                        <a:pt x="7321" y="515407"/>
                        <a:pt x="0" y="512389"/>
                      </a:cubicBezTo>
                      <a:cubicBezTo>
                        <a:pt x="53339" y="473903"/>
                        <a:pt x="122367" y="412779"/>
                        <a:pt x="175706" y="374293"/>
                      </a:cubicBezTo>
                      <a:cubicBezTo>
                        <a:pt x="129688" y="350145"/>
                        <a:pt x="89945" y="314678"/>
                        <a:pt x="47064" y="286002"/>
                      </a:cubicBezTo>
                      <a:cubicBezTo>
                        <a:pt x="232183" y="190165"/>
                        <a:pt x="420440" y="97346"/>
                        <a:pt x="610789" y="6792"/>
                      </a:cubicBezTo>
                      <a:cubicBezTo>
                        <a:pt x="769761" y="3773"/>
                        <a:pt x="930826" y="1509"/>
                        <a:pt x="1090844" y="0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752602C-CA17-2CF0-9EDC-522CBC440537}"/>
                    </a:ext>
                  </a:extLst>
                </p:cNvPr>
                <p:cNvSpPr/>
                <p:nvPr/>
              </p:nvSpPr>
              <p:spPr>
                <a:xfrm>
                  <a:off x="2685537" y="2423437"/>
                  <a:ext cx="1791577" cy="706138"/>
                </a:xfrm>
                <a:custGeom>
                  <a:avLst/>
                  <a:gdLst>
                    <a:gd name="connsiteX0" fmla="*/ 1791578 w 1791577"/>
                    <a:gd name="connsiteY0" fmla="*/ 566 h 706138"/>
                    <a:gd name="connsiteX1" fmla="*/ 365009 w 1791577"/>
                    <a:gd name="connsiteY1" fmla="*/ 706138 h 706138"/>
                    <a:gd name="connsiteX2" fmla="*/ 0 w 1791577"/>
                    <a:gd name="connsiteY2" fmla="*/ 675953 h 706138"/>
                    <a:gd name="connsiteX3" fmla="*/ 1327211 w 1791577"/>
                    <a:gd name="connsiteY3" fmla="*/ 566 h 706138"/>
                    <a:gd name="connsiteX4" fmla="*/ 1791578 w 1791577"/>
                    <a:gd name="connsiteY4" fmla="*/ 566 h 70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1577" h="706138">
                      <a:moveTo>
                        <a:pt x="1791578" y="566"/>
                      </a:moveTo>
                      <a:cubicBezTo>
                        <a:pt x="1305248" y="224689"/>
                        <a:pt x="829376" y="460131"/>
                        <a:pt x="365009" y="706138"/>
                      </a:cubicBezTo>
                      <a:cubicBezTo>
                        <a:pt x="242642" y="697083"/>
                        <a:pt x="121321" y="687273"/>
                        <a:pt x="0" y="675953"/>
                      </a:cubicBezTo>
                      <a:cubicBezTo>
                        <a:pt x="432991" y="440511"/>
                        <a:pt x="875394" y="215633"/>
                        <a:pt x="1327211" y="566"/>
                      </a:cubicBezTo>
                      <a:cubicBezTo>
                        <a:pt x="1480954" y="-189"/>
                        <a:pt x="1636789" y="-189"/>
                        <a:pt x="1791578" y="56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017D5E17-B7B5-98CB-047B-03281D7E1ED2}"/>
                    </a:ext>
                  </a:extLst>
                </p:cNvPr>
                <p:cNvSpPr/>
                <p:nvPr/>
              </p:nvSpPr>
              <p:spPr>
                <a:xfrm>
                  <a:off x="3810894" y="2429285"/>
                  <a:ext cx="1794715" cy="746321"/>
                </a:xfrm>
                <a:custGeom>
                  <a:avLst/>
                  <a:gdLst>
                    <a:gd name="connsiteX0" fmla="*/ 1794715 w 1794715"/>
                    <a:gd name="connsiteY0" fmla="*/ 7546 h 746321"/>
                    <a:gd name="connsiteX1" fmla="*/ 406844 w 1794715"/>
                    <a:gd name="connsiteY1" fmla="*/ 746322 h 746321"/>
                    <a:gd name="connsiteX2" fmla="*/ 0 w 1794715"/>
                    <a:gd name="connsiteY2" fmla="*/ 738776 h 746321"/>
                    <a:gd name="connsiteX3" fmla="*/ 13596 w 1794715"/>
                    <a:gd name="connsiteY3" fmla="*/ 731229 h 746321"/>
                    <a:gd name="connsiteX4" fmla="*/ 1380550 w 1794715"/>
                    <a:gd name="connsiteY4" fmla="*/ 0 h 746321"/>
                    <a:gd name="connsiteX5" fmla="*/ 1794715 w 1794715"/>
                    <a:gd name="connsiteY5" fmla="*/ 7546 h 746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4715" h="746321">
                      <a:moveTo>
                        <a:pt x="1794715" y="7546"/>
                      </a:moveTo>
                      <a:cubicBezTo>
                        <a:pt x="1329303" y="251289"/>
                        <a:pt x="867027" y="498051"/>
                        <a:pt x="406844" y="746322"/>
                      </a:cubicBezTo>
                      <a:cubicBezTo>
                        <a:pt x="270881" y="745567"/>
                        <a:pt x="135963" y="743303"/>
                        <a:pt x="0" y="738776"/>
                      </a:cubicBezTo>
                      <a:cubicBezTo>
                        <a:pt x="4183" y="736512"/>
                        <a:pt x="9413" y="734248"/>
                        <a:pt x="13596" y="731229"/>
                      </a:cubicBezTo>
                      <a:cubicBezTo>
                        <a:pt x="467505" y="485222"/>
                        <a:pt x="922459" y="241479"/>
                        <a:pt x="1380550" y="0"/>
                      </a:cubicBezTo>
                      <a:cubicBezTo>
                        <a:pt x="1517559" y="3018"/>
                        <a:pt x="1656660" y="5282"/>
                        <a:pt x="1794715" y="754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63F7A374-FA72-533A-8A73-6E857232C41A}"/>
                    </a:ext>
                  </a:extLst>
                </p:cNvPr>
                <p:cNvSpPr/>
                <p:nvPr/>
              </p:nvSpPr>
              <p:spPr>
                <a:xfrm>
                  <a:off x="5052344" y="2562854"/>
                  <a:ext cx="1220531" cy="597661"/>
                </a:xfrm>
                <a:custGeom>
                  <a:avLst/>
                  <a:gdLst>
                    <a:gd name="connsiteX0" fmla="*/ 829376 w 1220531"/>
                    <a:gd name="connsiteY0" fmla="*/ 281474 h 597661"/>
                    <a:gd name="connsiteX1" fmla="*/ 856569 w 1220531"/>
                    <a:gd name="connsiteY1" fmla="*/ 288266 h 597661"/>
                    <a:gd name="connsiteX2" fmla="*/ 405798 w 1220531"/>
                    <a:gd name="connsiteY2" fmla="*/ 575022 h 597661"/>
                    <a:gd name="connsiteX3" fmla="*/ 0 w 1220531"/>
                    <a:gd name="connsiteY3" fmla="*/ 597661 h 597661"/>
                    <a:gd name="connsiteX4" fmla="*/ 941284 w 1220531"/>
                    <a:gd name="connsiteY4" fmla="*/ 0 h 597661"/>
                    <a:gd name="connsiteX5" fmla="*/ 1220532 w 1220531"/>
                    <a:gd name="connsiteY5" fmla="*/ 21884 h 597661"/>
                    <a:gd name="connsiteX6" fmla="*/ 829376 w 1220531"/>
                    <a:gd name="connsiteY6" fmla="*/ 281474 h 597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531" h="597661">
                      <a:moveTo>
                        <a:pt x="829376" y="281474"/>
                      </a:moveTo>
                      <a:cubicBezTo>
                        <a:pt x="837743" y="283738"/>
                        <a:pt x="847156" y="286002"/>
                        <a:pt x="856569" y="288266"/>
                      </a:cubicBezTo>
                      <a:cubicBezTo>
                        <a:pt x="703871" y="381839"/>
                        <a:pt x="553266" y="477676"/>
                        <a:pt x="405798" y="575022"/>
                      </a:cubicBezTo>
                      <a:cubicBezTo>
                        <a:pt x="270881" y="584078"/>
                        <a:pt x="135963" y="591624"/>
                        <a:pt x="0" y="597661"/>
                      </a:cubicBezTo>
                      <a:cubicBezTo>
                        <a:pt x="303303" y="390140"/>
                        <a:pt x="617064" y="190920"/>
                        <a:pt x="941284" y="0"/>
                      </a:cubicBezTo>
                      <a:cubicBezTo>
                        <a:pt x="1034367" y="7546"/>
                        <a:pt x="1133725" y="16602"/>
                        <a:pt x="1220532" y="21884"/>
                      </a:cubicBezTo>
                      <a:cubicBezTo>
                        <a:pt x="1101302" y="104893"/>
                        <a:pt x="949651" y="198466"/>
                        <a:pt x="829376" y="281474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</p:grp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351EA72A-F042-4D2B-05AD-2E4475AB0201}"/>
                  </a:ext>
                </a:extLst>
              </p:cNvPr>
              <p:cNvSpPr/>
              <p:nvPr/>
            </p:nvSpPr>
            <p:spPr>
              <a:xfrm>
                <a:off x="2364254" y="2405224"/>
                <a:ext cx="3935134" cy="789249"/>
              </a:xfrm>
              <a:custGeom>
                <a:avLst/>
                <a:gdLst>
                  <a:gd name="connsiteX0" fmla="*/ 1952842 w 3935134"/>
                  <a:gd name="connsiteY0" fmla="*/ 789249 h 789249"/>
                  <a:gd name="connsiteX1" fmla="*/ 71320 w 3935134"/>
                  <a:gd name="connsiteY1" fmla="*/ 687375 h 789249"/>
                  <a:gd name="connsiteX2" fmla="*/ 51448 w 3935134"/>
                  <a:gd name="connsiteY2" fmla="*/ 676056 h 789249"/>
                  <a:gd name="connsiteX3" fmla="*/ 54586 w 3935134"/>
                  <a:gd name="connsiteY3" fmla="*/ 657945 h 789249"/>
                  <a:gd name="connsiteX4" fmla="*/ 94329 w 3935134"/>
                  <a:gd name="connsiteY4" fmla="*/ 624741 h 789249"/>
                  <a:gd name="connsiteX5" fmla="*/ 114200 w 3935134"/>
                  <a:gd name="connsiteY5" fmla="*/ 608894 h 789249"/>
                  <a:gd name="connsiteX6" fmla="*/ 71320 w 3935134"/>
                  <a:gd name="connsiteY6" fmla="*/ 583237 h 789249"/>
                  <a:gd name="connsiteX7" fmla="*/ 11705 w 3935134"/>
                  <a:gd name="connsiteY7" fmla="*/ 550034 h 789249"/>
                  <a:gd name="connsiteX8" fmla="*/ 200 w 3935134"/>
                  <a:gd name="connsiteY8" fmla="*/ 536451 h 789249"/>
                  <a:gd name="connsiteX9" fmla="*/ 7522 w 3935134"/>
                  <a:gd name="connsiteY9" fmla="*/ 521358 h 789249"/>
                  <a:gd name="connsiteX10" fmla="*/ 94329 w 3935134"/>
                  <a:gd name="connsiteY10" fmla="*/ 453442 h 789249"/>
                  <a:gd name="connsiteX11" fmla="*/ 163356 w 3935134"/>
                  <a:gd name="connsiteY11" fmla="*/ 398355 h 789249"/>
                  <a:gd name="connsiteX12" fmla="*/ 101650 w 3935134"/>
                  <a:gd name="connsiteY12" fmla="*/ 354587 h 789249"/>
                  <a:gd name="connsiteX13" fmla="*/ 23210 w 3935134"/>
                  <a:gd name="connsiteY13" fmla="*/ 302518 h 789249"/>
                  <a:gd name="connsiteX14" fmla="*/ 12751 w 3935134"/>
                  <a:gd name="connsiteY14" fmla="*/ 288934 h 789249"/>
                  <a:gd name="connsiteX15" fmla="*/ 20072 w 3935134"/>
                  <a:gd name="connsiteY15" fmla="*/ 274597 h 789249"/>
                  <a:gd name="connsiteX16" fmla="*/ 114200 w 3935134"/>
                  <a:gd name="connsiteY16" fmla="*/ 211208 h 789249"/>
                  <a:gd name="connsiteX17" fmla="*/ 181136 w 3935134"/>
                  <a:gd name="connsiteY17" fmla="*/ 166686 h 789249"/>
                  <a:gd name="connsiteX18" fmla="*/ 59815 w 3935134"/>
                  <a:gd name="connsiteY18" fmla="*/ 79149 h 789249"/>
                  <a:gd name="connsiteX19" fmla="*/ 31577 w 3935134"/>
                  <a:gd name="connsiteY19" fmla="*/ 51983 h 789249"/>
                  <a:gd name="connsiteX20" fmla="*/ 28439 w 3935134"/>
                  <a:gd name="connsiteY20" fmla="*/ 33117 h 789249"/>
                  <a:gd name="connsiteX21" fmla="*/ 50402 w 3935134"/>
                  <a:gd name="connsiteY21" fmla="*/ 22553 h 789249"/>
                  <a:gd name="connsiteX22" fmla="*/ 3596952 w 3935134"/>
                  <a:gd name="connsiteY22" fmla="*/ 21043 h 789249"/>
                  <a:gd name="connsiteX23" fmla="*/ 3617870 w 3935134"/>
                  <a:gd name="connsiteY23" fmla="*/ 30099 h 789249"/>
                  <a:gd name="connsiteX24" fmla="*/ 3617870 w 3935134"/>
                  <a:gd name="connsiteY24" fmla="*/ 48210 h 789249"/>
                  <a:gd name="connsiteX25" fmla="*/ 3583356 w 3935134"/>
                  <a:gd name="connsiteY25" fmla="*/ 101788 h 789249"/>
                  <a:gd name="connsiteX26" fmla="*/ 3563484 w 3935134"/>
                  <a:gd name="connsiteY26" fmla="*/ 134237 h 789249"/>
                  <a:gd name="connsiteX27" fmla="*/ 3721411 w 3935134"/>
                  <a:gd name="connsiteY27" fmla="*/ 147065 h 789249"/>
                  <a:gd name="connsiteX28" fmla="*/ 3911760 w 3935134"/>
                  <a:gd name="connsiteY28" fmla="*/ 161403 h 789249"/>
                  <a:gd name="connsiteX29" fmla="*/ 3933723 w 3935134"/>
                  <a:gd name="connsiteY29" fmla="*/ 173477 h 789249"/>
                  <a:gd name="connsiteX30" fmla="*/ 3927448 w 3935134"/>
                  <a:gd name="connsiteY30" fmla="*/ 193097 h 789249"/>
                  <a:gd name="connsiteX31" fmla="*/ 3731870 w 3935134"/>
                  <a:gd name="connsiteY31" fmla="*/ 322892 h 789249"/>
                  <a:gd name="connsiteX32" fmla="*/ 3566622 w 3935134"/>
                  <a:gd name="connsiteY32" fmla="*/ 432313 h 789249"/>
                  <a:gd name="connsiteX33" fmla="*/ 3655521 w 3935134"/>
                  <a:gd name="connsiteY33" fmla="*/ 457970 h 789249"/>
                  <a:gd name="connsiteX34" fmla="*/ 3779980 w 3935134"/>
                  <a:gd name="connsiteY34" fmla="*/ 492683 h 789249"/>
                  <a:gd name="connsiteX35" fmla="*/ 3797759 w 3935134"/>
                  <a:gd name="connsiteY35" fmla="*/ 509284 h 789249"/>
                  <a:gd name="connsiteX36" fmla="*/ 3782071 w 3935134"/>
                  <a:gd name="connsiteY36" fmla="*/ 526641 h 789249"/>
                  <a:gd name="connsiteX37" fmla="*/ 3693172 w 3935134"/>
                  <a:gd name="connsiteY37" fmla="*/ 554562 h 789249"/>
                  <a:gd name="connsiteX38" fmla="*/ 3644016 w 3935134"/>
                  <a:gd name="connsiteY38" fmla="*/ 570409 h 789249"/>
                  <a:gd name="connsiteX39" fmla="*/ 3705723 w 3935134"/>
                  <a:gd name="connsiteY39" fmla="*/ 605121 h 789249"/>
                  <a:gd name="connsiteX40" fmla="*/ 3802989 w 3935134"/>
                  <a:gd name="connsiteY40" fmla="*/ 658699 h 789249"/>
                  <a:gd name="connsiteX41" fmla="*/ 3812402 w 3935134"/>
                  <a:gd name="connsiteY41" fmla="*/ 677565 h 789249"/>
                  <a:gd name="connsiteX42" fmla="*/ 3791484 w 3935134"/>
                  <a:gd name="connsiteY42" fmla="*/ 691148 h 789249"/>
                  <a:gd name="connsiteX43" fmla="*/ 1952842 w 3935134"/>
                  <a:gd name="connsiteY43" fmla="*/ 789249 h 789249"/>
                  <a:gd name="connsiteX44" fmla="*/ 123613 w 3935134"/>
                  <a:gd name="connsiteY44" fmla="*/ 655681 h 789249"/>
                  <a:gd name="connsiteX45" fmla="*/ 3721411 w 3935134"/>
                  <a:gd name="connsiteY45" fmla="*/ 660209 h 789249"/>
                  <a:gd name="connsiteX46" fmla="*/ 3672255 w 3935134"/>
                  <a:gd name="connsiteY46" fmla="*/ 632288 h 789249"/>
                  <a:gd name="connsiteX47" fmla="*/ 3576035 w 3935134"/>
                  <a:gd name="connsiteY47" fmla="*/ 579464 h 789249"/>
                  <a:gd name="connsiteX48" fmla="*/ 3565576 w 3935134"/>
                  <a:gd name="connsiteY48" fmla="*/ 562108 h 789249"/>
                  <a:gd name="connsiteX49" fmla="*/ 3581264 w 3935134"/>
                  <a:gd name="connsiteY49" fmla="*/ 547015 h 789249"/>
                  <a:gd name="connsiteX50" fmla="*/ 3670163 w 3935134"/>
                  <a:gd name="connsiteY50" fmla="*/ 519094 h 789249"/>
                  <a:gd name="connsiteX51" fmla="*/ 3701539 w 3935134"/>
                  <a:gd name="connsiteY51" fmla="*/ 509284 h 789249"/>
                  <a:gd name="connsiteX52" fmla="*/ 3635649 w 3935134"/>
                  <a:gd name="connsiteY52" fmla="*/ 490419 h 789249"/>
                  <a:gd name="connsiteX53" fmla="*/ 3511191 w 3935134"/>
                  <a:gd name="connsiteY53" fmla="*/ 455706 h 789249"/>
                  <a:gd name="connsiteX54" fmla="*/ 3494457 w 3935134"/>
                  <a:gd name="connsiteY54" fmla="*/ 442123 h 789249"/>
                  <a:gd name="connsiteX55" fmla="*/ 3501778 w 3935134"/>
                  <a:gd name="connsiteY55" fmla="*/ 424766 h 789249"/>
                  <a:gd name="connsiteX56" fmla="*/ 3698402 w 3935134"/>
                  <a:gd name="connsiteY56" fmla="*/ 294217 h 789249"/>
                  <a:gd name="connsiteX57" fmla="*/ 3852145 w 3935134"/>
                  <a:gd name="connsiteY57" fmla="*/ 193097 h 789249"/>
                  <a:gd name="connsiteX58" fmla="*/ 3716181 w 3935134"/>
                  <a:gd name="connsiteY58" fmla="*/ 181778 h 789249"/>
                  <a:gd name="connsiteX59" fmla="*/ 3523741 w 3935134"/>
                  <a:gd name="connsiteY59" fmla="*/ 167440 h 789249"/>
                  <a:gd name="connsiteX60" fmla="*/ 3503870 w 3935134"/>
                  <a:gd name="connsiteY60" fmla="*/ 157630 h 789249"/>
                  <a:gd name="connsiteX61" fmla="*/ 3503870 w 3935134"/>
                  <a:gd name="connsiteY61" fmla="*/ 140274 h 789249"/>
                  <a:gd name="connsiteX62" fmla="*/ 3539429 w 3935134"/>
                  <a:gd name="connsiteY62" fmla="*/ 85941 h 789249"/>
                  <a:gd name="connsiteX63" fmla="*/ 3558255 w 3935134"/>
                  <a:gd name="connsiteY63" fmla="*/ 55756 h 789249"/>
                  <a:gd name="connsiteX64" fmla="*/ 99558 w 3935134"/>
                  <a:gd name="connsiteY64" fmla="*/ 57265 h 789249"/>
                  <a:gd name="connsiteX65" fmla="*/ 234476 w 3935134"/>
                  <a:gd name="connsiteY65" fmla="*/ 144047 h 789249"/>
                  <a:gd name="connsiteX66" fmla="*/ 250164 w 3935134"/>
                  <a:gd name="connsiteY66" fmla="*/ 157630 h 789249"/>
                  <a:gd name="connsiteX67" fmla="*/ 242843 w 3935134"/>
                  <a:gd name="connsiteY67" fmla="*/ 174232 h 789249"/>
                  <a:gd name="connsiteX68" fmla="*/ 148714 w 3935134"/>
                  <a:gd name="connsiteY68" fmla="*/ 237620 h 789249"/>
                  <a:gd name="connsiteX69" fmla="*/ 76549 w 3935134"/>
                  <a:gd name="connsiteY69" fmla="*/ 285916 h 789249"/>
                  <a:gd name="connsiteX70" fmla="*/ 138255 w 3935134"/>
                  <a:gd name="connsiteY70" fmla="*/ 328929 h 789249"/>
                  <a:gd name="connsiteX71" fmla="*/ 216696 w 3935134"/>
                  <a:gd name="connsiteY71" fmla="*/ 380998 h 789249"/>
                  <a:gd name="connsiteX72" fmla="*/ 227154 w 3935134"/>
                  <a:gd name="connsiteY72" fmla="*/ 394582 h 789249"/>
                  <a:gd name="connsiteX73" fmla="*/ 219833 w 3935134"/>
                  <a:gd name="connsiteY73" fmla="*/ 408919 h 789249"/>
                  <a:gd name="connsiteX74" fmla="*/ 133026 w 3935134"/>
                  <a:gd name="connsiteY74" fmla="*/ 476835 h 789249"/>
                  <a:gd name="connsiteX75" fmla="*/ 65044 w 3935134"/>
                  <a:gd name="connsiteY75" fmla="*/ 531168 h 789249"/>
                  <a:gd name="connsiteX76" fmla="*/ 105833 w 3935134"/>
                  <a:gd name="connsiteY76" fmla="*/ 555316 h 789249"/>
                  <a:gd name="connsiteX77" fmla="*/ 165448 w 3935134"/>
                  <a:gd name="connsiteY77" fmla="*/ 589274 h 789249"/>
                  <a:gd name="connsiteX78" fmla="*/ 176953 w 3935134"/>
                  <a:gd name="connsiteY78" fmla="*/ 601348 h 789249"/>
                  <a:gd name="connsiteX79" fmla="*/ 171723 w 3935134"/>
                  <a:gd name="connsiteY79" fmla="*/ 615686 h 789249"/>
                  <a:gd name="connsiteX80" fmla="*/ 131980 w 3935134"/>
                  <a:gd name="connsiteY80" fmla="*/ 648135 h 789249"/>
                  <a:gd name="connsiteX81" fmla="*/ 123613 w 3935134"/>
                  <a:gd name="connsiteY81" fmla="*/ 655681 h 7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35134" h="789249">
                    <a:moveTo>
                      <a:pt x="1952842" y="789249"/>
                    </a:moveTo>
                    <a:cubicBezTo>
                      <a:pt x="1327411" y="789249"/>
                      <a:pt x="698843" y="755291"/>
                      <a:pt x="71320" y="687375"/>
                    </a:cubicBezTo>
                    <a:cubicBezTo>
                      <a:pt x="61907" y="686620"/>
                      <a:pt x="54586" y="682093"/>
                      <a:pt x="51448" y="676056"/>
                    </a:cubicBezTo>
                    <a:cubicBezTo>
                      <a:pt x="48311" y="670019"/>
                      <a:pt x="49356" y="663227"/>
                      <a:pt x="54586" y="657945"/>
                    </a:cubicBezTo>
                    <a:cubicBezTo>
                      <a:pt x="66090" y="647380"/>
                      <a:pt x="80733" y="636061"/>
                      <a:pt x="94329" y="624741"/>
                    </a:cubicBezTo>
                    <a:cubicBezTo>
                      <a:pt x="100604" y="619459"/>
                      <a:pt x="107925" y="614177"/>
                      <a:pt x="114200" y="608894"/>
                    </a:cubicBezTo>
                    <a:cubicBezTo>
                      <a:pt x="99558" y="600594"/>
                      <a:pt x="84916" y="592293"/>
                      <a:pt x="71320" y="583237"/>
                    </a:cubicBezTo>
                    <a:cubicBezTo>
                      <a:pt x="51448" y="570409"/>
                      <a:pt x="31577" y="558335"/>
                      <a:pt x="11705" y="550034"/>
                    </a:cubicBezTo>
                    <a:cubicBezTo>
                      <a:pt x="5430" y="547015"/>
                      <a:pt x="200" y="542488"/>
                      <a:pt x="200" y="536451"/>
                    </a:cubicBezTo>
                    <a:cubicBezTo>
                      <a:pt x="-845" y="531168"/>
                      <a:pt x="2292" y="525131"/>
                      <a:pt x="7522" y="521358"/>
                    </a:cubicBezTo>
                    <a:cubicBezTo>
                      <a:pt x="33668" y="502493"/>
                      <a:pt x="63999" y="477590"/>
                      <a:pt x="94329" y="453442"/>
                    </a:cubicBezTo>
                    <a:cubicBezTo>
                      <a:pt x="117338" y="434577"/>
                      <a:pt x="141393" y="414956"/>
                      <a:pt x="163356" y="398355"/>
                    </a:cubicBezTo>
                    <a:cubicBezTo>
                      <a:pt x="141393" y="384771"/>
                      <a:pt x="121522" y="369679"/>
                      <a:pt x="101650" y="354587"/>
                    </a:cubicBezTo>
                    <a:cubicBezTo>
                      <a:pt x="75503" y="334966"/>
                      <a:pt x="50402" y="316101"/>
                      <a:pt x="23210" y="302518"/>
                    </a:cubicBezTo>
                    <a:cubicBezTo>
                      <a:pt x="16934" y="299499"/>
                      <a:pt x="13797" y="294217"/>
                      <a:pt x="12751" y="288934"/>
                    </a:cubicBezTo>
                    <a:cubicBezTo>
                      <a:pt x="11705" y="283652"/>
                      <a:pt x="14843" y="278370"/>
                      <a:pt x="20072" y="274597"/>
                    </a:cubicBezTo>
                    <a:cubicBezTo>
                      <a:pt x="51448" y="252713"/>
                      <a:pt x="83870" y="231583"/>
                      <a:pt x="114200" y="211208"/>
                    </a:cubicBezTo>
                    <a:cubicBezTo>
                      <a:pt x="136164" y="196870"/>
                      <a:pt x="158127" y="181778"/>
                      <a:pt x="181136" y="166686"/>
                    </a:cubicBezTo>
                    <a:cubicBezTo>
                      <a:pt x="126751" y="144801"/>
                      <a:pt x="95375" y="113862"/>
                      <a:pt x="59815" y="79149"/>
                    </a:cubicBezTo>
                    <a:cubicBezTo>
                      <a:pt x="50402" y="70094"/>
                      <a:pt x="40989" y="61038"/>
                      <a:pt x="31577" y="51983"/>
                    </a:cubicBezTo>
                    <a:cubicBezTo>
                      <a:pt x="25301" y="46701"/>
                      <a:pt x="24255" y="39154"/>
                      <a:pt x="28439" y="33117"/>
                    </a:cubicBezTo>
                    <a:cubicBezTo>
                      <a:pt x="32622" y="27080"/>
                      <a:pt x="40989" y="22553"/>
                      <a:pt x="50402" y="22553"/>
                    </a:cubicBezTo>
                    <a:cubicBezTo>
                      <a:pt x="1225962" y="-6878"/>
                      <a:pt x="2419301" y="-7632"/>
                      <a:pt x="3596952" y="21043"/>
                    </a:cubicBezTo>
                    <a:cubicBezTo>
                      <a:pt x="3605319" y="21043"/>
                      <a:pt x="3613686" y="24816"/>
                      <a:pt x="3617870" y="30099"/>
                    </a:cubicBezTo>
                    <a:cubicBezTo>
                      <a:pt x="3622053" y="35381"/>
                      <a:pt x="3622053" y="42173"/>
                      <a:pt x="3617870" y="48210"/>
                    </a:cubicBezTo>
                    <a:cubicBezTo>
                      <a:pt x="3606365" y="63302"/>
                      <a:pt x="3594860" y="82922"/>
                      <a:pt x="3583356" y="101788"/>
                    </a:cubicBezTo>
                    <a:cubicBezTo>
                      <a:pt x="3577081" y="112353"/>
                      <a:pt x="3569759" y="123672"/>
                      <a:pt x="3563484" y="134237"/>
                    </a:cubicBezTo>
                    <a:cubicBezTo>
                      <a:pt x="3614732" y="138010"/>
                      <a:pt x="3668071" y="142538"/>
                      <a:pt x="3721411" y="147065"/>
                    </a:cubicBezTo>
                    <a:cubicBezTo>
                      <a:pt x="3786255" y="152348"/>
                      <a:pt x="3852145" y="158385"/>
                      <a:pt x="3911760" y="161403"/>
                    </a:cubicBezTo>
                    <a:cubicBezTo>
                      <a:pt x="3922218" y="162158"/>
                      <a:pt x="3930585" y="166686"/>
                      <a:pt x="3933723" y="173477"/>
                    </a:cubicBezTo>
                    <a:cubicBezTo>
                      <a:pt x="3936860" y="180269"/>
                      <a:pt x="3934769" y="187815"/>
                      <a:pt x="3927448" y="193097"/>
                    </a:cubicBezTo>
                    <a:cubicBezTo>
                      <a:pt x="3867833" y="234602"/>
                      <a:pt x="3798805" y="279124"/>
                      <a:pt x="3731870" y="322892"/>
                    </a:cubicBezTo>
                    <a:cubicBezTo>
                      <a:pt x="3676438" y="359114"/>
                      <a:pt x="3618916" y="396845"/>
                      <a:pt x="3566622" y="432313"/>
                    </a:cubicBezTo>
                    <a:cubicBezTo>
                      <a:pt x="3595906" y="439859"/>
                      <a:pt x="3625191" y="448914"/>
                      <a:pt x="3655521" y="457970"/>
                    </a:cubicBezTo>
                    <a:cubicBezTo>
                      <a:pt x="3697356" y="470044"/>
                      <a:pt x="3741282" y="482872"/>
                      <a:pt x="3779980" y="492683"/>
                    </a:cubicBezTo>
                    <a:cubicBezTo>
                      <a:pt x="3790438" y="494946"/>
                      <a:pt x="3796714" y="501738"/>
                      <a:pt x="3797759" y="509284"/>
                    </a:cubicBezTo>
                    <a:cubicBezTo>
                      <a:pt x="3797759" y="516830"/>
                      <a:pt x="3791484" y="523622"/>
                      <a:pt x="3782071" y="526641"/>
                    </a:cubicBezTo>
                    <a:cubicBezTo>
                      <a:pt x="3752787" y="534941"/>
                      <a:pt x="3722457" y="544751"/>
                      <a:pt x="3693172" y="554562"/>
                    </a:cubicBezTo>
                    <a:cubicBezTo>
                      <a:pt x="3677484" y="559844"/>
                      <a:pt x="3660750" y="565126"/>
                      <a:pt x="3644016" y="570409"/>
                    </a:cubicBezTo>
                    <a:cubicBezTo>
                      <a:pt x="3665980" y="582483"/>
                      <a:pt x="3685851" y="593802"/>
                      <a:pt x="3705723" y="605121"/>
                    </a:cubicBezTo>
                    <a:cubicBezTo>
                      <a:pt x="3736053" y="622478"/>
                      <a:pt x="3767429" y="639834"/>
                      <a:pt x="3802989" y="658699"/>
                    </a:cubicBezTo>
                    <a:cubicBezTo>
                      <a:pt x="3811356" y="663227"/>
                      <a:pt x="3815539" y="670773"/>
                      <a:pt x="3812402" y="677565"/>
                    </a:cubicBezTo>
                    <a:cubicBezTo>
                      <a:pt x="3810310" y="685111"/>
                      <a:pt x="3801943" y="690394"/>
                      <a:pt x="3791484" y="691148"/>
                    </a:cubicBezTo>
                    <a:cubicBezTo>
                      <a:pt x="3182787" y="756046"/>
                      <a:pt x="2568860" y="789249"/>
                      <a:pt x="1952842" y="789249"/>
                    </a:cubicBezTo>
                    <a:close/>
                    <a:moveTo>
                      <a:pt x="123613" y="655681"/>
                    </a:moveTo>
                    <a:cubicBezTo>
                      <a:pt x="1329503" y="783212"/>
                      <a:pt x="2539576" y="784721"/>
                      <a:pt x="3721411" y="660209"/>
                    </a:cubicBezTo>
                    <a:cubicBezTo>
                      <a:pt x="3704677" y="650399"/>
                      <a:pt x="3687943" y="641343"/>
                      <a:pt x="3672255" y="632288"/>
                    </a:cubicBezTo>
                    <a:cubicBezTo>
                      <a:pt x="3641925" y="615686"/>
                      <a:pt x="3611594" y="597575"/>
                      <a:pt x="3576035" y="579464"/>
                    </a:cubicBezTo>
                    <a:cubicBezTo>
                      <a:pt x="3568714" y="575691"/>
                      <a:pt x="3564530" y="568899"/>
                      <a:pt x="3565576" y="562108"/>
                    </a:cubicBezTo>
                    <a:cubicBezTo>
                      <a:pt x="3566622" y="555316"/>
                      <a:pt x="3572897" y="550034"/>
                      <a:pt x="3581264" y="547015"/>
                    </a:cubicBezTo>
                    <a:cubicBezTo>
                      <a:pt x="3610548" y="538714"/>
                      <a:pt x="3640879" y="528904"/>
                      <a:pt x="3670163" y="519094"/>
                    </a:cubicBezTo>
                    <a:cubicBezTo>
                      <a:pt x="3680622" y="516076"/>
                      <a:pt x="3691081" y="512303"/>
                      <a:pt x="3701539" y="509284"/>
                    </a:cubicBezTo>
                    <a:cubicBezTo>
                      <a:pt x="3679576" y="503247"/>
                      <a:pt x="3657613" y="496456"/>
                      <a:pt x="3635649" y="490419"/>
                    </a:cubicBezTo>
                    <a:cubicBezTo>
                      <a:pt x="3592769" y="477590"/>
                      <a:pt x="3548842" y="464761"/>
                      <a:pt x="3511191" y="455706"/>
                    </a:cubicBezTo>
                    <a:cubicBezTo>
                      <a:pt x="3502824" y="453442"/>
                      <a:pt x="3496548" y="448914"/>
                      <a:pt x="3494457" y="442123"/>
                    </a:cubicBezTo>
                    <a:cubicBezTo>
                      <a:pt x="3492365" y="436086"/>
                      <a:pt x="3495503" y="429294"/>
                      <a:pt x="3501778" y="424766"/>
                    </a:cubicBezTo>
                    <a:cubicBezTo>
                      <a:pt x="3562438" y="383262"/>
                      <a:pt x="3631466" y="337985"/>
                      <a:pt x="3698402" y="294217"/>
                    </a:cubicBezTo>
                    <a:cubicBezTo>
                      <a:pt x="3749649" y="261013"/>
                      <a:pt x="3802989" y="226301"/>
                      <a:pt x="3852145" y="193097"/>
                    </a:cubicBezTo>
                    <a:cubicBezTo>
                      <a:pt x="3808218" y="190079"/>
                      <a:pt x="3761154" y="186306"/>
                      <a:pt x="3716181" y="181778"/>
                    </a:cubicBezTo>
                    <a:cubicBezTo>
                      <a:pt x="3651337" y="176496"/>
                      <a:pt x="3583356" y="170459"/>
                      <a:pt x="3523741" y="167440"/>
                    </a:cubicBezTo>
                    <a:cubicBezTo>
                      <a:pt x="3515374" y="166686"/>
                      <a:pt x="3508053" y="163667"/>
                      <a:pt x="3503870" y="157630"/>
                    </a:cubicBezTo>
                    <a:cubicBezTo>
                      <a:pt x="3499686" y="152348"/>
                      <a:pt x="3499686" y="145556"/>
                      <a:pt x="3503870" y="140274"/>
                    </a:cubicBezTo>
                    <a:cubicBezTo>
                      <a:pt x="3515374" y="125181"/>
                      <a:pt x="3527925" y="104806"/>
                      <a:pt x="3539429" y="85941"/>
                    </a:cubicBezTo>
                    <a:cubicBezTo>
                      <a:pt x="3545705" y="76131"/>
                      <a:pt x="3551980" y="65566"/>
                      <a:pt x="3558255" y="55756"/>
                    </a:cubicBezTo>
                    <a:cubicBezTo>
                      <a:pt x="2408842" y="29344"/>
                      <a:pt x="1245833" y="29344"/>
                      <a:pt x="99558" y="57265"/>
                    </a:cubicBezTo>
                    <a:cubicBezTo>
                      <a:pt x="140347" y="97260"/>
                      <a:pt x="170677" y="125936"/>
                      <a:pt x="234476" y="144047"/>
                    </a:cubicBezTo>
                    <a:cubicBezTo>
                      <a:pt x="242843" y="146311"/>
                      <a:pt x="248072" y="151593"/>
                      <a:pt x="250164" y="157630"/>
                    </a:cubicBezTo>
                    <a:cubicBezTo>
                      <a:pt x="252255" y="163667"/>
                      <a:pt x="249118" y="169704"/>
                      <a:pt x="242843" y="174232"/>
                    </a:cubicBezTo>
                    <a:cubicBezTo>
                      <a:pt x="211466" y="196116"/>
                      <a:pt x="179044" y="217245"/>
                      <a:pt x="148714" y="237620"/>
                    </a:cubicBezTo>
                    <a:cubicBezTo>
                      <a:pt x="124659" y="253467"/>
                      <a:pt x="100604" y="269314"/>
                      <a:pt x="76549" y="285916"/>
                    </a:cubicBezTo>
                    <a:cubicBezTo>
                      <a:pt x="98512" y="299499"/>
                      <a:pt x="118384" y="314592"/>
                      <a:pt x="138255" y="328929"/>
                    </a:cubicBezTo>
                    <a:cubicBezTo>
                      <a:pt x="164402" y="348550"/>
                      <a:pt x="189503" y="367415"/>
                      <a:pt x="216696" y="380998"/>
                    </a:cubicBezTo>
                    <a:cubicBezTo>
                      <a:pt x="222971" y="384017"/>
                      <a:pt x="226109" y="389299"/>
                      <a:pt x="227154" y="394582"/>
                    </a:cubicBezTo>
                    <a:cubicBezTo>
                      <a:pt x="228200" y="399864"/>
                      <a:pt x="225063" y="405146"/>
                      <a:pt x="219833" y="408919"/>
                    </a:cubicBezTo>
                    <a:cubicBezTo>
                      <a:pt x="193687" y="427785"/>
                      <a:pt x="163356" y="452687"/>
                      <a:pt x="133026" y="476835"/>
                    </a:cubicBezTo>
                    <a:cubicBezTo>
                      <a:pt x="110017" y="495701"/>
                      <a:pt x="87008" y="514567"/>
                      <a:pt x="65044" y="531168"/>
                    </a:cubicBezTo>
                    <a:cubicBezTo>
                      <a:pt x="78641" y="538714"/>
                      <a:pt x="92237" y="547015"/>
                      <a:pt x="105833" y="555316"/>
                    </a:cubicBezTo>
                    <a:cubicBezTo>
                      <a:pt x="126751" y="568145"/>
                      <a:pt x="145577" y="580219"/>
                      <a:pt x="165448" y="589274"/>
                    </a:cubicBezTo>
                    <a:cubicBezTo>
                      <a:pt x="171723" y="592293"/>
                      <a:pt x="175907" y="596820"/>
                      <a:pt x="176953" y="601348"/>
                    </a:cubicBezTo>
                    <a:cubicBezTo>
                      <a:pt x="177999" y="606631"/>
                      <a:pt x="175907" y="611913"/>
                      <a:pt x="171723" y="615686"/>
                    </a:cubicBezTo>
                    <a:cubicBezTo>
                      <a:pt x="160219" y="626251"/>
                      <a:pt x="145577" y="637570"/>
                      <a:pt x="131980" y="648135"/>
                    </a:cubicBezTo>
                    <a:cubicBezTo>
                      <a:pt x="128843" y="651153"/>
                      <a:pt x="126751" y="653417"/>
                      <a:pt x="123613" y="655681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1660266" y="4010222"/>
              <a:ext cx="3273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km – 10 km =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B09299F-285E-08C9-C90E-30DBF89FED31}"/>
                </a:ext>
              </a:extLst>
            </p:cNvPr>
            <p:cNvSpPr txBox="1"/>
            <p:nvPr/>
          </p:nvSpPr>
          <p:spPr>
            <a:xfrm>
              <a:off x="2065503" y="3335106"/>
              <a:ext cx="2883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km + 3 km =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FD99BEF-1082-ED71-8436-83CA7B44B865}"/>
                </a:ext>
              </a:extLst>
            </p:cNvPr>
            <p:cNvSpPr txBox="1"/>
            <p:nvPr/>
          </p:nvSpPr>
          <p:spPr>
            <a:xfrm>
              <a:off x="4949703" y="3329856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B8C8DFE-8F25-14BC-ED3F-F8747D5FA3D5}"/>
                </a:ext>
              </a:extLst>
            </p:cNvPr>
            <p:cNvSpPr txBox="1"/>
            <p:nvPr/>
          </p:nvSpPr>
          <p:spPr>
            <a:xfrm>
              <a:off x="4948552" y="4010221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B1E56F9A-BBBC-867B-5E1D-C84129C4FE03}"/>
              </a:ext>
            </a:extLst>
          </p:cNvPr>
          <p:cNvGrpSpPr/>
          <p:nvPr/>
        </p:nvGrpSpPr>
        <p:grpSpPr>
          <a:xfrm>
            <a:off x="1075356" y="641793"/>
            <a:ext cx="4890676" cy="2064211"/>
            <a:chOff x="1075356" y="641793"/>
            <a:chExt cx="4890676" cy="2064211"/>
          </a:xfrm>
        </p:grpSpPr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0D683257-A513-E060-D407-6ED1093A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356" y="641793"/>
              <a:ext cx="1023395" cy="1023395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4673691" y="1140214"/>
              <a:ext cx="12923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" name="Hình ảnh 60">
              <a:extLst>
                <a:ext uri="{FF2B5EF4-FFF2-40B4-BE49-F238E27FC236}">
                  <a16:creationId xmlns:a16="http://schemas.microsoft.com/office/drawing/2014/main" id="{2AF6F143-D110-D7F2-255D-371ACA967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8751" y="889239"/>
              <a:ext cx="2670279" cy="1816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482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0FCD396-8F18-9023-3956-4CB5FA51200C}"/>
              </a:ext>
            </a:extLst>
          </p:cNvPr>
          <p:cNvGrpSpPr/>
          <p:nvPr/>
        </p:nvGrpSpPr>
        <p:grpSpPr>
          <a:xfrm>
            <a:off x="1348392" y="1322021"/>
            <a:ext cx="5845852" cy="4213957"/>
            <a:chOff x="1064234" y="2030778"/>
            <a:chExt cx="5845852" cy="4213957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1F5CFE1-5FFB-4719-578E-E03096248C95}"/>
                </a:ext>
              </a:extLst>
            </p:cNvPr>
            <p:cNvGrpSpPr/>
            <p:nvPr/>
          </p:nvGrpSpPr>
          <p:grpSpPr>
            <a:xfrm>
              <a:off x="1064234" y="2030778"/>
              <a:ext cx="5845852" cy="4213957"/>
              <a:chOff x="1064234" y="2030778"/>
              <a:chExt cx="5845852" cy="4213957"/>
            </a:xfrm>
          </p:grpSpPr>
          <p:pic>
            <p:nvPicPr>
              <p:cNvPr id="9" name="Đồ họa 8">
                <a:extLst>
                  <a:ext uri="{FF2B5EF4-FFF2-40B4-BE49-F238E27FC236}">
                    <a16:creationId xmlns:a16="http://schemas.microsoft.com/office/drawing/2014/main" id="{61E04BBC-44DE-5924-8CE7-06AA9AB4D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4234" y="2030778"/>
                <a:ext cx="5845852" cy="4213957"/>
              </a:xfrm>
              <a:prstGeom prst="rect">
                <a:avLst/>
              </a:prstGeom>
            </p:spPr>
          </p:pic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006B20C8-DDE6-CF93-79ED-613265781CF6}"/>
                  </a:ext>
                </a:extLst>
              </p:cNvPr>
              <p:cNvGrpSpPr/>
              <p:nvPr/>
            </p:nvGrpSpPr>
            <p:grpSpPr>
              <a:xfrm>
                <a:off x="1785864" y="3448728"/>
                <a:ext cx="4402592" cy="584775"/>
                <a:chOff x="1600177" y="4010838"/>
                <a:chExt cx="4402592" cy="584775"/>
              </a:xfrm>
            </p:grpSpPr>
            <p:sp>
              <p:nvSpPr>
                <p:cNvPr id="8" name="Hộp Văn bản 7">
                  <a:extLst>
                    <a:ext uri="{FF2B5EF4-FFF2-40B4-BE49-F238E27FC236}">
                      <a16:creationId xmlns:a16="http://schemas.microsoft.com/office/drawing/2014/main" id="{5C013A79-A565-E2D3-4A69-8A4138AA4705}"/>
                    </a:ext>
                  </a:extLst>
                </p:cNvPr>
                <p:cNvSpPr txBox="1"/>
                <p:nvPr/>
              </p:nvSpPr>
              <p:spPr>
                <a:xfrm>
                  <a:off x="5142562" y="4010838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Hộp Văn bản 24">
                  <a:extLst>
                    <a:ext uri="{FF2B5EF4-FFF2-40B4-BE49-F238E27FC236}">
                      <a16:creationId xmlns:a16="http://schemas.microsoft.com/office/drawing/2014/main" id="{40AC3F59-3A26-A099-8F3E-8A959536585A}"/>
                    </a:ext>
                  </a:extLst>
                </p:cNvPr>
                <p:cNvSpPr txBox="1"/>
                <p:nvPr/>
              </p:nvSpPr>
              <p:spPr>
                <a:xfrm>
                  <a:off x="1600177" y="4010838"/>
                  <a:ext cx="279970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8 km + 9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2949F0CF-4784-36B6-EAC3-26833BF29654}"/>
                  </a:ext>
                </a:extLst>
              </p:cNvPr>
              <p:cNvGrpSpPr/>
              <p:nvPr/>
            </p:nvGrpSpPr>
            <p:grpSpPr>
              <a:xfrm>
                <a:off x="1338413" y="4243333"/>
                <a:ext cx="4828528" cy="590981"/>
                <a:chOff x="1152726" y="4805443"/>
                <a:chExt cx="4828528" cy="590981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716EC0D9-295B-0E43-85E9-AEF18292237A}"/>
                    </a:ext>
                  </a:extLst>
                </p:cNvPr>
                <p:cNvSpPr txBox="1"/>
                <p:nvPr/>
              </p:nvSpPr>
              <p:spPr>
                <a:xfrm>
                  <a:off x="1152726" y="4811649"/>
                  <a:ext cx="37786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32 km – 14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8" name="Hộp Văn bản 27">
                  <a:extLst>
                    <a:ext uri="{FF2B5EF4-FFF2-40B4-BE49-F238E27FC236}">
                      <a16:creationId xmlns:a16="http://schemas.microsoft.com/office/drawing/2014/main" id="{8D0F4BF0-FE00-D64B-527C-165784007026}"/>
                    </a:ext>
                  </a:extLst>
                </p:cNvPr>
                <p:cNvSpPr txBox="1"/>
                <p:nvPr/>
              </p:nvSpPr>
              <p:spPr>
                <a:xfrm>
                  <a:off x="5121047" y="4805443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4CE585BC-4559-48C1-8341-AA3F5536005C}"/>
                </a:ext>
              </a:extLst>
            </p:cNvPr>
            <p:cNvSpPr/>
            <p:nvPr/>
          </p:nvSpPr>
          <p:spPr>
            <a:xfrm>
              <a:off x="4585566" y="343531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9DFA4F85-4264-87EB-4193-809C309C75E8}"/>
                </a:ext>
              </a:extLst>
            </p:cNvPr>
            <p:cNvSpPr/>
            <p:nvPr/>
          </p:nvSpPr>
          <p:spPr>
            <a:xfrm>
              <a:off x="4585566" y="4208387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13005DD-170C-67B0-28AD-73D25A87DDB4}"/>
              </a:ext>
            </a:extLst>
          </p:cNvPr>
          <p:cNvGrpSpPr/>
          <p:nvPr/>
        </p:nvGrpSpPr>
        <p:grpSpPr>
          <a:xfrm>
            <a:off x="4876389" y="2713116"/>
            <a:ext cx="815067" cy="599072"/>
            <a:chOff x="5082279" y="6418735"/>
            <a:chExt cx="815067" cy="599072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23AE9B4-02E3-B8AA-4754-ED8290CC959C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5D923DAF-4D6E-8435-4942-212B32460301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20BCDC1-1A96-4981-BA62-8623AE1C3FEE}"/>
              </a:ext>
            </a:extLst>
          </p:cNvPr>
          <p:cNvGrpSpPr/>
          <p:nvPr/>
        </p:nvGrpSpPr>
        <p:grpSpPr>
          <a:xfrm>
            <a:off x="4858629" y="3510336"/>
            <a:ext cx="815067" cy="599072"/>
            <a:chOff x="5082279" y="6418735"/>
            <a:chExt cx="815067" cy="599072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54A3A24-552D-21FE-F0C5-667AE44A6FB7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3F65817-39DE-7A52-BCA3-14222D5269F7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558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1152726" y="489821"/>
            <a:ext cx="1017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Biết chiều dài đoạn đường bộ từ Hà Nội đến một số tỉnh như sau:</a:t>
            </a: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76492"/>
              </p:ext>
            </p:extLst>
          </p:nvPr>
        </p:nvGraphicFramePr>
        <p:xfrm>
          <a:off x="1503977" y="1478571"/>
          <a:ext cx="9468091" cy="2671823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18411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537F43C-25A6-8808-7ABC-E712B1B5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1" y="455176"/>
            <a:ext cx="1023395" cy="10233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B9F6C1-3C1A-8671-0402-D9C0814A0512}"/>
              </a:ext>
            </a:extLst>
          </p:cNvPr>
          <p:cNvSpPr txBox="1"/>
          <p:nvPr/>
        </p:nvSpPr>
        <p:spPr>
          <a:xfrm>
            <a:off x="894010" y="433834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ECDCB49-3F44-501A-5385-4F0443D73DF0}"/>
              </a:ext>
            </a:extLst>
          </p:cNvPr>
          <p:cNvSpPr txBox="1"/>
          <p:nvPr/>
        </p:nvSpPr>
        <p:spPr>
          <a:xfrm>
            <a:off x="894010" y="532709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79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24038"/>
              </p:ext>
            </p:extLst>
          </p:nvPr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55DF8FB-59E3-9516-0076-84458FDD7154}"/>
              </a:ext>
            </a:extLst>
          </p:cNvPr>
          <p:cNvSpPr txBox="1"/>
          <p:nvPr/>
        </p:nvSpPr>
        <p:spPr>
          <a:xfrm>
            <a:off x="894010" y="3643731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7338777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xa Hà Nội nhất là tỉnh Cao B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ằ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B4FC50-0E54-83A3-5CF3-DB0FAF480504}"/>
              </a:ext>
            </a:extLst>
          </p:cNvPr>
          <p:cNvSpPr txBox="1"/>
          <p:nvPr/>
        </p:nvSpPr>
        <p:spPr>
          <a:xfrm>
            <a:off x="894010" y="5622607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gần Hà Nội nhất là tỉnh Hà Nam.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84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/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3515618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03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0448F7BF-C9E7-E48B-1BCF-5AAAC7510D9E}"/>
              </a:ext>
            </a:extLst>
          </p:cNvPr>
          <p:cNvGrpSpPr/>
          <p:nvPr/>
        </p:nvGrpSpPr>
        <p:grpSpPr>
          <a:xfrm>
            <a:off x="1775383" y="230038"/>
            <a:ext cx="3877721" cy="1143377"/>
            <a:chOff x="1797839" y="650185"/>
            <a:chExt cx="3877721" cy="1143377"/>
          </a:xfrm>
        </p:grpSpPr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5A0273E6-FEA0-5AB4-B465-C3AD27724EA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C072DADC-0887-0AC3-49D9-30DF79E5E778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F6BFFE32-FD23-19E4-F02A-18C7F6993902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C1834874-0C28-8F70-453C-8D4A7F1F8926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7">
                <a:extLst>
                  <a:ext uri="{FF2B5EF4-FFF2-40B4-BE49-F238E27FC236}">
                    <a16:creationId xmlns:a16="http://schemas.microsoft.com/office/drawing/2014/main" id="{214C66B8-F99F-BBB6-37B1-8962DF738310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15EB8618-682E-966B-058D-215E74FAE161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FF69179-ABDC-34A7-C8A3-2E7973724844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8DAA090E-4871-78DA-692F-92999764E67F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06008DEF-5E62-4091-98CE-5EE06A1AA009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CFB554-5197-45F6-432B-080058145BBE}"/>
                </a:ext>
              </a:extLst>
            </p:cNvPr>
            <p:cNvSpPr txBox="1"/>
            <p:nvPr/>
          </p:nvSpPr>
          <p:spPr>
            <a:xfrm>
              <a:off x="2238350" y="943763"/>
              <a:ext cx="2605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kiện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1353702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trình cóc lên Thiên Định kiện Trời làm mưa cứu muôn loài được cho như sau: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00" y="2366452"/>
            <a:ext cx="7633400" cy="443421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EA7DD7C-6FDB-D9FF-7F30-A5BE543A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88" y="265085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850862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Cóc đi 28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thì gặp cua. Cóc và cua đi thêm 36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hổ và gấu. Cóc, cua, hổ và gấu đi thêm 46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ong mật và cáo. Hỏi: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751987" y="3428999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đi bao nhiêu ki-lô-mét thì gặp hổ và gấu?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Tính từ chỗ gặp cua, cóc đi bao nhiêu ki-lô-mét thì gặp ong mật và cáo?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8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598319" y="1951895"/>
            <a:ext cx="51216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cần đi số 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+ 36 = 64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289135" y="3336890"/>
            <a:ext cx="58736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óc cần đi số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+ 46 = 82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a) 64 km;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82 km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56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E19B896B-0897-5DBA-FC08-44263F5350F0}"/>
              </a:ext>
            </a:extLst>
          </p:cNvPr>
          <p:cNvGrpSpPr/>
          <p:nvPr/>
        </p:nvGrpSpPr>
        <p:grpSpPr>
          <a:xfrm>
            <a:off x="2942640" y="1644249"/>
            <a:ext cx="6306720" cy="5356694"/>
            <a:chOff x="2942639" y="1537924"/>
            <a:chExt cx="6306720" cy="5356694"/>
          </a:xfrm>
        </p:grpSpPr>
        <p:grpSp>
          <p:nvGrpSpPr>
            <p:cNvPr id="10" name="Đồ họa 8">
              <a:extLst>
                <a:ext uri="{FF2B5EF4-FFF2-40B4-BE49-F238E27FC236}">
                  <a16:creationId xmlns:a16="http://schemas.microsoft.com/office/drawing/2014/main" id="{65E23C30-BB47-90CD-6BE8-A35DD26C459D}"/>
                </a:ext>
              </a:extLst>
            </p:cNvPr>
            <p:cNvGrpSpPr/>
            <p:nvPr/>
          </p:nvGrpSpPr>
          <p:grpSpPr>
            <a:xfrm rot="567191">
              <a:off x="2942639" y="1537924"/>
              <a:ext cx="6306720" cy="5356694"/>
              <a:chOff x="3867021" y="1989287"/>
              <a:chExt cx="4456950" cy="4044705"/>
            </a:xfrm>
          </p:grpSpPr>
          <p:grpSp>
            <p:nvGrpSpPr>
              <p:cNvPr id="11" name="Đồ họa 8">
                <a:extLst>
                  <a:ext uri="{FF2B5EF4-FFF2-40B4-BE49-F238E27FC236}">
                    <a16:creationId xmlns:a16="http://schemas.microsoft.com/office/drawing/2014/main" id="{6FDB3459-848F-7A38-1892-F0E1EE7B502B}"/>
                  </a:ext>
                </a:extLst>
              </p:cNvPr>
              <p:cNvGrpSpPr/>
              <p:nvPr/>
            </p:nvGrpSpPr>
            <p:grpSpPr>
              <a:xfrm>
                <a:off x="3867021" y="2123646"/>
                <a:ext cx="4456950" cy="3910346"/>
                <a:chOff x="3867021" y="2123646"/>
                <a:chExt cx="4456950" cy="3910346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1254EB16-D035-09AD-C006-2A53896D4D87}"/>
                    </a:ext>
                  </a:extLst>
                </p:cNvPr>
                <p:cNvSpPr/>
                <p:nvPr/>
              </p:nvSpPr>
              <p:spPr>
                <a:xfrm>
                  <a:off x="3867021" y="2336053"/>
                  <a:ext cx="4400214" cy="3697939"/>
                </a:xfrm>
                <a:custGeom>
                  <a:avLst/>
                  <a:gdLst>
                    <a:gd name="connsiteX0" fmla="*/ 4077780 w 4400214"/>
                    <a:gd name="connsiteY0" fmla="*/ 1128080 h 3697939"/>
                    <a:gd name="connsiteX1" fmla="*/ 4282568 w 4400214"/>
                    <a:gd name="connsiteY1" fmla="*/ 2284416 h 3697939"/>
                    <a:gd name="connsiteX2" fmla="*/ 4382580 w 4400214"/>
                    <a:gd name="connsiteY2" fmla="*/ 2862583 h 3697939"/>
                    <a:gd name="connsiteX3" fmla="*/ 4392105 w 4400214"/>
                    <a:gd name="connsiteY3" fmla="*/ 2979741 h 3697939"/>
                    <a:gd name="connsiteX4" fmla="*/ 4273043 w 4400214"/>
                    <a:gd name="connsiteY4" fmla="*/ 3007363 h 3697939"/>
                    <a:gd name="connsiteX5" fmla="*/ 3984435 w 4400214"/>
                    <a:gd name="connsiteY5" fmla="*/ 3062608 h 3697939"/>
                    <a:gd name="connsiteX6" fmla="*/ 2830005 w 4400214"/>
                    <a:gd name="connsiteY6" fmla="*/ 3280730 h 3697939"/>
                    <a:gd name="connsiteX7" fmla="*/ 1673670 w 4400214"/>
                    <a:gd name="connsiteY7" fmla="*/ 3492185 h 3697939"/>
                    <a:gd name="connsiteX8" fmla="*/ 524002 w 4400214"/>
                    <a:gd name="connsiteY8" fmla="*/ 3697926 h 3697939"/>
                    <a:gd name="connsiteX9" fmla="*/ 16320 w 4400214"/>
                    <a:gd name="connsiteY9" fmla="*/ 820423 h 3697939"/>
                    <a:gd name="connsiteX10" fmla="*/ 2032 w 4400214"/>
                    <a:gd name="connsiteY10" fmla="*/ 740413 h 3697939"/>
                    <a:gd name="connsiteX11" fmla="*/ 5842 w 4400214"/>
                    <a:gd name="connsiteY11" fmla="*/ 701360 h 3697939"/>
                    <a:gd name="connsiteX12" fmla="*/ 40132 w 4400214"/>
                    <a:gd name="connsiteY12" fmla="*/ 685168 h 3697939"/>
                    <a:gd name="connsiteX13" fmla="*/ 128715 w 4400214"/>
                    <a:gd name="connsiteY13" fmla="*/ 668975 h 3697939"/>
                    <a:gd name="connsiteX14" fmla="*/ 180150 w 4400214"/>
                    <a:gd name="connsiteY14" fmla="*/ 659450 h 3697939"/>
                    <a:gd name="connsiteX15" fmla="*/ 191580 w 4400214"/>
                    <a:gd name="connsiteY15" fmla="*/ 708028 h 3697939"/>
                    <a:gd name="connsiteX16" fmla="*/ 193485 w 4400214"/>
                    <a:gd name="connsiteY16" fmla="*/ 714695 h 3697939"/>
                    <a:gd name="connsiteX17" fmla="*/ 209677 w 4400214"/>
                    <a:gd name="connsiteY17" fmla="*/ 778513 h 3697939"/>
                    <a:gd name="connsiteX18" fmla="*/ 234442 w 4400214"/>
                    <a:gd name="connsiteY18" fmla="*/ 827090 h 3697939"/>
                    <a:gd name="connsiteX19" fmla="*/ 306832 w 4400214"/>
                    <a:gd name="connsiteY19" fmla="*/ 802325 h 3697939"/>
                    <a:gd name="connsiteX20" fmla="*/ 314452 w 4400214"/>
                    <a:gd name="connsiteY20" fmla="*/ 746128 h 3697939"/>
                    <a:gd name="connsiteX21" fmla="*/ 308737 w 4400214"/>
                    <a:gd name="connsiteY21" fmla="*/ 692788 h 3697939"/>
                    <a:gd name="connsiteX22" fmla="*/ 306832 w 4400214"/>
                    <a:gd name="connsiteY22" fmla="*/ 672785 h 3697939"/>
                    <a:gd name="connsiteX23" fmla="*/ 303022 w 4400214"/>
                    <a:gd name="connsiteY23" fmla="*/ 636590 h 3697939"/>
                    <a:gd name="connsiteX24" fmla="*/ 355410 w 4400214"/>
                    <a:gd name="connsiteY24" fmla="*/ 627065 h 3697939"/>
                    <a:gd name="connsiteX25" fmla="*/ 505905 w 4400214"/>
                    <a:gd name="connsiteY25" fmla="*/ 600395 h 3697939"/>
                    <a:gd name="connsiteX26" fmla="*/ 557340 w 4400214"/>
                    <a:gd name="connsiteY26" fmla="*/ 590870 h 3697939"/>
                    <a:gd name="connsiteX27" fmla="*/ 568770 w 4400214"/>
                    <a:gd name="connsiteY27" fmla="*/ 639448 h 3697939"/>
                    <a:gd name="connsiteX28" fmla="*/ 569722 w 4400214"/>
                    <a:gd name="connsiteY28" fmla="*/ 643258 h 3697939"/>
                    <a:gd name="connsiteX29" fmla="*/ 585915 w 4400214"/>
                    <a:gd name="connsiteY29" fmla="*/ 708980 h 3697939"/>
                    <a:gd name="connsiteX30" fmla="*/ 610680 w 4400214"/>
                    <a:gd name="connsiteY30" fmla="*/ 757558 h 3697939"/>
                    <a:gd name="connsiteX31" fmla="*/ 683070 w 4400214"/>
                    <a:gd name="connsiteY31" fmla="*/ 732793 h 3697939"/>
                    <a:gd name="connsiteX32" fmla="*/ 690690 w 4400214"/>
                    <a:gd name="connsiteY32" fmla="*/ 676595 h 3697939"/>
                    <a:gd name="connsiteX33" fmla="*/ 684975 w 4400214"/>
                    <a:gd name="connsiteY33" fmla="*/ 621350 h 3697939"/>
                    <a:gd name="connsiteX34" fmla="*/ 684022 w 4400214"/>
                    <a:gd name="connsiteY34" fmla="*/ 609920 h 3697939"/>
                    <a:gd name="connsiteX35" fmla="*/ 683070 w 4400214"/>
                    <a:gd name="connsiteY35" fmla="*/ 604205 h 3697939"/>
                    <a:gd name="connsiteX36" fmla="*/ 681165 w 4400214"/>
                    <a:gd name="connsiteY36" fmla="*/ 586108 h 3697939"/>
                    <a:gd name="connsiteX37" fmla="*/ 679260 w 4400214"/>
                    <a:gd name="connsiteY37" fmla="*/ 568963 h 3697939"/>
                    <a:gd name="connsiteX38" fmla="*/ 731647 w 4400214"/>
                    <a:gd name="connsiteY38" fmla="*/ 559438 h 3697939"/>
                    <a:gd name="connsiteX39" fmla="*/ 882142 w 4400214"/>
                    <a:gd name="connsiteY39" fmla="*/ 531815 h 3697939"/>
                    <a:gd name="connsiteX40" fmla="*/ 907860 w 4400214"/>
                    <a:gd name="connsiteY40" fmla="*/ 527053 h 3697939"/>
                    <a:gd name="connsiteX41" fmla="*/ 933577 w 4400214"/>
                    <a:gd name="connsiteY41" fmla="*/ 522290 h 3697939"/>
                    <a:gd name="connsiteX42" fmla="*/ 945007 w 4400214"/>
                    <a:gd name="connsiteY42" fmla="*/ 569915 h 3697939"/>
                    <a:gd name="connsiteX43" fmla="*/ 945960 w 4400214"/>
                    <a:gd name="connsiteY43" fmla="*/ 572773 h 3697939"/>
                    <a:gd name="connsiteX44" fmla="*/ 963105 w 4400214"/>
                    <a:gd name="connsiteY44" fmla="*/ 640400 h 3697939"/>
                    <a:gd name="connsiteX45" fmla="*/ 987870 w 4400214"/>
                    <a:gd name="connsiteY45" fmla="*/ 688978 h 3697939"/>
                    <a:gd name="connsiteX46" fmla="*/ 1060260 w 4400214"/>
                    <a:gd name="connsiteY46" fmla="*/ 664213 h 3697939"/>
                    <a:gd name="connsiteX47" fmla="*/ 1067880 w 4400214"/>
                    <a:gd name="connsiteY47" fmla="*/ 608015 h 3697939"/>
                    <a:gd name="connsiteX48" fmla="*/ 1062165 w 4400214"/>
                    <a:gd name="connsiteY48" fmla="*/ 551818 h 3697939"/>
                    <a:gd name="connsiteX49" fmla="*/ 1060260 w 4400214"/>
                    <a:gd name="connsiteY49" fmla="*/ 535625 h 3697939"/>
                    <a:gd name="connsiteX50" fmla="*/ 1056450 w 4400214"/>
                    <a:gd name="connsiteY50" fmla="*/ 501335 h 3697939"/>
                    <a:gd name="connsiteX51" fmla="*/ 1082167 w 4400214"/>
                    <a:gd name="connsiteY51" fmla="*/ 496573 h 3697939"/>
                    <a:gd name="connsiteX52" fmla="*/ 1107885 w 4400214"/>
                    <a:gd name="connsiteY52" fmla="*/ 491810 h 3697939"/>
                    <a:gd name="connsiteX53" fmla="*/ 1258380 w 4400214"/>
                    <a:gd name="connsiteY53" fmla="*/ 464188 h 3697939"/>
                    <a:gd name="connsiteX54" fmla="*/ 1309815 w 4400214"/>
                    <a:gd name="connsiteY54" fmla="*/ 454663 h 3697939"/>
                    <a:gd name="connsiteX55" fmla="*/ 1321245 w 4400214"/>
                    <a:gd name="connsiteY55" fmla="*/ 501335 h 3697939"/>
                    <a:gd name="connsiteX56" fmla="*/ 1321245 w 4400214"/>
                    <a:gd name="connsiteY56" fmla="*/ 503240 h 3697939"/>
                    <a:gd name="connsiteX57" fmla="*/ 1338390 w 4400214"/>
                    <a:gd name="connsiteY57" fmla="*/ 571820 h 3697939"/>
                    <a:gd name="connsiteX58" fmla="*/ 1363155 w 4400214"/>
                    <a:gd name="connsiteY58" fmla="*/ 620398 h 3697939"/>
                    <a:gd name="connsiteX59" fmla="*/ 1435545 w 4400214"/>
                    <a:gd name="connsiteY59" fmla="*/ 595633 h 3697939"/>
                    <a:gd name="connsiteX60" fmla="*/ 1443165 w 4400214"/>
                    <a:gd name="connsiteY60" fmla="*/ 539435 h 3697939"/>
                    <a:gd name="connsiteX61" fmla="*/ 1436497 w 4400214"/>
                    <a:gd name="connsiteY61" fmla="*/ 482285 h 3697939"/>
                    <a:gd name="connsiteX62" fmla="*/ 1434592 w 4400214"/>
                    <a:gd name="connsiteY62" fmla="*/ 466093 h 3697939"/>
                    <a:gd name="connsiteX63" fmla="*/ 1430782 w 4400214"/>
                    <a:gd name="connsiteY63" fmla="*/ 431803 h 3697939"/>
                    <a:gd name="connsiteX64" fmla="*/ 1483170 w 4400214"/>
                    <a:gd name="connsiteY64" fmla="*/ 422278 h 3697939"/>
                    <a:gd name="connsiteX65" fmla="*/ 1633665 w 4400214"/>
                    <a:gd name="connsiteY65" fmla="*/ 394655 h 3697939"/>
                    <a:gd name="connsiteX66" fmla="*/ 1685100 w 4400214"/>
                    <a:gd name="connsiteY66" fmla="*/ 385130 h 3697939"/>
                    <a:gd name="connsiteX67" fmla="*/ 1696530 w 4400214"/>
                    <a:gd name="connsiteY67" fmla="*/ 431803 h 3697939"/>
                    <a:gd name="connsiteX68" fmla="*/ 1696530 w 4400214"/>
                    <a:gd name="connsiteY68" fmla="*/ 433708 h 3697939"/>
                    <a:gd name="connsiteX69" fmla="*/ 1713675 w 4400214"/>
                    <a:gd name="connsiteY69" fmla="*/ 502288 h 3697939"/>
                    <a:gd name="connsiteX70" fmla="*/ 1738440 w 4400214"/>
                    <a:gd name="connsiteY70" fmla="*/ 550865 h 3697939"/>
                    <a:gd name="connsiteX71" fmla="*/ 1810830 w 4400214"/>
                    <a:gd name="connsiteY71" fmla="*/ 526100 h 3697939"/>
                    <a:gd name="connsiteX72" fmla="*/ 1818450 w 4400214"/>
                    <a:gd name="connsiteY72" fmla="*/ 469903 h 3697939"/>
                    <a:gd name="connsiteX73" fmla="*/ 1812735 w 4400214"/>
                    <a:gd name="connsiteY73" fmla="*/ 413705 h 3697939"/>
                    <a:gd name="connsiteX74" fmla="*/ 1810830 w 4400214"/>
                    <a:gd name="connsiteY74" fmla="*/ 397513 h 3697939"/>
                    <a:gd name="connsiteX75" fmla="*/ 1807020 w 4400214"/>
                    <a:gd name="connsiteY75" fmla="*/ 364175 h 3697939"/>
                    <a:gd name="connsiteX76" fmla="*/ 1859407 w 4400214"/>
                    <a:gd name="connsiteY76" fmla="*/ 354650 h 3697939"/>
                    <a:gd name="connsiteX77" fmla="*/ 2009902 w 4400214"/>
                    <a:gd name="connsiteY77" fmla="*/ 327028 h 3697939"/>
                    <a:gd name="connsiteX78" fmla="*/ 2061337 w 4400214"/>
                    <a:gd name="connsiteY78" fmla="*/ 317503 h 3697939"/>
                    <a:gd name="connsiteX79" fmla="*/ 2071815 w 4400214"/>
                    <a:gd name="connsiteY79" fmla="*/ 363223 h 3697939"/>
                    <a:gd name="connsiteX80" fmla="*/ 2072767 w 4400214"/>
                    <a:gd name="connsiteY80" fmla="*/ 366080 h 3697939"/>
                    <a:gd name="connsiteX81" fmla="*/ 2089912 w 4400214"/>
                    <a:gd name="connsiteY81" fmla="*/ 433708 h 3697939"/>
                    <a:gd name="connsiteX82" fmla="*/ 2114677 w 4400214"/>
                    <a:gd name="connsiteY82" fmla="*/ 482285 h 3697939"/>
                    <a:gd name="connsiteX83" fmla="*/ 2187068 w 4400214"/>
                    <a:gd name="connsiteY83" fmla="*/ 457520 h 3697939"/>
                    <a:gd name="connsiteX84" fmla="*/ 2194687 w 4400214"/>
                    <a:gd name="connsiteY84" fmla="*/ 401323 h 3697939"/>
                    <a:gd name="connsiteX85" fmla="*/ 2188972 w 4400214"/>
                    <a:gd name="connsiteY85" fmla="*/ 346078 h 3697939"/>
                    <a:gd name="connsiteX86" fmla="*/ 2187068 w 4400214"/>
                    <a:gd name="connsiteY86" fmla="*/ 328933 h 3697939"/>
                    <a:gd name="connsiteX87" fmla="*/ 2185162 w 4400214"/>
                    <a:gd name="connsiteY87" fmla="*/ 312740 h 3697939"/>
                    <a:gd name="connsiteX88" fmla="*/ 2183257 w 4400214"/>
                    <a:gd name="connsiteY88" fmla="*/ 296548 h 3697939"/>
                    <a:gd name="connsiteX89" fmla="*/ 2235645 w 4400214"/>
                    <a:gd name="connsiteY89" fmla="*/ 287023 h 3697939"/>
                    <a:gd name="connsiteX90" fmla="*/ 2386140 w 4400214"/>
                    <a:gd name="connsiteY90" fmla="*/ 259400 h 3697939"/>
                    <a:gd name="connsiteX91" fmla="*/ 2437575 w 4400214"/>
                    <a:gd name="connsiteY91" fmla="*/ 249875 h 3697939"/>
                    <a:gd name="connsiteX92" fmla="*/ 2448052 w 4400214"/>
                    <a:gd name="connsiteY92" fmla="*/ 295595 h 3697939"/>
                    <a:gd name="connsiteX93" fmla="*/ 2449005 w 4400214"/>
                    <a:gd name="connsiteY93" fmla="*/ 299405 h 3697939"/>
                    <a:gd name="connsiteX94" fmla="*/ 2466150 w 4400214"/>
                    <a:gd name="connsiteY94" fmla="*/ 366080 h 3697939"/>
                    <a:gd name="connsiteX95" fmla="*/ 2490915 w 4400214"/>
                    <a:gd name="connsiteY95" fmla="*/ 414658 h 3697939"/>
                    <a:gd name="connsiteX96" fmla="*/ 2563305 w 4400214"/>
                    <a:gd name="connsiteY96" fmla="*/ 389893 h 3697939"/>
                    <a:gd name="connsiteX97" fmla="*/ 2570925 w 4400214"/>
                    <a:gd name="connsiteY97" fmla="*/ 333695 h 3697939"/>
                    <a:gd name="connsiteX98" fmla="*/ 2565210 w 4400214"/>
                    <a:gd name="connsiteY98" fmla="*/ 279403 h 3697939"/>
                    <a:gd name="connsiteX99" fmla="*/ 2563305 w 4400214"/>
                    <a:gd name="connsiteY99" fmla="*/ 261305 h 3697939"/>
                    <a:gd name="connsiteX100" fmla="*/ 2559495 w 4400214"/>
                    <a:gd name="connsiteY100" fmla="*/ 228920 h 3697939"/>
                    <a:gd name="connsiteX101" fmla="*/ 2611883 w 4400214"/>
                    <a:gd name="connsiteY101" fmla="*/ 219395 h 3697939"/>
                    <a:gd name="connsiteX102" fmla="*/ 2762377 w 4400214"/>
                    <a:gd name="connsiteY102" fmla="*/ 191773 h 3697939"/>
                    <a:gd name="connsiteX103" fmla="*/ 2788095 w 4400214"/>
                    <a:gd name="connsiteY103" fmla="*/ 187010 h 3697939"/>
                    <a:gd name="connsiteX104" fmla="*/ 2813812 w 4400214"/>
                    <a:gd name="connsiteY104" fmla="*/ 182248 h 3697939"/>
                    <a:gd name="connsiteX105" fmla="*/ 2824290 w 4400214"/>
                    <a:gd name="connsiteY105" fmla="*/ 227015 h 3697939"/>
                    <a:gd name="connsiteX106" fmla="*/ 2825243 w 4400214"/>
                    <a:gd name="connsiteY106" fmla="*/ 232730 h 3697939"/>
                    <a:gd name="connsiteX107" fmla="*/ 2841435 w 4400214"/>
                    <a:gd name="connsiteY107" fmla="*/ 297500 h 3697939"/>
                    <a:gd name="connsiteX108" fmla="*/ 2866200 w 4400214"/>
                    <a:gd name="connsiteY108" fmla="*/ 346078 h 3697939"/>
                    <a:gd name="connsiteX109" fmla="*/ 2938590 w 4400214"/>
                    <a:gd name="connsiteY109" fmla="*/ 321313 h 3697939"/>
                    <a:gd name="connsiteX110" fmla="*/ 2946210 w 4400214"/>
                    <a:gd name="connsiteY110" fmla="*/ 265115 h 3697939"/>
                    <a:gd name="connsiteX111" fmla="*/ 2940495 w 4400214"/>
                    <a:gd name="connsiteY111" fmla="*/ 212728 h 3697939"/>
                    <a:gd name="connsiteX112" fmla="*/ 2938590 w 4400214"/>
                    <a:gd name="connsiteY112" fmla="*/ 199393 h 3697939"/>
                    <a:gd name="connsiteX113" fmla="*/ 2937637 w 4400214"/>
                    <a:gd name="connsiteY113" fmla="*/ 192725 h 3697939"/>
                    <a:gd name="connsiteX114" fmla="*/ 2933827 w 4400214"/>
                    <a:gd name="connsiteY114" fmla="*/ 161293 h 3697939"/>
                    <a:gd name="connsiteX115" fmla="*/ 2986215 w 4400214"/>
                    <a:gd name="connsiteY115" fmla="*/ 151768 h 3697939"/>
                    <a:gd name="connsiteX116" fmla="*/ 3136710 w 4400214"/>
                    <a:gd name="connsiteY116" fmla="*/ 124145 h 3697939"/>
                    <a:gd name="connsiteX117" fmla="*/ 3188145 w 4400214"/>
                    <a:gd name="connsiteY117" fmla="*/ 114620 h 3697939"/>
                    <a:gd name="connsiteX118" fmla="*/ 3198622 w 4400214"/>
                    <a:gd name="connsiteY118" fmla="*/ 159388 h 3697939"/>
                    <a:gd name="connsiteX119" fmla="*/ 3200527 w 4400214"/>
                    <a:gd name="connsiteY119" fmla="*/ 167960 h 3697939"/>
                    <a:gd name="connsiteX120" fmla="*/ 3215768 w 4400214"/>
                    <a:gd name="connsiteY120" fmla="*/ 229873 h 3697939"/>
                    <a:gd name="connsiteX121" fmla="*/ 3240533 w 4400214"/>
                    <a:gd name="connsiteY121" fmla="*/ 278450 h 3697939"/>
                    <a:gd name="connsiteX122" fmla="*/ 3312922 w 4400214"/>
                    <a:gd name="connsiteY122" fmla="*/ 253685 h 3697939"/>
                    <a:gd name="connsiteX123" fmla="*/ 3320543 w 4400214"/>
                    <a:gd name="connsiteY123" fmla="*/ 197488 h 3697939"/>
                    <a:gd name="connsiteX124" fmla="*/ 3314827 w 4400214"/>
                    <a:gd name="connsiteY124" fmla="*/ 147958 h 3697939"/>
                    <a:gd name="connsiteX125" fmla="*/ 3312922 w 4400214"/>
                    <a:gd name="connsiteY125" fmla="*/ 132718 h 3697939"/>
                    <a:gd name="connsiteX126" fmla="*/ 3311970 w 4400214"/>
                    <a:gd name="connsiteY126" fmla="*/ 125098 h 3697939"/>
                    <a:gd name="connsiteX127" fmla="*/ 3308160 w 4400214"/>
                    <a:gd name="connsiteY127" fmla="*/ 93665 h 3697939"/>
                    <a:gd name="connsiteX128" fmla="*/ 3360547 w 4400214"/>
                    <a:gd name="connsiteY128" fmla="*/ 84140 h 3697939"/>
                    <a:gd name="connsiteX129" fmla="*/ 3511995 w 4400214"/>
                    <a:gd name="connsiteY129" fmla="*/ 56518 h 3697939"/>
                    <a:gd name="connsiteX130" fmla="*/ 3563430 w 4400214"/>
                    <a:gd name="connsiteY130" fmla="*/ 46993 h 3697939"/>
                    <a:gd name="connsiteX131" fmla="*/ 3573908 w 4400214"/>
                    <a:gd name="connsiteY131" fmla="*/ 90808 h 3697939"/>
                    <a:gd name="connsiteX132" fmla="*/ 3576765 w 4400214"/>
                    <a:gd name="connsiteY132" fmla="*/ 102238 h 3697939"/>
                    <a:gd name="connsiteX133" fmla="*/ 3592005 w 4400214"/>
                    <a:gd name="connsiteY133" fmla="*/ 161293 h 3697939"/>
                    <a:gd name="connsiteX134" fmla="*/ 3616770 w 4400214"/>
                    <a:gd name="connsiteY134" fmla="*/ 209870 h 3697939"/>
                    <a:gd name="connsiteX135" fmla="*/ 3689160 w 4400214"/>
                    <a:gd name="connsiteY135" fmla="*/ 185105 h 3697939"/>
                    <a:gd name="connsiteX136" fmla="*/ 3696780 w 4400214"/>
                    <a:gd name="connsiteY136" fmla="*/ 128908 h 3697939"/>
                    <a:gd name="connsiteX137" fmla="*/ 3692018 w 4400214"/>
                    <a:gd name="connsiteY137" fmla="*/ 83188 h 3697939"/>
                    <a:gd name="connsiteX138" fmla="*/ 3689160 w 4400214"/>
                    <a:gd name="connsiteY138" fmla="*/ 56518 h 3697939"/>
                    <a:gd name="connsiteX139" fmla="*/ 3685350 w 4400214"/>
                    <a:gd name="connsiteY139" fmla="*/ 26038 h 3697939"/>
                    <a:gd name="connsiteX140" fmla="*/ 3737737 w 4400214"/>
                    <a:gd name="connsiteY140" fmla="*/ 16513 h 3697939"/>
                    <a:gd name="connsiteX141" fmla="*/ 3810127 w 4400214"/>
                    <a:gd name="connsiteY141" fmla="*/ 3178 h 3697939"/>
                    <a:gd name="connsiteX142" fmla="*/ 3872993 w 4400214"/>
                    <a:gd name="connsiteY142" fmla="*/ 9845 h 3697939"/>
                    <a:gd name="connsiteX143" fmla="*/ 3893947 w 4400214"/>
                    <a:gd name="connsiteY143" fmla="*/ 57470 h 3697939"/>
                    <a:gd name="connsiteX144" fmla="*/ 4077780 w 4400214"/>
                    <a:gd name="connsiteY144" fmla="*/ 1128080 h 3697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7939">
                      <a:moveTo>
                        <a:pt x="4077780" y="1128080"/>
                      </a:moveTo>
                      <a:cubicBezTo>
                        <a:pt x="4147312" y="1512890"/>
                        <a:pt x="4214940" y="1898653"/>
                        <a:pt x="4282568" y="2284416"/>
                      </a:cubicBezTo>
                      <a:cubicBezTo>
                        <a:pt x="4315905" y="2476820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1"/>
                      </a:cubicBezTo>
                      <a:cubicBezTo>
                        <a:pt x="4371150" y="3002601"/>
                        <a:pt x="4301618" y="3002601"/>
                        <a:pt x="4273043" y="3007363"/>
                      </a:cubicBezTo>
                      <a:cubicBezTo>
                        <a:pt x="4176840" y="3026413"/>
                        <a:pt x="4080637" y="3044510"/>
                        <a:pt x="3984435" y="3062608"/>
                      </a:cubicBezTo>
                      <a:cubicBezTo>
                        <a:pt x="3599625" y="3135951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5"/>
                      </a:cubicBezTo>
                      <a:cubicBezTo>
                        <a:pt x="1579372" y="3510283"/>
                        <a:pt x="524002" y="3699830"/>
                        <a:pt x="524002" y="3697926"/>
                      </a:cubicBezTo>
                      <a:cubicBezTo>
                        <a:pt x="354457" y="2738758"/>
                        <a:pt x="184912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7" y="498478"/>
                        <a:pt x="2173732" y="483238"/>
                        <a:pt x="2187068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2" y="346078"/>
                      </a:cubicBezTo>
                      <a:cubicBezTo>
                        <a:pt x="2188020" y="340363"/>
                        <a:pt x="2188020" y="334648"/>
                        <a:pt x="2187068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7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3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2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8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7" y="239398"/>
                        <a:pt x="2559495" y="228920"/>
                      </a:cubicBezTo>
                      <a:cubicBezTo>
                        <a:pt x="2576640" y="226063"/>
                        <a:pt x="2594737" y="222253"/>
                        <a:pt x="2611883" y="219395"/>
                      </a:cubicBezTo>
                      <a:cubicBezTo>
                        <a:pt x="2662365" y="209870"/>
                        <a:pt x="2712847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2" y="182248"/>
                      </a:lnTo>
                      <a:cubicBezTo>
                        <a:pt x="2817622" y="197488"/>
                        <a:pt x="2820480" y="212728"/>
                        <a:pt x="2824290" y="227015"/>
                      </a:cubicBezTo>
                      <a:cubicBezTo>
                        <a:pt x="2825243" y="228920"/>
                        <a:pt x="2825243" y="230825"/>
                        <a:pt x="2825243" y="232730"/>
                      </a:cubicBezTo>
                      <a:cubicBezTo>
                        <a:pt x="2830958" y="254638"/>
                        <a:pt x="2835720" y="275593"/>
                        <a:pt x="2841435" y="297500"/>
                      </a:cubicBezTo>
                      <a:cubicBezTo>
                        <a:pt x="2846197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2" y="304168"/>
                        <a:pt x="2947162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3" y="207965"/>
                        <a:pt x="2939543" y="203203"/>
                        <a:pt x="2938590" y="199393"/>
                      </a:cubicBezTo>
                      <a:cubicBezTo>
                        <a:pt x="2938590" y="197488"/>
                        <a:pt x="2937637" y="194630"/>
                        <a:pt x="2937637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7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2" y="144148"/>
                        <a:pt x="3198622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8" y="229873"/>
                      </a:cubicBezTo>
                      <a:cubicBezTo>
                        <a:pt x="3220530" y="247018"/>
                        <a:pt x="3223387" y="267973"/>
                        <a:pt x="3240533" y="278450"/>
                      </a:cubicBezTo>
                      <a:cubicBezTo>
                        <a:pt x="3267202" y="294643"/>
                        <a:pt x="3299587" y="279403"/>
                        <a:pt x="3312922" y="253685"/>
                      </a:cubicBezTo>
                      <a:cubicBezTo>
                        <a:pt x="3321495" y="236540"/>
                        <a:pt x="3321495" y="216538"/>
                        <a:pt x="3320543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2" y="132718"/>
                      </a:cubicBezTo>
                      <a:cubicBezTo>
                        <a:pt x="3312922" y="129860"/>
                        <a:pt x="3311970" y="127955"/>
                        <a:pt x="3311970" y="125098"/>
                      </a:cubicBezTo>
                      <a:cubicBezTo>
                        <a:pt x="3311018" y="114620"/>
                        <a:pt x="3309112" y="104143"/>
                        <a:pt x="3308160" y="93665"/>
                      </a:cubicBezTo>
                      <a:lnTo>
                        <a:pt x="3360547" y="84140"/>
                      </a:lnTo>
                      <a:cubicBezTo>
                        <a:pt x="3411030" y="74615"/>
                        <a:pt x="3461512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7" y="76520"/>
                        <a:pt x="3573908" y="90808"/>
                      </a:cubicBezTo>
                      <a:cubicBezTo>
                        <a:pt x="3574860" y="94618"/>
                        <a:pt x="3575812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8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3" y="167960"/>
                        <a:pt x="3697733" y="147958"/>
                        <a:pt x="3696780" y="128908"/>
                      </a:cubicBezTo>
                      <a:cubicBezTo>
                        <a:pt x="3695827" y="113668"/>
                        <a:pt x="3693922" y="98428"/>
                        <a:pt x="3692018" y="83188"/>
                      </a:cubicBezTo>
                      <a:cubicBezTo>
                        <a:pt x="3691065" y="74615"/>
                        <a:pt x="3690112" y="65090"/>
                        <a:pt x="3689160" y="56518"/>
                      </a:cubicBezTo>
                      <a:cubicBezTo>
                        <a:pt x="3688208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3" y="19370"/>
                        <a:pt x="3737737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7" y="-3490"/>
                        <a:pt x="3872993" y="9845"/>
                      </a:cubicBezTo>
                      <a:cubicBezTo>
                        <a:pt x="3886327" y="21275"/>
                        <a:pt x="3891090" y="40325"/>
                        <a:pt x="3893947" y="57470"/>
                      </a:cubicBezTo>
                      <a:cubicBezTo>
                        <a:pt x="3949193" y="415610"/>
                        <a:pt x="4013962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F3D8F61-1567-8120-0DC5-2D8A7A1CE1CF}"/>
                    </a:ext>
                  </a:extLst>
                </p:cNvPr>
                <p:cNvSpPr/>
                <p:nvPr/>
              </p:nvSpPr>
              <p:spPr>
                <a:xfrm>
                  <a:off x="3922266" y="2123646"/>
                  <a:ext cx="4400214" cy="3696052"/>
                </a:xfrm>
                <a:custGeom>
                  <a:avLst/>
                  <a:gdLst>
                    <a:gd name="connsiteX0" fmla="*/ 4077780 w 4400214"/>
                    <a:gd name="connsiteY0" fmla="*/ 1128080 h 3696052"/>
                    <a:gd name="connsiteX1" fmla="*/ 4282568 w 4400214"/>
                    <a:gd name="connsiteY1" fmla="*/ 2284415 h 3696052"/>
                    <a:gd name="connsiteX2" fmla="*/ 4382580 w 4400214"/>
                    <a:gd name="connsiteY2" fmla="*/ 2862583 h 3696052"/>
                    <a:gd name="connsiteX3" fmla="*/ 4392105 w 4400214"/>
                    <a:gd name="connsiteY3" fmla="*/ 2979740 h 3696052"/>
                    <a:gd name="connsiteX4" fmla="*/ 4273043 w 4400214"/>
                    <a:gd name="connsiteY4" fmla="*/ 3007363 h 3696052"/>
                    <a:gd name="connsiteX5" fmla="*/ 3984435 w 4400214"/>
                    <a:gd name="connsiteY5" fmla="*/ 3062608 h 3696052"/>
                    <a:gd name="connsiteX6" fmla="*/ 2830005 w 4400214"/>
                    <a:gd name="connsiteY6" fmla="*/ 3280730 h 3696052"/>
                    <a:gd name="connsiteX7" fmla="*/ 1673670 w 4400214"/>
                    <a:gd name="connsiteY7" fmla="*/ 3492186 h 3696052"/>
                    <a:gd name="connsiteX8" fmla="*/ 522097 w 4400214"/>
                    <a:gd name="connsiteY8" fmla="*/ 3696021 h 3696052"/>
                    <a:gd name="connsiteX9" fmla="*/ 16320 w 4400214"/>
                    <a:gd name="connsiteY9" fmla="*/ 820423 h 3696052"/>
                    <a:gd name="connsiteX10" fmla="*/ 2032 w 4400214"/>
                    <a:gd name="connsiteY10" fmla="*/ 740413 h 3696052"/>
                    <a:gd name="connsiteX11" fmla="*/ 5842 w 4400214"/>
                    <a:gd name="connsiteY11" fmla="*/ 701360 h 3696052"/>
                    <a:gd name="connsiteX12" fmla="*/ 40132 w 4400214"/>
                    <a:gd name="connsiteY12" fmla="*/ 685168 h 3696052"/>
                    <a:gd name="connsiteX13" fmla="*/ 128715 w 4400214"/>
                    <a:gd name="connsiteY13" fmla="*/ 668975 h 3696052"/>
                    <a:gd name="connsiteX14" fmla="*/ 180150 w 4400214"/>
                    <a:gd name="connsiteY14" fmla="*/ 659450 h 3696052"/>
                    <a:gd name="connsiteX15" fmla="*/ 191580 w 4400214"/>
                    <a:gd name="connsiteY15" fmla="*/ 708028 h 3696052"/>
                    <a:gd name="connsiteX16" fmla="*/ 193485 w 4400214"/>
                    <a:gd name="connsiteY16" fmla="*/ 714695 h 3696052"/>
                    <a:gd name="connsiteX17" fmla="*/ 209677 w 4400214"/>
                    <a:gd name="connsiteY17" fmla="*/ 778513 h 3696052"/>
                    <a:gd name="connsiteX18" fmla="*/ 234442 w 4400214"/>
                    <a:gd name="connsiteY18" fmla="*/ 827090 h 3696052"/>
                    <a:gd name="connsiteX19" fmla="*/ 306832 w 4400214"/>
                    <a:gd name="connsiteY19" fmla="*/ 802325 h 3696052"/>
                    <a:gd name="connsiteX20" fmla="*/ 314452 w 4400214"/>
                    <a:gd name="connsiteY20" fmla="*/ 746128 h 3696052"/>
                    <a:gd name="connsiteX21" fmla="*/ 308737 w 4400214"/>
                    <a:gd name="connsiteY21" fmla="*/ 692788 h 3696052"/>
                    <a:gd name="connsiteX22" fmla="*/ 306832 w 4400214"/>
                    <a:gd name="connsiteY22" fmla="*/ 672785 h 3696052"/>
                    <a:gd name="connsiteX23" fmla="*/ 303022 w 4400214"/>
                    <a:gd name="connsiteY23" fmla="*/ 636590 h 3696052"/>
                    <a:gd name="connsiteX24" fmla="*/ 355410 w 4400214"/>
                    <a:gd name="connsiteY24" fmla="*/ 627065 h 3696052"/>
                    <a:gd name="connsiteX25" fmla="*/ 505905 w 4400214"/>
                    <a:gd name="connsiteY25" fmla="*/ 600395 h 3696052"/>
                    <a:gd name="connsiteX26" fmla="*/ 557340 w 4400214"/>
                    <a:gd name="connsiteY26" fmla="*/ 590870 h 3696052"/>
                    <a:gd name="connsiteX27" fmla="*/ 568770 w 4400214"/>
                    <a:gd name="connsiteY27" fmla="*/ 639448 h 3696052"/>
                    <a:gd name="connsiteX28" fmla="*/ 569722 w 4400214"/>
                    <a:gd name="connsiteY28" fmla="*/ 643258 h 3696052"/>
                    <a:gd name="connsiteX29" fmla="*/ 585915 w 4400214"/>
                    <a:gd name="connsiteY29" fmla="*/ 708980 h 3696052"/>
                    <a:gd name="connsiteX30" fmla="*/ 610680 w 4400214"/>
                    <a:gd name="connsiteY30" fmla="*/ 757558 h 3696052"/>
                    <a:gd name="connsiteX31" fmla="*/ 683070 w 4400214"/>
                    <a:gd name="connsiteY31" fmla="*/ 732793 h 3696052"/>
                    <a:gd name="connsiteX32" fmla="*/ 690690 w 4400214"/>
                    <a:gd name="connsiteY32" fmla="*/ 676595 h 3696052"/>
                    <a:gd name="connsiteX33" fmla="*/ 684975 w 4400214"/>
                    <a:gd name="connsiteY33" fmla="*/ 621350 h 3696052"/>
                    <a:gd name="connsiteX34" fmla="*/ 684022 w 4400214"/>
                    <a:gd name="connsiteY34" fmla="*/ 609920 h 3696052"/>
                    <a:gd name="connsiteX35" fmla="*/ 683070 w 4400214"/>
                    <a:gd name="connsiteY35" fmla="*/ 604205 h 3696052"/>
                    <a:gd name="connsiteX36" fmla="*/ 681165 w 4400214"/>
                    <a:gd name="connsiteY36" fmla="*/ 586108 h 3696052"/>
                    <a:gd name="connsiteX37" fmla="*/ 679260 w 4400214"/>
                    <a:gd name="connsiteY37" fmla="*/ 568963 h 3696052"/>
                    <a:gd name="connsiteX38" fmla="*/ 731647 w 4400214"/>
                    <a:gd name="connsiteY38" fmla="*/ 559438 h 3696052"/>
                    <a:gd name="connsiteX39" fmla="*/ 882142 w 4400214"/>
                    <a:gd name="connsiteY39" fmla="*/ 531815 h 3696052"/>
                    <a:gd name="connsiteX40" fmla="*/ 907860 w 4400214"/>
                    <a:gd name="connsiteY40" fmla="*/ 527053 h 3696052"/>
                    <a:gd name="connsiteX41" fmla="*/ 933577 w 4400214"/>
                    <a:gd name="connsiteY41" fmla="*/ 522290 h 3696052"/>
                    <a:gd name="connsiteX42" fmla="*/ 945007 w 4400214"/>
                    <a:gd name="connsiteY42" fmla="*/ 569915 h 3696052"/>
                    <a:gd name="connsiteX43" fmla="*/ 945960 w 4400214"/>
                    <a:gd name="connsiteY43" fmla="*/ 572773 h 3696052"/>
                    <a:gd name="connsiteX44" fmla="*/ 963105 w 4400214"/>
                    <a:gd name="connsiteY44" fmla="*/ 640400 h 3696052"/>
                    <a:gd name="connsiteX45" fmla="*/ 987870 w 4400214"/>
                    <a:gd name="connsiteY45" fmla="*/ 688978 h 3696052"/>
                    <a:gd name="connsiteX46" fmla="*/ 1060260 w 4400214"/>
                    <a:gd name="connsiteY46" fmla="*/ 664213 h 3696052"/>
                    <a:gd name="connsiteX47" fmla="*/ 1067880 w 4400214"/>
                    <a:gd name="connsiteY47" fmla="*/ 608015 h 3696052"/>
                    <a:gd name="connsiteX48" fmla="*/ 1062165 w 4400214"/>
                    <a:gd name="connsiteY48" fmla="*/ 551818 h 3696052"/>
                    <a:gd name="connsiteX49" fmla="*/ 1060260 w 4400214"/>
                    <a:gd name="connsiteY49" fmla="*/ 535625 h 3696052"/>
                    <a:gd name="connsiteX50" fmla="*/ 1056450 w 4400214"/>
                    <a:gd name="connsiteY50" fmla="*/ 501335 h 3696052"/>
                    <a:gd name="connsiteX51" fmla="*/ 1082167 w 4400214"/>
                    <a:gd name="connsiteY51" fmla="*/ 496573 h 3696052"/>
                    <a:gd name="connsiteX52" fmla="*/ 1107885 w 4400214"/>
                    <a:gd name="connsiteY52" fmla="*/ 491810 h 3696052"/>
                    <a:gd name="connsiteX53" fmla="*/ 1258380 w 4400214"/>
                    <a:gd name="connsiteY53" fmla="*/ 464188 h 3696052"/>
                    <a:gd name="connsiteX54" fmla="*/ 1309815 w 4400214"/>
                    <a:gd name="connsiteY54" fmla="*/ 454663 h 3696052"/>
                    <a:gd name="connsiteX55" fmla="*/ 1321245 w 4400214"/>
                    <a:gd name="connsiteY55" fmla="*/ 501335 h 3696052"/>
                    <a:gd name="connsiteX56" fmla="*/ 1321245 w 4400214"/>
                    <a:gd name="connsiteY56" fmla="*/ 503240 h 3696052"/>
                    <a:gd name="connsiteX57" fmla="*/ 1338390 w 4400214"/>
                    <a:gd name="connsiteY57" fmla="*/ 571820 h 3696052"/>
                    <a:gd name="connsiteX58" fmla="*/ 1363155 w 4400214"/>
                    <a:gd name="connsiteY58" fmla="*/ 620398 h 3696052"/>
                    <a:gd name="connsiteX59" fmla="*/ 1435545 w 4400214"/>
                    <a:gd name="connsiteY59" fmla="*/ 595633 h 3696052"/>
                    <a:gd name="connsiteX60" fmla="*/ 1443165 w 4400214"/>
                    <a:gd name="connsiteY60" fmla="*/ 539435 h 3696052"/>
                    <a:gd name="connsiteX61" fmla="*/ 1436497 w 4400214"/>
                    <a:gd name="connsiteY61" fmla="*/ 482285 h 3696052"/>
                    <a:gd name="connsiteX62" fmla="*/ 1434592 w 4400214"/>
                    <a:gd name="connsiteY62" fmla="*/ 466093 h 3696052"/>
                    <a:gd name="connsiteX63" fmla="*/ 1430782 w 4400214"/>
                    <a:gd name="connsiteY63" fmla="*/ 431803 h 3696052"/>
                    <a:gd name="connsiteX64" fmla="*/ 1483170 w 4400214"/>
                    <a:gd name="connsiteY64" fmla="*/ 422278 h 3696052"/>
                    <a:gd name="connsiteX65" fmla="*/ 1633665 w 4400214"/>
                    <a:gd name="connsiteY65" fmla="*/ 394655 h 3696052"/>
                    <a:gd name="connsiteX66" fmla="*/ 1685100 w 4400214"/>
                    <a:gd name="connsiteY66" fmla="*/ 385130 h 3696052"/>
                    <a:gd name="connsiteX67" fmla="*/ 1696530 w 4400214"/>
                    <a:gd name="connsiteY67" fmla="*/ 431803 h 3696052"/>
                    <a:gd name="connsiteX68" fmla="*/ 1696530 w 4400214"/>
                    <a:gd name="connsiteY68" fmla="*/ 433708 h 3696052"/>
                    <a:gd name="connsiteX69" fmla="*/ 1713675 w 4400214"/>
                    <a:gd name="connsiteY69" fmla="*/ 502288 h 3696052"/>
                    <a:gd name="connsiteX70" fmla="*/ 1738440 w 4400214"/>
                    <a:gd name="connsiteY70" fmla="*/ 550865 h 3696052"/>
                    <a:gd name="connsiteX71" fmla="*/ 1810830 w 4400214"/>
                    <a:gd name="connsiteY71" fmla="*/ 526100 h 3696052"/>
                    <a:gd name="connsiteX72" fmla="*/ 1818450 w 4400214"/>
                    <a:gd name="connsiteY72" fmla="*/ 469903 h 3696052"/>
                    <a:gd name="connsiteX73" fmla="*/ 1812735 w 4400214"/>
                    <a:gd name="connsiteY73" fmla="*/ 413705 h 3696052"/>
                    <a:gd name="connsiteX74" fmla="*/ 1810830 w 4400214"/>
                    <a:gd name="connsiteY74" fmla="*/ 397513 h 3696052"/>
                    <a:gd name="connsiteX75" fmla="*/ 1807020 w 4400214"/>
                    <a:gd name="connsiteY75" fmla="*/ 364175 h 3696052"/>
                    <a:gd name="connsiteX76" fmla="*/ 1859407 w 4400214"/>
                    <a:gd name="connsiteY76" fmla="*/ 354650 h 3696052"/>
                    <a:gd name="connsiteX77" fmla="*/ 2009902 w 4400214"/>
                    <a:gd name="connsiteY77" fmla="*/ 327028 h 3696052"/>
                    <a:gd name="connsiteX78" fmla="*/ 2061337 w 4400214"/>
                    <a:gd name="connsiteY78" fmla="*/ 317503 h 3696052"/>
                    <a:gd name="connsiteX79" fmla="*/ 2071815 w 4400214"/>
                    <a:gd name="connsiteY79" fmla="*/ 363223 h 3696052"/>
                    <a:gd name="connsiteX80" fmla="*/ 2072767 w 4400214"/>
                    <a:gd name="connsiteY80" fmla="*/ 366080 h 3696052"/>
                    <a:gd name="connsiteX81" fmla="*/ 2089912 w 4400214"/>
                    <a:gd name="connsiteY81" fmla="*/ 433708 h 3696052"/>
                    <a:gd name="connsiteX82" fmla="*/ 2114677 w 4400214"/>
                    <a:gd name="connsiteY82" fmla="*/ 482285 h 3696052"/>
                    <a:gd name="connsiteX83" fmla="*/ 2187067 w 4400214"/>
                    <a:gd name="connsiteY83" fmla="*/ 457520 h 3696052"/>
                    <a:gd name="connsiteX84" fmla="*/ 2194687 w 4400214"/>
                    <a:gd name="connsiteY84" fmla="*/ 401323 h 3696052"/>
                    <a:gd name="connsiteX85" fmla="*/ 2188973 w 4400214"/>
                    <a:gd name="connsiteY85" fmla="*/ 346078 h 3696052"/>
                    <a:gd name="connsiteX86" fmla="*/ 2187067 w 4400214"/>
                    <a:gd name="connsiteY86" fmla="*/ 328933 h 3696052"/>
                    <a:gd name="connsiteX87" fmla="*/ 2185162 w 4400214"/>
                    <a:gd name="connsiteY87" fmla="*/ 312740 h 3696052"/>
                    <a:gd name="connsiteX88" fmla="*/ 2183257 w 4400214"/>
                    <a:gd name="connsiteY88" fmla="*/ 296548 h 3696052"/>
                    <a:gd name="connsiteX89" fmla="*/ 2235645 w 4400214"/>
                    <a:gd name="connsiteY89" fmla="*/ 287023 h 3696052"/>
                    <a:gd name="connsiteX90" fmla="*/ 2386140 w 4400214"/>
                    <a:gd name="connsiteY90" fmla="*/ 259400 h 3696052"/>
                    <a:gd name="connsiteX91" fmla="*/ 2437575 w 4400214"/>
                    <a:gd name="connsiteY91" fmla="*/ 249875 h 3696052"/>
                    <a:gd name="connsiteX92" fmla="*/ 2448052 w 4400214"/>
                    <a:gd name="connsiteY92" fmla="*/ 295595 h 3696052"/>
                    <a:gd name="connsiteX93" fmla="*/ 2449005 w 4400214"/>
                    <a:gd name="connsiteY93" fmla="*/ 299405 h 3696052"/>
                    <a:gd name="connsiteX94" fmla="*/ 2466150 w 4400214"/>
                    <a:gd name="connsiteY94" fmla="*/ 366080 h 3696052"/>
                    <a:gd name="connsiteX95" fmla="*/ 2490915 w 4400214"/>
                    <a:gd name="connsiteY95" fmla="*/ 414658 h 3696052"/>
                    <a:gd name="connsiteX96" fmla="*/ 2563305 w 4400214"/>
                    <a:gd name="connsiteY96" fmla="*/ 389893 h 3696052"/>
                    <a:gd name="connsiteX97" fmla="*/ 2570925 w 4400214"/>
                    <a:gd name="connsiteY97" fmla="*/ 333695 h 3696052"/>
                    <a:gd name="connsiteX98" fmla="*/ 2565210 w 4400214"/>
                    <a:gd name="connsiteY98" fmla="*/ 279403 h 3696052"/>
                    <a:gd name="connsiteX99" fmla="*/ 2563305 w 4400214"/>
                    <a:gd name="connsiteY99" fmla="*/ 261305 h 3696052"/>
                    <a:gd name="connsiteX100" fmla="*/ 2559495 w 4400214"/>
                    <a:gd name="connsiteY100" fmla="*/ 228920 h 3696052"/>
                    <a:gd name="connsiteX101" fmla="*/ 2611882 w 4400214"/>
                    <a:gd name="connsiteY101" fmla="*/ 219395 h 3696052"/>
                    <a:gd name="connsiteX102" fmla="*/ 2762377 w 4400214"/>
                    <a:gd name="connsiteY102" fmla="*/ 191773 h 3696052"/>
                    <a:gd name="connsiteX103" fmla="*/ 2788095 w 4400214"/>
                    <a:gd name="connsiteY103" fmla="*/ 187010 h 3696052"/>
                    <a:gd name="connsiteX104" fmla="*/ 2813813 w 4400214"/>
                    <a:gd name="connsiteY104" fmla="*/ 182248 h 3696052"/>
                    <a:gd name="connsiteX105" fmla="*/ 2824290 w 4400214"/>
                    <a:gd name="connsiteY105" fmla="*/ 227015 h 3696052"/>
                    <a:gd name="connsiteX106" fmla="*/ 2825242 w 4400214"/>
                    <a:gd name="connsiteY106" fmla="*/ 232730 h 3696052"/>
                    <a:gd name="connsiteX107" fmla="*/ 2841435 w 4400214"/>
                    <a:gd name="connsiteY107" fmla="*/ 297500 h 3696052"/>
                    <a:gd name="connsiteX108" fmla="*/ 2866200 w 4400214"/>
                    <a:gd name="connsiteY108" fmla="*/ 346078 h 3696052"/>
                    <a:gd name="connsiteX109" fmla="*/ 2938590 w 4400214"/>
                    <a:gd name="connsiteY109" fmla="*/ 321313 h 3696052"/>
                    <a:gd name="connsiteX110" fmla="*/ 2946210 w 4400214"/>
                    <a:gd name="connsiteY110" fmla="*/ 265115 h 3696052"/>
                    <a:gd name="connsiteX111" fmla="*/ 2940495 w 4400214"/>
                    <a:gd name="connsiteY111" fmla="*/ 212728 h 3696052"/>
                    <a:gd name="connsiteX112" fmla="*/ 2938590 w 4400214"/>
                    <a:gd name="connsiteY112" fmla="*/ 199393 h 3696052"/>
                    <a:gd name="connsiteX113" fmla="*/ 2937638 w 4400214"/>
                    <a:gd name="connsiteY113" fmla="*/ 192725 h 3696052"/>
                    <a:gd name="connsiteX114" fmla="*/ 2933827 w 4400214"/>
                    <a:gd name="connsiteY114" fmla="*/ 161293 h 3696052"/>
                    <a:gd name="connsiteX115" fmla="*/ 2986215 w 4400214"/>
                    <a:gd name="connsiteY115" fmla="*/ 151768 h 3696052"/>
                    <a:gd name="connsiteX116" fmla="*/ 3136710 w 4400214"/>
                    <a:gd name="connsiteY116" fmla="*/ 124145 h 3696052"/>
                    <a:gd name="connsiteX117" fmla="*/ 3188145 w 4400214"/>
                    <a:gd name="connsiteY117" fmla="*/ 114620 h 3696052"/>
                    <a:gd name="connsiteX118" fmla="*/ 3198623 w 4400214"/>
                    <a:gd name="connsiteY118" fmla="*/ 159388 h 3696052"/>
                    <a:gd name="connsiteX119" fmla="*/ 3200527 w 4400214"/>
                    <a:gd name="connsiteY119" fmla="*/ 167960 h 3696052"/>
                    <a:gd name="connsiteX120" fmla="*/ 3215767 w 4400214"/>
                    <a:gd name="connsiteY120" fmla="*/ 229873 h 3696052"/>
                    <a:gd name="connsiteX121" fmla="*/ 3240532 w 4400214"/>
                    <a:gd name="connsiteY121" fmla="*/ 278450 h 3696052"/>
                    <a:gd name="connsiteX122" fmla="*/ 3312923 w 4400214"/>
                    <a:gd name="connsiteY122" fmla="*/ 253685 h 3696052"/>
                    <a:gd name="connsiteX123" fmla="*/ 3320542 w 4400214"/>
                    <a:gd name="connsiteY123" fmla="*/ 197488 h 3696052"/>
                    <a:gd name="connsiteX124" fmla="*/ 3314827 w 4400214"/>
                    <a:gd name="connsiteY124" fmla="*/ 147958 h 3696052"/>
                    <a:gd name="connsiteX125" fmla="*/ 3312923 w 4400214"/>
                    <a:gd name="connsiteY125" fmla="*/ 132718 h 3696052"/>
                    <a:gd name="connsiteX126" fmla="*/ 3311970 w 4400214"/>
                    <a:gd name="connsiteY126" fmla="*/ 125098 h 3696052"/>
                    <a:gd name="connsiteX127" fmla="*/ 3308160 w 4400214"/>
                    <a:gd name="connsiteY127" fmla="*/ 93665 h 3696052"/>
                    <a:gd name="connsiteX128" fmla="*/ 3360548 w 4400214"/>
                    <a:gd name="connsiteY128" fmla="*/ 84140 h 3696052"/>
                    <a:gd name="connsiteX129" fmla="*/ 3511995 w 4400214"/>
                    <a:gd name="connsiteY129" fmla="*/ 56518 h 3696052"/>
                    <a:gd name="connsiteX130" fmla="*/ 3563430 w 4400214"/>
                    <a:gd name="connsiteY130" fmla="*/ 46993 h 3696052"/>
                    <a:gd name="connsiteX131" fmla="*/ 3573907 w 4400214"/>
                    <a:gd name="connsiteY131" fmla="*/ 90808 h 3696052"/>
                    <a:gd name="connsiteX132" fmla="*/ 3576765 w 4400214"/>
                    <a:gd name="connsiteY132" fmla="*/ 102238 h 3696052"/>
                    <a:gd name="connsiteX133" fmla="*/ 3592005 w 4400214"/>
                    <a:gd name="connsiteY133" fmla="*/ 161293 h 3696052"/>
                    <a:gd name="connsiteX134" fmla="*/ 3616770 w 4400214"/>
                    <a:gd name="connsiteY134" fmla="*/ 209870 h 3696052"/>
                    <a:gd name="connsiteX135" fmla="*/ 3689160 w 4400214"/>
                    <a:gd name="connsiteY135" fmla="*/ 185105 h 3696052"/>
                    <a:gd name="connsiteX136" fmla="*/ 3696780 w 4400214"/>
                    <a:gd name="connsiteY136" fmla="*/ 128908 h 3696052"/>
                    <a:gd name="connsiteX137" fmla="*/ 3692017 w 4400214"/>
                    <a:gd name="connsiteY137" fmla="*/ 83188 h 3696052"/>
                    <a:gd name="connsiteX138" fmla="*/ 3689160 w 4400214"/>
                    <a:gd name="connsiteY138" fmla="*/ 56518 h 3696052"/>
                    <a:gd name="connsiteX139" fmla="*/ 3685350 w 4400214"/>
                    <a:gd name="connsiteY139" fmla="*/ 26038 h 3696052"/>
                    <a:gd name="connsiteX140" fmla="*/ 3737738 w 4400214"/>
                    <a:gd name="connsiteY140" fmla="*/ 16513 h 3696052"/>
                    <a:gd name="connsiteX141" fmla="*/ 3810127 w 4400214"/>
                    <a:gd name="connsiteY141" fmla="*/ 3178 h 3696052"/>
                    <a:gd name="connsiteX142" fmla="*/ 3872992 w 4400214"/>
                    <a:gd name="connsiteY142" fmla="*/ 9845 h 3696052"/>
                    <a:gd name="connsiteX143" fmla="*/ 3893948 w 4400214"/>
                    <a:gd name="connsiteY143" fmla="*/ 57470 h 3696052"/>
                    <a:gd name="connsiteX144" fmla="*/ 4077780 w 4400214"/>
                    <a:gd name="connsiteY144" fmla="*/ 1128080 h 3696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6052">
                      <a:moveTo>
                        <a:pt x="4077780" y="1128080"/>
                      </a:moveTo>
                      <a:cubicBezTo>
                        <a:pt x="4147313" y="1512890"/>
                        <a:pt x="4214940" y="1898653"/>
                        <a:pt x="4282568" y="2284415"/>
                      </a:cubicBezTo>
                      <a:cubicBezTo>
                        <a:pt x="4315905" y="2476821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0"/>
                      </a:cubicBezTo>
                      <a:cubicBezTo>
                        <a:pt x="4371150" y="3002600"/>
                        <a:pt x="4301618" y="3002600"/>
                        <a:pt x="4273043" y="3007363"/>
                      </a:cubicBezTo>
                      <a:cubicBezTo>
                        <a:pt x="4176840" y="3026413"/>
                        <a:pt x="4080638" y="3044511"/>
                        <a:pt x="3984435" y="3062608"/>
                      </a:cubicBezTo>
                      <a:cubicBezTo>
                        <a:pt x="3599625" y="3135950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6"/>
                      </a:cubicBezTo>
                      <a:cubicBezTo>
                        <a:pt x="1577467" y="3509330"/>
                        <a:pt x="523050" y="3698878"/>
                        <a:pt x="522097" y="3696021"/>
                      </a:cubicBezTo>
                      <a:cubicBezTo>
                        <a:pt x="354457" y="2738758"/>
                        <a:pt x="185865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8" y="498478"/>
                        <a:pt x="2173732" y="483238"/>
                        <a:pt x="2187067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3" y="346078"/>
                      </a:cubicBezTo>
                      <a:cubicBezTo>
                        <a:pt x="2188020" y="340363"/>
                        <a:pt x="2188020" y="334648"/>
                        <a:pt x="2187067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8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2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3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7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8" y="239398"/>
                        <a:pt x="2559495" y="228920"/>
                      </a:cubicBezTo>
                      <a:cubicBezTo>
                        <a:pt x="2576640" y="226063"/>
                        <a:pt x="2594738" y="222253"/>
                        <a:pt x="2611882" y="219395"/>
                      </a:cubicBezTo>
                      <a:cubicBezTo>
                        <a:pt x="2662365" y="209870"/>
                        <a:pt x="2712848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3" y="182248"/>
                      </a:lnTo>
                      <a:cubicBezTo>
                        <a:pt x="2817623" y="197488"/>
                        <a:pt x="2820480" y="212728"/>
                        <a:pt x="2824290" y="227015"/>
                      </a:cubicBezTo>
                      <a:cubicBezTo>
                        <a:pt x="2825242" y="228920"/>
                        <a:pt x="2825242" y="230825"/>
                        <a:pt x="2825242" y="232730"/>
                      </a:cubicBezTo>
                      <a:cubicBezTo>
                        <a:pt x="2830957" y="254638"/>
                        <a:pt x="2835720" y="275593"/>
                        <a:pt x="2841435" y="297500"/>
                      </a:cubicBezTo>
                      <a:cubicBezTo>
                        <a:pt x="2846198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3" y="304168"/>
                        <a:pt x="2947163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2" y="207965"/>
                        <a:pt x="2939542" y="203203"/>
                        <a:pt x="2938590" y="199393"/>
                      </a:cubicBezTo>
                      <a:cubicBezTo>
                        <a:pt x="2938590" y="197488"/>
                        <a:pt x="2937638" y="194630"/>
                        <a:pt x="2937638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8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3" y="144148"/>
                        <a:pt x="3198623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7" y="229873"/>
                      </a:cubicBezTo>
                      <a:cubicBezTo>
                        <a:pt x="3220530" y="247018"/>
                        <a:pt x="3223388" y="267973"/>
                        <a:pt x="3240532" y="278450"/>
                      </a:cubicBezTo>
                      <a:cubicBezTo>
                        <a:pt x="3267202" y="294643"/>
                        <a:pt x="3299588" y="279403"/>
                        <a:pt x="3312923" y="253685"/>
                      </a:cubicBezTo>
                      <a:cubicBezTo>
                        <a:pt x="3321495" y="236540"/>
                        <a:pt x="3321495" y="216538"/>
                        <a:pt x="3320542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3" y="132718"/>
                      </a:cubicBezTo>
                      <a:cubicBezTo>
                        <a:pt x="3312923" y="129860"/>
                        <a:pt x="3311970" y="127955"/>
                        <a:pt x="3311970" y="125098"/>
                      </a:cubicBezTo>
                      <a:cubicBezTo>
                        <a:pt x="3311017" y="114620"/>
                        <a:pt x="3309113" y="104143"/>
                        <a:pt x="3308160" y="93665"/>
                      </a:cubicBezTo>
                      <a:lnTo>
                        <a:pt x="3360548" y="84140"/>
                      </a:lnTo>
                      <a:cubicBezTo>
                        <a:pt x="3411030" y="74615"/>
                        <a:pt x="3461513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8" y="76520"/>
                        <a:pt x="3573907" y="90808"/>
                      </a:cubicBezTo>
                      <a:cubicBezTo>
                        <a:pt x="3574860" y="94618"/>
                        <a:pt x="3575813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7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2" y="167960"/>
                        <a:pt x="3697732" y="147958"/>
                        <a:pt x="3696780" y="128908"/>
                      </a:cubicBezTo>
                      <a:cubicBezTo>
                        <a:pt x="3695827" y="113668"/>
                        <a:pt x="3693923" y="98428"/>
                        <a:pt x="3692017" y="83188"/>
                      </a:cubicBezTo>
                      <a:cubicBezTo>
                        <a:pt x="3691065" y="74615"/>
                        <a:pt x="3690113" y="65090"/>
                        <a:pt x="3689160" y="56518"/>
                      </a:cubicBezTo>
                      <a:cubicBezTo>
                        <a:pt x="3688207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2" y="19370"/>
                        <a:pt x="3737738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8" y="-3490"/>
                        <a:pt x="3872992" y="9845"/>
                      </a:cubicBezTo>
                      <a:cubicBezTo>
                        <a:pt x="3886327" y="21275"/>
                        <a:pt x="3891090" y="40325"/>
                        <a:pt x="3893948" y="57470"/>
                      </a:cubicBezTo>
                      <a:cubicBezTo>
                        <a:pt x="3949192" y="415610"/>
                        <a:pt x="4013963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F6AB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1D448B2A-ABF4-E6B6-1992-2E69CF4921BA}"/>
                    </a:ext>
                  </a:extLst>
                </p:cNvPr>
                <p:cNvSpPr/>
                <p:nvPr/>
              </p:nvSpPr>
              <p:spPr>
                <a:xfrm>
                  <a:off x="3913070" y="2125232"/>
                  <a:ext cx="4410901" cy="3696370"/>
                </a:xfrm>
                <a:custGeom>
                  <a:avLst/>
                  <a:gdLst>
                    <a:gd name="connsiteX0" fmla="*/ 3893619 w 4410901"/>
                    <a:gd name="connsiteY0" fmla="*/ 57789 h 3696370"/>
                    <a:gd name="connsiteX1" fmla="*/ 3872664 w 4410901"/>
                    <a:gd name="connsiteY1" fmla="*/ 10164 h 3696370"/>
                    <a:gd name="connsiteX2" fmla="*/ 3809799 w 4410901"/>
                    <a:gd name="connsiteY2" fmla="*/ 3496 h 3696370"/>
                    <a:gd name="connsiteX3" fmla="*/ 3737409 w 4410901"/>
                    <a:gd name="connsiteY3" fmla="*/ 16831 h 3696370"/>
                    <a:gd name="connsiteX4" fmla="*/ 3685022 w 4410901"/>
                    <a:gd name="connsiteY4" fmla="*/ 26356 h 3696370"/>
                    <a:gd name="connsiteX5" fmla="*/ 3688832 w 4410901"/>
                    <a:gd name="connsiteY5" fmla="*/ 56836 h 3696370"/>
                    <a:gd name="connsiteX6" fmla="*/ 3691689 w 4410901"/>
                    <a:gd name="connsiteY6" fmla="*/ 83506 h 3696370"/>
                    <a:gd name="connsiteX7" fmla="*/ 3696451 w 4410901"/>
                    <a:gd name="connsiteY7" fmla="*/ 129226 h 3696370"/>
                    <a:gd name="connsiteX8" fmla="*/ 3688832 w 4410901"/>
                    <a:gd name="connsiteY8" fmla="*/ 185424 h 3696370"/>
                    <a:gd name="connsiteX9" fmla="*/ 3616442 w 4410901"/>
                    <a:gd name="connsiteY9" fmla="*/ 210189 h 3696370"/>
                    <a:gd name="connsiteX10" fmla="*/ 3591676 w 4410901"/>
                    <a:gd name="connsiteY10" fmla="*/ 161611 h 3696370"/>
                    <a:gd name="connsiteX11" fmla="*/ 3576436 w 4410901"/>
                    <a:gd name="connsiteY11" fmla="*/ 102556 h 3696370"/>
                    <a:gd name="connsiteX12" fmla="*/ 3573579 w 4410901"/>
                    <a:gd name="connsiteY12" fmla="*/ 91126 h 3696370"/>
                    <a:gd name="connsiteX13" fmla="*/ 3563101 w 4410901"/>
                    <a:gd name="connsiteY13" fmla="*/ 47311 h 3696370"/>
                    <a:gd name="connsiteX14" fmla="*/ 3511667 w 4410901"/>
                    <a:gd name="connsiteY14" fmla="*/ 56836 h 3696370"/>
                    <a:gd name="connsiteX15" fmla="*/ 3360219 w 4410901"/>
                    <a:gd name="connsiteY15" fmla="*/ 84459 h 3696370"/>
                    <a:gd name="connsiteX16" fmla="*/ 3307832 w 4410901"/>
                    <a:gd name="connsiteY16" fmla="*/ 93984 h 3696370"/>
                    <a:gd name="connsiteX17" fmla="*/ 3311642 w 4410901"/>
                    <a:gd name="connsiteY17" fmla="*/ 125416 h 3696370"/>
                    <a:gd name="connsiteX18" fmla="*/ 3312594 w 4410901"/>
                    <a:gd name="connsiteY18" fmla="*/ 133036 h 3696370"/>
                    <a:gd name="connsiteX19" fmla="*/ 3314499 w 4410901"/>
                    <a:gd name="connsiteY19" fmla="*/ 148276 h 3696370"/>
                    <a:gd name="connsiteX20" fmla="*/ 3320214 w 4410901"/>
                    <a:gd name="connsiteY20" fmla="*/ 197806 h 3696370"/>
                    <a:gd name="connsiteX21" fmla="*/ 3312594 w 4410901"/>
                    <a:gd name="connsiteY21" fmla="*/ 254004 h 3696370"/>
                    <a:gd name="connsiteX22" fmla="*/ 3240204 w 4410901"/>
                    <a:gd name="connsiteY22" fmla="*/ 278769 h 3696370"/>
                    <a:gd name="connsiteX23" fmla="*/ 3215439 w 4410901"/>
                    <a:gd name="connsiteY23" fmla="*/ 230191 h 3696370"/>
                    <a:gd name="connsiteX24" fmla="*/ 3200199 w 4410901"/>
                    <a:gd name="connsiteY24" fmla="*/ 168279 h 3696370"/>
                    <a:gd name="connsiteX25" fmla="*/ 3198294 w 4410901"/>
                    <a:gd name="connsiteY25" fmla="*/ 159706 h 3696370"/>
                    <a:gd name="connsiteX26" fmla="*/ 3187817 w 4410901"/>
                    <a:gd name="connsiteY26" fmla="*/ 114939 h 3696370"/>
                    <a:gd name="connsiteX27" fmla="*/ 3136382 w 4410901"/>
                    <a:gd name="connsiteY27" fmla="*/ 124464 h 3696370"/>
                    <a:gd name="connsiteX28" fmla="*/ 2985886 w 4410901"/>
                    <a:gd name="connsiteY28" fmla="*/ 152086 h 3696370"/>
                    <a:gd name="connsiteX29" fmla="*/ 2933499 w 4410901"/>
                    <a:gd name="connsiteY29" fmla="*/ 161611 h 3696370"/>
                    <a:gd name="connsiteX30" fmla="*/ 2937309 w 4410901"/>
                    <a:gd name="connsiteY30" fmla="*/ 193044 h 3696370"/>
                    <a:gd name="connsiteX31" fmla="*/ 2938261 w 4410901"/>
                    <a:gd name="connsiteY31" fmla="*/ 199711 h 3696370"/>
                    <a:gd name="connsiteX32" fmla="*/ 2940167 w 4410901"/>
                    <a:gd name="connsiteY32" fmla="*/ 213046 h 3696370"/>
                    <a:gd name="connsiteX33" fmla="*/ 2945882 w 4410901"/>
                    <a:gd name="connsiteY33" fmla="*/ 265434 h 3696370"/>
                    <a:gd name="connsiteX34" fmla="*/ 2938261 w 4410901"/>
                    <a:gd name="connsiteY34" fmla="*/ 321631 h 3696370"/>
                    <a:gd name="connsiteX35" fmla="*/ 2865872 w 4410901"/>
                    <a:gd name="connsiteY35" fmla="*/ 346396 h 3696370"/>
                    <a:gd name="connsiteX36" fmla="*/ 2841107 w 4410901"/>
                    <a:gd name="connsiteY36" fmla="*/ 297819 h 3696370"/>
                    <a:gd name="connsiteX37" fmla="*/ 2824914 w 4410901"/>
                    <a:gd name="connsiteY37" fmla="*/ 233049 h 3696370"/>
                    <a:gd name="connsiteX38" fmla="*/ 2823961 w 4410901"/>
                    <a:gd name="connsiteY38" fmla="*/ 227334 h 3696370"/>
                    <a:gd name="connsiteX39" fmla="*/ 2813484 w 4410901"/>
                    <a:gd name="connsiteY39" fmla="*/ 182566 h 3696370"/>
                    <a:gd name="connsiteX40" fmla="*/ 2787767 w 4410901"/>
                    <a:gd name="connsiteY40" fmla="*/ 187329 h 3696370"/>
                    <a:gd name="connsiteX41" fmla="*/ 2762049 w 4410901"/>
                    <a:gd name="connsiteY41" fmla="*/ 192091 h 3696370"/>
                    <a:gd name="connsiteX42" fmla="*/ 2611554 w 4410901"/>
                    <a:gd name="connsiteY42" fmla="*/ 219714 h 3696370"/>
                    <a:gd name="connsiteX43" fmla="*/ 2559167 w 4410901"/>
                    <a:gd name="connsiteY43" fmla="*/ 229239 h 3696370"/>
                    <a:gd name="connsiteX44" fmla="*/ 2562976 w 4410901"/>
                    <a:gd name="connsiteY44" fmla="*/ 261624 h 3696370"/>
                    <a:gd name="connsiteX45" fmla="*/ 2564882 w 4410901"/>
                    <a:gd name="connsiteY45" fmla="*/ 279721 h 3696370"/>
                    <a:gd name="connsiteX46" fmla="*/ 2570597 w 4410901"/>
                    <a:gd name="connsiteY46" fmla="*/ 334014 h 3696370"/>
                    <a:gd name="connsiteX47" fmla="*/ 2562976 w 4410901"/>
                    <a:gd name="connsiteY47" fmla="*/ 390211 h 3696370"/>
                    <a:gd name="connsiteX48" fmla="*/ 2490586 w 4410901"/>
                    <a:gd name="connsiteY48" fmla="*/ 414976 h 3696370"/>
                    <a:gd name="connsiteX49" fmla="*/ 2465822 w 4410901"/>
                    <a:gd name="connsiteY49" fmla="*/ 366399 h 3696370"/>
                    <a:gd name="connsiteX50" fmla="*/ 2448676 w 4410901"/>
                    <a:gd name="connsiteY50" fmla="*/ 299724 h 3696370"/>
                    <a:gd name="connsiteX51" fmla="*/ 2447724 w 4410901"/>
                    <a:gd name="connsiteY51" fmla="*/ 295914 h 3696370"/>
                    <a:gd name="connsiteX52" fmla="*/ 2437247 w 4410901"/>
                    <a:gd name="connsiteY52" fmla="*/ 250194 h 3696370"/>
                    <a:gd name="connsiteX53" fmla="*/ 2385812 w 4410901"/>
                    <a:gd name="connsiteY53" fmla="*/ 259719 h 3696370"/>
                    <a:gd name="connsiteX54" fmla="*/ 2235317 w 4410901"/>
                    <a:gd name="connsiteY54" fmla="*/ 287341 h 3696370"/>
                    <a:gd name="connsiteX55" fmla="*/ 2182929 w 4410901"/>
                    <a:gd name="connsiteY55" fmla="*/ 296866 h 3696370"/>
                    <a:gd name="connsiteX56" fmla="*/ 2184834 w 4410901"/>
                    <a:gd name="connsiteY56" fmla="*/ 313059 h 3696370"/>
                    <a:gd name="connsiteX57" fmla="*/ 2186739 w 4410901"/>
                    <a:gd name="connsiteY57" fmla="*/ 329251 h 3696370"/>
                    <a:gd name="connsiteX58" fmla="*/ 2188644 w 4410901"/>
                    <a:gd name="connsiteY58" fmla="*/ 346396 h 3696370"/>
                    <a:gd name="connsiteX59" fmla="*/ 2194359 w 4410901"/>
                    <a:gd name="connsiteY59" fmla="*/ 401641 h 3696370"/>
                    <a:gd name="connsiteX60" fmla="*/ 2186739 w 4410901"/>
                    <a:gd name="connsiteY60" fmla="*/ 457839 h 3696370"/>
                    <a:gd name="connsiteX61" fmla="*/ 2114349 w 4410901"/>
                    <a:gd name="connsiteY61" fmla="*/ 482604 h 3696370"/>
                    <a:gd name="connsiteX62" fmla="*/ 2089584 w 4410901"/>
                    <a:gd name="connsiteY62" fmla="*/ 434026 h 3696370"/>
                    <a:gd name="connsiteX63" fmla="*/ 2072439 w 4410901"/>
                    <a:gd name="connsiteY63" fmla="*/ 366399 h 3696370"/>
                    <a:gd name="connsiteX64" fmla="*/ 2071486 w 4410901"/>
                    <a:gd name="connsiteY64" fmla="*/ 363541 h 3696370"/>
                    <a:gd name="connsiteX65" fmla="*/ 2061009 w 4410901"/>
                    <a:gd name="connsiteY65" fmla="*/ 317821 h 3696370"/>
                    <a:gd name="connsiteX66" fmla="*/ 2009574 w 4410901"/>
                    <a:gd name="connsiteY66" fmla="*/ 327346 h 3696370"/>
                    <a:gd name="connsiteX67" fmla="*/ 1859079 w 4410901"/>
                    <a:gd name="connsiteY67" fmla="*/ 354969 h 3696370"/>
                    <a:gd name="connsiteX68" fmla="*/ 1806691 w 4410901"/>
                    <a:gd name="connsiteY68" fmla="*/ 364494 h 3696370"/>
                    <a:gd name="connsiteX69" fmla="*/ 1810501 w 4410901"/>
                    <a:gd name="connsiteY69" fmla="*/ 397831 h 3696370"/>
                    <a:gd name="connsiteX70" fmla="*/ 1812407 w 4410901"/>
                    <a:gd name="connsiteY70" fmla="*/ 414024 h 3696370"/>
                    <a:gd name="connsiteX71" fmla="*/ 1818121 w 4410901"/>
                    <a:gd name="connsiteY71" fmla="*/ 470221 h 3696370"/>
                    <a:gd name="connsiteX72" fmla="*/ 1810501 w 4410901"/>
                    <a:gd name="connsiteY72" fmla="*/ 526419 h 3696370"/>
                    <a:gd name="connsiteX73" fmla="*/ 1738111 w 4410901"/>
                    <a:gd name="connsiteY73" fmla="*/ 551184 h 3696370"/>
                    <a:gd name="connsiteX74" fmla="*/ 1713346 w 4410901"/>
                    <a:gd name="connsiteY74" fmla="*/ 502606 h 3696370"/>
                    <a:gd name="connsiteX75" fmla="*/ 1696201 w 4410901"/>
                    <a:gd name="connsiteY75" fmla="*/ 434026 h 3696370"/>
                    <a:gd name="connsiteX76" fmla="*/ 1696201 w 4410901"/>
                    <a:gd name="connsiteY76" fmla="*/ 432121 h 3696370"/>
                    <a:gd name="connsiteX77" fmla="*/ 1684771 w 4410901"/>
                    <a:gd name="connsiteY77" fmla="*/ 385449 h 3696370"/>
                    <a:gd name="connsiteX78" fmla="*/ 1633336 w 4410901"/>
                    <a:gd name="connsiteY78" fmla="*/ 394974 h 3696370"/>
                    <a:gd name="connsiteX79" fmla="*/ 1482841 w 4410901"/>
                    <a:gd name="connsiteY79" fmla="*/ 422596 h 3696370"/>
                    <a:gd name="connsiteX80" fmla="*/ 1430454 w 4410901"/>
                    <a:gd name="connsiteY80" fmla="*/ 432121 h 3696370"/>
                    <a:gd name="connsiteX81" fmla="*/ 1434264 w 4410901"/>
                    <a:gd name="connsiteY81" fmla="*/ 466411 h 3696370"/>
                    <a:gd name="connsiteX82" fmla="*/ 1436169 w 4410901"/>
                    <a:gd name="connsiteY82" fmla="*/ 482604 h 3696370"/>
                    <a:gd name="connsiteX83" fmla="*/ 1442836 w 4410901"/>
                    <a:gd name="connsiteY83" fmla="*/ 539754 h 3696370"/>
                    <a:gd name="connsiteX84" fmla="*/ 1435216 w 4410901"/>
                    <a:gd name="connsiteY84" fmla="*/ 595951 h 3696370"/>
                    <a:gd name="connsiteX85" fmla="*/ 1362826 w 4410901"/>
                    <a:gd name="connsiteY85" fmla="*/ 620716 h 3696370"/>
                    <a:gd name="connsiteX86" fmla="*/ 1338061 w 4410901"/>
                    <a:gd name="connsiteY86" fmla="*/ 572139 h 3696370"/>
                    <a:gd name="connsiteX87" fmla="*/ 1320916 w 4410901"/>
                    <a:gd name="connsiteY87" fmla="*/ 503559 h 3696370"/>
                    <a:gd name="connsiteX88" fmla="*/ 1320916 w 4410901"/>
                    <a:gd name="connsiteY88" fmla="*/ 501654 h 3696370"/>
                    <a:gd name="connsiteX89" fmla="*/ 1309486 w 4410901"/>
                    <a:gd name="connsiteY89" fmla="*/ 454981 h 3696370"/>
                    <a:gd name="connsiteX90" fmla="*/ 1258051 w 4410901"/>
                    <a:gd name="connsiteY90" fmla="*/ 464506 h 3696370"/>
                    <a:gd name="connsiteX91" fmla="*/ 1107556 w 4410901"/>
                    <a:gd name="connsiteY91" fmla="*/ 492129 h 3696370"/>
                    <a:gd name="connsiteX92" fmla="*/ 1081839 w 4410901"/>
                    <a:gd name="connsiteY92" fmla="*/ 496891 h 3696370"/>
                    <a:gd name="connsiteX93" fmla="*/ 1056121 w 4410901"/>
                    <a:gd name="connsiteY93" fmla="*/ 501654 h 3696370"/>
                    <a:gd name="connsiteX94" fmla="*/ 1059931 w 4410901"/>
                    <a:gd name="connsiteY94" fmla="*/ 535944 h 3696370"/>
                    <a:gd name="connsiteX95" fmla="*/ 1061836 w 4410901"/>
                    <a:gd name="connsiteY95" fmla="*/ 552136 h 3696370"/>
                    <a:gd name="connsiteX96" fmla="*/ 1067551 w 4410901"/>
                    <a:gd name="connsiteY96" fmla="*/ 608334 h 3696370"/>
                    <a:gd name="connsiteX97" fmla="*/ 1059931 w 4410901"/>
                    <a:gd name="connsiteY97" fmla="*/ 664531 h 3696370"/>
                    <a:gd name="connsiteX98" fmla="*/ 987541 w 4410901"/>
                    <a:gd name="connsiteY98" fmla="*/ 689296 h 3696370"/>
                    <a:gd name="connsiteX99" fmla="*/ 962776 w 4410901"/>
                    <a:gd name="connsiteY99" fmla="*/ 640719 h 3696370"/>
                    <a:gd name="connsiteX100" fmla="*/ 945631 w 4410901"/>
                    <a:gd name="connsiteY100" fmla="*/ 573091 h 3696370"/>
                    <a:gd name="connsiteX101" fmla="*/ 944679 w 4410901"/>
                    <a:gd name="connsiteY101" fmla="*/ 570234 h 3696370"/>
                    <a:gd name="connsiteX102" fmla="*/ 933249 w 4410901"/>
                    <a:gd name="connsiteY102" fmla="*/ 522609 h 3696370"/>
                    <a:gd name="connsiteX103" fmla="*/ 907531 w 4410901"/>
                    <a:gd name="connsiteY103" fmla="*/ 527371 h 3696370"/>
                    <a:gd name="connsiteX104" fmla="*/ 881814 w 4410901"/>
                    <a:gd name="connsiteY104" fmla="*/ 532134 h 3696370"/>
                    <a:gd name="connsiteX105" fmla="*/ 731319 w 4410901"/>
                    <a:gd name="connsiteY105" fmla="*/ 559756 h 3696370"/>
                    <a:gd name="connsiteX106" fmla="*/ 678931 w 4410901"/>
                    <a:gd name="connsiteY106" fmla="*/ 569281 h 3696370"/>
                    <a:gd name="connsiteX107" fmla="*/ 680836 w 4410901"/>
                    <a:gd name="connsiteY107" fmla="*/ 586426 h 3696370"/>
                    <a:gd name="connsiteX108" fmla="*/ 682741 w 4410901"/>
                    <a:gd name="connsiteY108" fmla="*/ 604524 h 3696370"/>
                    <a:gd name="connsiteX109" fmla="*/ 683694 w 4410901"/>
                    <a:gd name="connsiteY109" fmla="*/ 610239 h 3696370"/>
                    <a:gd name="connsiteX110" fmla="*/ 684646 w 4410901"/>
                    <a:gd name="connsiteY110" fmla="*/ 621669 h 3696370"/>
                    <a:gd name="connsiteX111" fmla="*/ 690361 w 4410901"/>
                    <a:gd name="connsiteY111" fmla="*/ 676914 h 3696370"/>
                    <a:gd name="connsiteX112" fmla="*/ 682741 w 4410901"/>
                    <a:gd name="connsiteY112" fmla="*/ 733111 h 3696370"/>
                    <a:gd name="connsiteX113" fmla="*/ 610351 w 4410901"/>
                    <a:gd name="connsiteY113" fmla="*/ 757876 h 3696370"/>
                    <a:gd name="connsiteX114" fmla="*/ 585586 w 4410901"/>
                    <a:gd name="connsiteY114" fmla="*/ 709299 h 3696370"/>
                    <a:gd name="connsiteX115" fmla="*/ 569394 w 4410901"/>
                    <a:gd name="connsiteY115" fmla="*/ 643576 h 3696370"/>
                    <a:gd name="connsiteX116" fmla="*/ 568441 w 4410901"/>
                    <a:gd name="connsiteY116" fmla="*/ 639766 h 3696370"/>
                    <a:gd name="connsiteX117" fmla="*/ 557011 w 4410901"/>
                    <a:gd name="connsiteY117" fmla="*/ 591189 h 3696370"/>
                    <a:gd name="connsiteX118" fmla="*/ 505576 w 4410901"/>
                    <a:gd name="connsiteY118" fmla="*/ 600714 h 3696370"/>
                    <a:gd name="connsiteX119" fmla="*/ 355081 w 4410901"/>
                    <a:gd name="connsiteY119" fmla="*/ 627384 h 3696370"/>
                    <a:gd name="connsiteX120" fmla="*/ 302694 w 4410901"/>
                    <a:gd name="connsiteY120" fmla="*/ 636909 h 3696370"/>
                    <a:gd name="connsiteX121" fmla="*/ 306504 w 4410901"/>
                    <a:gd name="connsiteY121" fmla="*/ 673104 h 3696370"/>
                    <a:gd name="connsiteX122" fmla="*/ 308409 w 4410901"/>
                    <a:gd name="connsiteY122" fmla="*/ 693106 h 3696370"/>
                    <a:gd name="connsiteX123" fmla="*/ 314124 w 4410901"/>
                    <a:gd name="connsiteY123" fmla="*/ 746446 h 3696370"/>
                    <a:gd name="connsiteX124" fmla="*/ 306504 w 4410901"/>
                    <a:gd name="connsiteY124" fmla="*/ 802644 h 3696370"/>
                    <a:gd name="connsiteX125" fmla="*/ 234114 w 4410901"/>
                    <a:gd name="connsiteY125" fmla="*/ 827409 h 3696370"/>
                    <a:gd name="connsiteX126" fmla="*/ 209349 w 4410901"/>
                    <a:gd name="connsiteY126" fmla="*/ 778831 h 3696370"/>
                    <a:gd name="connsiteX127" fmla="*/ 193156 w 4410901"/>
                    <a:gd name="connsiteY127" fmla="*/ 715014 h 3696370"/>
                    <a:gd name="connsiteX128" fmla="*/ 191251 w 4410901"/>
                    <a:gd name="connsiteY128" fmla="*/ 708346 h 3696370"/>
                    <a:gd name="connsiteX129" fmla="*/ 179821 w 4410901"/>
                    <a:gd name="connsiteY129" fmla="*/ 659769 h 3696370"/>
                    <a:gd name="connsiteX130" fmla="*/ 128386 w 4410901"/>
                    <a:gd name="connsiteY130" fmla="*/ 669294 h 3696370"/>
                    <a:gd name="connsiteX131" fmla="*/ 39804 w 4410901"/>
                    <a:gd name="connsiteY131" fmla="*/ 685486 h 3696370"/>
                    <a:gd name="connsiteX132" fmla="*/ 5514 w 4410901"/>
                    <a:gd name="connsiteY132" fmla="*/ 701679 h 3696370"/>
                    <a:gd name="connsiteX133" fmla="*/ 1704 w 4410901"/>
                    <a:gd name="connsiteY133" fmla="*/ 740731 h 3696370"/>
                    <a:gd name="connsiteX134" fmla="*/ 15991 w 4410901"/>
                    <a:gd name="connsiteY134" fmla="*/ 820741 h 3696370"/>
                    <a:gd name="connsiteX135" fmla="*/ 533199 w 4410901"/>
                    <a:gd name="connsiteY135" fmla="*/ 3696339 h 3696370"/>
                    <a:gd name="connsiteX136" fmla="*/ 1684771 w 4410901"/>
                    <a:gd name="connsiteY136" fmla="*/ 3492504 h 3696370"/>
                    <a:gd name="connsiteX137" fmla="*/ 2841107 w 4410901"/>
                    <a:gd name="connsiteY137" fmla="*/ 3281049 h 3696370"/>
                    <a:gd name="connsiteX138" fmla="*/ 3995536 w 4410901"/>
                    <a:gd name="connsiteY138" fmla="*/ 3062926 h 3696370"/>
                    <a:gd name="connsiteX139" fmla="*/ 4284144 w 4410901"/>
                    <a:gd name="connsiteY139" fmla="*/ 3007681 h 3696370"/>
                    <a:gd name="connsiteX140" fmla="*/ 4403207 w 4410901"/>
                    <a:gd name="connsiteY140" fmla="*/ 2980059 h 3696370"/>
                    <a:gd name="connsiteX141" fmla="*/ 4393682 w 4410901"/>
                    <a:gd name="connsiteY141" fmla="*/ 2862901 h 3696370"/>
                    <a:gd name="connsiteX142" fmla="*/ 4293669 w 4410901"/>
                    <a:gd name="connsiteY142" fmla="*/ 2284734 h 3696370"/>
                    <a:gd name="connsiteX143" fmla="*/ 4088882 w 4410901"/>
                    <a:gd name="connsiteY143" fmla="*/ 1128399 h 3696370"/>
                    <a:gd name="connsiteX144" fmla="*/ 3893619 w 4410901"/>
                    <a:gd name="connsiteY144" fmla="*/ 57789 h 3696370"/>
                    <a:gd name="connsiteX145" fmla="*/ 4041257 w 4410901"/>
                    <a:gd name="connsiteY145" fmla="*/ 1168404 h 3696370"/>
                    <a:gd name="connsiteX146" fmla="*/ 4297479 w 4410901"/>
                    <a:gd name="connsiteY146" fmla="*/ 2620014 h 3696370"/>
                    <a:gd name="connsiteX147" fmla="*/ 4352724 w 4410901"/>
                    <a:gd name="connsiteY147" fmla="*/ 2938149 h 3696370"/>
                    <a:gd name="connsiteX148" fmla="*/ 3002079 w 4410901"/>
                    <a:gd name="connsiteY148" fmla="*/ 3195324 h 3696370"/>
                    <a:gd name="connsiteX149" fmla="*/ 1098984 w 4410901"/>
                    <a:gd name="connsiteY149" fmla="*/ 3542987 h 3696370"/>
                    <a:gd name="connsiteX150" fmla="*/ 575109 w 4410901"/>
                    <a:gd name="connsiteY150" fmla="*/ 3635379 h 3696370"/>
                    <a:gd name="connsiteX151" fmla="*/ 406516 w 4410901"/>
                    <a:gd name="connsiteY151" fmla="*/ 2669544 h 3696370"/>
                    <a:gd name="connsiteX152" fmla="*/ 146484 w 4410901"/>
                    <a:gd name="connsiteY152" fmla="*/ 1217934 h 3696370"/>
                    <a:gd name="connsiteX153" fmla="*/ 58854 w 4410901"/>
                    <a:gd name="connsiteY153" fmla="*/ 740731 h 3696370"/>
                    <a:gd name="connsiteX154" fmla="*/ 152199 w 4410901"/>
                    <a:gd name="connsiteY154" fmla="*/ 722634 h 3696370"/>
                    <a:gd name="connsiteX155" fmla="*/ 172201 w 4410901"/>
                    <a:gd name="connsiteY155" fmla="*/ 803596 h 3696370"/>
                    <a:gd name="connsiteX156" fmla="*/ 210301 w 4410901"/>
                    <a:gd name="connsiteY156" fmla="*/ 866461 h 3696370"/>
                    <a:gd name="connsiteX157" fmla="*/ 340794 w 4410901"/>
                    <a:gd name="connsiteY157" fmla="*/ 855031 h 3696370"/>
                    <a:gd name="connsiteX158" fmla="*/ 373179 w 4410901"/>
                    <a:gd name="connsiteY158" fmla="*/ 713109 h 3696370"/>
                    <a:gd name="connsiteX159" fmla="*/ 369369 w 4410901"/>
                    <a:gd name="connsiteY159" fmla="*/ 681676 h 3696370"/>
                    <a:gd name="connsiteX160" fmla="*/ 525579 w 4410901"/>
                    <a:gd name="connsiteY160" fmla="*/ 652149 h 3696370"/>
                    <a:gd name="connsiteX161" fmla="*/ 525579 w 4410901"/>
                    <a:gd name="connsiteY161" fmla="*/ 652149 h 3696370"/>
                    <a:gd name="connsiteX162" fmla="*/ 546534 w 4410901"/>
                    <a:gd name="connsiteY162" fmla="*/ 735016 h 3696370"/>
                    <a:gd name="connsiteX163" fmla="*/ 584634 w 4410901"/>
                    <a:gd name="connsiteY163" fmla="*/ 797881 h 3696370"/>
                    <a:gd name="connsiteX164" fmla="*/ 715126 w 4410901"/>
                    <a:gd name="connsiteY164" fmla="*/ 786451 h 3696370"/>
                    <a:gd name="connsiteX165" fmla="*/ 747511 w 4410901"/>
                    <a:gd name="connsiteY165" fmla="*/ 644529 h 3696370"/>
                    <a:gd name="connsiteX166" fmla="*/ 743701 w 4410901"/>
                    <a:gd name="connsiteY166" fmla="*/ 611191 h 3696370"/>
                    <a:gd name="connsiteX167" fmla="*/ 899911 w 4410901"/>
                    <a:gd name="connsiteY167" fmla="*/ 581664 h 3696370"/>
                    <a:gd name="connsiteX168" fmla="*/ 899911 w 4410901"/>
                    <a:gd name="connsiteY168" fmla="*/ 583569 h 3696370"/>
                    <a:gd name="connsiteX169" fmla="*/ 920866 w 4410901"/>
                    <a:gd name="connsiteY169" fmla="*/ 666436 h 3696370"/>
                    <a:gd name="connsiteX170" fmla="*/ 958966 w 4410901"/>
                    <a:gd name="connsiteY170" fmla="*/ 729301 h 3696370"/>
                    <a:gd name="connsiteX171" fmla="*/ 1089459 w 4410901"/>
                    <a:gd name="connsiteY171" fmla="*/ 717871 h 3696370"/>
                    <a:gd name="connsiteX172" fmla="*/ 1121844 w 4410901"/>
                    <a:gd name="connsiteY172" fmla="*/ 575949 h 3696370"/>
                    <a:gd name="connsiteX173" fmla="*/ 1118034 w 4410901"/>
                    <a:gd name="connsiteY173" fmla="*/ 541659 h 3696370"/>
                    <a:gd name="connsiteX174" fmla="*/ 1274244 w 4410901"/>
                    <a:gd name="connsiteY174" fmla="*/ 513084 h 3696370"/>
                    <a:gd name="connsiteX175" fmla="*/ 1275196 w 4410901"/>
                    <a:gd name="connsiteY175" fmla="*/ 515941 h 3696370"/>
                    <a:gd name="connsiteX176" fmla="*/ 1296151 w 4410901"/>
                    <a:gd name="connsiteY176" fmla="*/ 598809 h 3696370"/>
                    <a:gd name="connsiteX177" fmla="*/ 1334251 w 4410901"/>
                    <a:gd name="connsiteY177" fmla="*/ 661674 h 3696370"/>
                    <a:gd name="connsiteX178" fmla="*/ 1464744 w 4410901"/>
                    <a:gd name="connsiteY178" fmla="*/ 650244 h 3696370"/>
                    <a:gd name="connsiteX179" fmla="*/ 1497129 w 4410901"/>
                    <a:gd name="connsiteY179" fmla="*/ 508321 h 3696370"/>
                    <a:gd name="connsiteX180" fmla="*/ 1493319 w 4410901"/>
                    <a:gd name="connsiteY180" fmla="*/ 473079 h 3696370"/>
                    <a:gd name="connsiteX181" fmla="*/ 1649529 w 4410901"/>
                    <a:gd name="connsiteY181" fmla="*/ 444504 h 3696370"/>
                    <a:gd name="connsiteX182" fmla="*/ 1650482 w 4410901"/>
                    <a:gd name="connsiteY182" fmla="*/ 447361 h 3696370"/>
                    <a:gd name="connsiteX183" fmla="*/ 1671436 w 4410901"/>
                    <a:gd name="connsiteY183" fmla="*/ 530229 h 3696370"/>
                    <a:gd name="connsiteX184" fmla="*/ 1709536 w 4410901"/>
                    <a:gd name="connsiteY184" fmla="*/ 593094 h 3696370"/>
                    <a:gd name="connsiteX185" fmla="*/ 1840029 w 4410901"/>
                    <a:gd name="connsiteY185" fmla="*/ 581664 h 3696370"/>
                    <a:gd name="connsiteX186" fmla="*/ 1872414 w 4410901"/>
                    <a:gd name="connsiteY186" fmla="*/ 439741 h 3696370"/>
                    <a:gd name="connsiteX187" fmla="*/ 1868604 w 4410901"/>
                    <a:gd name="connsiteY187" fmla="*/ 405451 h 3696370"/>
                    <a:gd name="connsiteX188" fmla="*/ 2024814 w 4410901"/>
                    <a:gd name="connsiteY188" fmla="*/ 376876 h 3696370"/>
                    <a:gd name="connsiteX189" fmla="*/ 2025766 w 4410901"/>
                    <a:gd name="connsiteY189" fmla="*/ 378781 h 3696370"/>
                    <a:gd name="connsiteX190" fmla="*/ 2046721 w 4410901"/>
                    <a:gd name="connsiteY190" fmla="*/ 461649 h 3696370"/>
                    <a:gd name="connsiteX191" fmla="*/ 2084821 w 4410901"/>
                    <a:gd name="connsiteY191" fmla="*/ 524514 h 3696370"/>
                    <a:gd name="connsiteX192" fmla="*/ 2215314 w 4410901"/>
                    <a:gd name="connsiteY192" fmla="*/ 513084 h 3696370"/>
                    <a:gd name="connsiteX193" fmla="*/ 2247699 w 4410901"/>
                    <a:gd name="connsiteY193" fmla="*/ 371161 h 3696370"/>
                    <a:gd name="connsiteX194" fmla="*/ 2243889 w 4410901"/>
                    <a:gd name="connsiteY194" fmla="*/ 337824 h 3696370"/>
                    <a:gd name="connsiteX195" fmla="*/ 2401051 w 4410901"/>
                    <a:gd name="connsiteY195" fmla="*/ 310201 h 3696370"/>
                    <a:gd name="connsiteX196" fmla="*/ 2401051 w 4410901"/>
                    <a:gd name="connsiteY196" fmla="*/ 311154 h 3696370"/>
                    <a:gd name="connsiteX197" fmla="*/ 2422007 w 4410901"/>
                    <a:gd name="connsiteY197" fmla="*/ 394021 h 3696370"/>
                    <a:gd name="connsiteX198" fmla="*/ 2460107 w 4410901"/>
                    <a:gd name="connsiteY198" fmla="*/ 456886 h 3696370"/>
                    <a:gd name="connsiteX199" fmla="*/ 2590599 w 4410901"/>
                    <a:gd name="connsiteY199" fmla="*/ 445456 h 3696370"/>
                    <a:gd name="connsiteX200" fmla="*/ 2622984 w 4410901"/>
                    <a:gd name="connsiteY200" fmla="*/ 303534 h 3696370"/>
                    <a:gd name="connsiteX201" fmla="*/ 2619174 w 4410901"/>
                    <a:gd name="connsiteY201" fmla="*/ 271149 h 3696370"/>
                    <a:gd name="connsiteX202" fmla="*/ 2776336 w 4410901"/>
                    <a:gd name="connsiteY202" fmla="*/ 243526 h 3696370"/>
                    <a:gd name="connsiteX203" fmla="*/ 2796339 w 4410901"/>
                    <a:gd name="connsiteY203" fmla="*/ 325441 h 3696370"/>
                    <a:gd name="connsiteX204" fmla="*/ 2834439 w 4410901"/>
                    <a:gd name="connsiteY204" fmla="*/ 388306 h 3696370"/>
                    <a:gd name="connsiteX205" fmla="*/ 2964932 w 4410901"/>
                    <a:gd name="connsiteY205" fmla="*/ 376876 h 3696370"/>
                    <a:gd name="connsiteX206" fmla="*/ 2997317 w 4410901"/>
                    <a:gd name="connsiteY206" fmla="*/ 234954 h 3696370"/>
                    <a:gd name="connsiteX207" fmla="*/ 2993507 w 4410901"/>
                    <a:gd name="connsiteY207" fmla="*/ 205426 h 3696370"/>
                    <a:gd name="connsiteX208" fmla="*/ 3150669 w 4410901"/>
                    <a:gd name="connsiteY208" fmla="*/ 177804 h 3696370"/>
                    <a:gd name="connsiteX209" fmla="*/ 3170672 w 4410901"/>
                    <a:gd name="connsiteY209" fmla="*/ 256861 h 3696370"/>
                    <a:gd name="connsiteX210" fmla="*/ 3208772 w 4410901"/>
                    <a:gd name="connsiteY210" fmla="*/ 319726 h 3696370"/>
                    <a:gd name="connsiteX211" fmla="*/ 3339264 w 4410901"/>
                    <a:gd name="connsiteY211" fmla="*/ 308296 h 3696370"/>
                    <a:gd name="connsiteX212" fmla="*/ 3371649 w 4410901"/>
                    <a:gd name="connsiteY212" fmla="*/ 166374 h 3696370"/>
                    <a:gd name="connsiteX213" fmla="*/ 3368792 w 4410901"/>
                    <a:gd name="connsiteY213" fmla="*/ 139704 h 3696370"/>
                    <a:gd name="connsiteX214" fmla="*/ 3525954 w 4410901"/>
                    <a:gd name="connsiteY214" fmla="*/ 112081 h 3696370"/>
                    <a:gd name="connsiteX215" fmla="*/ 3545004 w 4410901"/>
                    <a:gd name="connsiteY215" fmla="*/ 188281 h 3696370"/>
                    <a:gd name="connsiteX216" fmla="*/ 3583104 w 4410901"/>
                    <a:gd name="connsiteY216" fmla="*/ 251146 h 3696370"/>
                    <a:gd name="connsiteX217" fmla="*/ 3713597 w 4410901"/>
                    <a:gd name="connsiteY217" fmla="*/ 239716 h 3696370"/>
                    <a:gd name="connsiteX218" fmla="*/ 3745982 w 4410901"/>
                    <a:gd name="connsiteY218" fmla="*/ 97794 h 3696370"/>
                    <a:gd name="connsiteX219" fmla="*/ 3743124 w 4410901"/>
                    <a:gd name="connsiteY219" fmla="*/ 74934 h 3696370"/>
                    <a:gd name="connsiteX220" fmla="*/ 3838374 w 4410901"/>
                    <a:gd name="connsiteY220" fmla="*/ 58741 h 3696370"/>
                    <a:gd name="connsiteX221" fmla="*/ 4041257 w 4410901"/>
                    <a:gd name="connsiteY221" fmla="*/ 1168404 h 3696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4410901" h="3696370">
                      <a:moveTo>
                        <a:pt x="3893619" y="57789"/>
                      </a:moveTo>
                      <a:cubicBezTo>
                        <a:pt x="3890761" y="40644"/>
                        <a:pt x="3885999" y="21594"/>
                        <a:pt x="3872664" y="10164"/>
                      </a:cubicBezTo>
                      <a:cubicBezTo>
                        <a:pt x="3855519" y="-4124"/>
                        <a:pt x="3831707" y="-314"/>
                        <a:pt x="3809799" y="3496"/>
                      </a:cubicBezTo>
                      <a:cubicBezTo>
                        <a:pt x="3785986" y="8259"/>
                        <a:pt x="3761222" y="12069"/>
                        <a:pt x="3737409" y="16831"/>
                      </a:cubicBezTo>
                      <a:cubicBezTo>
                        <a:pt x="3720264" y="19689"/>
                        <a:pt x="3703119" y="23499"/>
                        <a:pt x="3685022" y="26356"/>
                      </a:cubicBezTo>
                      <a:cubicBezTo>
                        <a:pt x="3685974" y="36834"/>
                        <a:pt x="3686926" y="46359"/>
                        <a:pt x="3688832" y="56836"/>
                      </a:cubicBezTo>
                      <a:cubicBezTo>
                        <a:pt x="3689784" y="65409"/>
                        <a:pt x="3690736" y="74934"/>
                        <a:pt x="3691689" y="83506"/>
                      </a:cubicBezTo>
                      <a:cubicBezTo>
                        <a:pt x="3693594" y="98746"/>
                        <a:pt x="3695499" y="113986"/>
                        <a:pt x="3696451" y="129226"/>
                      </a:cubicBezTo>
                      <a:cubicBezTo>
                        <a:pt x="3698357" y="148276"/>
                        <a:pt x="3698357" y="168279"/>
                        <a:pt x="3688832" y="185424"/>
                      </a:cubicBezTo>
                      <a:cubicBezTo>
                        <a:pt x="3675497" y="211141"/>
                        <a:pt x="3643111" y="227334"/>
                        <a:pt x="3616442" y="210189"/>
                      </a:cubicBezTo>
                      <a:cubicBezTo>
                        <a:pt x="3600249" y="199711"/>
                        <a:pt x="3596439" y="179709"/>
                        <a:pt x="3591676" y="161611"/>
                      </a:cubicBezTo>
                      <a:cubicBezTo>
                        <a:pt x="3586914" y="141609"/>
                        <a:pt x="3582151" y="122559"/>
                        <a:pt x="3576436" y="102556"/>
                      </a:cubicBezTo>
                      <a:cubicBezTo>
                        <a:pt x="3575484" y="98746"/>
                        <a:pt x="3574532" y="94936"/>
                        <a:pt x="3573579" y="91126"/>
                      </a:cubicBezTo>
                      <a:cubicBezTo>
                        <a:pt x="3569769" y="76839"/>
                        <a:pt x="3566911" y="61599"/>
                        <a:pt x="3563101" y="47311"/>
                      </a:cubicBezTo>
                      <a:cubicBezTo>
                        <a:pt x="3545957" y="50169"/>
                        <a:pt x="3528811" y="53979"/>
                        <a:pt x="3511667" y="56836"/>
                      </a:cubicBezTo>
                      <a:cubicBezTo>
                        <a:pt x="3461184" y="66361"/>
                        <a:pt x="3410701" y="74934"/>
                        <a:pt x="3360219" y="84459"/>
                      </a:cubicBezTo>
                      <a:lnTo>
                        <a:pt x="3307832" y="93984"/>
                      </a:lnTo>
                      <a:cubicBezTo>
                        <a:pt x="3308784" y="104461"/>
                        <a:pt x="3309736" y="114939"/>
                        <a:pt x="3311642" y="125416"/>
                      </a:cubicBezTo>
                      <a:cubicBezTo>
                        <a:pt x="3311642" y="128274"/>
                        <a:pt x="3312594" y="130179"/>
                        <a:pt x="3312594" y="133036"/>
                      </a:cubicBezTo>
                      <a:cubicBezTo>
                        <a:pt x="3313547" y="138751"/>
                        <a:pt x="3313547" y="143514"/>
                        <a:pt x="3314499" y="148276"/>
                      </a:cubicBezTo>
                      <a:cubicBezTo>
                        <a:pt x="3316404" y="164469"/>
                        <a:pt x="3318309" y="180661"/>
                        <a:pt x="3320214" y="197806"/>
                      </a:cubicBezTo>
                      <a:cubicBezTo>
                        <a:pt x="3322119" y="216856"/>
                        <a:pt x="3322119" y="236859"/>
                        <a:pt x="3312594" y="254004"/>
                      </a:cubicBezTo>
                      <a:cubicBezTo>
                        <a:pt x="3299259" y="279721"/>
                        <a:pt x="3266874" y="295914"/>
                        <a:pt x="3240204" y="278769"/>
                      </a:cubicBezTo>
                      <a:cubicBezTo>
                        <a:pt x="3224011" y="268291"/>
                        <a:pt x="3220201" y="248289"/>
                        <a:pt x="3215439" y="230191"/>
                      </a:cubicBezTo>
                      <a:cubicBezTo>
                        <a:pt x="3209724" y="209236"/>
                        <a:pt x="3204961" y="189234"/>
                        <a:pt x="3200199" y="168279"/>
                      </a:cubicBezTo>
                      <a:cubicBezTo>
                        <a:pt x="3199247" y="165421"/>
                        <a:pt x="3199247" y="162564"/>
                        <a:pt x="3198294" y="159706"/>
                      </a:cubicBezTo>
                      <a:cubicBezTo>
                        <a:pt x="3194484" y="145419"/>
                        <a:pt x="3191626" y="130179"/>
                        <a:pt x="3187817" y="114939"/>
                      </a:cubicBezTo>
                      <a:lnTo>
                        <a:pt x="3136382" y="124464"/>
                      </a:lnTo>
                      <a:cubicBezTo>
                        <a:pt x="3085899" y="133989"/>
                        <a:pt x="3035417" y="142561"/>
                        <a:pt x="2985886" y="152086"/>
                      </a:cubicBezTo>
                      <a:lnTo>
                        <a:pt x="2933499" y="161611"/>
                      </a:lnTo>
                      <a:cubicBezTo>
                        <a:pt x="2934451" y="172089"/>
                        <a:pt x="2935404" y="182566"/>
                        <a:pt x="2937309" y="193044"/>
                      </a:cubicBezTo>
                      <a:cubicBezTo>
                        <a:pt x="2937309" y="194949"/>
                        <a:pt x="2937309" y="197806"/>
                        <a:pt x="2938261" y="199711"/>
                      </a:cubicBezTo>
                      <a:cubicBezTo>
                        <a:pt x="2939214" y="204474"/>
                        <a:pt x="2939214" y="209236"/>
                        <a:pt x="2940167" y="213046"/>
                      </a:cubicBezTo>
                      <a:cubicBezTo>
                        <a:pt x="2942072" y="230191"/>
                        <a:pt x="2943976" y="247336"/>
                        <a:pt x="2945882" y="265434"/>
                      </a:cubicBezTo>
                      <a:cubicBezTo>
                        <a:pt x="2947786" y="284484"/>
                        <a:pt x="2947786" y="304486"/>
                        <a:pt x="2938261" y="321631"/>
                      </a:cubicBezTo>
                      <a:cubicBezTo>
                        <a:pt x="2924926" y="347349"/>
                        <a:pt x="2892542" y="363541"/>
                        <a:pt x="2865872" y="346396"/>
                      </a:cubicBezTo>
                      <a:cubicBezTo>
                        <a:pt x="2849679" y="335919"/>
                        <a:pt x="2845869" y="315916"/>
                        <a:pt x="2841107" y="297819"/>
                      </a:cubicBezTo>
                      <a:cubicBezTo>
                        <a:pt x="2835392" y="275911"/>
                        <a:pt x="2830629" y="254956"/>
                        <a:pt x="2824914" y="233049"/>
                      </a:cubicBezTo>
                      <a:cubicBezTo>
                        <a:pt x="2824914" y="231144"/>
                        <a:pt x="2823961" y="229239"/>
                        <a:pt x="2823961" y="227334"/>
                      </a:cubicBezTo>
                      <a:cubicBezTo>
                        <a:pt x="2820151" y="212094"/>
                        <a:pt x="2817294" y="197806"/>
                        <a:pt x="2813484" y="182566"/>
                      </a:cubicBezTo>
                      <a:lnTo>
                        <a:pt x="2787767" y="187329"/>
                      </a:lnTo>
                      <a:lnTo>
                        <a:pt x="2762049" y="192091"/>
                      </a:lnTo>
                      <a:cubicBezTo>
                        <a:pt x="2711567" y="201616"/>
                        <a:pt x="2662036" y="210189"/>
                        <a:pt x="2611554" y="219714"/>
                      </a:cubicBezTo>
                      <a:cubicBezTo>
                        <a:pt x="2594409" y="222571"/>
                        <a:pt x="2576311" y="226381"/>
                        <a:pt x="2559167" y="229239"/>
                      </a:cubicBezTo>
                      <a:cubicBezTo>
                        <a:pt x="2560119" y="239716"/>
                        <a:pt x="2562024" y="251146"/>
                        <a:pt x="2562976" y="261624"/>
                      </a:cubicBezTo>
                      <a:cubicBezTo>
                        <a:pt x="2563929" y="267339"/>
                        <a:pt x="2564882" y="274006"/>
                        <a:pt x="2564882" y="279721"/>
                      </a:cubicBezTo>
                      <a:cubicBezTo>
                        <a:pt x="2566786" y="297819"/>
                        <a:pt x="2569644" y="315916"/>
                        <a:pt x="2570597" y="334014"/>
                      </a:cubicBezTo>
                      <a:cubicBezTo>
                        <a:pt x="2572501" y="353064"/>
                        <a:pt x="2572501" y="373066"/>
                        <a:pt x="2562976" y="390211"/>
                      </a:cubicBezTo>
                      <a:cubicBezTo>
                        <a:pt x="2549642" y="415929"/>
                        <a:pt x="2517257" y="432121"/>
                        <a:pt x="2490586" y="414976"/>
                      </a:cubicBezTo>
                      <a:cubicBezTo>
                        <a:pt x="2474394" y="404499"/>
                        <a:pt x="2470584" y="384496"/>
                        <a:pt x="2465822" y="366399"/>
                      </a:cubicBezTo>
                      <a:cubicBezTo>
                        <a:pt x="2460107" y="344491"/>
                        <a:pt x="2454392" y="321631"/>
                        <a:pt x="2448676" y="299724"/>
                      </a:cubicBezTo>
                      <a:cubicBezTo>
                        <a:pt x="2448676" y="298771"/>
                        <a:pt x="2447724" y="296866"/>
                        <a:pt x="2447724" y="295914"/>
                      </a:cubicBezTo>
                      <a:cubicBezTo>
                        <a:pt x="2443914" y="280674"/>
                        <a:pt x="2440104" y="265434"/>
                        <a:pt x="2437247" y="250194"/>
                      </a:cubicBezTo>
                      <a:cubicBezTo>
                        <a:pt x="2420101" y="253051"/>
                        <a:pt x="2402957" y="256861"/>
                        <a:pt x="2385812" y="259719"/>
                      </a:cubicBezTo>
                      <a:cubicBezTo>
                        <a:pt x="2335329" y="269244"/>
                        <a:pt x="2284846" y="277816"/>
                        <a:pt x="2235317" y="287341"/>
                      </a:cubicBezTo>
                      <a:cubicBezTo>
                        <a:pt x="2218171" y="290199"/>
                        <a:pt x="2201026" y="294009"/>
                        <a:pt x="2182929" y="296866"/>
                      </a:cubicBezTo>
                      <a:cubicBezTo>
                        <a:pt x="2183882" y="302581"/>
                        <a:pt x="2183882" y="308296"/>
                        <a:pt x="2184834" y="313059"/>
                      </a:cubicBezTo>
                      <a:cubicBezTo>
                        <a:pt x="2185787" y="318774"/>
                        <a:pt x="2185787" y="323536"/>
                        <a:pt x="2186739" y="329251"/>
                      </a:cubicBezTo>
                      <a:cubicBezTo>
                        <a:pt x="2187692" y="334966"/>
                        <a:pt x="2187692" y="340681"/>
                        <a:pt x="2188644" y="346396"/>
                      </a:cubicBezTo>
                      <a:cubicBezTo>
                        <a:pt x="2190549" y="364494"/>
                        <a:pt x="2193407" y="383544"/>
                        <a:pt x="2194359" y="401641"/>
                      </a:cubicBezTo>
                      <a:cubicBezTo>
                        <a:pt x="2196264" y="420691"/>
                        <a:pt x="2196264" y="440694"/>
                        <a:pt x="2186739" y="457839"/>
                      </a:cubicBezTo>
                      <a:cubicBezTo>
                        <a:pt x="2173404" y="483556"/>
                        <a:pt x="2141019" y="499749"/>
                        <a:pt x="2114349" y="482604"/>
                      </a:cubicBezTo>
                      <a:cubicBezTo>
                        <a:pt x="2098157" y="472126"/>
                        <a:pt x="2094346" y="452124"/>
                        <a:pt x="2089584" y="434026"/>
                      </a:cubicBezTo>
                      <a:cubicBezTo>
                        <a:pt x="2083869" y="411166"/>
                        <a:pt x="2078154" y="389259"/>
                        <a:pt x="2072439" y="366399"/>
                      </a:cubicBezTo>
                      <a:cubicBezTo>
                        <a:pt x="2072439" y="365446"/>
                        <a:pt x="2072439" y="364494"/>
                        <a:pt x="2071486" y="363541"/>
                      </a:cubicBezTo>
                      <a:cubicBezTo>
                        <a:pt x="2067676" y="348301"/>
                        <a:pt x="2063866" y="333061"/>
                        <a:pt x="2061009" y="317821"/>
                      </a:cubicBezTo>
                      <a:lnTo>
                        <a:pt x="2009574" y="327346"/>
                      </a:lnTo>
                      <a:cubicBezTo>
                        <a:pt x="1959091" y="335919"/>
                        <a:pt x="1908609" y="345444"/>
                        <a:pt x="1859079" y="354969"/>
                      </a:cubicBezTo>
                      <a:lnTo>
                        <a:pt x="1806691" y="364494"/>
                      </a:lnTo>
                      <a:lnTo>
                        <a:pt x="1810501" y="397831"/>
                      </a:lnTo>
                      <a:cubicBezTo>
                        <a:pt x="1811454" y="403546"/>
                        <a:pt x="1811454" y="408309"/>
                        <a:pt x="1812407" y="414024"/>
                      </a:cubicBezTo>
                      <a:cubicBezTo>
                        <a:pt x="1814311" y="433074"/>
                        <a:pt x="1817169" y="452124"/>
                        <a:pt x="1818121" y="470221"/>
                      </a:cubicBezTo>
                      <a:cubicBezTo>
                        <a:pt x="1820026" y="489271"/>
                        <a:pt x="1820026" y="509274"/>
                        <a:pt x="1810501" y="526419"/>
                      </a:cubicBezTo>
                      <a:cubicBezTo>
                        <a:pt x="1797166" y="552136"/>
                        <a:pt x="1764782" y="568329"/>
                        <a:pt x="1738111" y="551184"/>
                      </a:cubicBezTo>
                      <a:cubicBezTo>
                        <a:pt x="1721919" y="540706"/>
                        <a:pt x="1718109" y="520704"/>
                        <a:pt x="1713346" y="502606"/>
                      </a:cubicBezTo>
                      <a:cubicBezTo>
                        <a:pt x="1707632" y="479746"/>
                        <a:pt x="1701916" y="456886"/>
                        <a:pt x="1696201" y="434026"/>
                      </a:cubicBezTo>
                      <a:cubicBezTo>
                        <a:pt x="1696201" y="433074"/>
                        <a:pt x="1696201" y="433074"/>
                        <a:pt x="1696201" y="432121"/>
                      </a:cubicBezTo>
                      <a:cubicBezTo>
                        <a:pt x="1692391" y="416881"/>
                        <a:pt x="1688582" y="400689"/>
                        <a:pt x="1684771" y="385449"/>
                      </a:cubicBezTo>
                      <a:lnTo>
                        <a:pt x="1633336" y="394974"/>
                      </a:lnTo>
                      <a:cubicBezTo>
                        <a:pt x="1582854" y="404499"/>
                        <a:pt x="1533324" y="413071"/>
                        <a:pt x="1482841" y="422596"/>
                      </a:cubicBezTo>
                      <a:lnTo>
                        <a:pt x="1430454" y="432121"/>
                      </a:lnTo>
                      <a:cubicBezTo>
                        <a:pt x="1431407" y="443551"/>
                        <a:pt x="1433311" y="454981"/>
                        <a:pt x="1434264" y="466411"/>
                      </a:cubicBezTo>
                      <a:cubicBezTo>
                        <a:pt x="1435216" y="472126"/>
                        <a:pt x="1435216" y="476889"/>
                        <a:pt x="1436169" y="482604"/>
                      </a:cubicBezTo>
                      <a:cubicBezTo>
                        <a:pt x="1439026" y="501654"/>
                        <a:pt x="1440932" y="520704"/>
                        <a:pt x="1442836" y="539754"/>
                      </a:cubicBezTo>
                      <a:cubicBezTo>
                        <a:pt x="1444741" y="558804"/>
                        <a:pt x="1444741" y="578806"/>
                        <a:pt x="1435216" y="595951"/>
                      </a:cubicBezTo>
                      <a:cubicBezTo>
                        <a:pt x="1421882" y="621669"/>
                        <a:pt x="1389496" y="637861"/>
                        <a:pt x="1362826" y="620716"/>
                      </a:cubicBezTo>
                      <a:cubicBezTo>
                        <a:pt x="1346634" y="610239"/>
                        <a:pt x="1342824" y="590236"/>
                        <a:pt x="1338061" y="572139"/>
                      </a:cubicBezTo>
                      <a:cubicBezTo>
                        <a:pt x="1332346" y="549279"/>
                        <a:pt x="1326632" y="526419"/>
                        <a:pt x="1320916" y="503559"/>
                      </a:cubicBezTo>
                      <a:cubicBezTo>
                        <a:pt x="1320916" y="502606"/>
                        <a:pt x="1320916" y="502606"/>
                        <a:pt x="1320916" y="501654"/>
                      </a:cubicBezTo>
                      <a:cubicBezTo>
                        <a:pt x="1317107" y="486414"/>
                        <a:pt x="1313296" y="470221"/>
                        <a:pt x="1309486" y="454981"/>
                      </a:cubicBezTo>
                      <a:cubicBezTo>
                        <a:pt x="1292341" y="457839"/>
                        <a:pt x="1275196" y="461649"/>
                        <a:pt x="1258051" y="464506"/>
                      </a:cubicBezTo>
                      <a:cubicBezTo>
                        <a:pt x="1207569" y="474031"/>
                        <a:pt x="1158039" y="482604"/>
                        <a:pt x="1107556" y="492129"/>
                      </a:cubicBezTo>
                      <a:cubicBezTo>
                        <a:pt x="1098984" y="494034"/>
                        <a:pt x="1090411" y="494986"/>
                        <a:pt x="1081839" y="496891"/>
                      </a:cubicBezTo>
                      <a:lnTo>
                        <a:pt x="1056121" y="501654"/>
                      </a:lnTo>
                      <a:cubicBezTo>
                        <a:pt x="1057074" y="513084"/>
                        <a:pt x="1058979" y="524514"/>
                        <a:pt x="1059931" y="535944"/>
                      </a:cubicBezTo>
                      <a:cubicBezTo>
                        <a:pt x="1060884" y="541659"/>
                        <a:pt x="1060884" y="546421"/>
                        <a:pt x="1061836" y="552136"/>
                      </a:cubicBezTo>
                      <a:cubicBezTo>
                        <a:pt x="1063741" y="571186"/>
                        <a:pt x="1066599" y="589284"/>
                        <a:pt x="1067551" y="608334"/>
                      </a:cubicBezTo>
                      <a:cubicBezTo>
                        <a:pt x="1069456" y="627384"/>
                        <a:pt x="1069456" y="647386"/>
                        <a:pt x="1059931" y="664531"/>
                      </a:cubicBezTo>
                      <a:cubicBezTo>
                        <a:pt x="1046596" y="690249"/>
                        <a:pt x="1014211" y="706441"/>
                        <a:pt x="987541" y="689296"/>
                      </a:cubicBezTo>
                      <a:cubicBezTo>
                        <a:pt x="971349" y="678819"/>
                        <a:pt x="967539" y="658816"/>
                        <a:pt x="962776" y="640719"/>
                      </a:cubicBezTo>
                      <a:cubicBezTo>
                        <a:pt x="957061" y="617859"/>
                        <a:pt x="951346" y="595951"/>
                        <a:pt x="945631" y="573091"/>
                      </a:cubicBezTo>
                      <a:cubicBezTo>
                        <a:pt x="945631" y="572139"/>
                        <a:pt x="945631" y="571186"/>
                        <a:pt x="944679" y="570234"/>
                      </a:cubicBezTo>
                      <a:cubicBezTo>
                        <a:pt x="940869" y="554041"/>
                        <a:pt x="937059" y="538801"/>
                        <a:pt x="933249" y="522609"/>
                      </a:cubicBezTo>
                      <a:lnTo>
                        <a:pt x="907531" y="527371"/>
                      </a:lnTo>
                      <a:lnTo>
                        <a:pt x="881814" y="532134"/>
                      </a:lnTo>
                      <a:cubicBezTo>
                        <a:pt x="831331" y="541659"/>
                        <a:pt x="781801" y="550231"/>
                        <a:pt x="731319" y="559756"/>
                      </a:cubicBezTo>
                      <a:cubicBezTo>
                        <a:pt x="714174" y="562614"/>
                        <a:pt x="696076" y="566424"/>
                        <a:pt x="678931" y="569281"/>
                      </a:cubicBezTo>
                      <a:cubicBezTo>
                        <a:pt x="679884" y="574996"/>
                        <a:pt x="679884" y="580711"/>
                        <a:pt x="680836" y="586426"/>
                      </a:cubicBezTo>
                      <a:cubicBezTo>
                        <a:pt x="681789" y="592141"/>
                        <a:pt x="681789" y="597856"/>
                        <a:pt x="682741" y="604524"/>
                      </a:cubicBezTo>
                      <a:cubicBezTo>
                        <a:pt x="682741" y="606429"/>
                        <a:pt x="682741" y="608334"/>
                        <a:pt x="683694" y="610239"/>
                      </a:cubicBezTo>
                      <a:cubicBezTo>
                        <a:pt x="683694" y="614049"/>
                        <a:pt x="684646" y="617859"/>
                        <a:pt x="684646" y="621669"/>
                      </a:cubicBezTo>
                      <a:cubicBezTo>
                        <a:pt x="686551" y="639766"/>
                        <a:pt x="689409" y="657864"/>
                        <a:pt x="690361" y="676914"/>
                      </a:cubicBezTo>
                      <a:cubicBezTo>
                        <a:pt x="692266" y="695964"/>
                        <a:pt x="692266" y="715966"/>
                        <a:pt x="682741" y="733111"/>
                      </a:cubicBezTo>
                      <a:cubicBezTo>
                        <a:pt x="669406" y="758829"/>
                        <a:pt x="637021" y="775021"/>
                        <a:pt x="610351" y="757876"/>
                      </a:cubicBezTo>
                      <a:cubicBezTo>
                        <a:pt x="594159" y="747399"/>
                        <a:pt x="590349" y="727396"/>
                        <a:pt x="585586" y="709299"/>
                      </a:cubicBezTo>
                      <a:cubicBezTo>
                        <a:pt x="579871" y="687391"/>
                        <a:pt x="574156" y="665484"/>
                        <a:pt x="569394" y="643576"/>
                      </a:cubicBezTo>
                      <a:cubicBezTo>
                        <a:pt x="569394" y="641671"/>
                        <a:pt x="568441" y="640719"/>
                        <a:pt x="568441" y="639766"/>
                      </a:cubicBezTo>
                      <a:cubicBezTo>
                        <a:pt x="564631" y="623574"/>
                        <a:pt x="560821" y="607381"/>
                        <a:pt x="557011" y="591189"/>
                      </a:cubicBezTo>
                      <a:lnTo>
                        <a:pt x="505576" y="600714"/>
                      </a:lnTo>
                      <a:cubicBezTo>
                        <a:pt x="455094" y="609286"/>
                        <a:pt x="405564" y="618811"/>
                        <a:pt x="355081" y="627384"/>
                      </a:cubicBezTo>
                      <a:lnTo>
                        <a:pt x="302694" y="636909"/>
                      </a:lnTo>
                      <a:cubicBezTo>
                        <a:pt x="303646" y="649291"/>
                        <a:pt x="305551" y="660721"/>
                        <a:pt x="306504" y="673104"/>
                      </a:cubicBezTo>
                      <a:cubicBezTo>
                        <a:pt x="307456" y="679771"/>
                        <a:pt x="308409" y="686439"/>
                        <a:pt x="308409" y="693106"/>
                      </a:cubicBezTo>
                      <a:cubicBezTo>
                        <a:pt x="310314" y="710251"/>
                        <a:pt x="313171" y="728349"/>
                        <a:pt x="314124" y="746446"/>
                      </a:cubicBezTo>
                      <a:cubicBezTo>
                        <a:pt x="316029" y="765496"/>
                        <a:pt x="316029" y="785499"/>
                        <a:pt x="306504" y="802644"/>
                      </a:cubicBezTo>
                      <a:cubicBezTo>
                        <a:pt x="293169" y="828361"/>
                        <a:pt x="260784" y="844554"/>
                        <a:pt x="234114" y="827409"/>
                      </a:cubicBezTo>
                      <a:cubicBezTo>
                        <a:pt x="217921" y="816931"/>
                        <a:pt x="214111" y="796929"/>
                        <a:pt x="209349" y="778831"/>
                      </a:cubicBezTo>
                      <a:cubicBezTo>
                        <a:pt x="203634" y="757876"/>
                        <a:pt x="198871" y="735969"/>
                        <a:pt x="193156" y="715014"/>
                      </a:cubicBezTo>
                      <a:cubicBezTo>
                        <a:pt x="192204" y="713109"/>
                        <a:pt x="192204" y="711204"/>
                        <a:pt x="191251" y="708346"/>
                      </a:cubicBezTo>
                      <a:cubicBezTo>
                        <a:pt x="187441" y="692154"/>
                        <a:pt x="183631" y="675961"/>
                        <a:pt x="179821" y="659769"/>
                      </a:cubicBezTo>
                      <a:cubicBezTo>
                        <a:pt x="162676" y="662626"/>
                        <a:pt x="145531" y="666436"/>
                        <a:pt x="128386" y="669294"/>
                      </a:cubicBezTo>
                      <a:cubicBezTo>
                        <a:pt x="98859" y="675009"/>
                        <a:pt x="69331" y="679771"/>
                        <a:pt x="39804" y="685486"/>
                      </a:cubicBezTo>
                      <a:cubicBezTo>
                        <a:pt x="27421" y="687391"/>
                        <a:pt x="13134" y="691201"/>
                        <a:pt x="5514" y="701679"/>
                      </a:cubicBezTo>
                      <a:cubicBezTo>
                        <a:pt x="-2106" y="712156"/>
                        <a:pt x="-201" y="727396"/>
                        <a:pt x="1704" y="740731"/>
                      </a:cubicBezTo>
                      <a:cubicBezTo>
                        <a:pt x="6466" y="767401"/>
                        <a:pt x="11229" y="794071"/>
                        <a:pt x="15991" y="820741"/>
                      </a:cubicBezTo>
                      <a:cubicBezTo>
                        <a:pt x="195061" y="1778004"/>
                        <a:pt x="363654" y="2737171"/>
                        <a:pt x="533199" y="3696339"/>
                      </a:cubicBezTo>
                      <a:cubicBezTo>
                        <a:pt x="534151" y="3699196"/>
                        <a:pt x="1588569" y="3509649"/>
                        <a:pt x="1684771" y="3492504"/>
                      </a:cubicBezTo>
                      <a:cubicBezTo>
                        <a:pt x="2070534" y="3422971"/>
                        <a:pt x="2455344" y="3352487"/>
                        <a:pt x="2841107" y="3281049"/>
                      </a:cubicBezTo>
                      <a:cubicBezTo>
                        <a:pt x="3225917" y="3209612"/>
                        <a:pt x="3611679" y="3136269"/>
                        <a:pt x="3995536" y="3062926"/>
                      </a:cubicBezTo>
                      <a:cubicBezTo>
                        <a:pt x="4091739" y="3044829"/>
                        <a:pt x="4187942" y="3025779"/>
                        <a:pt x="4284144" y="3007681"/>
                      </a:cubicBezTo>
                      <a:cubicBezTo>
                        <a:pt x="4312719" y="3001966"/>
                        <a:pt x="4382252" y="3002919"/>
                        <a:pt x="4403207" y="2980059"/>
                      </a:cubicBezTo>
                      <a:cubicBezTo>
                        <a:pt x="4423209" y="2957199"/>
                        <a:pt x="4398444" y="2889571"/>
                        <a:pt x="4393682" y="2862901"/>
                      </a:cubicBezTo>
                      <a:cubicBezTo>
                        <a:pt x="4360344" y="2670496"/>
                        <a:pt x="4327007" y="2477139"/>
                        <a:pt x="4293669" y="2284734"/>
                      </a:cubicBezTo>
                      <a:cubicBezTo>
                        <a:pt x="4226042" y="1898971"/>
                        <a:pt x="4158414" y="1514161"/>
                        <a:pt x="4088882" y="1128399"/>
                      </a:cubicBezTo>
                      <a:cubicBezTo>
                        <a:pt x="4023159" y="770259"/>
                        <a:pt x="3958389" y="414024"/>
                        <a:pt x="3893619" y="57789"/>
                      </a:cubicBezTo>
                      <a:close/>
                      <a:moveTo>
                        <a:pt x="4041257" y="1168404"/>
                      </a:moveTo>
                      <a:cubicBezTo>
                        <a:pt x="4127934" y="1652274"/>
                        <a:pt x="4213659" y="2136144"/>
                        <a:pt x="4297479" y="2620014"/>
                      </a:cubicBezTo>
                      <a:cubicBezTo>
                        <a:pt x="4315577" y="2725741"/>
                        <a:pt x="4334627" y="2832421"/>
                        <a:pt x="4352724" y="2938149"/>
                      </a:cubicBezTo>
                      <a:cubicBezTo>
                        <a:pt x="3903144" y="3025779"/>
                        <a:pt x="3452611" y="3111504"/>
                        <a:pt x="3002079" y="3195324"/>
                      </a:cubicBezTo>
                      <a:cubicBezTo>
                        <a:pt x="2367714" y="3314387"/>
                        <a:pt x="1733349" y="3429639"/>
                        <a:pt x="1098984" y="3542987"/>
                      </a:cubicBezTo>
                      <a:cubicBezTo>
                        <a:pt x="924676" y="3574419"/>
                        <a:pt x="749416" y="3604899"/>
                        <a:pt x="575109" y="3635379"/>
                      </a:cubicBezTo>
                      <a:cubicBezTo>
                        <a:pt x="519864" y="3313434"/>
                        <a:pt x="463666" y="2991489"/>
                        <a:pt x="406516" y="2669544"/>
                      </a:cubicBezTo>
                      <a:cubicBezTo>
                        <a:pt x="320791" y="2185674"/>
                        <a:pt x="234114" y="1701804"/>
                        <a:pt x="146484" y="1217934"/>
                      </a:cubicBezTo>
                      <a:cubicBezTo>
                        <a:pt x="117909" y="1058866"/>
                        <a:pt x="88381" y="899799"/>
                        <a:pt x="58854" y="740731"/>
                      </a:cubicBezTo>
                      <a:cubicBezTo>
                        <a:pt x="89334" y="735016"/>
                        <a:pt x="120766" y="729301"/>
                        <a:pt x="152199" y="722634"/>
                      </a:cubicBezTo>
                      <a:cubicBezTo>
                        <a:pt x="158866" y="749304"/>
                        <a:pt x="165534" y="776926"/>
                        <a:pt x="172201" y="803596"/>
                      </a:cubicBezTo>
                      <a:cubicBezTo>
                        <a:pt x="178869" y="828361"/>
                        <a:pt x="189346" y="851221"/>
                        <a:pt x="210301" y="866461"/>
                      </a:cubicBezTo>
                      <a:cubicBezTo>
                        <a:pt x="251259" y="895989"/>
                        <a:pt x="305551" y="889321"/>
                        <a:pt x="340794" y="855031"/>
                      </a:cubicBezTo>
                      <a:cubicBezTo>
                        <a:pt x="379846" y="816931"/>
                        <a:pt x="378894" y="764544"/>
                        <a:pt x="373179" y="713109"/>
                      </a:cubicBezTo>
                      <a:cubicBezTo>
                        <a:pt x="372226" y="702631"/>
                        <a:pt x="370321" y="692154"/>
                        <a:pt x="369369" y="681676"/>
                      </a:cubicBezTo>
                      <a:cubicBezTo>
                        <a:pt x="421756" y="672151"/>
                        <a:pt x="474144" y="661674"/>
                        <a:pt x="525579" y="652149"/>
                      </a:cubicBezTo>
                      <a:lnTo>
                        <a:pt x="525579" y="652149"/>
                      </a:lnTo>
                      <a:cubicBezTo>
                        <a:pt x="532246" y="679771"/>
                        <a:pt x="538914" y="707394"/>
                        <a:pt x="546534" y="735016"/>
                      </a:cubicBezTo>
                      <a:cubicBezTo>
                        <a:pt x="553201" y="759781"/>
                        <a:pt x="563679" y="782641"/>
                        <a:pt x="584634" y="797881"/>
                      </a:cubicBezTo>
                      <a:cubicBezTo>
                        <a:pt x="625591" y="827409"/>
                        <a:pt x="679884" y="820741"/>
                        <a:pt x="715126" y="786451"/>
                      </a:cubicBezTo>
                      <a:cubicBezTo>
                        <a:pt x="754179" y="748351"/>
                        <a:pt x="753226" y="695964"/>
                        <a:pt x="747511" y="644529"/>
                      </a:cubicBezTo>
                      <a:lnTo>
                        <a:pt x="743701" y="611191"/>
                      </a:lnTo>
                      <a:cubicBezTo>
                        <a:pt x="796089" y="601666"/>
                        <a:pt x="848476" y="591189"/>
                        <a:pt x="899911" y="581664"/>
                      </a:cubicBezTo>
                      <a:cubicBezTo>
                        <a:pt x="899911" y="582616"/>
                        <a:pt x="899911" y="582616"/>
                        <a:pt x="899911" y="583569"/>
                      </a:cubicBezTo>
                      <a:cubicBezTo>
                        <a:pt x="906579" y="611191"/>
                        <a:pt x="913246" y="638814"/>
                        <a:pt x="920866" y="666436"/>
                      </a:cubicBezTo>
                      <a:cubicBezTo>
                        <a:pt x="927534" y="691201"/>
                        <a:pt x="938011" y="714061"/>
                        <a:pt x="958966" y="729301"/>
                      </a:cubicBezTo>
                      <a:cubicBezTo>
                        <a:pt x="999924" y="758829"/>
                        <a:pt x="1054216" y="752161"/>
                        <a:pt x="1089459" y="717871"/>
                      </a:cubicBezTo>
                      <a:cubicBezTo>
                        <a:pt x="1128511" y="679771"/>
                        <a:pt x="1127559" y="627384"/>
                        <a:pt x="1121844" y="575949"/>
                      </a:cubicBezTo>
                      <a:cubicBezTo>
                        <a:pt x="1120891" y="564519"/>
                        <a:pt x="1118986" y="553089"/>
                        <a:pt x="1118034" y="541659"/>
                      </a:cubicBezTo>
                      <a:cubicBezTo>
                        <a:pt x="1170421" y="532134"/>
                        <a:pt x="1221857" y="522609"/>
                        <a:pt x="1274244" y="513084"/>
                      </a:cubicBezTo>
                      <a:cubicBezTo>
                        <a:pt x="1274244" y="514036"/>
                        <a:pt x="1274244" y="514989"/>
                        <a:pt x="1275196" y="515941"/>
                      </a:cubicBezTo>
                      <a:cubicBezTo>
                        <a:pt x="1281864" y="543564"/>
                        <a:pt x="1288532" y="571186"/>
                        <a:pt x="1296151" y="598809"/>
                      </a:cubicBezTo>
                      <a:cubicBezTo>
                        <a:pt x="1302819" y="623574"/>
                        <a:pt x="1313296" y="646434"/>
                        <a:pt x="1334251" y="661674"/>
                      </a:cubicBezTo>
                      <a:cubicBezTo>
                        <a:pt x="1375209" y="691201"/>
                        <a:pt x="1429501" y="684534"/>
                        <a:pt x="1464744" y="650244"/>
                      </a:cubicBezTo>
                      <a:cubicBezTo>
                        <a:pt x="1503796" y="612144"/>
                        <a:pt x="1502844" y="559756"/>
                        <a:pt x="1497129" y="508321"/>
                      </a:cubicBezTo>
                      <a:cubicBezTo>
                        <a:pt x="1496176" y="496891"/>
                        <a:pt x="1494271" y="485461"/>
                        <a:pt x="1493319" y="473079"/>
                      </a:cubicBezTo>
                      <a:lnTo>
                        <a:pt x="1649529" y="444504"/>
                      </a:lnTo>
                      <a:cubicBezTo>
                        <a:pt x="1649529" y="445456"/>
                        <a:pt x="1649529" y="446409"/>
                        <a:pt x="1650482" y="447361"/>
                      </a:cubicBezTo>
                      <a:cubicBezTo>
                        <a:pt x="1657149" y="474984"/>
                        <a:pt x="1663816" y="502606"/>
                        <a:pt x="1671436" y="530229"/>
                      </a:cubicBezTo>
                      <a:cubicBezTo>
                        <a:pt x="1678104" y="554994"/>
                        <a:pt x="1687629" y="577854"/>
                        <a:pt x="1709536" y="593094"/>
                      </a:cubicBezTo>
                      <a:cubicBezTo>
                        <a:pt x="1750494" y="622621"/>
                        <a:pt x="1804786" y="615954"/>
                        <a:pt x="1840029" y="581664"/>
                      </a:cubicBezTo>
                      <a:cubicBezTo>
                        <a:pt x="1879082" y="543564"/>
                        <a:pt x="1878129" y="491176"/>
                        <a:pt x="1872414" y="439741"/>
                      </a:cubicBezTo>
                      <a:cubicBezTo>
                        <a:pt x="1871461" y="428311"/>
                        <a:pt x="1869557" y="416881"/>
                        <a:pt x="1868604" y="405451"/>
                      </a:cubicBezTo>
                      <a:cubicBezTo>
                        <a:pt x="1920991" y="395926"/>
                        <a:pt x="1973379" y="386401"/>
                        <a:pt x="2024814" y="376876"/>
                      </a:cubicBezTo>
                      <a:cubicBezTo>
                        <a:pt x="2024814" y="377829"/>
                        <a:pt x="2024814" y="378781"/>
                        <a:pt x="2025766" y="378781"/>
                      </a:cubicBezTo>
                      <a:cubicBezTo>
                        <a:pt x="2032434" y="406404"/>
                        <a:pt x="2039101" y="434026"/>
                        <a:pt x="2046721" y="461649"/>
                      </a:cubicBezTo>
                      <a:cubicBezTo>
                        <a:pt x="2053389" y="486414"/>
                        <a:pt x="2063866" y="509274"/>
                        <a:pt x="2084821" y="524514"/>
                      </a:cubicBezTo>
                      <a:cubicBezTo>
                        <a:pt x="2125779" y="554041"/>
                        <a:pt x="2180071" y="547374"/>
                        <a:pt x="2215314" y="513084"/>
                      </a:cubicBezTo>
                      <a:cubicBezTo>
                        <a:pt x="2254367" y="474984"/>
                        <a:pt x="2253414" y="422596"/>
                        <a:pt x="2247699" y="371161"/>
                      </a:cubicBezTo>
                      <a:cubicBezTo>
                        <a:pt x="2246746" y="359731"/>
                        <a:pt x="2244842" y="348301"/>
                        <a:pt x="2243889" y="337824"/>
                      </a:cubicBezTo>
                      <a:cubicBezTo>
                        <a:pt x="2296276" y="328299"/>
                        <a:pt x="2348664" y="318774"/>
                        <a:pt x="2401051" y="310201"/>
                      </a:cubicBezTo>
                      <a:lnTo>
                        <a:pt x="2401051" y="311154"/>
                      </a:lnTo>
                      <a:cubicBezTo>
                        <a:pt x="2407719" y="338776"/>
                        <a:pt x="2414386" y="366399"/>
                        <a:pt x="2422007" y="394021"/>
                      </a:cubicBezTo>
                      <a:cubicBezTo>
                        <a:pt x="2428674" y="418786"/>
                        <a:pt x="2439151" y="441646"/>
                        <a:pt x="2460107" y="456886"/>
                      </a:cubicBezTo>
                      <a:cubicBezTo>
                        <a:pt x="2501064" y="486414"/>
                        <a:pt x="2555357" y="479746"/>
                        <a:pt x="2590599" y="445456"/>
                      </a:cubicBezTo>
                      <a:cubicBezTo>
                        <a:pt x="2629651" y="407356"/>
                        <a:pt x="2628699" y="354969"/>
                        <a:pt x="2622984" y="303534"/>
                      </a:cubicBezTo>
                      <a:cubicBezTo>
                        <a:pt x="2622032" y="293056"/>
                        <a:pt x="2620126" y="282579"/>
                        <a:pt x="2619174" y="271149"/>
                      </a:cubicBezTo>
                      <a:cubicBezTo>
                        <a:pt x="2671561" y="261624"/>
                        <a:pt x="2723949" y="253051"/>
                        <a:pt x="2776336" y="243526"/>
                      </a:cubicBezTo>
                      <a:cubicBezTo>
                        <a:pt x="2783004" y="271149"/>
                        <a:pt x="2789672" y="297819"/>
                        <a:pt x="2796339" y="325441"/>
                      </a:cubicBezTo>
                      <a:cubicBezTo>
                        <a:pt x="2803007" y="350206"/>
                        <a:pt x="2813484" y="373066"/>
                        <a:pt x="2834439" y="388306"/>
                      </a:cubicBezTo>
                      <a:cubicBezTo>
                        <a:pt x="2875397" y="417834"/>
                        <a:pt x="2929689" y="411166"/>
                        <a:pt x="2964932" y="376876"/>
                      </a:cubicBezTo>
                      <a:cubicBezTo>
                        <a:pt x="3003984" y="338776"/>
                        <a:pt x="3003032" y="286389"/>
                        <a:pt x="2997317" y="234954"/>
                      </a:cubicBezTo>
                      <a:cubicBezTo>
                        <a:pt x="2996364" y="225429"/>
                        <a:pt x="2995411" y="214951"/>
                        <a:pt x="2993507" y="205426"/>
                      </a:cubicBezTo>
                      <a:cubicBezTo>
                        <a:pt x="3045894" y="195901"/>
                        <a:pt x="3098282" y="186376"/>
                        <a:pt x="3150669" y="177804"/>
                      </a:cubicBezTo>
                      <a:cubicBezTo>
                        <a:pt x="3157336" y="204474"/>
                        <a:pt x="3164004" y="231144"/>
                        <a:pt x="3170672" y="256861"/>
                      </a:cubicBezTo>
                      <a:cubicBezTo>
                        <a:pt x="3177339" y="281626"/>
                        <a:pt x="3187817" y="304486"/>
                        <a:pt x="3208772" y="319726"/>
                      </a:cubicBezTo>
                      <a:cubicBezTo>
                        <a:pt x="3249729" y="349254"/>
                        <a:pt x="3304022" y="342586"/>
                        <a:pt x="3339264" y="308296"/>
                      </a:cubicBezTo>
                      <a:cubicBezTo>
                        <a:pt x="3378317" y="270196"/>
                        <a:pt x="3377364" y="217809"/>
                        <a:pt x="3371649" y="166374"/>
                      </a:cubicBezTo>
                      <a:cubicBezTo>
                        <a:pt x="3370697" y="157801"/>
                        <a:pt x="3369744" y="148276"/>
                        <a:pt x="3368792" y="139704"/>
                      </a:cubicBezTo>
                      <a:lnTo>
                        <a:pt x="3525954" y="112081"/>
                      </a:lnTo>
                      <a:cubicBezTo>
                        <a:pt x="3532622" y="137799"/>
                        <a:pt x="3538336" y="162564"/>
                        <a:pt x="3545004" y="188281"/>
                      </a:cubicBezTo>
                      <a:cubicBezTo>
                        <a:pt x="3551672" y="213046"/>
                        <a:pt x="3562149" y="235906"/>
                        <a:pt x="3583104" y="251146"/>
                      </a:cubicBezTo>
                      <a:cubicBezTo>
                        <a:pt x="3624061" y="280674"/>
                        <a:pt x="3678354" y="274006"/>
                        <a:pt x="3713597" y="239716"/>
                      </a:cubicBezTo>
                      <a:cubicBezTo>
                        <a:pt x="3752649" y="201616"/>
                        <a:pt x="3751697" y="149229"/>
                        <a:pt x="3745982" y="97794"/>
                      </a:cubicBezTo>
                      <a:cubicBezTo>
                        <a:pt x="3745029" y="90174"/>
                        <a:pt x="3744076" y="82554"/>
                        <a:pt x="3743124" y="74934"/>
                      </a:cubicBezTo>
                      <a:cubicBezTo>
                        <a:pt x="3775509" y="69219"/>
                        <a:pt x="3806942" y="63504"/>
                        <a:pt x="3838374" y="58741"/>
                      </a:cubicBezTo>
                      <a:cubicBezTo>
                        <a:pt x="3907907" y="428311"/>
                        <a:pt x="3974582" y="798834"/>
                        <a:pt x="4041257" y="116840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96799109-6962-E4D4-AEA5-05F0E076417A}"/>
                    </a:ext>
                  </a:extLst>
                </p:cNvPr>
                <p:cNvSpPr/>
                <p:nvPr/>
              </p:nvSpPr>
              <p:spPr>
                <a:xfrm rot="-620812">
                  <a:off x="4255688" y="3328923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D62A5C7-CCFA-40BB-C454-FA387D88C3D4}"/>
                    </a:ext>
                  </a:extLst>
                </p:cNvPr>
                <p:cNvSpPr/>
                <p:nvPr/>
              </p:nvSpPr>
              <p:spPr>
                <a:xfrm rot="-620812">
                  <a:off x="4468053" y="4491888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" name="Đồ họa 8">
                <a:extLst>
                  <a:ext uri="{FF2B5EF4-FFF2-40B4-BE49-F238E27FC236}">
                    <a16:creationId xmlns:a16="http://schemas.microsoft.com/office/drawing/2014/main" id="{6BB7AA78-BE29-DF7F-E8D9-97B8942C480C}"/>
                  </a:ext>
                </a:extLst>
              </p:cNvPr>
              <p:cNvGrpSpPr/>
              <p:nvPr/>
            </p:nvGrpSpPr>
            <p:grpSpPr>
              <a:xfrm>
                <a:off x="6789649" y="1989287"/>
                <a:ext cx="489441" cy="689473"/>
                <a:chOff x="6789649" y="1989287"/>
                <a:chExt cx="489441" cy="689473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9C74C1DC-7DFA-9021-92D0-3A2A1D1AB802}"/>
                    </a:ext>
                  </a:extLst>
                </p:cNvPr>
                <p:cNvSpPr/>
                <p:nvPr/>
              </p:nvSpPr>
              <p:spPr>
                <a:xfrm>
                  <a:off x="6790179" y="1991192"/>
                  <a:ext cx="488911" cy="687568"/>
                </a:xfrm>
                <a:custGeom>
                  <a:avLst/>
                  <a:gdLst>
                    <a:gd name="connsiteX0" fmla="*/ 467870 w 488911"/>
                    <a:gd name="connsiteY0" fmla="*/ 213737 h 687568"/>
                    <a:gd name="connsiteX1" fmla="*/ 460250 w 488911"/>
                    <a:gd name="connsiteY1" fmla="*/ 480437 h 687568"/>
                    <a:gd name="connsiteX2" fmla="*/ 460250 w 488911"/>
                    <a:gd name="connsiteY2" fmla="*/ 482342 h 687568"/>
                    <a:gd name="connsiteX3" fmla="*/ 444057 w 488911"/>
                    <a:gd name="connsiteY3" fmla="*/ 520442 h 687568"/>
                    <a:gd name="connsiteX4" fmla="*/ 388812 w 488911"/>
                    <a:gd name="connsiteY4" fmla="*/ 551874 h 687568"/>
                    <a:gd name="connsiteX5" fmla="*/ 386907 w 488911"/>
                    <a:gd name="connsiteY5" fmla="*/ 652839 h 687568"/>
                    <a:gd name="connsiteX6" fmla="*/ 356427 w 488911"/>
                    <a:gd name="connsiteY6" fmla="*/ 687129 h 687568"/>
                    <a:gd name="connsiteX7" fmla="*/ 318327 w 488911"/>
                    <a:gd name="connsiteY7" fmla="*/ 662364 h 687568"/>
                    <a:gd name="connsiteX8" fmla="*/ 285942 w 488911"/>
                    <a:gd name="connsiteY8" fmla="*/ 575687 h 687568"/>
                    <a:gd name="connsiteX9" fmla="*/ 216410 w 488911"/>
                    <a:gd name="connsiteY9" fmla="*/ 571877 h 687568"/>
                    <a:gd name="connsiteX10" fmla="*/ 201170 w 488911"/>
                    <a:gd name="connsiteY10" fmla="*/ 563304 h 687568"/>
                    <a:gd name="connsiteX11" fmla="*/ 188787 w 488911"/>
                    <a:gd name="connsiteY11" fmla="*/ 546159 h 687568"/>
                    <a:gd name="connsiteX12" fmla="*/ 72582 w 488911"/>
                    <a:gd name="connsiteY12" fmla="*/ 300414 h 687568"/>
                    <a:gd name="connsiteX13" fmla="*/ 22100 w 488911"/>
                    <a:gd name="connsiteY13" fmla="*/ 126107 h 687568"/>
                    <a:gd name="connsiteX14" fmla="*/ 95442 w 488911"/>
                    <a:gd name="connsiteY14" fmla="*/ 64194 h 687568"/>
                    <a:gd name="connsiteX15" fmla="*/ 423102 w 488911"/>
                    <a:gd name="connsiteY15" fmla="*/ 21332 h 687568"/>
                    <a:gd name="connsiteX16" fmla="*/ 487872 w 488911"/>
                    <a:gd name="connsiteY16" fmla="*/ 113724 h 687568"/>
                    <a:gd name="connsiteX17" fmla="*/ 467870 w 488911"/>
                    <a:gd name="connsiteY17" fmla="*/ 213737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88911" h="687568">
                      <a:moveTo>
                        <a:pt x="467870" y="213737"/>
                      </a:moveTo>
                      <a:cubicBezTo>
                        <a:pt x="458345" y="302319"/>
                        <a:pt x="450725" y="391854"/>
                        <a:pt x="460250" y="480437"/>
                      </a:cubicBezTo>
                      <a:cubicBezTo>
                        <a:pt x="460250" y="481389"/>
                        <a:pt x="460250" y="481389"/>
                        <a:pt x="460250" y="482342"/>
                      </a:cubicBezTo>
                      <a:cubicBezTo>
                        <a:pt x="463107" y="496629"/>
                        <a:pt x="455487" y="511869"/>
                        <a:pt x="444057" y="520442"/>
                      </a:cubicBezTo>
                      <a:cubicBezTo>
                        <a:pt x="426912" y="532824"/>
                        <a:pt x="407862" y="543302"/>
                        <a:pt x="388812" y="551874"/>
                      </a:cubicBezTo>
                      <a:cubicBezTo>
                        <a:pt x="387860" y="585212"/>
                        <a:pt x="387860" y="619502"/>
                        <a:pt x="386907" y="652839"/>
                      </a:cubicBezTo>
                      <a:cubicBezTo>
                        <a:pt x="386907" y="669984"/>
                        <a:pt x="373572" y="684272"/>
                        <a:pt x="356427" y="687129"/>
                      </a:cubicBezTo>
                      <a:cubicBezTo>
                        <a:pt x="338330" y="689987"/>
                        <a:pt x="324042" y="678557"/>
                        <a:pt x="318327" y="662364"/>
                      </a:cubicBezTo>
                      <a:cubicBezTo>
                        <a:pt x="307850" y="632837"/>
                        <a:pt x="297372" y="604262"/>
                        <a:pt x="285942" y="575687"/>
                      </a:cubicBezTo>
                      <a:cubicBezTo>
                        <a:pt x="263082" y="576639"/>
                        <a:pt x="239270" y="575687"/>
                        <a:pt x="216410" y="571877"/>
                      </a:cubicBezTo>
                      <a:cubicBezTo>
                        <a:pt x="210695" y="570924"/>
                        <a:pt x="205932" y="568067"/>
                        <a:pt x="201170" y="563304"/>
                      </a:cubicBezTo>
                      <a:cubicBezTo>
                        <a:pt x="195455" y="558542"/>
                        <a:pt x="191645" y="552827"/>
                        <a:pt x="188787" y="546159"/>
                      </a:cubicBezTo>
                      <a:cubicBezTo>
                        <a:pt x="154497" y="462339"/>
                        <a:pt x="115445" y="380424"/>
                        <a:pt x="72582" y="300414"/>
                      </a:cubicBezTo>
                      <a:cubicBezTo>
                        <a:pt x="11622" y="266124"/>
                        <a:pt x="-26478" y="194687"/>
                        <a:pt x="22100" y="126107"/>
                      </a:cubicBezTo>
                      <a:cubicBezTo>
                        <a:pt x="40197" y="99437"/>
                        <a:pt x="67820" y="80387"/>
                        <a:pt x="95442" y="64194"/>
                      </a:cubicBezTo>
                      <a:cubicBezTo>
                        <a:pt x="184025" y="13712"/>
                        <a:pt x="324042" y="-26293"/>
                        <a:pt x="423102" y="21332"/>
                      </a:cubicBezTo>
                      <a:cubicBezTo>
                        <a:pt x="461202" y="39429"/>
                        <a:pt x="482157" y="74672"/>
                        <a:pt x="487872" y="113724"/>
                      </a:cubicBezTo>
                      <a:cubicBezTo>
                        <a:pt x="491682" y="146109"/>
                        <a:pt x="485015" y="183257"/>
                        <a:pt x="467870" y="213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B1550562-F103-38D5-AB74-8456D3B04BF7}"/>
                    </a:ext>
                  </a:extLst>
                </p:cNvPr>
                <p:cNvSpPr/>
                <p:nvPr/>
              </p:nvSpPr>
              <p:spPr>
                <a:xfrm>
                  <a:off x="6789649" y="1989287"/>
                  <a:ext cx="488937" cy="687568"/>
                </a:xfrm>
                <a:custGeom>
                  <a:avLst/>
                  <a:gdLst>
                    <a:gd name="connsiteX0" fmla="*/ 487450 w 488937"/>
                    <a:gd name="connsiteY0" fmla="*/ 113724 h 687568"/>
                    <a:gd name="connsiteX1" fmla="*/ 422680 w 488937"/>
                    <a:gd name="connsiteY1" fmla="*/ 21332 h 687568"/>
                    <a:gd name="connsiteX2" fmla="*/ 95019 w 488937"/>
                    <a:gd name="connsiteY2" fmla="*/ 64194 h 687568"/>
                    <a:gd name="connsiteX3" fmla="*/ 21677 w 488937"/>
                    <a:gd name="connsiteY3" fmla="*/ 126107 h 687568"/>
                    <a:gd name="connsiteX4" fmla="*/ 72160 w 488937"/>
                    <a:gd name="connsiteY4" fmla="*/ 300414 h 687568"/>
                    <a:gd name="connsiteX5" fmla="*/ 188365 w 488937"/>
                    <a:gd name="connsiteY5" fmla="*/ 546159 h 687568"/>
                    <a:gd name="connsiteX6" fmla="*/ 200747 w 488937"/>
                    <a:gd name="connsiteY6" fmla="*/ 563304 h 687568"/>
                    <a:gd name="connsiteX7" fmla="*/ 215987 w 488937"/>
                    <a:gd name="connsiteY7" fmla="*/ 571877 h 687568"/>
                    <a:gd name="connsiteX8" fmla="*/ 285520 w 488937"/>
                    <a:gd name="connsiteY8" fmla="*/ 575687 h 687568"/>
                    <a:gd name="connsiteX9" fmla="*/ 317905 w 488937"/>
                    <a:gd name="connsiteY9" fmla="*/ 662364 h 687568"/>
                    <a:gd name="connsiteX10" fmla="*/ 356005 w 488937"/>
                    <a:gd name="connsiteY10" fmla="*/ 687129 h 687568"/>
                    <a:gd name="connsiteX11" fmla="*/ 386485 w 488937"/>
                    <a:gd name="connsiteY11" fmla="*/ 652839 h 687568"/>
                    <a:gd name="connsiteX12" fmla="*/ 388390 w 488937"/>
                    <a:gd name="connsiteY12" fmla="*/ 551874 h 687568"/>
                    <a:gd name="connsiteX13" fmla="*/ 443635 w 488937"/>
                    <a:gd name="connsiteY13" fmla="*/ 520442 h 687568"/>
                    <a:gd name="connsiteX14" fmla="*/ 459827 w 488937"/>
                    <a:gd name="connsiteY14" fmla="*/ 482342 h 687568"/>
                    <a:gd name="connsiteX15" fmla="*/ 459827 w 488937"/>
                    <a:gd name="connsiteY15" fmla="*/ 480437 h 687568"/>
                    <a:gd name="connsiteX16" fmla="*/ 467447 w 488937"/>
                    <a:gd name="connsiteY16" fmla="*/ 213737 h 687568"/>
                    <a:gd name="connsiteX17" fmla="*/ 487450 w 488937"/>
                    <a:gd name="connsiteY17" fmla="*/ 113724 h 687568"/>
                    <a:gd name="connsiteX18" fmla="*/ 390295 w 488937"/>
                    <a:gd name="connsiteY18" fmla="*/ 474722 h 687568"/>
                    <a:gd name="connsiteX19" fmla="*/ 366482 w 488937"/>
                    <a:gd name="connsiteY19" fmla="*/ 488057 h 687568"/>
                    <a:gd name="connsiteX20" fmla="*/ 360767 w 488937"/>
                    <a:gd name="connsiteY20" fmla="*/ 490914 h 687568"/>
                    <a:gd name="connsiteX21" fmla="*/ 359815 w 488937"/>
                    <a:gd name="connsiteY21" fmla="*/ 490914 h 687568"/>
                    <a:gd name="connsiteX22" fmla="*/ 347432 w 488937"/>
                    <a:gd name="connsiteY22" fmla="*/ 495677 h 687568"/>
                    <a:gd name="connsiteX23" fmla="*/ 323620 w 488937"/>
                    <a:gd name="connsiteY23" fmla="*/ 502344 h 687568"/>
                    <a:gd name="connsiteX24" fmla="*/ 300760 w 488937"/>
                    <a:gd name="connsiteY24" fmla="*/ 507107 h 687568"/>
                    <a:gd name="connsiteX25" fmla="*/ 292187 w 488937"/>
                    <a:gd name="connsiteY25" fmla="*/ 508059 h 687568"/>
                    <a:gd name="connsiteX26" fmla="*/ 280757 w 488937"/>
                    <a:gd name="connsiteY26" fmla="*/ 509012 h 687568"/>
                    <a:gd name="connsiteX27" fmla="*/ 255992 w 488937"/>
                    <a:gd name="connsiteY27" fmla="*/ 509012 h 687568"/>
                    <a:gd name="connsiteX28" fmla="*/ 247419 w 488937"/>
                    <a:gd name="connsiteY28" fmla="*/ 508059 h 687568"/>
                    <a:gd name="connsiteX29" fmla="*/ 163600 w 488937"/>
                    <a:gd name="connsiteY29" fmla="*/ 325179 h 687568"/>
                    <a:gd name="connsiteX30" fmla="*/ 299807 w 488937"/>
                    <a:gd name="connsiteY30" fmla="*/ 316607 h 687568"/>
                    <a:gd name="connsiteX31" fmla="*/ 394105 w 488937"/>
                    <a:gd name="connsiteY31" fmla="*/ 285174 h 687568"/>
                    <a:gd name="connsiteX32" fmla="*/ 390295 w 488937"/>
                    <a:gd name="connsiteY32" fmla="*/ 474722 h 687568"/>
                    <a:gd name="connsiteX33" fmla="*/ 412202 w 488937"/>
                    <a:gd name="connsiteY33" fmla="*/ 138489 h 687568"/>
                    <a:gd name="connsiteX34" fmla="*/ 391247 w 488937"/>
                    <a:gd name="connsiteY34" fmla="*/ 166112 h 687568"/>
                    <a:gd name="connsiteX35" fmla="*/ 296950 w 488937"/>
                    <a:gd name="connsiteY35" fmla="*/ 200402 h 687568"/>
                    <a:gd name="connsiteX36" fmla="*/ 125500 w 488937"/>
                    <a:gd name="connsiteY36" fmla="*/ 213737 h 687568"/>
                    <a:gd name="connsiteX37" fmla="*/ 70255 w 488937"/>
                    <a:gd name="connsiteY37" fmla="*/ 188972 h 687568"/>
                    <a:gd name="connsiteX38" fmla="*/ 134072 w 488937"/>
                    <a:gd name="connsiteY38" fmla="*/ 107057 h 687568"/>
                    <a:gd name="connsiteX39" fmla="*/ 262660 w 488937"/>
                    <a:gd name="connsiteY39" fmla="*/ 63242 h 687568"/>
                    <a:gd name="connsiteX40" fmla="*/ 394105 w 488937"/>
                    <a:gd name="connsiteY40" fmla="*/ 68957 h 687568"/>
                    <a:gd name="connsiteX41" fmla="*/ 412202 w 488937"/>
                    <a:gd name="connsiteY41" fmla="*/ 82292 h 687568"/>
                    <a:gd name="connsiteX42" fmla="*/ 412202 w 488937"/>
                    <a:gd name="connsiteY42" fmla="*/ 138489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488937" h="687568">
                      <a:moveTo>
                        <a:pt x="487450" y="113724"/>
                      </a:moveTo>
                      <a:cubicBezTo>
                        <a:pt x="481735" y="74672"/>
                        <a:pt x="460780" y="39429"/>
                        <a:pt x="422680" y="21332"/>
                      </a:cubicBezTo>
                      <a:cubicBezTo>
                        <a:pt x="324572" y="-26293"/>
                        <a:pt x="184555" y="13712"/>
                        <a:pt x="95019" y="64194"/>
                      </a:cubicBezTo>
                      <a:cubicBezTo>
                        <a:pt x="67397" y="80387"/>
                        <a:pt x="39775" y="99437"/>
                        <a:pt x="21677" y="126107"/>
                      </a:cubicBezTo>
                      <a:cubicBezTo>
                        <a:pt x="-25948" y="194687"/>
                        <a:pt x="11200" y="266124"/>
                        <a:pt x="72160" y="300414"/>
                      </a:cubicBezTo>
                      <a:cubicBezTo>
                        <a:pt x="115022" y="380424"/>
                        <a:pt x="154075" y="462339"/>
                        <a:pt x="188365" y="546159"/>
                      </a:cubicBezTo>
                      <a:cubicBezTo>
                        <a:pt x="191222" y="552827"/>
                        <a:pt x="195985" y="559494"/>
                        <a:pt x="200747" y="563304"/>
                      </a:cubicBezTo>
                      <a:cubicBezTo>
                        <a:pt x="204557" y="567114"/>
                        <a:pt x="209319" y="569972"/>
                        <a:pt x="215987" y="571877"/>
                      </a:cubicBezTo>
                      <a:cubicBezTo>
                        <a:pt x="238847" y="575687"/>
                        <a:pt x="262660" y="576639"/>
                        <a:pt x="285520" y="575687"/>
                      </a:cubicBezTo>
                      <a:cubicBezTo>
                        <a:pt x="296950" y="604262"/>
                        <a:pt x="308380" y="633789"/>
                        <a:pt x="317905" y="662364"/>
                      </a:cubicBezTo>
                      <a:cubicBezTo>
                        <a:pt x="323620" y="678557"/>
                        <a:pt x="337907" y="689987"/>
                        <a:pt x="356005" y="687129"/>
                      </a:cubicBezTo>
                      <a:cubicBezTo>
                        <a:pt x="373150" y="685224"/>
                        <a:pt x="385532" y="669984"/>
                        <a:pt x="386485" y="652839"/>
                      </a:cubicBezTo>
                      <a:cubicBezTo>
                        <a:pt x="387437" y="619502"/>
                        <a:pt x="387437" y="585212"/>
                        <a:pt x="388390" y="551874"/>
                      </a:cubicBezTo>
                      <a:cubicBezTo>
                        <a:pt x="407440" y="543302"/>
                        <a:pt x="426490" y="533777"/>
                        <a:pt x="443635" y="520442"/>
                      </a:cubicBezTo>
                      <a:cubicBezTo>
                        <a:pt x="456017" y="511869"/>
                        <a:pt x="463637" y="496629"/>
                        <a:pt x="459827" y="482342"/>
                      </a:cubicBezTo>
                      <a:cubicBezTo>
                        <a:pt x="459827" y="481389"/>
                        <a:pt x="459827" y="481389"/>
                        <a:pt x="459827" y="480437"/>
                      </a:cubicBezTo>
                      <a:cubicBezTo>
                        <a:pt x="450302" y="391854"/>
                        <a:pt x="458875" y="302319"/>
                        <a:pt x="467447" y="213737"/>
                      </a:cubicBezTo>
                      <a:cubicBezTo>
                        <a:pt x="485545" y="185162"/>
                        <a:pt x="492212" y="148014"/>
                        <a:pt x="487450" y="113724"/>
                      </a:cubicBezTo>
                      <a:close/>
                      <a:moveTo>
                        <a:pt x="390295" y="474722"/>
                      </a:moveTo>
                      <a:cubicBezTo>
                        <a:pt x="382675" y="479484"/>
                        <a:pt x="374102" y="484247"/>
                        <a:pt x="366482" y="488057"/>
                      </a:cubicBezTo>
                      <a:cubicBezTo>
                        <a:pt x="364577" y="489009"/>
                        <a:pt x="362672" y="489962"/>
                        <a:pt x="360767" y="490914"/>
                      </a:cubicBezTo>
                      <a:cubicBezTo>
                        <a:pt x="360767" y="490914"/>
                        <a:pt x="359815" y="490914"/>
                        <a:pt x="359815" y="490914"/>
                      </a:cubicBezTo>
                      <a:cubicBezTo>
                        <a:pt x="356005" y="492819"/>
                        <a:pt x="351242" y="493772"/>
                        <a:pt x="347432" y="495677"/>
                      </a:cubicBezTo>
                      <a:cubicBezTo>
                        <a:pt x="339812" y="498534"/>
                        <a:pt x="331240" y="500439"/>
                        <a:pt x="323620" y="502344"/>
                      </a:cubicBezTo>
                      <a:cubicBezTo>
                        <a:pt x="316000" y="504249"/>
                        <a:pt x="308380" y="505202"/>
                        <a:pt x="300760" y="507107"/>
                      </a:cubicBezTo>
                      <a:cubicBezTo>
                        <a:pt x="298855" y="507107"/>
                        <a:pt x="293140" y="508059"/>
                        <a:pt x="292187" y="508059"/>
                      </a:cubicBezTo>
                      <a:cubicBezTo>
                        <a:pt x="288377" y="508059"/>
                        <a:pt x="284567" y="509012"/>
                        <a:pt x="280757" y="509012"/>
                      </a:cubicBezTo>
                      <a:cubicBezTo>
                        <a:pt x="272185" y="509012"/>
                        <a:pt x="264565" y="509012"/>
                        <a:pt x="255992" y="509012"/>
                      </a:cubicBezTo>
                      <a:cubicBezTo>
                        <a:pt x="253135" y="509012"/>
                        <a:pt x="250277" y="509012"/>
                        <a:pt x="247419" y="508059"/>
                      </a:cubicBezTo>
                      <a:cubicBezTo>
                        <a:pt x="221702" y="446147"/>
                        <a:pt x="193127" y="385187"/>
                        <a:pt x="163600" y="325179"/>
                      </a:cubicBezTo>
                      <a:cubicBezTo>
                        <a:pt x="209319" y="328037"/>
                        <a:pt x="255040" y="325179"/>
                        <a:pt x="299807" y="316607"/>
                      </a:cubicBezTo>
                      <a:cubicBezTo>
                        <a:pt x="331240" y="310892"/>
                        <a:pt x="364577" y="300414"/>
                        <a:pt x="394105" y="285174"/>
                      </a:cubicBezTo>
                      <a:cubicBezTo>
                        <a:pt x="386485" y="347087"/>
                        <a:pt x="384580" y="410904"/>
                        <a:pt x="390295" y="474722"/>
                      </a:cubicBezTo>
                      <a:close/>
                      <a:moveTo>
                        <a:pt x="412202" y="138489"/>
                      </a:moveTo>
                      <a:cubicBezTo>
                        <a:pt x="407440" y="149919"/>
                        <a:pt x="399820" y="159444"/>
                        <a:pt x="391247" y="166112"/>
                      </a:cubicBezTo>
                      <a:cubicBezTo>
                        <a:pt x="365530" y="187067"/>
                        <a:pt x="328382" y="193734"/>
                        <a:pt x="296950" y="200402"/>
                      </a:cubicBezTo>
                      <a:cubicBezTo>
                        <a:pt x="241705" y="212784"/>
                        <a:pt x="181697" y="219452"/>
                        <a:pt x="125500" y="213737"/>
                      </a:cubicBezTo>
                      <a:cubicBezTo>
                        <a:pt x="106450" y="211832"/>
                        <a:pt x="77875" y="208974"/>
                        <a:pt x="70255" y="188972"/>
                      </a:cubicBezTo>
                      <a:cubicBezTo>
                        <a:pt x="55967" y="153729"/>
                        <a:pt x="109307" y="121344"/>
                        <a:pt x="134072" y="107057"/>
                      </a:cubicBezTo>
                      <a:cubicBezTo>
                        <a:pt x="174077" y="85149"/>
                        <a:pt x="217892" y="70862"/>
                        <a:pt x="262660" y="63242"/>
                      </a:cubicBezTo>
                      <a:cubicBezTo>
                        <a:pt x="304570" y="56574"/>
                        <a:pt x="353147" y="49907"/>
                        <a:pt x="394105" y="68957"/>
                      </a:cubicBezTo>
                      <a:cubicBezTo>
                        <a:pt x="400772" y="71814"/>
                        <a:pt x="407440" y="76577"/>
                        <a:pt x="412202" y="82292"/>
                      </a:cubicBezTo>
                      <a:cubicBezTo>
                        <a:pt x="422680" y="99437"/>
                        <a:pt x="420775" y="120392"/>
                        <a:pt x="412202" y="138489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C01266E-4EBC-1EFF-859B-EB37DDB3A425}"/>
                </a:ext>
              </a:extLst>
            </p:cNvPr>
            <p:cNvSpPr txBox="1"/>
            <p:nvPr/>
          </p:nvSpPr>
          <p:spPr>
            <a:xfrm>
              <a:off x="4138120" y="2814340"/>
              <a:ext cx="46886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07CDABEE-CF66-BA37-A4B1-A18B735C3110}"/>
                </a:ext>
              </a:extLst>
            </p:cNvPr>
            <p:cNvSpPr txBox="1"/>
            <p:nvPr/>
          </p:nvSpPr>
          <p:spPr>
            <a:xfrm>
              <a:off x="4138120" y="4303469"/>
              <a:ext cx="46886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5010CF72-D785-AA71-66B3-1AA62C08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02" y="493213"/>
            <a:ext cx="46943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2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293378D-9266-B6A4-84D0-8509CDBA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89" y="1365325"/>
            <a:ext cx="8742422" cy="41273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DD390DF-1438-1D7C-690E-E4AF654F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E606E6D-3D32-4C26-8E06-9C2F330B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87" y="1199925"/>
            <a:ext cx="563319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6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8940F36-0045-44ED-4130-6C86BB573EE5}"/>
              </a:ext>
            </a:extLst>
          </p:cNvPr>
          <p:cNvSpPr txBox="1"/>
          <p:nvPr/>
        </p:nvSpPr>
        <p:spPr>
          <a:xfrm>
            <a:off x="2120153" y="671457"/>
            <a:ext cx="5172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4C033B8A-F30D-5EBC-97BE-405F26F213F3}"/>
              </a:ext>
            </a:extLst>
          </p:cNvPr>
          <p:cNvGrpSpPr/>
          <p:nvPr/>
        </p:nvGrpSpPr>
        <p:grpSpPr>
          <a:xfrm>
            <a:off x="878127" y="1479379"/>
            <a:ext cx="3449207" cy="2464495"/>
            <a:chOff x="878127" y="1479379"/>
            <a:chExt cx="3449207" cy="2464495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0706A842-3A83-8FAC-19B7-631EC0242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067" b="27843"/>
            <a:stretch/>
          </p:blipFill>
          <p:spPr>
            <a:xfrm>
              <a:off x="878127" y="1479379"/>
              <a:ext cx="3449207" cy="1923819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F6ECDE1-CFA8-2962-3940-C59F6ED6B165}"/>
                </a:ext>
              </a:extLst>
            </p:cNvPr>
            <p:cNvSpPr txBox="1"/>
            <p:nvPr/>
          </p:nvSpPr>
          <p:spPr>
            <a:xfrm>
              <a:off x="878127" y="3420654"/>
              <a:ext cx="3259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8DF7BC4A-881A-93B6-1F75-6C2490F5E022}"/>
              </a:ext>
            </a:extLst>
          </p:cNvPr>
          <p:cNvGrpSpPr/>
          <p:nvPr/>
        </p:nvGrpSpPr>
        <p:grpSpPr>
          <a:xfrm>
            <a:off x="4894032" y="2820482"/>
            <a:ext cx="3534301" cy="1123392"/>
            <a:chOff x="4894032" y="2820482"/>
            <a:chExt cx="3534301" cy="1123392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52EEBAD3-CAA8-D47B-2D33-301F07CD1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5400000">
              <a:off x="6264199" y="1450316"/>
              <a:ext cx="582715" cy="3323048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594EE79-B170-4665-3379-3F380F62C071}"/>
                </a:ext>
              </a:extLst>
            </p:cNvPr>
            <p:cNvSpPr txBox="1"/>
            <p:nvPr/>
          </p:nvSpPr>
          <p:spPr>
            <a:xfrm>
              <a:off x="4894032" y="3420654"/>
              <a:ext cx="3534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DEA5EBB7-2EFB-1C59-305B-ECAF85811254}"/>
              </a:ext>
            </a:extLst>
          </p:cNvPr>
          <p:cNvGrpSpPr/>
          <p:nvPr/>
        </p:nvGrpSpPr>
        <p:grpSpPr>
          <a:xfrm>
            <a:off x="8593936" y="1388340"/>
            <a:ext cx="3267241" cy="2555534"/>
            <a:chOff x="8593936" y="1388340"/>
            <a:chExt cx="3267241" cy="2555534"/>
          </a:xfrm>
        </p:grpSpPr>
        <p:pic>
          <p:nvPicPr>
            <p:cNvPr id="20" name="Đồ họa 19">
              <a:extLst>
                <a:ext uri="{FF2B5EF4-FFF2-40B4-BE49-F238E27FC236}">
                  <a16:creationId xmlns:a16="http://schemas.microsoft.com/office/drawing/2014/main" id="{C16B05A1-9909-34A9-172E-21777996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358401" y="1388340"/>
              <a:ext cx="1738313" cy="2076945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86E1276-2B93-E016-8548-1BFBCA00A4EB}"/>
                </a:ext>
              </a:extLst>
            </p:cNvPr>
            <p:cNvSpPr txBox="1"/>
            <p:nvPr/>
          </p:nvSpPr>
          <p:spPr>
            <a:xfrm>
              <a:off x="8593936" y="3420654"/>
              <a:ext cx="3267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0BE06334-B99B-A6F2-184A-A8BEF1FC6050}"/>
              </a:ext>
            </a:extLst>
          </p:cNvPr>
          <p:cNvGrpSpPr/>
          <p:nvPr/>
        </p:nvGrpSpPr>
        <p:grpSpPr>
          <a:xfrm>
            <a:off x="998199" y="5059444"/>
            <a:ext cx="2717602" cy="1641244"/>
            <a:chOff x="1069090" y="1318615"/>
            <a:chExt cx="2717602" cy="1641244"/>
          </a:xfrm>
        </p:grpSpPr>
        <p:grpSp>
          <p:nvGrpSpPr>
            <p:cNvPr id="30" name="Đồ họa 28">
              <a:extLst>
                <a:ext uri="{FF2B5EF4-FFF2-40B4-BE49-F238E27FC236}">
                  <a16:creationId xmlns:a16="http://schemas.microsoft.com/office/drawing/2014/main" id="{72D25D42-A1A8-BC6A-CD23-73814E7C8150}"/>
                </a:ext>
              </a:extLst>
            </p:cNvPr>
            <p:cNvGrpSpPr/>
            <p:nvPr/>
          </p:nvGrpSpPr>
          <p:grpSpPr>
            <a:xfrm>
              <a:off x="1069090" y="1318615"/>
              <a:ext cx="2717602" cy="1641244"/>
              <a:chOff x="1069090" y="1318615"/>
              <a:chExt cx="2415358" cy="1540690"/>
            </a:xfrm>
          </p:grpSpPr>
          <p:grpSp>
            <p:nvGrpSpPr>
              <p:cNvPr id="31" name="Đồ họa 28">
                <a:extLst>
                  <a:ext uri="{FF2B5EF4-FFF2-40B4-BE49-F238E27FC236}">
                    <a16:creationId xmlns:a16="http://schemas.microsoft.com/office/drawing/2014/main" id="{33A4D958-76C5-9594-6E11-7A6AC1474077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4DEFA422-79A8-44C4-B590-C5FC40A5D1E5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D720E895-937C-E17B-FF83-01EE30FCB037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" name="Đồ họa 28">
                  <a:extLst>
                    <a:ext uri="{FF2B5EF4-FFF2-40B4-BE49-F238E27FC236}">
                      <a16:creationId xmlns:a16="http://schemas.microsoft.com/office/drawing/2014/main" id="{65BB99E8-B028-3FF0-C2C7-4B1D1DB7AF6D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35" name="Hình tự do: Hình 34">
                    <a:extLst>
                      <a:ext uri="{FF2B5EF4-FFF2-40B4-BE49-F238E27FC236}">
                        <a16:creationId xmlns:a16="http://schemas.microsoft.com/office/drawing/2014/main" id="{4EC12B79-679D-BB25-CD66-B4582B4C6E63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3A9C30E5-B215-2013-FDB0-6E4C1A261AC8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</p:grp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D71E42B9-3533-3FF9-134B-A62663005026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B97EE66-24C5-002D-84AA-B3D1A65E7B57}"/>
                </a:ext>
              </a:extLst>
            </p:cNvPr>
            <p:cNvSpPr txBox="1"/>
            <p:nvPr/>
          </p:nvSpPr>
          <p:spPr>
            <a:xfrm>
              <a:off x="1975389" y="1710323"/>
              <a:ext cx="8835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411ACBF2-BFB8-1DC6-E50F-6BC8DFB2E8D8}"/>
              </a:ext>
            </a:extLst>
          </p:cNvPr>
          <p:cNvGrpSpPr/>
          <p:nvPr/>
        </p:nvGrpSpPr>
        <p:grpSpPr>
          <a:xfrm>
            <a:off x="4402902" y="4988376"/>
            <a:ext cx="2973147" cy="1540690"/>
            <a:chOff x="5121483" y="1256232"/>
            <a:chExt cx="2973147" cy="1540690"/>
          </a:xfrm>
        </p:grpSpPr>
        <p:grpSp>
          <p:nvGrpSpPr>
            <p:cNvPr id="40" name="Đồ họa 28">
              <a:extLst>
                <a:ext uri="{FF2B5EF4-FFF2-40B4-BE49-F238E27FC236}">
                  <a16:creationId xmlns:a16="http://schemas.microsoft.com/office/drawing/2014/main" id="{B12AF59C-0754-51FA-2CDD-15D23C84199C}"/>
                </a:ext>
              </a:extLst>
            </p:cNvPr>
            <p:cNvGrpSpPr/>
            <p:nvPr/>
          </p:nvGrpSpPr>
          <p:grpSpPr>
            <a:xfrm>
              <a:off x="5121483" y="1256232"/>
              <a:ext cx="2973147" cy="1540690"/>
              <a:chOff x="1069090" y="1318615"/>
              <a:chExt cx="2415358" cy="1540690"/>
            </a:xfrm>
          </p:grpSpPr>
          <p:grpSp>
            <p:nvGrpSpPr>
              <p:cNvPr id="41" name="Đồ họa 28">
                <a:extLst>
                  <a:ext uri="{FF2B5EF4-FFF2-40B4-BE49-F238E27FC236}">
                    <a16:creationId xmlns:a16="http://schemas.microsoft.com/office/drawing/2014/main" id="{6EAA3FB9-D16A-7D5A-1AD1-4954C872CC94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4240D7DE-EA07-40D8-019A-FF740511C162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618DAF72-570B-5237-ECB9-A56DF2C80F19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5" name="Đồ họa 28">
                  <a:extLst>
                    <a:ext uri="{FF2B5EF4-FFF2-40B4-BE49-F238E27FC236}">
                      <a16:creationId xmlns:a16="http://schemas.microsoft.com/office/drawing/2014/main" id="{0B47E443-45F9-0FD0-54F3-CC233B28192A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46" name="Hình tự do: Hình 45">
                    <a:extLst>
                      <a:ext uri="{FF2B5EF4-FFF2-40B4-BE49-F238E27FC236}">
                        <a16:creationId xmlns:a16="http://schemas.microsoft.com/office/drawing/2014/main" id="{F368FA7A-64D2-4D76-9CE6-D7ABCEDE09DA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125567A5-C81B-4893-E2F4-7B0886BAEE71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8FCAA898-5FD1-8EE3-D8AC-6C38FFE8AD54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96C3DF0C-CDE5-342B-49E1-217AF4D09137}"/>
                </a:ext>
              </a:extLst>
            </p:cNvPr>
            <p:cNvSpPr txBox="1"/>
            <p:nvPr/>
          </p:nvSpPr>
          <p:spPr>
            <a:xfrm>
              <a:off x="5964725" y="1610169"/>
              <a:ext cx="13724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dm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C4FCA268-FD7F-8C4A-5772-0159AD0927BE}"/>
              </a:ext>
            </a:extLst>
          </p:cNvPr>
          <p:cNvGrpSpPr/>
          <p:nvPr/>
        </p:nvGrpSpPr>
        <p:grpSpPr>
          <a:xfrm>
            <a:off x="8190923" y="4915568"/>
            <a:ext cx="2973147" cy="1663775"/>
            <a:chOff x="8775298" y="1195530"/>
            <a:chExt cx="2774509" cy="1540690"/>
          </a:xfrm>
        </p:grpSpPr>
        <p:grpSp>
          <p:nvGrpSpPr>
            <p:cNvPr id="48" name="Đồ họa 28">
              <a:extLst>
                <a:ext uri="{FF2B5EF4-FFF2-40B4-BE49-F238E27FC236}">
                  <a16:creationId xmlns:a16="http://schemas.microsoft.com/office/drawing/2014/main" id="{F8714D32-CD6C-0B24-D9A3-15F4E015E1EF}"/>
                </a:ext>
              </a:extLst>
            </p:cNvPr>
            <p:cNvGrpSpPr/>
            <p:nvPr/>
          </p:nvGrpSpPr>
          <p:grpSpPr>
            <a:xfrm>
              <a:off x="8775298" y="1195530"/>
              <a:ext cx="2774509" cy="1540690"/>
              <a:chOff x="1069090" y="1318615"/>
              <a:chExt cx="2415358" cy="1540690"/>
            </a:xfrm>
          </p:grpSpPr>
          <p:grpSp>
            <p:nvGrpSpPr>
              <p:cNvPr id="49" name="Đồ họa 28">
                <a:extLst>
                  <a:ext uri="{FF2B5EF4-FFF2-40B4-BE49-F238E27FC236}">
                    <a16:creationId xmlns:a16="http://schemas.microsoft.com/office/drawing/2014/main" id="{BD7A2ADD-F425-DE4E-DB94-EEFDA22B0C9D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D98C1308-F346-371A-0A27-CC815740AC77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B321DC38-CCF5-93B4-0933-AE668E257328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3" name="Đồ họa 28">
                  <a:extLst>
                    <a:ext uri="{FF2B5EF4-FFF2-40B4-BE49-F238E27FC236}">
                      <a16:creationId xmlns:a16="http://schemas.microsoft.com/office/drawing/2014/main" id="{6D646884-0A36-5139-B2C0-64965B52A9A1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54" name="Hình tự do: Hình 53">
                    <a:extLst>
                      <a:ext uri="{FF2B5EF4-FFF2-40B4-BE49-F238E27FC236}">
                        <a16:creationId xmlns:a16="http://schemas.microsoft.com/office/drawing/2014/main" id="{D96BC1E5-2BD4-AC7A-93C8-C20B28E3BCAD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95FEAB13-4FC7-6453-4F58-0F4397AD41DA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85AFA2E6-C1D1-D511-E6F2-B7DCAFEE8541}"/>
                  </a:ext>
                </a:extLst>
              </p:cNvPr>
              <p:cNvSpPr/>
              <p:nvPr/>
            </p:nvSpPr>
            <p:spPr>
              <a:xfrm>
                <a:off x="1842637" y="1472722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BF26D821-F8FF-2667-31AA-B5F0B1854D6C}"/>
                </a:ext>
              </a:extLst>
            </p:cNvPr>
            <p:cNvSpPr txBox="1"/>
            <p:nvPr/>
          </p:nvSpPr>
          <p:spPr>
            <a:xfrm>
              <a:off x="9615357" y="1560987"/>
              <a:ext cx="1285724" cy="54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cm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7" name="Hình ảnh 66">
            <a:extLst>
              <a:ext uri="{FF2B5EF4-FFF2-40B4-BE49-F238E27FC236}">
                <a16:creationId xmlns:a16="http://schemas.microsoft.com/office/drawing/2014/main" id="{B415FF10-BDC5-CA76-C9E0-4FB19ED2D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199" y="209972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19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65742 -0.1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65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28294 -0.130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25612 -0.126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94A2C06-DBBE-EF23-3AB3-2A8EC6C9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4" y="1154977"/>
            <a:ext cx="577341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0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3130242"/>
            <a:ext cx="9379267" cy="3077631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0EC9FEDC-2D2C-CACF-EE6E-749429259648}"/>
              </a:ext>
            </a:extLst>
          </p:cNvPr>
          <p:cNvGrpSpPr/>
          <p:nvPr/>
        </p:nvGrpSpPr>
        <p:grpSpPr>
          <a:xfrm>
            <a:off x="1520047" y="539733"/>
            <a:ext cx="3877721" cy="1143377"/>
            <a:chOff x="1797839" y="650185"/>
            <a:chExt cx="3877721" cy="1143377"/>
          </a:xfrm>
        </p:grpSpPr>
        <p:grpSp>
          <p:nvGrpSpPr>
            <p:cNvPr id="10" name="Đồ họa 7">
              <a:extLst>
                <a:ext uri="{FF2B5EF4-FFF2-40B4-BE49-F238E27FC236}">
                  <a16:creationId xmlns:a16="http://schemas.microsoft.com/office/drawing/2014/main" id="{A449B933-455F-1652-D152-32FA29AB3B7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5F11901F-0DE8-5EEE-A374-0736F628A495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BEB5128-AD6D-9128-C13E-7BD23BB5DF88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9F4006EB-5B20-D08A-F179-89F044A783C0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7">
                <a:extLst>
                  <a:ext uri="{FF2B5EF4-FFF2-40B4-BE49-F238E27FC236}">
                    <a16:creationId xmlns:a16="http://schemas.microsoft.com/office/drawing/2014/main" id="{A734067D-C491-32C9-36D3-3FAF2186C33D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3A5EBB1-C1A0-FC6C-0A4A-ACDD55387EDE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309AF224-9F83-81C9-F4AF-0EBC11B2A9E1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27B0C21-219B-3110-CC11-A17DCE9C162A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FD849957-A5B5-C330-1C5E-D95B15B37851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2238350" y="943763"/>
              <a:ext cx="2494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0CD4D26-5559-E11A-D532-81DE5E5A55BF}"/>
              </a:ext>
            </a:extLst>
          </p:cNvPr>
          <p:cNvGrpSpPr/>
          <p:nvPr/>
        </p:nvGrpSpPr>
        <p:grpSpPr>
          <a:xfrm>
            <a:off x="1701478" y="1934191"/>
            <a:ext cx="8576262" cy="957205"/>
            <a:chOff x="1701478" y="1934191"/>
            <a:chExt cx="8576262" cy="957205"/>
          </a:xfrm>
        </p:grpSpPr>
        <p:sp>
          <p:nvSpPr>
            <p:cNvPr id="19" name="Mũi tên: Hình ngũ giác 18">
              <a:extLst>
                <a:ext uri="{FF2B5EF4-FFF2-40B4-BE49-F238E27FC236}">
                  <a16:creationId xmlns:a16="http://schemas.microsoft.com/office/drawing/2014/main" id="{6C875D5C-DA63-A824-309C-50B139848748}"/>
                </a:ext>
              </a:extLst>
            </p:cNvPr>
            <p:cNvSpPr/>
            <p:nvPr/>
          </p:nvSpPr>
          <p:spPr>
            <a:xfrm>
              <a:off x="1701478" y="1934191"/>
              <a:ext cx="8576262" cy="957205"/>
            </a:xfrm>
            <a:prstGeom prst="homePlate">
              <a:avLst/>
            </a:prstGeom>
            <a:solidFill>
              <a:srgbClr val="FFDC6D"/>
            </a:solidFill>
            <a:ln w="19050">
              <a:solidFill>
                <a:srgbClr val="FC9F0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914260" y="2087562"/>
              <a:ext cx="7175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Con đường lớn, đoàn tàu, 2 cột cây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92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2836606"/>
            <a:ext cx="9379267" cy="307763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F1C7AD-EED9-D748-C31E-AF367D0933A6}"/>
              </a:ext>
            </a:extLst>
          </p:cNvPr>
          <p:cNvGrpSpPr/>
          <p:nvPr/>
        </p:nvGrpSpPr>
        <p:grpSpPr>
          <a:xfrm>
            <a:off x="1000794" y="1300167"/>
            <a:ext cx="9857704" cy="1536439"/>
            <a:chOff x="1000794" y="1300167"/>
            <a:chExt cx="9857704" cy="1536439"/>
          </a:xfrm>
        </p:grpSpPr>
        <p:grpSp>
          <p:nvGrpSpPr>
            <p:cNvPr id="3" name="Đồ họa 1">
              <a:extLst>
                <a:ext uri="{FF2B5EF4-FFF2-40B4-BE49-F238E27FC236}">
                  <a16:creationId xmlns:a16="http://schemas.microsoft.com/office/drawing/2014/main" id="{7460671E-0ED4-064D-C243-CD680258FB3E}"/>
                </a:ext>
              </a:extLst>
            </p:cNvPr>
            <p:cNvGrpSpPr/>
            <p:nvPr/>
          </p:nvGrpSpPr>
          <p:grpSpPr>
            <a:xfrm>
              <a:off x="1000794" y="1300167"/>
              <a:ext cx="9857704" cy="1536439"/>
              <a:chOff x="1000794" y="1300167"/>
              <a:chExt cx="9640158" cy="2548833"/>
            </a:xfrm>
          </p:grpSpPr>
          <p:grpSp>
            <p:nvGrpSpPr>
              <p:cNvPr id="4" name="Đồ họa 1">
                <a:extLst>
                  <a:ext uri="{FF2B5EF4-FFF2-40B4-BE49-F238E27FC236}">
                    <a16:creationId xmlns:a16="http://schemas.microsoft.com/office/drawing/2014/main" id="{E6FAACAA-0B76-4CE5-2366-0A431613ABAC}"/>
                  </a:ext>
                </a:extLst>
              </p:cNvPr>
              <p:cNvGrpSpPr/>
              <p:nvPr/>
            </p:nvGrpSpPr>
            <p:grpSpPr>
              <a:xfrm>
                <a:off x="1282173" y="1558847"/>
                <a:ext cx="9134746" cy="2204890"/>
                <a:chOff x="1282173" y="1558847"/>
                <a:chExt cx="9134746" cy="2204890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CC6FECC9-1ADF-294F-7121-DDA093D35316}"/>
                    </a:ext>
                  </a:extLst>
                </p:cNvPr>
                <p:cNvSpPr/>
                <p:nvPr/>
              </p:nvSpPr>
              <p:spPr>
                <a:xfrm>
                  <a:off x="1402364" y="1813011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0C9419AC-A6CC-B060-18A7-C54480190852}"/>
                    </a:ext>
                  </a:extLst>
                </p:cNvPr>
                <p:cNvSpPr/>
                <p:nvPr/>
              </p:nvSpPr>
              <p:spPr>
                <a:xfrm>
                  <a:off x="1304186" y="1581786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B61BBA-40CD-34A8-EB7E-D56DF43BFBE7}"/>
                    </a:ext>
                  </a:extLst>
                </p:cNvPr>
                <p:cNvSpPr/>
                <p:nvPr/>
              </p:nvSpPr>
              <p:spPr>
                <a:xfrm>
                  <a:off x="1282173" y="1558847"/>
                  <a:ext cx="9058589" cy="1994770"/>
                </a:xfrm>
                <a:custGeom>
                  <a:avLst/>
                  <a:gdLst>
                    <a:gd name="connsiteX0" fmla="*/ 9036568 w 9058589"/>
                    <a:gd name="connsiteY0" fmla="*/ 1994770 h 1994770"/>
                    <a:gd name="connsiteX1" fmla="*/ 9036568 w 9058589"/>
                    <a:gd name="connsiteY1" fmla="*/ 1994770 h 1994770"/>
                    <a:gd name="connsiteX2" fmla="*/ 4642385 w 9058589"/>
                    <a:gd name="connsiteY2" fmla="*/ 1953480 h 1994770"/>
                    <a:gd name="connsiteX3" fmla="*/ 22481 w 9058589"/>
                    <a:gd name="connsiteY3" fmla="*/ 1912190 h 1994770"/>
                    <a:gd name="connsiteX4" fmla="*/ 460 w 9058589"/>
                    <a:gd name="connsiteY4" fmla="*/ 1890169 h 1994770"/>
                    <a:gd name="connsiteX5" fmla="*/ 17893 w 9058589"/>
                    <a:gd name="connsiteY5" fmla="*/ 955177 h 1994770"/>
                    <a:gd name="connsiteX6" fmla="*/ 35327 w 9058589"/>
                    <a:gd name="connsiteY6" fmla="*/ 22021 h 1994770"/>
                    <a:gd name="connsiteX7" fmla="*/ 41750 w 9058589"/>
                    <a:gd name="connsiteY7" fmla="*/ 6423 h 1994770"/>
                    <a:gd name="connsiteX8" fmla="*/ 57348 w 9058589"/>
                    <a:gd name="connsiteY8" fmla="*/ 0 h 1994770"/>
                    <a:gd name="connsiteX9" fmla="*/ 57348 w 9058589"/>
                    <a:gd name="connsiteY9" fmla="*/ 0 h 1994770"/>
                    <a:gd name="connsiteX10" fmla="*/ 9036568 w 9058589"/>
                    <a:gd name="connsiteY10" fmla="*/ 33950 h 1994770"/>
                    <a:gd name="connsiteX11" fmla="*/ 9058589 w 9058589"/>
                    <a:gd name="connsiteY11" fmla="*/ 53218 h 1994770"/>
                    <a:gd name="connsiteX12" fmla="*/ 9058589 w 9058589"/>
                    <a:gd name="connsiteY12" fmla="*/ 55053 h 1994770"/>
                    <a:gd name="connsiteX13" fmla="*/ 9058589 w 9058589"/>
                    <a:gd name="connsiteY13" fmla="*/ 57806 h 1994770"/>
                    <a:gd name="connsiteX14" fmla="*/ 9058589 w 9058589"/>
                    <a:gd name="connsiteY14" fmla="*/ 1972749 h 1994770"/>
                    <a:gd name="connsiteX15" fmla="*/ 9052166 w 9058589"/>
                    <a:gd name="connsiteY15" fmla="*/ 1988347 h 1994770"/>
                    <a:gd name="connsiteX16" fmla="*/ 9036568 w 9058589"/>
                    <a:gd name="connsiteY16" fmla="*/ 1994770 h 1994770"/>
                    <a:gd name="connsiteX17" fmla="*/ 85792 w 9058589"/>
                    <a:gd name="connsiteY17" fmla="*/ 1868147 h 1994770"/>
                    <a:gd name="connsiteX18" fmla="*/ 4643302 w 9058589"/>
                    <a:gd name="connsiteY18" fmla="*/ 1909437 h 1994770"/>
                    <a:gd name="connsiteX19" fmla="*/ 9014547 w 9058589"/>
                    <a:gd name="connsiteY19" fmla="*/ 1950727 h 1994770"/>
                    <a:gd name="connsiteX20" fmla="*/ 9014547 w 9058589"/>
                    <a:gd name="connsiteY20" fmla="*/ 78910 h 1994770"/>
                    <a:gd name="connsiteX21" fmla="*/ 79370 w 9058589"/>
                    <a:gd name="connsiteY21" fmla="*/ 44043 h 1994770"/>
                    <a:gd name="connsiteX22" fmla="*/ 61936 w 9058589"/>
                    <a:gd name="connsiteY22" fmla="*/ 957013 h 1994770"/>
                    <a:gd name="connsiteX23" fmla="*/ 44502 w 9058589"/>
                    <a:gd name="connsiteY23" fmla="*/ 1868147 h 1994770"/>
                    <a:gd name="connsiteX24" fmla="*/ 85792 w 9058589"/>
                    <a:gd name="connsiteY24" fmla="*/ 1868147 h 199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058589" h="1994770">
                      <a:moveTo>
                        <a:pt x="9036568" y="1994770"/>
                      </a:moveTo>
                      <a:cubicBezTo>
                        <a:pt x="9036568" y="1994770"/>
                        <a:pt x="9036568" y="1994770"/>
                        <a:pt x="9036568" y="1994770"/>
                      </a:cubicBezTo>
                      <a:cubicBezTo>
                        <a:pt x="7570311" y="1992935"/>
                        <a:pt x="6082032" y="1972749"/>
                        <a:pt x="4642385" y="1953480"/>
                      </a:cubicBezTo>
                      <a:cubicBezTo>
                        <a:pt x="3129332" y="1933294"/>
                        <a:pt x="1564896" y="1912190"/>
                        <a:pt x="22481" y="1912190"/>
                      </a:cubicBezTo>
                      <a:cubicBezTo>
                        <a:pt x="10553" y="1912190"/>
                        <a:pt x="460" y="1902097"/>
                        <a:pt x="460" y="1890169"/>
                      </a:cubicBezTo>
                      <a:cubicBezTo>
                        <a:pt x="-2293" y="1579117"/>
                        <a:pt x="7800" y="1261642"/>
                        <a:pt x="17893" y="955177"/>
                      </a:cubicBezTo>
                      <a:cubicBezTo>
                        <a:pt x="27069" y="648713"/>
                        <a:pt x="37162" y="332156"/>
                        <a:pt x="35327" y="22021"/>
                      </a:cubicBezTo>
                      <a:cubicBezTo>
                        <a:pt x="35327" y="16516"/>
                        <a:pt x="37162" y="10093"/>
                        <a:pt x="41750" y="6423"/>
                      </a:cubicBezTo>
                      <a:cubicBezTo>
                        <a:pt x="46338" y="1835"/>
                        <a:pt x="51843" y="0"/>
                        <a:pt x="57348" y="0"/>
                      </a:cubicBezTo>
                      <a:cubicBezTo>
                        <a:pt x="57348" y="0"/>
                        <a:pt x="57348" y="0"/>
                        <a:pt x="57348" y="0"/>
                      </a:cubicBezTo>
                      <a:lnTo>
                        <a:pt x="9036568" y="33950"/>
                      </a:lnTo>
                      <a:cubicBezTo>
                        <a:pt x="9047579" y="33950"/>
                        <a:pt x="9056754" y="42208"/>
                        <a:pt x="9058589" y="53218"/>
                      </a:cubicBezTo>
                      <a:lnTo>
                        <a:pt x="9058589" y="55053"/>
                      </a:lnTo>
                      <a:cubicBezTo>
                        <a:pt x="9058589" y="55971"/>
                        <a:pt x="9058589" y="56889"/>
                        <a:pt x="9058589" y="57806"/>
                      </a:cubicBezTo>
                      <a:lnTo>
                        <a:pt x="9058589" y="1972749"/>
                      </a:lnTo>
                      <a:cubicBezTo>
                        <a:pt x="9058589" y="1978254"/>
                        <a:pt x="9055837" y="1984677"/>
                        <a:pt x="9052166" y="1988347"/>
                      </a:cubicBezTo>
                      <a:cubicBezTo>
                        <a:pt x="9048496" y="1992935"/>
                        <a:pt x="9042991" y="1994770"/>
                        <a:pt x="9036568" y="1994770"/>
                      </a:cubicBezTo>
                      <a:close/>
                      <a:moveTo>
                        <a:pt x="85792" y="1868147"/>
                      </a:moveTo>
                      <a:cubicBezTo>
                        <a:pt x="1608021" y="1868147"/>
                        <a:pt x="3150435" y="1889251"/>
                        <a:pt x="4643302" y="1909437"/>
                      </a:cubicBezTo>
                      <a:cubicBezTo>
                        <a:pt x="6074692" y="1928706"/>
                        <a:pt x="7555630" y="1948892"/>
                        <a:pt x="9014547" y="1950727"/>
                      </a:cubicBezTo>
                      <a:lnTo>
                        <a:pt x="9014547" y="78910"/>
                      </a:lnTo>
                      <a:lnTo>
                        <a:pt x="79370" y="44043"/>
                      </a:lnTo>
                      <a:cubicBezTo>
                        <a:pt x="81205" y="347754"/>
                        <a:pt x="71112" y="656971"/>
                        <a:pt x="61936" y="957013"/>
                      </a:cubicBezTo>
                      <a:cubicBezTo>
                        <a:pt x="52760" y="1256136"/>
                        <a:pt x="42667" y="1565353"/>
                        <a:pt x="44502" y="1868147"/>
                      </a:cubicBezTo>
                      <a:cubicBezTo>
                        <a:pt x="58266" y="1868147"/>
                        <a:pt x="72029" y="1868147"/>
                        <a:pt x="85792" y="186814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" name="Đồ họa 1">
                <a:extLst>
                  <a:ext uri="{FF2B5EF4-FFF2-40B4-BE49-F238E27FC236}">
                    <a16:creationId xmlns:a16="http://schemas.microsoft.com/office/drawing/2014/main" id="{75D65B4B-0130-B57B-0953-8CAA9BB03E30}"/>
                  </a:ext>
                </a:extLst>
              </p:cNvPr>
              <p:cNvGrpSpPr/>
              <p:nvPr/>
            </p:nvGrpSpPr>
            <p:grpSpPr>
              <a:xfrm>
                <a:off x="1000794" y="1300167"/>
                <a:ext cx="1072912" cy="982711"/>
                <a:chOff x="1000794" y="1300167"/>
                <a:chExt cx="1072912" cy="982711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6847B2F9-5FFF-A774-DCC2-7548E7877CDF}"/>
                    </a:ext>
                  </a:extLst>
                </p:cNvPr>
                <p:cNvSpPr/>
                <p:nvPr/>
              </p:nvSpPr>
              <p:spPr>
                <a:xfrm>
                  <a:off x="1003442" y="1301084"/>
                  <a:ext cx="1070263" cy="981793"/>
                </a:xfrm>
                <a:custGeom>
                  <a:avLst/>
                  <a:gdLst>
                    <a:gd name="connsiteX0" fmla="*/ 975617 w 1070263"/>
                    <a:gd name="connsiteY0" fmla="*/ 327497 h 981793"/>
                    <a:gd name="connsiteX1" fmla="*/ 862757 w 1070263"/>
                    <a:gd name="connsiteY1" fmla="*/ 429346 h 981793"/>
                    <a:gd name="connsiteX2" fmla="*/ 539777 w 1070263"/>
                    <a:gd name="connsiteY2" fmla="*/ 720212 h 981793"/>
                    <a:gd name="connsiteX3" fmla="*/ 378287 w 1070263"/>
                    <a:gd name="connsiteY3" fmla="*/ 865186 h 981793"/>
                    <a:gd name="connsiteX4" fmla="*/ 258087 w 1070263"/>
                    <a:gd name="connsiteY4" fmla="*/ 974375 h 981793"/>
                    <a:gd name="connsiteX5" fmla="*/ 241571 w 1070263"/>
                    <a:gd name="connsiteY5" fmla="*/ 981716 h 981793"/>
                    <a:gd name="connsiteX6" fmla="*/ 220467 w 1070263"/>
                    <a:gd name="connsiteY6" fmla="*/ 967035 h 981793"/>
                    <a:gd name="connsiteX7" fmla="*/ 215879 w 1070263"/>
                    <a:gd name="connsiteY7" fmla="*/ 940426 h 981793"/>
                    <a:gd name="connsiteX8" fmla="*/ 221385 w 1070263"/>
                    <a:gd name="connsiteY8" fmla="*/ 864268 h 981793"/>
                    <a:gd name="connsiteX9" fmla="*/ 54389 w 1070263"/>
                    <a:gd name="connsiteY9" fmla="*/ 926662 h 981793"/>
                    <a:gd name="connsiteX10" fmla="*/ 27780 w 1070263"/>
                    <a:gd name="connsiteY10" fmla="*/ 893630 h 981793"/>
                    <a:gd name="connsiteX11" fmla="*/ 109443 w 1070263"/>
                    <a:gd name="connsiteY11" fmla="*/ 776183 h 981793"/>
                    <a:gd name="connsiteX12" fmla="*/ 27780 w 1070263"/>
                    <a:gd name="connsiteY12" fmla="*/ 791781 h 981793"/>
                    <a:gd name="connsiteX13" fmla="*/ 3006 w 1070263"/>
                    <a:gd name="connsiteY13" fmla="*/ 753244 h 981793"/>
                    <a:gd name="connsiteX14" fmla="*/ 69070 w 1070263"/>
                    <a:gd name="connsiteY14" fmla="*/ 682592 h 981793"/>
                    <a:gd name="connsiteX15" fmla="*/ 775589 w 1070263"/>
                    <a:gd name="connsiteY15" fmla="*/ 34796 h 981793"/>
                    <a:gd name="connsiteX16" fmla="*/ 809539 w 1070263"/>
                    <a:gd name="connsiteY16" fmla="*/ 8187 h 981793"/>
                    <a:gd name="connsiteX17" fmla="*/ 811374 w 1070263"/>
                    <a:gd name="connsiteY17" fmla="*/ 7270 h 981793"/>
                    <a:gd name="connsiteX18" fmla="*/ 858170 w 1070263"/>
                    <a:gd name="connsiteY18" fmla="*/ 93520 h 981793"/>
                    <a:gd name="connsiteX19" fmla="*/ 843489 w 1070263"/>
                    <a:gd name="connsiteY19" fmla="*/ 138480 h 981793"/>
                    <a:gd name="connsiteX20" fmla="*/ 993968 w 1070263"/>
                    <a:gd name="connsiteY20" fmla="*/ 70581 h 981793"/>
                    <a:gd name="connsiteX21" fmla="*/ 1055445 w 1070263"/>
                    <a:gd name="connsiteY21" fmla="*/ 51312 h 981793"/>
                    <a:gd name="connsiteX22" fmla="*/ 1065538 w 1070263"/>
                    <a:gd name="connsiteY22" fmla="*/ 84344 h 981793"/>
                    <a:gd name="connsiteX23" fmla="*/ 924234 w 1070263"/>
                    <a:gd name="connsiteY23" fmla="*/ 239412 h 981793"/>
                    <a:gd name="connsiteX24" fmla="*/ 1019660 w 1070263"/>
                    <a:gd name="connsiteY24" fmla="*/ 235741 h 981793"/>
                    <a:gd name="connsiteX25" fmla="*/ 975617 w 1070263"/>
                    <a:gd name="connsiteY25" fmla="*/ 327497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75617" y="327497"/>
                      </a:moveTo>
                      <a:cubicBezTo>
                        <a:pt x="937997" y="361447"/>
                        <a:pt x="900377" y="395396"/>
                        <a:pt x="862757" y="429346"/>
                      </a:cubicBezTo>
                      <a:cubicBezTo>
                        <a:pt x="754486" y="526607"/>
                        <a:pt x="647131" y="622951"/>
                        <a:pt x="539777" y="720212"/>
                      </a:cubicBezTo>
                      <a:lnTo>
                        <a:pt x="378287" y="865186"/>
                      </a:lnTo>
                      <a:cubicBezTo>
                        <a:pt x="338832" y="900971"/>
                        <a:pt x="301212" y="944096"/>
                        <a:pt x="258087" y="974375"/>
                      </a:cubicBezTo>
                      <a:cubicBezTo>
                        <a:pt x="253499" y="978046"/>
                        <a:pt x="247994" y="980798"/>
                        <a:pt x="241571" y="981716"/>
                      </a:cubicBezTo>
                      <a:cubicBezTo>
                        <a:pt x="232395" y="982633"/>
                        <a:pt x="224137" y="975293"/>
                        <a:pt x="220467" y="967035"/>
                      </a:cubicBezTo>
                      <a:cubicBezTo>
                        <a:pt x="216797" y="958777"/>
                        <a:pt x="215879" y="949601"/>
                        <a:pt x="215879" y="940426"/>
                      </a:cubicBezTo>
                      <a:cubicBezTo>
                        <a:pt x="214962" y="914734"/>
                        <a:pt x="216797" y="889960"/>
                        <a:pt x="221385" y="864268"/>
                      </a:cubicBezTo>
                      <a:cubicBezTo>
                        <a:pt x="163578" y="880784"/>
                        <a:pt x="108525" y="902806"/>
                        <a:pt x="54389" y="926662"/>
                      </a:cubicBezTo>
                      <a:cubicBezTo>
                        <a:pt x="34203" y="935838"/>
                        <a:pt x="15852" y="911064"/>
                        <a:pt x="27780" y="893630"/>
                      </a:cubicBezTo>
                      <a:cubicBezTo>
                        <a:pt x="54389" y="854175"/>
                        <a:pt x="81916" y="814720"/>
                        <a:pt x="109443" y="776183"/>
                      </a:cubicBezTo>
                      <a:cubicBezTo>
                        <a:pt x="81916" y="780771"/>
                        <a:pt x="54389" y="786276"/>
                        <a:pt x="27780" y="791781"/>
                      </a:cubicBezTo>
                      <a:cubicBezTo>
                        <a:pt x="6676" y="796369"/>
                        <a:pt x="-6170" y="768842"/>
                        <a:pt x="3006" y="753244"/>
                      </a:cubicBezTo>
                      <a:cubicBezTo>
                        <a:pt x="16769" y="727552"/>
                        <a:pt x="49801" y="703696"/>
                        <a:pt x="69070" y="682592"/>
                      </a:cubicBezTo>
                      <a:cubicBezTo>
                        <a:pt x="292037" y="453203"/>
                        <a:pt x="546200" y="257763"/>
                        <a:pt x="775589" y="34796"/>
                      </a:cubicBezTo>
                      <a:cubicBezTo>
                        <a:pt x="785683" y="24703"/>
                        <a:pt x="796693" y="14610"/>
                        <a:pt x="809539" y="8187"/>
                      </a:cubicBezTo>
                      <a:lnTo>
                        <a:pt x="811374" y="7270"/>
                      </a:lnTo>
                      <a:cubicBezTo>
                        <a:pt x="877438" y="-24845"/>
                        <a:pt x="866428" y="57735"/>
                        <a:pt x="858170" y="93520"/>
                      </a:cubicBezTo>
                      <a:cubicBezTo>
                        <a:pt x="854499" y="109119"/>
                        <a:pt x="848994" y="123799"/>
                        <a:pt x="843489" y="138480"/>
                      </a:cubicBezTo>
                      <a:cubicBezTo>
                        <a:pt x="893954" y="115541"/>
                        <a:pt x="943503" y="93520"/>
                        <a:pt x="993968" y="70581"/>
                      </a:cubicBezTo>
                      <a:cubicBezTo>
                        <a:pt x="1010484" y="63241"/>
                        <a:pt x="1036176" y="43054"/>
                        <a:pt x="1055445" y="51312"/>
                      </a:cubicBezTo>
                      <a:cubicBezTo>
                        <a:pt x="1068290" y="56818"/>
                        <a:pt x="1075631" y="73334"/>
                        <a:pt x="1065538" y="84344"/>
                      </a:cubicBezTo>
                      <a:cubicBezTo>
                        <a:pt x="1018742" y="135728"/>
                        <a:pt x="971029" y="188028"/>
                        <a:pt x="924234" y="239412"/>
                      </a:cubicBezTo>
                      <a:cubicBezTo>
                        <a:pt x="956348" y="238494"/>
                        <a:pt x="987545" y="236659"/>
                        <a:pt x="1019660" y="235741"/>
                      </a:cubicBezTo>
                      <a:cubicBezTo>
                        <a:pt x="1087559" y="232071"/>
                        <a:pt x="988463" y="316487"/>
                        <a:pt x="975617" y="327497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" name="Đồ họa 1">
                  <a:extLst>
                    <a:ext uri="{FF2B5EF4-FFF2-40B4-BE49-F238E27FC236}">
                      <a16:creationId xmlns:a16="http://schemas.microsoft.com/office/drawing/2014/main" id="{07E717C1-4E5F-7BDE-1A0A-4B832F358B5F}"/>
                    </a:ext>
                  </a:extLst>
                </p:cNvPr>
                <p:cNvGrpSpPr/>
                <p:nvPr/>
              </p:nvGrpSpPr>
              <p:grpSpPr>
                <a:xfrm>
                  <a:off x="1000794" y="1300167"/>
                  <a:ext cx="1070159" cy="981715"/>
                  <a:chOff x="1000794" y="1300167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99D0FFAA-C099-5762-B18E-17892721EC4B}"/>
                      </a:ext>
                    </a:extLst>
                  </p:cNvPr>
                  <p:cNvSpPr/>
                  <p:nvPr/>
                </p:nvSpPr>
                <p:spPr>
                  <a:xfrm>
                    <a:off x="1000794" y="1300167"/>
                    <a:ext cx="1070159" cy="981715"/>
                  </a:xfrm>
                  <a:custGeom>
                    <a:avLst/>
                    <a:gdLst>
                      <a:gd name="connsiteX0" fmla="*/ 1019556 w 1070159"/>
                      <a:gd name="connsiteY0" fmla="*/ 235741 h 981715"/>
                      <a:gd name="connsiteX1" fmla="*/ 924130 w 1070159"/>
                      <a:gd name="connsiteY1" fmla="*/ 239412 h 981715"/>
                      <a:gd name="connsiteX2" fmla="*/ 1065433 w 1070159"/>
                      <a:gd name="connsiteY2" fmla="*/ 84344 h 981715"/>
                      <a:gd name="connsiteX3" fmla="*/ 1055340 w 1070159"/>
                      <a:gd name="connsiteY3" fmla="*/ 51312 h 981715"/>
                      <a:gd name="connsiteX4" fmla="*/ 993864 w 1070159"/>
                      <a:gd name="connsiteY4" fmla="*/ 70581 h 981715"/>
                      <a:gd name="connsiteX5" fmla="*/ 843384 w 1070159"/>
                      <a:gd name="connsiteY5" fmla="*/ 138480 h 981715"/>
                      <a:gd name="connsiteX6" fmla="*/ 858065 w 1070159"/>
                      <a:gd name="connsiteY6" fmla="*/ 93520 h 981715"/>
                      <a:gd name="connsiteX7" fmla="*/ 811270 w 1070159"/>
                      <a:gd name="connsiteY7" fmla="*/ 7270 h 981715"/>
                      <a:gd name="connsiteX8" fmla="*/ 809435 w 1070159"/>
                      <a:gd name="connsiteY8" fmla="*/ 8187 h 981715"/>
                      <a:gd name="connsiteX9" fmla="*/ 775485 w 1070159"/>
                      <a:gd name="connsiteY9" fmla="*/ 34796 h 981715"/>
                      <a:gd name="connsiteX10" fmla="*/ 68966 w 1070159"/>
                      <a:gd name="connsiteY10" fmla="*/ 682592 h 981715"/>
                      <a:gd name="connsiteX11" fmla="*/ 2902 w 1070159"/>
                      <a:gd name="connsiteY11" fmla="*/ 753244 h 981715"/>
                      <a:gd name="connsiteX12" fmla="*/ 27676 w 1070159"/>
                      <a:gd name="connsiteY12" fmla="*/ 791781 h 981715"/>
                      <a:gd name="connsiteX13" fmla="*/ 109338 w 1070159"/>
                      <a:gd name="connsiteY13" fmla="*/ 776183 h 981715"/>
                      <a:gd name="connsiteX14" fmla="*/ 27676 w 1070159"/>
                      <a:gd name="connsiteY14" fmla="*/ 893630 h 981715"/>
                      <a:gd name="connsiteX15" fmla="*/ 54285 w 1070159"/>
                      <a:gd name="connsiteY15" fmla="*/ 926662 h 981715"/>
                      <a:gd name="connsiteX16" fmla="*/ 220363 w 1070159"/>
                      <a:gd name="connsiteY16" fmla="*/ 864268 h 981715"/>
                      <a:gd name="connsiteX17" fmla="*/ 214857 w 1070159"/>
                      <a:gd name="connsiteY17" fmla="*/ 940426 h 981715"/>
                      <a:gd name="connsiteX18" fmla="*/ 219445 w 1070159"/>
                      <a:gd name="connsiteY18" fmla="*/ 967035 h 981715"/>
                      <a:gd name="connsiteX19" fmla="*/ 240549 w 1070159"/>
                      <a:gd name="connsiteY19" fmla="*/ 981716 h 981715"/>
                      <a:gd name="connsiteX20" fmla="*/ 257065 w 1070159"/>
                      <a:gd name="connsiteY20" fmla="*/ 974375 h 981715"/>
                      <a:gd name="connsiteX21" fmla="*/ 377265 w 1070159"/>
                      <a:gd name="connsiteY21" fmla="*/ 865186 h 981715"/>
                      <a:gd name="connsiteX22" fmla="*/ 538755 w 1070159"/>
                      <a:gd name="connsiteY22" fmla="*/ 720212 h 981715"/>
                      <a:gd name="connsiteX23" fmla="*/ 861736 w 1070159"/>
                      <a:gd name="connsiteY23" fmla="*/ 429346 h 981715"/>
                      <a:gd name="connsiteX24" fmla="*/ 974595 w 1070159"/>
                      <a:gd name="connsiteY24" fmla="*/ 327497 h 981715"/>
                      <a:gd name="connsiteX25" fmla="*/ 1019556 w 1070159"/>
                      <a:gd name="connsiteY25" fmla="*/ 235741 h 981715"/>
                      <a:gd name="connsiteX26" fmla="*/ 402039 w 1070159"/>
                      <a:gd name="connsiteY26" fmla="*/ 787194 h 981715"/>
                      <a:gd name="connsiteX27" fmla="*/ 263488 w 1070159"/>
                      <a:gd name="connsiteY27" fmla="*/ 911981 h 981715"/>
                      <a:gd name="connsiteX28" fmla="*/ 264406 w 1070159"/>
                      <a:gd name="connsiteY28" fmla="*/ 900053 h 981715"/>
                      <a:gd name="connsiteX29" fmla="*/ 272664 w 1070159"/>
                      <a:gd name="connsiteY29" fmla="*/ 843165 h 981715"/>
                      <a:gd name="connsiteX30" fmla="*/ 111173 w 1070159"/>
                      <a:gd name="connsiteY30" fmla="*/ 856010 h 981715"/>
                      <a:gd name="connsiteX31" fmla="*/ 176320 w 1070159"/>
                      <a:gd name="connsiteY31" fmla="*/ 764255 h 981715"/>
                      <a:gd name="connsiteX32" fmla="*/ 160721 w 1070159"/>
                      <a:gd name="connsiteY32" fmla="*/ 724800 h 981715"/>
                      <a:gd name="connsiteX33" fmla="*/ 80894 w 1070159"/>
                      <a:gd name="connsiteY33" fmla="*/ 736728 h 981715"/>
                      <a:gd name="connsiteX34" fmla="*/ 662626 w 1070159"/>
                      <a:gd name="connsiteY34" fmla="*/ 203627 h 981715"/>
                      <a:gd name="connsiteX35" fmla="*/ 822281 w 1070159"/>
                      <a:gd name="connsiteY35" fmla="*/ 56818 h 981715"/>
                      <a:gd name="connsiteX36" fmla="*/ 807600 w 1070159"/>
                      <a:gd name="connsiteY36" fmla="*/ 110036 h 981715"/>
                      <a:gd name="connsiteX37" fmla="*/ 774568 w 1070159"/>
                      <a:gd name="connsiteY37" fmla="*/ 173348 h 981715"/>
                      <a:gd name="connsiteX38" fmla="*/ 775485 w 1070159"/>
                      <a:gd name="connsiteY38" fmla="*/ 199039 h 981715"/>
                      <a:gd name="connsiteX39" fmla="*/ 856230 w 1070159"/>
                      <a:gd name="connsiteY39" fmla="*/ 182523 h 981715"/>
                      <a:gd name="connsiteX40" fmla="*/ 958997 w 1070159"/>
                      <a:gd name="connsiteY40" fmla="*/ 135728 h 981715"/>
                      <a:gd name="connsiteX41" fmla="*/ 887427 w 1070159"/>
                      <a:gd name="connsiteY41" fmla="*/ 209132 h 981715"/>
                      <a:gd name="connsiteX42" fmla="*/ 876417 w 1070159"/>
                      <a:gd name="connsiteY42" fmla="*/ 284372 h 981715"/>
                      <a:gd name="connsiteX43" fmla="*/ 964502 w 1070159"/>
                      <a:gd name="connsiteY43" fmla="*/ 280702 h 981715"/>
                      <a:gd name="connsiteX44" fmla="*/ 402039 w 1070159"/>
                      <a:gd name="connsiteY44" fmla="*/ 787194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1019556" y="235741"/>
                        </a:moveTo>
                        <a:cubicBezTo>
                          <a:pt x="987441" y="236659"/>
                          <a:pt x="956244" y="238494"/>
                          <a:pt x="924130" y="239412"/>
                        </a:cubicBezTo>
                        <a:cubicBezTo>
                          <a:pt x="970925" y="188028"/>
                          <a:pt x="1018638" y="135728"/>
                          <a:pt x="1065433" y="84344"/>
                        </a:cubicBezTo>
                        <a:cubicBezTo>
                          <a:pt x="1075527" y="73334"/>
                          <a:pt x="1068186" y="56818"/>
                          <a:pt x="1055340" y="51312"/>
                        </a:cubicBezTo>
                        <a:cubicBezTo>
                          <a:pt x="1036989" y="43054"/>
                          <a:pt x="1011298" y="63241"/>
                          <a:pt x="993864" y="70581"/>
                        </a:cubicBezTo>
                        <a:cubicBezTo>
                          <a:pt x="943398" y="93520"/>
                          <a:pt x="893850" y="115541"/>
                          <a:pt x="843384" y="138480"/>
                        </a:cubicBezTo>
                        <a:cubicBezTo>
                          <a:pt x="849807" y="123799"/>
                          <a:pt x="854395" y="109119"/>
                          <a:pt x="858065" y="93520"/>
                        </a:cubicBezTo>
                        <a:cubicBezTo>
                          <a:pt x="867241" y="57735"/>
                          <a:pt x="877334" y="-24845"/>
                          <a:pt x="811270" y="7270"/>
                        </a:cubicBezTo>
                        <a:lnTo>
                          <a:pt x="809435" y="8187"/>
                        </a:lnTo>
                        <a:cubicBezTo>
                          <a:pt x="796589" y="14610"/>
                          <a:pt x="786496" y="24703"/>
                          <a:pt x="775485" y="34796"/>
                        </a:cubicBezTo>
                        <a:cubicBezTo>
                          <a:pt x="546096" y="257763"/>
                          <a:pt x="291932" y="453203"/>
                          <a:pt x="68966" y="682592"/>
                        </a:cubicBezTo>
                        <a:cubicBezTo>
                          <a:pt x="48779" y="703696"/>
                          <a:pt x="15747" y="727552"/>
                          <a:pt x="2902" y="753244"/>
                        </a:cubicBezTo>
                        <a:cubicBezTo>
                          <a:pt x="-6274" y="769760"/>
                          <a:pt x="7489" y="796369"/>
                          <a:pt x="27676" y="791781"/>
                        </a:cubicBezTo>
                        <a:cubicBezTo>
                          <a:pt x="55202" y="786276"/>
                          <a:pt x="81812" y="780771"/>
                          <a:pt x="109338" y="776183"/>
                        </a:cubicBezTo>
                        <a:cubicBezTo>
                          <a:pt x="81812" y="814720"/>
                          <a:pt x="54285" y="854175"/>
                          <a:pt x="27676" y="893630"/>
                        </a:cubicBezTo>
                        <a:cubicBezTo>
                          <a:pt x="15747" y="911064"/>
                          <a:pt x="34099" y="935838"/>
                          <a:pt x="54285" y="926662"/>
                        </a:cubicBezTo>
                        <a:cubicBezTo>
                          <a:pt x="108421" y="901888"/>
                          <a:pt x="162557" y="879867"/>
                          <a:pt x="220363" y="864268"/>
                        </a:cubicBezTo>
                        <a:cubicBezTo>
                          <a:pt x="216693" y="889042"/>
                          <a:pt x="214857" y="914734"/>
                          <a:pt x="214857" y="940426"/>
                        </a:cubicBezTo>
                        <a:cubicBezTo>
                          <a:pt x="214857" y="949601"/>
                          <a:pt x="215775" y="958777"/>
                          <a:pt x="219445" y="967035"/>
                        </a:cubicBezTo>
                        <a:cubicBezTo>
                          <a:pt x="223115" y="975293"/>
                          <a:pt x="231373" y="981716"/>
                          <a:pt x="240549" y="981716"/>
                        </a:cubicBezTo>
                        <a:cubicBezTo>
                          <a:pt x="246972" y="981716"/>
                          <a:pt x="251560" y="978046"/>
                          <a:pt x="257065" y="974375"/>
                        </a:cubicBezTo>
                        <a:cubicBezTo>
                          <a:pt x="300190" y="944096"/>
                          <a:pt x="338728" y="900971"/>
                          <a:pt x="377265" y="865186"/>
                        </a:cubicBezTo>
                        <a:lnTo>
                          <a:pt x="538755" y="720212"/>
                        </a:lnTo>
                        <a:cubicBezTo>
                          <a:pt x="646110" y="622951"/>
                          <a:pt x="754381" y="526607"/>
                          <a:pt x="861736" y="429346"/>
                        </a:cubicBezTo>
                        <a:cubicBezTo>
                          <a:pt x="899355" y="395396"/>
                          <a:pt x="936975" y="361447"/>
                          <a:pt x="974595" y="327497"/>
                        </a:cubicBezTo>
                        <a:cubicBezTo>
                          <a:pt x="991111" y="317404"/>
                          <a:pt x="1090207" y="232989"/>
                          <a:pt x="1019556" y="235741"/>
                        </a:cubicBezTo>
                        <a:close/>
                        <a:moveTo>
                          <a:pt x="402039" y="787194"/>
                        </a:moveTo>
                        <a:cubicBezTo>
                          <a:pt x="356161" y="828484"/>
                          <a:pt x="309366" y="870691"/>
                          <a:pt x="263488" y="911981"/>
                        </a:cubicBezTo>
                        <a:cubicBezTo>
                          <a:pt x="263488" y="908311"/>
                          <a:pt x="263488" y="903723"/>
                          <a:pt x="264406" y="900053"/>
                        </a:cubicBezTo>
                        <a:cubicBezTo>
                          <a:pt x="266241" y="880784"/>
                          <a:pt x="268993" y="862433"/>
                          <a:pt x="272664" y="843165"/>
                        </a:cubicBezTo>
                        <a:cubicBezTo>
                          <a:pt x="282757" y="793616"/>
                          <a:pt x="124937" y="835824"/>
                          <a:pt x="111173" y="856010"/>
                        </a:cubicBezTo>
                        <a:cubicBezTo>
                          <a:pt x="132277" y="824813"/>
                          <a:pt x="154299" y="794534"/>
                          <a:pt x="176320" y="764255"/>
                        </a:cubicBezTo>
                        <a:cubicBezTo>
                          <a:pt x="186413" y="749574"/>
                          <a:pt x="176320" y="730305"/>
                          <a:pt x="160721" y="724800"/>
                        </a:cubicBezTo>
                        <a:cubicBezTo>
                          <a:pt x="140535" y="718377"/>
                          <a:pt x="101998" y="733058"/>
                          <a:pt x="80894" y="736728"/>
                        </a:cubicBezTo>
                        <a:cubicBezTo>
                          <a:pt x="261653" y="546793"/>
                          <a:pt x="466268" y="378880"/>
                          <a:pt x="662626" y="203627"/>
                        </a:cubicBezTo>
                        <a:cubicBezTo>
                          <a:pt x="716761" y="154996"/>
                          <a:pt x="769980" y="106366"/>
                          <a:pt x="822281" y="56818"/>
                        </a:cubicBezTo>
                        <a:cubicBezTo>
                          <a:pt x="813105" y="65993"/>
                          <a:pt x="813105" y="97190"/>
                          <a:pt x="807600" y="110036"/>
                        </a:cubicBezTo>
                        <a:cubicBezTo>
                          <a:pt x="802094" y="124717"/>
                          <a:pt x="781908" y="151326"/>
                          <a:pt x="774568" y="173348"/>
                        </a:cubicBezTo>
                        <a:cubicBezTo>
                          <a:pt x="771815" y="183441"/>
                          <a:pt x="770897" y="192616"/>
                          <a:pt x="775485" y="199039"/>
                        </a:cubicBezTo>
                        <a:cubicBezTo>
                          <a:pt x="792919" y="224731"/>
                          <a:pt x="836962" y="191699"/>
                          <a:pt x="856230" y="182523"/>
                        </a:cubicBezTo>
                        <a:cubicBezTo>
                          <a:pt x="890180" y="166925"/>
                          <a:pt x="925047" y="151326"/>
                          <a:pt x="958997" y="135728"/>
                        </a:cubicBezTo>
                        <a:cubicBezTo>
                          <a:pt x="934223" y="146738"/>
                          <a:pt x="904861" y="188946"/>
                          <a:pt x="887427" y="209132"/>
                        </a:cubicBezTo>
                        <a:cubicBezTo>
                          <a:pt x="875499" y="222896"/>
                          <a:pt x="825951" y="287125"/>
                          <a:pt x="876417" y="284372"/>
                        </a:cubicBezTo>
                        <a:cubicBezTo>
                          <a:pt x="905778" y="283454"/>
                          <a:pt x="935140" y="282537"/>
                          <a:pt x="964502" y="280702"/>
                        </a:cubicBezTo>
                        <a:cubicBezTo>
                          <a:pt x="776403" y="450450"/>
                          <a:pt x="589221" y="619281"/>
                          <a:pt x="402039" y="78719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81187FB-7371-568F-8E3B-58C7144E3070}"/>
                      </a:ext>
                    </a:extLst>
                  </p:cNvPr>
                  <p:cNvSpPr/>
                  <p:nvPr/>
                </p:nvSpPr>
                <p:spPr>
                  <a:xfrm>
                    <a:off x="1429500" y="1553494"/>
                    <a:ext cx="260756" cy="255261"/>
                  </a:xfrm>
                  <a:custGeom>
                    <a:avLst/>
                    <a:gdLst>
                      <a:gd name="connsiteX0" fmla="*/ 4529 w 260756"/>
                      <a:gd name="connsiteY0" fmla="*/ 246671 h 255261"/>
                      <a:gd name="connsiteX1" fmla="*/ 35726 w 260756"/>
                      <a:gd name="connsiteY1" fmla="*/ 250341 h 255261"/>
                      <a:gd name="connsiteX2" fmla="*/ 252270 w 260756"/>
                      <a:gd name="connsiteY2" fmla="*/ 39303 h 255261"/>
                      <a:gd name="connsiteX3" fmla="*/ 255940 w 260756"/>
                      <a:gd name="connsiteY3" fmla="*/ 8106 h 255261"/>
                      <a:gd name="connsiteX4" fmla="*/ 224743 w 260756"/>
                      <a:gd name="connsiteY4" fmla="*/ 4436 h 255261"/>
                      <a:gd name="connsiteX5" fmla="*/ 8200 w 260756"/>
                      <a:gd name="connsiteY5" fmla="*/ 215474 h 255261"/>
                      <a:gd name="connsiteX6" fmla="*/ 4529 w 260756"/>
                      <a:gd name="connsiteY6" fmla="*/ 24667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56" h="255261">
                        <a:moveTo>
                          <a:pt x="4529" y="246671"/>
                        </a:moveTo>
                        <a:cubicBezTo>
                          <a:pt x="11870" y="255846"/>
                          <a:pt x="27468" y="258599"/>
                          <a:pt x="35726" y="250341"/>
                        </a:cubicBezTo>
                        <a:cubicBezTo>
                          <a:pt x="108213" y="180607"/>
                          <a:pt x="168772" y="98026"/>
                          <a:pt x="252270" y="39303"/>
                        </a:cubicBezTo>
                        <a:cubicBezTo>
                          <a:pt x="262363" y="31962"/>
                          <a:pt x="263281" y="17281"/>
                          <a:pt x="255940" y="8106"/>
                        </a:cubicBezTo>
                        <a:cubicBezTo>
                          <a:pt x="247682" y="-1987"/>
                          <a:pt x="234836" y="-1987"/>
                          <a:pt x="224743" y="4436"/>
                        </a:cubicBezTo>
                        <a:cubicBezTo>
                          <a:pt x="141246" y="63159"/>
                          <a:pt x="80687" y="145739"/>
                          <a:pt x="8200" y="215474"/>
                        </a:cubicBezTo>
                        <a:cubicBezTo>
                          <a:pt x="-976" y="223732"/>
                          <a:pt x="-2811" y="236578"/>
                          <a:pt x="4529" y="2466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6" name="Đồ họa 1">
                <a:extLst>
                  <a:ext uri="{FF2B5EF4-FFF2-40B4-BE49-F238E27FC236}">
                    <a16:creationId xmlns:a16="http://schemas.microsoft.com/office/drawing/2014/main" id="{745B66F0-75B4-8D29-23D9-7E805ECF9D5F}"/>
                  </a:ext>
                </a:extLst>
              </p:cNvPr>
              <p:cNvGrpSpPr/>
              <p:nvPr/>
            </p:nvGrpSpPr>
            <p:grpSpPr>
              <a:xfrm>
                <a:off x="9567123" y="2866289"/>
                <a:ext cx="1073829" cy="982710"/>
                <a:chOff x="9567123" y="2866289"/>
                <a:chExt cx="1073829" cy="982710"/>
              </a:xfrm>
            </p:grpSpPr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06CA116F-83F6-2D7E-FBFF-F6FAC562CC4A}"/>
                    </a:ext>
                  </a:extLst>
                </p:cNvPr>
                <p:cNvSpPr/>
                <p:nvPr/>
              </p:nvSpPr>
              <p:spPr>
                <a:xfrm>
                  <a:off x="9567123" y="2866289"/>
                  <a:ext cx="1070263" cy="981793"/>
                </a:xfrm>
                <a:custGeom>
                  <a:avLst/>
                  <a:gdLst>
                    <a:gd name="connsiteX0" fmla="*/ 95564 w 1070263"/>
                    <a:gd name="connsiteY0" fmla="*/ 654296 h 981793"/>
                    <a:gd name="connsiteX1" fmla="*/ 208424 w 1070263"/>
                    <a:gd name="connsiteY1" fmla="*/ 552447 h 981793"/>
                    <a:gd name="connsiteX2" fmla="*/ 531404 w 1070263"/>
                    <a:gd name="connsiteY2" fmla="*/ 261582 h 981793"/>
                    <a:gd name="connsiteX3" fmla="*/ 692895 w 1070263"/>
                    <a:gd name="connsiteY3" fmla="*/ 116608 h 981793"/>
                    <a:gd name="connsiteX4" fmla="*/ 813094 w 1070263"/>
                    <a:gd name="connsiteY4" fmla="*/ 7418 h 981793"/>
                    <a:gd name="connsiteX5" fmla="*/ 829610 w 1070263"/>
                    <a:gd name="connsiteY5" fmla="*/ 78 h 981793"/>
                    <a:gd name="connsiteX6" fmla="*/ 850714 w 1070263"/>
                    <a:gd name="connsiteY6" fmla="*/ 14759 h 981793"/>
                    <a:gd name="connsiteX7" fmla="*/ 855302 w 1070263"/>
                    <a:gd name="connsiteY7" fmla="*/ 41368 h 981793"/>
                    <a:gd name="connsiteX8" fmla="*/ 849797 w 1070263"/>
                    <a:gd name="connsiteY8" fmla="*/ 117525 h 981793"/>
                    <a:gd name="connsiteX9" fmla="*/ 1015874 w 1070263"/>
                    <a:gd name="connsiteY9" fmla="*/ 55131 h 981793"/>
                    <a:gd name="connsiteX10" fmla="*/ 1042484 w 1070263"/>
                    <a:gd name="connsiteY10" fmla="*/ 88163 h 981793"/>
                    <a:gd name="connsiteX11" fmla="*/ 960821 w 1070263"/>
                    <a:gd name="connsiteY11" fmla="*/ 205611 h 981793"/>
                    <a:gd name="connsiteX12" fmla="*/ 1042484 w 1070263"/>
                    <a:gd name="connsiteY12" fmla="*/ 190012 h 981793"/>
                    <a:gd name="connsiteX13" fmla="*/ 1067258 w 1070263"/>
                    <a:gd name="connsiteY13" fmla="*/ 228550 h 981793"/>
                    <a:gd name="connsiteX14" fmla="*/ 1001194 w 1070263"/>
                    <a:gd name="connsiteY14" fmla="*/ 299201 h 981793"/>
                    <a:gd name="connsiteX15" fmla="*/ 294674 w 1070263"/>
                    <a:gd name="connsiteY15" fmla="*/ 946997 h 981793"/>
                    <a:gd name="connsiteX16" fmla="*/ 260725 w 1070263"/>
                    <a:gd name="connsiteY16" fmla="*/ 973606 h 981793"/>
                    <a:gd name="connsiteX17" fmla="*/ 258889 w 1070263"/>
                    <a:gd name="connsiteY17" fmla="*/ 974524 h 981793"/>
                    <a:gd name="connsiteX18" fmla="*/ 212094 w 1070263"/>
                    <a:gd name="connsiteY18" fmla="*/ 888273 h 981793"/>
                    <a:gd name="connsiteX19" fmla="*/ 226775 w 1070263"/>
                    <a:gd name="connsiteY19" fmla="*/ 843313 h 981793"/>
                    <a:gd name="connsiteX20" fmla="*/ 76296 w 1070263"/>
                    <a:gd name="connsiteY20" fmla="*/ 911212 h 981793"/>
                    <a:gd name="connsiteX21" fmla="*/ 14819 w 1070263"/>
                    <a:gd name="connsiteY21" fmla="*/ 930481 h 981793"/>
                    <a:gd name="connsiteX22" fmla="*/ 4726 w 1070263"/>
                    <a:gd name="connsiteY22" fmla="*/ 897449 h 981793"/>
                    <a:gd name="connsiteX23" fmla="*/ 146030 w 1070263"/>
                    <a:gd name="connsiteY23" fmla="*/ 742382 h 981793"/>
                    <a:gd name="connsiteX24" fmla="*/ 50604 w 1070263"/>
                    <a:gd name="connsiteY24" fmla="*/ 746052 h 981793"/>
                    <a:gd name="connsiteX25" fmla="*/ 95564 w 1070263"/>
                    <a:gd name="connsiteY25" fmla="*/ 654296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5564" y="654296"/>
                      </a:moveTo>
                      <a:cubicBezTo>
                        <a:pt x="133184" y="620347"/>
                        <a:pt x="170804" y="586397"/>
                        <a:pt x="208424" y="552447"/>
                      </a:cubicBezTo>
                      <a:cubicBezTo>
                        <a:pt x="315778" y="455186"/>
                        <a:pt x="424050" y="358843"/>
                        <a:pt x="531404" y="261582"/>
                      </a:cubicBezTo>
                      <a:lnTo>
                        <a:pt x="692895" y="116608"/>
                      </a:lnTo>
                      <a:cubicBezTo>
                        <a:pt x="732349" y="80823"/>
                        <a:pt x="769969" y="37698"/>
                        <a:pt x="813094" y="7418"/>
                      </a:cubicBezTo>
                      <a:cubicBezTo>
                        <a:pt x="817682" y="3748"/>
                        <a:pt x="823187" y="995"/>
                        <a:pt x="829610" y="78"/>
                      </a:cubicBezTo>
                      <a:cubicBezTo>
                        <a:pt x="838787" y="-840"/>
                        <a:pt x="847044" y="6501"/>
                        <a:pt x="850714" y="14759"/>
                      </a:cubicBezTo>
                      <a:cubicBezTo>
                        <a:pt x="854385" y="23017"/>
                        <a:pt x="855302" y="32192"/>
                        <a:pt x="855302" y="41368"/>
                      </a:cubicBezTo>
                      <a:cubicBezTo>
                        <a:pt x="856219" y="67059"/>
                        <a:pt x="854385" y="91834"/>
                        <a:pt x="849797" y="117525"/>
                      </a:cubicBezTo>
                      <a:cubicBezTo>
                        <a:pt x="907603" y="101927"/>
                        <a:pt x="961738" y="79905"/>
                        <a:pt x="1015874" y="55131"/>
                      </a:cubicBezTo>
                      <a:cubicBezTo>
                        <a:pt x="1036061" y="45956"/>
                        <a:pt x="1054413" y="70730"/>
                        <a:pt x="1042484" y="88163"/>
                      </a:cubicBezTo>
                      <a:cubicBezTo>
                        <a:pt x="1015874" y="127618"/>
                        <a:pt x="988348" y="167073"/>
                        <a:pt x="960821" y="205611"/>
                      </a:cubicBezTo>
                      <a:cubicBezTo>
                        <a:pt x="988348" y="201023"/>
                        <a:pt x="1015874" y="195517"/>
                        <a:pt x="1042484" y="190012"/>
                      </a:cubicBezTo>
                      <a:cubicBezTo>
                        <a:pt x="1063588" y="185424"/>
                        <a:pt x="1076433" y="212951"/>
                        <a:pt x="1067258" y="228550"/>
                      </a:cubicBezTo>
                      <a:cubicBezTo>
                        <a:pt x="1053494" y="254241"/>
                        <a:pt x="1020462" y="278098"/>
                        <a:pt x="1001194" y="299201"/>
                      </a:cubicBezTo>
                      <a:cubicBezTo>
                        <a:pt x="778227" y="528591"/>
                        <a:pt x="524064" y="724031"/>
                        <a:pt x="294674" y="946997"/>
                      </a:cubicBezTo>
                      <a:cubicBezTo>
                        <a:pt x="284581" y="957090"/>
                        <a:pt x="273571" y="967183"/>
                        <a:pt x="260725" y="973606"/>
                      </a:cubicBezTo>
                      <a:lnTo>
                        <a:pt x="258889" y="974524"/>
                      </a:lnTo>
                      <a:cubicBezTo>
                        <a:pt x="192826" y="1006638"/>
                        <a:pt x="203836" y="924058"/>
                        <a:pt x="212094" y="888273"/>
                      </a:cubicBezTo>
                      <a:cubicBezTo>
                        <a:pt x="215765" y="872675"/>
                        <a:pt x="221270" y="857994"/>
                        <a:pt x="226775" y="843313"/>
                      </a:cubicBezTo>
                      <a:cubicBezTo>
                        <a:pt x="176309" y="866252"/>
                        <a:pt x="126761" y="888273"/>
                        <a:pt x="76296" y="911212"/>
                      </a:cubicBezTo>
                      <a:cubicBezTo>
                        <a:pt x="59780" y="918553"/>
                        <a:pt x="34088" y="938739"/>
                        <a:pt x="14819" y="930481"/>
                      </a:cubicBezTo>
                      <a:cubicBezTo>
                        <a:pt x="1973" y="924976"/>
                        <a:pt x="-5367" y="908460"/>
                        <a:pt x="4726" y="897449"/>
                      </a:cubicBezTo>
                      <a:cubicBezTo>
                        <a:pt x="51522" y="846066"/>
                        <a:pt x="99235" y="793765"/>
                        <a:pt x="146030" y="742382"/>
                      </a:cubicBezTo>
                      <a:cubicBezTo>
                        <a:pt x="113915" y="743299"/>
                        <a:pt x="82719" y="745135"/>
                        <a:pt x="50604" y="746052"/>
                      </a:cubicBezTo>
                      <a:cubicBezTo>
                        <a:pt x="-16378" y="749722"/>
                        <a:pt x="83636" y="665307"/>
                        <a:pt x="95564" y="654296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" name="Đồ họa 1">
                  <a:extLst>
                    <a:ext uri="{FF2B5EF4-FFF2-40B4-BE49-F238E27FC236}">
                      <a16:creationId xmlns:a16="http://schemas.microsoft.com/office/drawing/2014/main" id="{917C6CA5-A3AD-A2DB-2C05-08AC22A622E9}"/>
                    </a:ext>
                  </a:extLst>
                </p:cNvPr>
                <p:cNvGrpSpPr/>
                <p:nvPr/>
              </p:nvGrpSpPr>
              <p:grpSpPr>
                <a:xfrm>
                  <a:off x="9570793" y="2867284"/>
                  <a:ext cx="1070159" cy="981715"/>
                  <a:chOff x="9570793" y="2867284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A95517E5-35A9-5B38-4531-3094E247D77C}"/>
                      </a:ext>
                    </a:extLst>
                  </p:cNvPr>
                  <p:cNvSpPr/>
                  <p:nvPr/>
                </p:nvSpPr>
                <p:spPr>
                  <a:xfrm>
                    <a:off x="9570793" y="2867284"/>
                    <a:ext cx="1070159" cy="981715"/>
                  </a:xfrm>
                  <a:custGeom>
                    <a:avLst/>
                    <a:gdLst>
                      <a:gd name="connsiteX0" fmla="*/ 50604 w 1070159"/>
                      <a:gd name="connsiteY0" fmla="*/ 745974 h 981715"/>
                      <a:gd name="connsiteX1" fmla="*/ 146030 w 1070159"/>
                      <a:gd name="connsiteY1" fmla="*/ 742304 h 981715"/>
                      <a:gd name="connsiteX2" fmla="*/ 4726 w 1070159"/>
                      <a:gd name="connsiteY2" fmla="*/ 897371 h 981715"/>
                      <a:gd name="connsiteX3" fmla="*/ 14819 w 1070159"/>
                      <a:gd name="connsiteY3" fmla="*/ 930403 h 981715"/>
                      <a:gd name="connsiteX4" fmla="*/ 76295 w 1070159"/>
                      <a:gd name="connsiteY4" fmla="*/ 911135 h 981715"/>
                      <a:gd name="connsiteX5" fmla="*/ 226775 w 1070159"/>
                      <a:gd name="connsiteY5" fmla="*/ 843236 h 981715"/>
                      <a:gd name="connsiteX6" fmla="*/ 212094 w 1070159"/>
                      <a:gd name="connsiteY6" fmla="*/ 888196 h 981715"/>
                      <a:gd name="connsiteX7" fmla="*/ 258890 w 1070159"/>
                      <a:gd name="connsiteY7" fmla="*/ 974446 h 981715"/>
                      <a:gd name="connsiteX8" fmla="*/ 260725 w 1070159"/>
                      <a:gd name="connsiteY8" fmla="*/ 973529 h 981715"/>
                      <a:gd name="connsiteX9" fmla="*/ 294674 w 1070159"/>
                      <a:gd name="connsiteY9" fmla="*/ 946919 h 981715"/>
                      <a:gd name="connsiteX10" fmla="*/ 1001194 w 1070159"/>
                      <a:gd name="connsiteY10" fmla="*/ 299124 h 981715"/>
                      <a:gd name="connsiteX11" fmla="*/ 1067258 w 1070159"/>
                      <a:gd name="connsiteY11" fmla="*/ 228472 h 981715"/>
                      <a:gd name="connsiteX12" fmla="*/ 1042484 w 1070159"/>
                      <a:gd name="connsiteY12" fmla="*/ 189934 h 981715"/>
                      <a:gd name="connsiteX13" fmla="*/ 960821 w 1070159"/>
                      <a:gd name="connsiteY13" fmla="*/ 205533 h 981715"/>
                      <a:gd name="connsiteX14" fmla="*/ 1042484 w 1070159"/>
                      <a:gd name="connsiteY14" fmla="*/ 88086 h 981715"/>
                      <a:gd name="connsiteX15" fmla="*/ 1015875 w 1070159"/>
                      <a:gd name="connsiteY15" fmla="*/ 55053 h 981715"/>
                      <a:gd name="connsiteX16" fmla="*/ 849797 w 1070159"/>
                      <a:gd name="connsiteY16" fmla="*/ 117447 h 981715"/>
                      <a:gd name="connsiteX17" fmla="*/ 855302 w 1070159"/>
                      <a:gd name="connsiteY17" fmla="*/ 41290 h 981715"/>
                      <a:gd name="connsiteX18" fmla="*/ 850714 w 1070159"/>
                      <a:gd name="connsiteY18" fmla="*/ 14681 h 981715"/>
                      <a:gd name="connsiteX19" fmla="*/ 829610 w 1070159"/>
                      <a:gd name="connsiteY19" fmla="*/ 0 h 981715"/>
                      <a:gd name="connsiteX20" fmla="*/ 813095 w 1070159"/>
                      <a:gd name="connsiteY20" fmla="*/ 7340 h 981715"/>
                      <a:gd name="connsiteX21" fmla="*/ 692894 w 1070159"/>
                      <a:gd name="connsiteY21" fmla="*/ 116530 h 981715"/>
                      <a:gd name="connsiteX22" fmla="*/ 531404 w 1070159"/>
                      <a:gd name="connsiteY22" fmla="*/ 261504 h 981715"/>
                      <a:gd name="connsiteX23" fmla="*/ 208424 w 1070159"/>
                      <a:gd name="connsiteY23" fmla="*/ 552370 h 981715"/>
                      <a:gd name="connsiteX24" fmla="*/ 95564 w 1070159"/>
                      <a:gd name="connsiteY24" fmla="*/ 654219 h 981715"/>
                      <a:gd name="connsiteX25" fmla="*/ 50604 w 1070159"/>
                      <a:gd name="connsiteY25" fmla="*/ 745974 h 981715"/>
                      <a:gd name="connsiteX26" fmla="*/ 668120 w 1070159"/>
                      <a:gd name="connsiteY26" fmla="*/ 194522 h 981715"/>
                      <a:gd name="connsiteX27" fmla="*/ 806672 w 1070159"/>
                      <a:gd name="connsiteY27" fmla="*/ 69734 h 981715"/>
                      <a:gd name="connsiteX28" fmla="*/ 805754 w 1070159"/>
                      <a:gd name="connsiteY28" fmla="*/ 81663 h 981715"/>
                      <a:gd name="connsiteX29" fmla="*/ 797496 w 1070159"/>
                      <a:gd name="connsiteY29" fmla="*/ 138551 h 981715"/>
                      <a:gd name="connsiteX30" fmla="*/ 958987 w 1070159"/>
                      <a:gd name="connsiteY30" fmla="*/ 125705 h 981715"/>
                      <a:gd name="connsiteX31" fmla="*/ 893839 w 1070159"/>
                      <a:gd name="connsiteY31" fmla="*/ 217461 h 981715"/>
                      <a:gd name="connsiteX32" fmla="*/ 909438 w 1070159"/>
                      <a:gd name="connsiteY32" fmla="*/ 256916 h 981715"/>
                      <a:gd name="connsiteX33" fmla="*/ 989265 w 1070159"/>
                      <a:gd name="connsiteY33" fmla="*/ 244988 h 981715"/>
                      <a:gd name="connsiteX34" fmla="*/ 406616 w 1070159"/>
                      <a:gd name="connsiteY34" fmla="*/ 779006 h 981715"/>
                      <a:gd name="connsiteX35" fmla="*/ 246961 w 1070159"/>
                      <a:gd name="connsiteY35" fmla="*/ 925816 h 981715"/>
                      <a:gd name="connsiteX36" fmla="*/ 261642 w 1070159"/>
                      <a:gd name="connsiteY36" fmla="*/ 872597 h 981715"/>
                      <a:gd name="connsiteX37" fmla="*/ 294674 w 1070159"/>
                      <a:gd name="connsiteY37" fmla="*/ 809286 h 981715"/>
                      <a:gd name="connsiteX38" fmla="*/ 293757 w 1070159"/>
                      <a:gd name="connsiteY38" fmla="*/ 783594 h 981715"/>
                      <a:gd name="connsiteX39" fmla="*/ 213012 w 1070159"/>
                      <a:gd name="connsiteY39" fmla="*/ 800110 h 981715"/>
                      <a:gd name="connsiteX40" fmla="*/ 110245 w 1070159"/>
                      <a:gd name="connsiteY40" fmla="*/ 846906 h 981715"/>
                      <a:gd name="connsiteX41" fmla="*/ 181814 w 1070159"/>
                      <a:gd name="connsiteY41" fmla="*/ 773501 h 981715"/>
                      <a:gd name="connsiteX42" fmla="*/ 192825 w 1070159"/>
                      <a:gd name="connsiteY42" fmla="*/ 698261 h 981715"/>
                      <a:gd name="connsiteX43" fmla="*/ 104740 w 1070159"/>
                      <a:gd name="connsiteY43" fmla="*/ 701932 h 981715"/>
                      <a:gd name="connsiteX44" fmla="*/ 668120 w 1070159"/>
                      <a:gd name="connsiteY44" fmla="*/ 194522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50604" y="745974"/>
                        </a:moveTo>
                        <a:cubicBezTo>
                          <a:pt x="82718" y="745057"/>
                          <a:pt x="113915" y="743222"/>
                          <a:pt x="146030" y="742304"/>
                        </a:cubicBezTo>
                        <a:cubicBezTo>
                          <a:pt x="99234" y="793687"/>
                          <a:pt x="51522" y="845988"/>
                          <a:pt x="4726" y="897371"/>
                        </a:cubicBezTo>
                        <a:cubicBezTo>
                          <a:pt x="-5367" y="908382"/>
                          <a:pt x="1973" y="924898"/>
                          <a:pt x="14819" y="930403"/>
                        </a:cubicBezTo>
                        <a:cubicBezTo>
                          <a:pt x="33171" y="938661"/>
                          <a:pt x="58862" y="918475"/>
                          <a:pt x="76295" y="911135"/>
                        </a:cubicBezTo>
                        <a:cubicBezTo>
                          <a:pt x="126761" y="888196"/>
                          <a:pt x="176309" y="866174"/>
                          <a:pt x="226775" y="843236"/>
                        </a:cubicBezTo>
                        <a:cubicBezTo>
                          <a:pt x="220352" y="857916"/>
                          <a:pt x="215764" y="872597"/>
                          <a:pt x="212094" y="888196"/>
                        </a:cubicBezTo>
                        <a:cubicBezTo>
                          <a:pt x="202919" y="923980"/>
                          <a:pt x="192825" y="1006561"/>
                          <a:pt x="258890" y="974446"/>
                        </a:cubicBezTo>
                        <a:lnTo>
                          <a:pt x="260725" y="973529"/>
                        </a:lnTo>
                        <a:cubicBezTo>
                          <a:pt x="273570" y="967106"/>
                          <a:pt x="283664" y="957013"/>
                          <a:pt x="294674" y="946919"/>
                        </a:cubicBezTo>
                        <a:cubicBezTo>
                          <a:pt x="524064" y="723953"/>
                          <a:pt x="778227" y="528513"/>
                          <a:pt x="1001194" y="299124"/>
                        </a:cubicBezTo>
                        <a:cubicBezTo>
                          <a:pt x="1021380" y="278020"/>
                          <a:pt x="1054412" y="254163"/>
                          <a:pt x="1067258" y="228472"/>
                        </a:cubicBezTo>
                        <a:cubicBezTo>
                          <a:pt x="1076433" y="211956"/>
                          <a:pt x="1062670" y="185347"/>
                          <a:pt x="1042484" y="189934"/>
                        </a:cubicBezTo>
                        <a:cubicBezTo>
                          <a:pt x="1014957" y="195440"/>
                          <a:pt x="988348" y="200945"/>
                          <a:pt x="960821" y="205533"/>
                        </a:cubicBezTo>
                        <a:cubicBezTo>
                          <a:pt x="988348" y="166995"/>
                          <a:pt x="1015875" y="127541"/>
                          <a:pt x="1042484" y="88086"/>
                        </a:cubicBezTo>
                        <a:cubicBezTo>
                          <a:pt x="1054412" y="70652"/>
                          <a:pt x="1036060" y="45878"/>
                          <a:pt x="1015875" y="55053"/>
                        </a:cubicBezTo>
                        <a:cubicBezTo>
                          <a:pt x="961739" y="79827"/>
                          <a:pt x="907602" y="101849"/>
                          <a:pt x="849797" y="117447"/>
                        </a:cubicBezTo>
                        <a:cubicBezTo>
                          <a:pt x="853467" y="92673"/>
                          <a:pt x="855302" y="66982"/>
                          <a:pt x="855302" y="41290"/>
                        </a:cubicBezTo>
                        <a:cubicBezTo>
                          <a:pt x="855302" y="32115"/>
                          <a:pt x="854385" y="22939"/>
                          <a:pt x="850714" y="14681"/>
                        </a:cubicBezTo>
                        <a:cubicBezTo>
                          <a:pt x="847044" y="6423"/>
                          <a:pt x="838786" y="0"/>
                          <a:pt x="829610" y="0"/>
                        </a:cubicBezTo>
                        <a:cubicBezTo>
                          <a:pt x="823188" y="0"/>
                          <a:pt x="818600" y="3670"/>
                          <a:pt x="813095" y="7340"/>
                        </a:cubicBezTo>
                        <a:cubicBezTo>
                          <a:pt x="769969" y="37620"/>
                          <a:pt x="731432" y="80745"/>
                          <a:pt x="692894" y="116530"/>
                        </a:cubicBezTo>
                        <a:lnTo>
                          <a:pt x="531404" y="261504"/>
                        </a:lnTo>
                        <a:cubicBezTo>
                          <a:pt x="424050" y="358765"/>
                          <a:pt x="315778" y="455109"/>
                          <a:pt x="208424" y="552370"/>
                        </a:cubicBezTo>
                        <a:cubicBezTo>
                          <a:pt x="170804" y="586319"/>
                          <a:pt x="133184" y="620269"/>
                          <a:pt x="95564" y="654219"/>
                        </a:cubicBezTo>
                        <a:cubicBezTo>
                          <a:pt x="79966" y="664312"/>
                          <a:pt x="-20048" y="748727"/>
                          <a:pt x="50604" y="745974"/>
                        </a:cubicBezTo>
                        <a:close/>
                        <a:moveTo>
                          <a:pt x="668120" y="194522"/>
                        </a:moveTo>
                        <a:cubicBezTo>
                          <a:pt x="713998" y="153232"/>
                          <a:pt x="760794" y="111025"/>
                          <a:pt x="806672" y="69734"/>
                        </a:cubicBezTo>
                        <a:cubicBezTo>
                          <a:pt x="806672" y="73405"/>
                          <a:pt x="806672" y="77992"/>
                          <a:pt x="805754" y="81663"/>
                        </a:cubicBezTo>
                        <a:cubicBezTo>
                          <a:pt x="803919" y="100931"/>
                          <a:pt x="801166" y="119282"/>
                          <a:pt x="797496" y="138551"/>
                        </a:cubicBezTo>
                        <a:cubicBezTo>
                          <a:pt x="787403" y="188099"/>
                          <a:pt x="945223" y="145892"/>
                          <a:pt x="958987" y="125705"/>
                        </a:cubicBezTo>
                        <a:cubicBezTo>
                          <a:pt x="937882" y="156902"/>
                          <a:pt x="915861" y="187182"/>
                          <a:pt x="893839" y="217461"/>
                        </a:cubicBezTo>
                        <a:cubicBezTo>
                          <a:pt x="883746" y="232142"/>
                          <a:pt x="893839" y="251411"/>
                          <a:pt x="909438" y="256916"/>
                        </a:cubicBezTo>
                        <a:cubicBezTo>
                          <a:pt x="929624" y="263339"/>
                          <a:pt x="968162" y="248658"/>
                          <a:pt x="989265" y="244988"/>
                        </a:cubicBezTo>
                        <a:cubicBezTo>
                          <a:pt x="807589" y="435840"/>
                          <a:pt x="602974" y="603753"/>
                          <a:pt x="406616" y="779006"/>
                        </a:cubicBezTo>
                        <a:cubicBezTo>
                          <a:pt x="352481" y="827637"/>
                          <a:pt x="299262" y="876268"/>
                          <a:pt x="246961" y="925816"/>
                        </a:cubicBezTo>
                        <a:cubicBezTo>
                          <a:pt x="256137" y="916640"/>
                          <a:pt x="256137" y="885443"/>
                          <a:pt x="261642" y="872597"/>
                        </a:cubicBezTo>
                        <a:cubicBezTo>
                          <a:pt x="267148" y="857916"/>
                          <a:pt x="287334" y="831307"/>
                          <a:pt x="294674" y="809286"/>
                        </a:cubicBezTo>
                        <a:cubicBezTo>
                          <a:pt x="297427" y="799193"/>
                          <a:pt x="298344" y="790017"/>
                          <a:pt x="293757" y="783594"/>
                        </a:cubicBezTo>
                        <a:cubicBezTo>
                          <a:pt x="276323" y="757903"/>
                          <a:pt x="232280" y="790935"/>
                          <a:pt x="213012" y="800110"/>
                        </a:cubicBezTo>
                        <a:cubicBezTo>
                          <a:pt x="179062" y="815709"/>
                          <a:pt x="144195" y="831307"/>
                          <a:pt x="110245" y="846906"/>
                        </a:cubicBezTo>
                        <a:cubicBezTo>
                          <a:pt x="135019" y="835895"/>
                          <a:pt x="164381" y="793687"/>
                          <a:pt x="181814" y="773501"/>
                        </a:cubicBezTo>
                        <a:cubicBezTo>
                          <a:pt x="193743" y="759738"/>
                          <a:pt x="243291" y="695509"/>
                          <a:pt x="192825" y="698261"/>
                        </a:cubicBezTo>
                        <a:cubicBezTo>
                          <a:pt x="163463" y="699179"/>
                          <a:pt x="134102" y="700096"/>
                          <a:pt x="104740" y="701932"/>
                        </a:cubicBezTo>
                        <a:cubicBezTo>
                          <a:pt x="293757" y="531266"/>
                          <a:pt x="480939" y="362435"/>
                          <a:pt x="668120" y="194522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567B09A4-B9DF-812E-82D0-8A7D79629A2B}"/>
                      </a:ext>
                    </a:extLst>
                  </p:cNvPr>
                  <p:cNvSpPr/>
                  <p:nvPr/>
                </p:nvSpPr>
                <p:spPr>
                  <a:xfrm>
                    <a:off x="9951490" y="3340411"/>
                    <a:ext cx="261147" cy="255261"/>
                  </a:xfrm>
                  <a:custGeom>
                    <a:avLst/>
                    <a:gdLst>
                      <a:gd name="connsiteX0" fmla="*/ 256227 w 261147"/>
                      <a:gd name="connsiteY0" fmla="*/ 8591 h 255261"/>
                      <a:gd name="connsiteX1" fmla="*/ 225030 w 261147"/>
                      <a:gd name="connsiteY1" fmla="*/ 4921 h 255261"/>
                      <a:gd name="connsiteX2" fmla="*/ 8486 w 261147"/>
                      <a:gd name="connsiteY2" fmla="*/ 215959 h 255261"/>
                      <a:gd name="connsiteX3" fmla="*/ 4816 w 261147"/>
                      <a:gd name="connsiteY3" fmla="*/ 247156 h 255261"/>
                      <a:gd name="connsiteX4" fmla="*/ 36013 w 261147"/>
                      <a:gd name="connsiteY4" fmla="*/ 250826 h 255261"/>
                      <a:gd name="connsiteX5" fmla="*/ 252556 w 261147"/>
                      <a:gd name="connsiteY5" fmla="*/ 39788 h 255261"/>
                      <a:gd name="connsiteX6" fmla="*/ 256227 w 261147"/>
                      <a:gd name="connsiteY6" fmla="*/ 859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147" h="255261">
                        <a:moveTo>
                          <a:pt x="256227" y="8591"/>
                        </a:moveTo>
                        <a:cubicBezTo>
                          <a:pt x="248887" y="-584"/>
                          <a:pt x="233288" y="-3337"/>
                          <a:pt x="225030" y="4921"/>
                        </a:cubicBezTo>
                        <a:cubicBezTo>
                          <a:pt x="152543" y="74655"/>
                          <a:pt x="91984" y="157235"/>
                          <a:pt x="8486" y="215959"/>
                        </a:cubicBezTo>
                        <a:cubicBezTo>
                          <a:pt x="-1607" y="223300"/>
                          <a:pt x="-2524" y="237980"/>
                          <a:pt x="4816" y="247156"/>
                        </a:cubicBezTo>
                        <a:cubicBezTo>
                          <a:pt x="13074" y="257249"/>
                          <a:pt x="25920" y="257249"/>
                          <a:pt x="36013" y="250826"/>
                        </a:cubicBezTo>
                        <a:cubicBezTo>
                          <a:pt x="119511" y="192103"/>
                          <a:pt x="180070" y="109522"/>
                          <a:pt x="252556" y="39788"/>
                        </a:cubicBezTo>
                        <a:cubicBezTo>
                          <a:pt x="261732" y="31530"/>
                          <a:pt x="264485" y="18684"/>
                          <a:pt x="256227" y="859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547948" y="1759955"/>
              <a:ext cx="8323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140FEC7B-A11D-71B8-0D09-E1D33EF9E956}"/>
              </a:ext>
            </a:extLst>
          </p:cNvPr>
          <p:cNvGrpSpPr/>
          <p:nvPr/>
        </p:nvGrpSpPr>
        <p:grpSpPr>
          <a:xfrm>
            <a:off x="867011" y="147759"/>
            <a:ext cx="10593370" cy="1023395"/>
            <a:chOff x="867011" y="147759"/>
            <a:chExt cx="10593370" cy="1023395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1935382" y="574361"/>
              <a:ext cx="9524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E78A1E44-3997-7D79-EF22-8D4C060F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11" y="147759"/>
              <a:ext cx="1023395" cy="1023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209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094470" y="1002823"/>
            <a:ext cx="7089452" cy="232627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94470" y="3818897"/>
            <a:ext cx="74939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Ki-lô-mét là một đơn vị đo độ dài.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Ki-lô-mét viết tắt là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+1km = 1000m; 1000m = 1km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Từ một cột cây số đến cột cây số tiếp theo dài 1km.</a:t>
            </a: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id="{08D19018-19FB-B52D-EAEA-0E32AD54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88416" y="1298163"/>
            <a:ext cx="2509114" cy="48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8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A61B2126-D802-4BB4-E94B-DD455CE9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27" y="1292137"/>
            <a:ext cx="6840305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4CCEBCE3-4A75-1346-2109-250AD23BEC99}"/>
              </a:ext>
            </a:extLst>
          </p:cNvPr>
          <p:cNvGrpSpPr/>
          <p:nvPr/>
        </p:nvGrpSpPr>
        <p:grpSpPr>
          <a:xfrm>
            <a:off x="2139600" y="1994309"/>
            <a:ext cx="4008120" cy="584775"/>
            <a:chOff x="2087880" y="1784790"/>
            <a:chExt cx="4008120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2087880" y="1784790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km =                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CB04B37F-E9E2-3EC8-B7B8-8935EC01443E}"/>
                </a:ext>
              </a:extLst>
            </p:cNvPr>
            <p:cNvSpPr/>
            <p:nvPr/>
          </p:nvSpPr>
          <p:spPr>
            <a:xfrm>
              <a:off x="3633623" y="1814373"/>
              <a:ext cx="120817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4086510" y="1080413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89F501-C12D-0F4A-08F4-655CE4EBF074}"/>
              </a:ext>
            </a:extLst>
          </p:cNvPr>
          <p:cNvSpPr txBox="1"/>
          <p:nvPr/>
        </p:nvSpPr>
        <p:spPr>
          <a:xfrm>
            <a:off x="2087880" y="3699646"/>
            <a:ext cx="5676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37B287-65FD-8F9F-55A7-E32134894DBD}"/>
              </a:ext>
            </a:extLst>
          </p:cNvPr>
          <p:cNvSpPr txBox="1"/>
          <p:nvPr/>
        </p:nvSpPr>
        <p:spPr>
          <a:xfrm>
            <a:off x="2087880" y="4340717"/>
            <a:ext cx="931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319F64D-C5E7-2E36-82B9-44C7614A8BA6}"/>
              </a:ext>
            </a:extLst>
          </p:cNvPr>
          <p:cNvGrpSpPr/>
          <p:nvPr/>
        </p:nvGrpSpPr>
        <p:grpSpPr>
          <a:xfrm>
            <a:off x="1865428" y="5308687"/>
            <a:ext cx="2630583" cy="813545"/>
            <a:chOff x="398659" y="5717900"/>
            <a:chExt cx="2630583" cy="813545"/>
          </a:xfrm>
        </p:grpSpPr>
        <p:pic>
          <p:nvPicPr>
            <p:cNvPr id="11" name="Đồ họa 10">
              <a:extLst>
                <a:ext uri="{FF2B5EF4-FFF2-40B4-BE49-F238E27FC236}">
                  <a16:creationId xmlns:a16="http://schemas.microsoft.com/office/drawing/2014/main" id="{0EC3110F-CF8F-6E13-3185-3F8DE8CB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8659" y="5774932"/>
              <a:ext cx="752475" cy="695325"/>
            </a:xfrm>
            <a:prstGeom prst="rect">
              <a:avLst/>
            </a:prstGeom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C13EEA8-6127-0EAF-0001-7AD79DB7F49B}"/>
                </a:ext>
              </a:extLst>
            </p:cNvPr>
            <p:cNvGrpSpPr/>
            <p:nvPr/>
          </p:nvGrpSpPr>
          <p:grpSpPr>
            <a:xfrm>
              <a:off x="1122915" y="5717900"/>
              <a:ext cx="1906327" cy="813545"/>
              <a:chOff x="1409744" y="5636223"/>
              <a:chExt cx="1906327" cy="1073483"/>
            </a:xfrm>
          </p:grpSpPr>
          <p:sp>
            <p:nvSpPr>
              <p:cNvPr id="13" name="任意多边形: 形状 35">
                <a:extLst>
                  <a:ext uri="{FF2B5EF4-FFF2-40B4-BE49-F238E27FC236}">
                    <a16:creationId xmlns:a16="http://schemas.microsoft.com/office/drawing/2014/main" id="{EFEE70CA-C3D5-0B35-42BC-8B3DF21B70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D05AB0E-A440-3B84-53D6-7FEA51BE99AE}"/>
                  </a:ext>
                </a:extLst>
              </p:cNvPr>
              <p:cNvSpPr txBox="1"/>
              <p:nvPr/>
            </p:nvSpPr>
            <p:spPr>
              <a:xfrm>
                <a:off x="1866531" y="5771188"/>
                <a:ext cx="1174305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dm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5D8B519-2545-168B-82D5-E65AD2CE96B9}"/>
              </a:ext>
            </a:extLst>
          </p:cNvPr>
          <p:cNvGrpSpPr/>
          <p:nvPr/>
        </p:nvGrpSpPr>
        <p:grpSpPr>
          <a:xfrm>
            <a:off x="4841794" y="5330851"/>
            <a:ext cx="2589075" cy="813545"/>
            <a:chOff x="3375025" y="5740064"/>
            <a:chExt cx="2589075" cy="813545"/>
          </a:xfrm>
        </p:grpSpPr>
        <p:pic>
          <p:nvPicPr>
            <p:cNvPr id="16" name="Đồ họa 15">
              <a:extLst>
                <a:ext uri="{FF2B5EF4-FFF2-40B4-BE49-F238E27FC236}">
                  <a16:creationId xmlns:a16="http://schemas.microsoft.com/office/drawing/2014/main" id="{B297F5CF-5FD3-62BF-C440-BB0CB59C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75025" y="5779491"/>
              <a:ext cx="666750" cy="723900"/>
            </a:xfrm>
            <a:prstGeom prst="rect">
              <a:avLst/>
            </a:prstGeom>
          </p:spPr>
        </p:pic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365DA2A-65F5-C44C-55CA-F971512A1D97}"/>
                </a:ext>
              </a:extLst>
            </p:cNvPr>
            <p:cNvGrpSpPr/>
            <p:nvPr/>
          </p:nvGrpSpPr>
          <p:grpSpPr>
            <a:xfrm>
              <a:off x="4057773" y="5740064"/>
              <a:ext cx="1906327" cy="813545"/>
              <a:chOff x="1409744" y="5636223"/>
              <a:chExt cx="1906327" cy="1073483"/>
            </a:xfrm>
          </p:grpSpPr>
          <p:sp>
            <p:nvSpPr>
              <p:cNvPr id="18" name="任意多边形: 形状 35">
                <a:extLst>
                  <a:ext uri="{FF2B5EF4-FFF2-40B4-BE49-F238E27FC236}">
                    <a16:creationId xmlns:a16="http://schemas.microsoft.com/office/drawing/2014/main" id="{10FBFF8A-8E2A-CAFE-8BBC-ADA31CB5DA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1B3EE9B-F6A2-B15B-E6DD-9EB655DA59D5}"/>
                  </a:ext>
                </a:extLst>
              </p:cNvPr>
              <p:cNvSpPr txBox="1"/>
              <p:nvPr/>
            </p:nvSpPr>
            <p:spPr>
              <a:xfrm>
                <a:off x="1984167" y="5720725"/>
                <a:ext cx="1028367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66DECFE-9106-C063-5821-14A638AE5B9D}"/>
              </a:ext>
            </a:extLst>
          </p:cNvPr>
          <p:cNvGrpSpPr/>
          <p:nvPr/>
        </p:nvGrpSpPr>
        <p:grpSpPr>
          <a:xfrm>
            <a:off x="7764434" y="5308687"/>
            <a:ext cx="2633150" cy="835709"/>
            <a:chOff x="6297665" y="5717900"/>
            <a:chExt cx="2633150" cy="835709"/>
          </a:xfrm>
        </p:grpSpPr>
        <p:pic>
          <p:nvPicPr>
            <p:cNvPr id="21" name="Đồ họa 20">
              <a:extLst>
                <a:ext uri="{FF2B5EF4-FFF2-40B4-BE49-F238E27FC236}">
                  <a16:creationId xmlns:a16="http://schemas.microsoft.com/office/drawing/2014/main" id="{0A137CDA-C667-953E-E22B-F38139D1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AD0F416-9CD1-82CC-9E23-1C90317BFD89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23" name="任意多边形: 形状 35">
                <a:extLst>
                  <a:ext uri="{FF2B5EF4-FFF2-40B4-BE49-F238E27FC236}">
                    <a16:creationId xmlns:a16="http://schemas.microsoft.com/office/drawing/2014/main" id="{FCB022D8-963C-3862-07CD-CFD89E64B441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C7AC610-F027-FC3F-75D8-35F884564780}"/>
                  </a:ext>
                </a:extLst>
              </p:cNvPr>
              <p:cNvSpPr txBox="1"/>
              <p:nvPr/>
            </p:nvSpPr>
            <p:spPr>
              <a:xfrm>
                <a:off x="1889523" y="5771187"/>
                <a:ext cx="1079172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km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FAB57E-54AF-2F7A-52E0-530C3317A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356" y="641793"/>
            <a:ext cx="1023395" cy="1023395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316BEFF8-859D-AAB6-0586-4BE48A8E4AE4}"/>
              </a:ext>
            </a:extLst>
          </p:cNvPr>
          <p:cNvSpPr/>
          <p:nvPr/>
        </p:nvSpPr>
        <p:spPr>
          <a:xfrm>
            <a:off x="3685500" y="2015780"/>
            <a:ext cx="1208171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2E29997-8D9F-BA3C-CD79-628E5EE05B64}"/>
              </a:ext>
            </a:extLst>
          </p:cNvPr>
          <p:cNvGrpSpPr/>
          <p:nvPr/>
        </p:nvGrpSpPr>
        <p:grpSpPr>
          <a:xfrm>
            <a:off x="1446180" y="2670085"/>
            <a:ext cx="5280660" cy="584775"/>
            <a:chOff x="1394460" y="2460566"/>
            <a:chExt cx="5280660" cy="58477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2667000" y="2460566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m =         1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F8EB4B62-D7DC-6116-EB1C-C6D73EB1C47E}"/>
                </a:ext>
              </a:extLst>
            </p:cNvPr>
            <p:cNvSpPr/>
            <p:nvPr/>
          </p:nvSpPr>
          <p:spPr>
            <a:xfrm>
              <a:off x="1394460" y="2517283"/>
              <a:ext cx="119452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FE562DF-300E-F20B-8602-5E412F284DAE}"/>
              </a:ext>
            </a:extLst>
          </p:cNvPr>
          <p:cNvSpPr/>
          <p:nvPr/>
        </p:nvSpPr>
        <p:spPr>
          <a:xfrm>
            <a:off x="1446180" y="2736584"/>
            <a:ext cx="1194520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Đồ họa 32">
            <a:extLst>
              <a:ext uri="{FF2B5EF4-FFF2-40B4-BE49-F238E27FC236}">
                <a16:creationId xmlns:a16="http://schemas.microsoft.com/office/drawing/2014/main" id="{062A185F-9FC2-B757-7118-B795725A4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99370" y="735768"/>
            <a:ext cx="2621966" cy="362711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ACCC67A-4FB6-8577-C5FC-CB2869C5E7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6192" y="772749"/>
            <a:ext cx="198746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3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26" grpId="0" animBg="1"/>
      <p:bldP spid="29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613</Words>
  <Application>Microsoft Office PowerPoint</Application>
  <PresentationFormat>Widescreen</PresentationFormat>
  <Paragraphs>95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SVN-Ready</vt:lpstr>
      <vt:lpstr>SVN-Newton</vt:lpstr>
      <vt:lpstr>Vogue-ExtraBold</vt:lpstr>
      <vt:lpstr>#9Slide05 Bodega Script</vt:lpstr>
      <vt:lpstr>字魂107号-萌趣欢乐体</vt:lpstr>
      <vt:lpstr>Times New Roman</vt:lpstr>
      <vt:lpstr>#9Slide07 HoneyCream</vt:lpstr>
      <vt:lpstr>UTM Avo</vt:lpstr>
      <vt:lpstr>M PLUS Rounded 1c</vt:lpstr>
      <vt:lpstr>SVN-Dancing Script</vt:lpstr>
      <vt:lpstr>Fredoka One</vt:lpstr>
      <vt:lpstr>Calibri</vt:lpstr>
      <vt:lpstr>等线</vt:lpstr>
      <vt:lpstr>Arial</vt:lpstr>
      <vt:lpstr>Cambria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Duong Phuong Anh</cp:lastModifiedBy>
  <cp:revision>14</cp:revision>
  <dcterms:created xsi:type="dcterms:W3CDTF">2023-03-08T15:21:01Z</dcterms:created>
  <dcterms:modified xsi:type="dcterms:W3CDTF">2025-03-28T01:19:46Z</dcterms:modified>
</cp:coreProperties>
</file>