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26"/>
  </p:notesMasterIdLst>
  <p:sldIdLst>
    <p:sldId id="260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69" r:id="rId14"/>
    <p:sldId id="270" r:id="rId15"/>
    <p:sldId id="271" r:id="rId16"/>
    <p:sldId id="272" r:id="rId17"/>
    <p:sldId id="274" r:id="rId18"/>
    <p:sldId id="281" r:id="rId19"/>
    <p:sldId id="282" r:id="rId20"/>
    <p:sldId id="273" r:id="rId21"/>
    <p:sldId id="283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#9Slide03 Arima Madurai Black" panose="020B0604020202020204" charset="0"/>
      <p:bold r:id="rId27"/>
    </p:embeddedFont>
    <p:embeddedFont>
      <p:font typeface="UTM Showcard" panose="02040603050506020204" pitchFamily="18" charset="0"/>
      <p:regular r:id="rId28"/>
    </p:embeddedFont>
    <p:embeddedFont>
      <p:font typeface="UTM Seagull" panose="02040603050506020204" pitchFamily="18" charset="0"/>
      <p:bold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UTM Wedding K&amp;T" panose="02040603050506020204" pitchFamily="18" charset="0"/>
      <p:regular r:id="rId35"/>
    </p:embeddedFont>
    <p:embeddedFont>
      <p:font typeface="UTM A&amp;S Graceland" panose="02040603050506020204" pitchFamily="18" charset="0"/>
      <p:regular r:id="rId36"/>
    </p:embeddedFont>
    <p:embeddedFont>
      <p:font typeface="UVF Slim Tony" panose="020B0604020202020204" charset="0"/>
      <p:regular r:id="rId37"/>
    </p:embeddedFont>
    <p:embeddedFont>
      <p:font typeface="UTM Bustamalaka" panose="02040603050506020204" pitchFamily="18" charset="0"/>
      <p:regular r:id="rId38"/>
    </p:embeddedFont>
    <p:embeddedFont>
      <p:font typeface="#9Slide07 HoneyCream" panose="020B0604020202020204" charset="0"/>
      <p:regular r:id="rId39"/>
    </p:embeddedFont>
    <p:embeddedFont>
      <p:font typeface="UTM Arruba KT" panose="02040603050506020204" pitchFamily="18" charset="0"/>
      <p:regular r:id="rId40"/>
    </p:embeddedFont>
    <p:embeddedFont>
      <p:font typeface="UTM ViceroyJF" panose="02040603050506020204" pitchFamily="18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#9Slide03 AmpleSoft Bold" panose="020B0604020202020204" charset="0"/>
      <p:regular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2160-FA5C-4557-AB90-0021A9F974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DB86-167F-4E1B-8287-0468A2AF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42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1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7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7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4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14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57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3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3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27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2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62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04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9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68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27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18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8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0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4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2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07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5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48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9116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3" name="Google Shape;3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071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33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6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24662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5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2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5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33293" y="6002859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21165326">
            <a:off x="8629483" y="2154436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9225"/>
          <a:stretch/>
        </p:blipFill>
        <p:spPr>
          <a:xfrm>
            <a:off x="0" y="-35718"/>
            <a:ext cx="12199153" cy="6936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353" y="-1550038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45" y="-2212819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6ED988-38B0-44E9-9216-872BF43B35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1BE3192-EFF1-47E6-B873-584FAD9B715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AA154A-0715-401C-B090-391EABC44078}"/>
              </a:ext>
            </a:extLst>
          </p:cNvPr>
          <p:cNvSpPr txBox="1">
            <a:spLocks/>
          </p:cNvSpPr>
          <p:nvPr userDrawn="1"/>
        </p:nvSpPr>
        <p:spPr>
          <a:xfrm>
            <a:off x="10203794" y="-87709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50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972"/>
          <a:stretch/>
        </p:blipFill>
        <p:spPr>
          <a:xfrm>
            <a:off x="-19919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F3D16-DA59-4B27-844B-5FE9DC23DE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F7DC5F8-A4F7-488E-962D-7DEE0A09627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D32FAC-60AD-4101-9E2B-7C47BD2B6C60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2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10153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7D0B-97F2-4953-B80B-873FC8A8DB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88C0C2A-AF63-498D-A740-83A3BA32212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0CBE60-DB90-46F6-9835-ED17B2AEC479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54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247"/>
          <a:stretch/>
        </p:blipFill>
        <p:spPr>
          <a:xfrm>
            <a:off x="3342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B7B76-1F9E-40CD-B91F-0CAAB2D49D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FADB292-4A1B-4CCB-9E16-E10AF666832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FB9665-7705-4287-9A4D-AE39288E772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0" name="Google Shape;1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1" name="Google Shape;1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2" name="Google Shape;12;p25"/>
          <p:cNvSpPr/>
          <p:nvPr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3" name="Google Shape;13;p25"/>
          <p:cNvSpPr/>
          <p:nvPr/>
        </p:nvSpPr>
        <p:spPr>
          <a:xfrm>
            <a:off x="34961778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4;p25"/>
          <p:cNvSpPr/>
          <p:nvPr/>
        </p:nvSpPr>
        <p:spPr>
          <a:xfrm>
            <a:off x="34961778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5" name="Google Shape;15;p25"/>
          <p:cNvSpPr/>
          <p:nvPr/>
        </p:nvSpPr>
        <p:spPr>
          <a:xfrm>
            <a:off x="-23164800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9;p25"/>
          <p:cNvSpPr/>
          <p:nvPr/>
        </p:nvSpPr>
        <p:spPr>
          <a:xfrm>
            <a:off x="-2202100" y="-2224223"/>
            <a:ext cx="16596200" cy="1128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635" y="-1550038"/>
            <a:ext cx="1739230" cy="2577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151" y="-1550038"/>
            <a:ext cx="1739230" cy="2577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2AA4C0-45C5-47D9-8597-5542712BC1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4B42906-3B63-4742-99F0-A004BBC3D1FA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50BAA-4DA7-4100-A8A7-4E31FE0FA9B2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6302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2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11" Type="http://schemas.openxmlformats.org/officeDocument/2006/relationships/image" Target="../media/image25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1.wdp"/><Relationship Id="rId7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1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openxmlformats.org/officeDocument/2006/relationships/image" Target="../media/image2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1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684" y="33470"/>
            <a:ext cx="15466958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259596" y="1494146"/>
            <a:ext cx="24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7451" y="2563288"/>
            <a:ext cx="5913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6064" y="3966074"/>
            <a:ext cx="130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srgbClr val="5B9BD5">
                    <a:lumMod val="50000"/>
                  </a:srgbClr>
                </a:solidFill>
                <a:latin typeface="UTM Bustamalaka" panose="02040603050506020204" pitchFamily="18" charset="0"/>
              </a:rPr>
              <a:t>56, 57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Bustamalaka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004" y="2824674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Nemo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2" y="3091097"/>
            <a:ext cx="1309708" cy="2112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95B25-B207-46F9-9972-6F952D0C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491D0-9B6B-49FD-9213-67EBB2BF6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39E8B-D2C1-4BEB-8FD7-4DB9FB597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EB68A-30E5-4027-BDFB-EED200087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3274084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DFED9-6D49-4119-BED4-8E01B7054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7" y="3012114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EAB59-9BB9-4312-9CE1-3D22436C0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" y="1328344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Hank’s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44444E-6 L -3.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6605" y="1738887"/>
            <a:ext cx="9352283" cy="5602406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à, đại dương của chúng ta đang báo động vì rác thải quá nhiều, cùng dọn dẹp với tớ nhé?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2F2A2551-ED4E-4C48-B688-6150A138FF29}"/>
              </a:ext>
            </a:extLst>
          </p:cNvPr>
          <p:cNvGrpSpPr/>
          <p:nvPr/>
        </p:nvGrpSpPr>
        <p:grpSpPr>
          <a:xfrm>
            <a:off x="5550925" y="50135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301E5F0-5C38-4B6E-9ACE-511422BEFCC5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6133E238-A402-42E3-8006-05E84D25548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8E54E4-05E9-4F09-999B-4AEB2E6F4DC0}"/>
              </a:ext>
            </a:extLst>
          </p:cNvPr>
          <p:cNvSpPr txBox="1"/>
          <p:nvPr/>
        </p:nvSpPr>
        <p:spPr>
          <a:xfrm>
            <a:off x="6030692" y="631441"/>
            <a:ext cx="343804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có một thách thức lớn đấy Nemo!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AC3424D8-667F-4069-8821-3B89259921F0}"/>
              </a:ext>
            </a:extLst>
          </p:cNvPr>
          <p:cNvGrpSpPr/>
          <p:nvPr/>
        </p:nvGrpSpPr>
        <p:grpSpPr>
          <a:xfrm>
            <a:off x="794498" y="147969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2E25B163-EDCC-4A6C-AC5E-778D19E8FD2E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CE834FBF-704F-45E2-8DCC-0075CB10744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07A18D-78D6-4B27-97C3-8B247EE87A91}"/>
              </a:ext>
            </a:extLst>
          </p:cNvPr>
          <p:cNvSpPr txBox="1"/>
          <p:nvPr/>
        </p:nvSpPr>
        <p:spPr>
          <a:xfrm>
            <a:off x="1223168" y="955373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 chinh phục.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Let’s go!!!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8B6121-2E47-401C-B2B5-BFB1D75C6A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23942" y="5016511"/>
            <a:ext cx="2879392" cy="2106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B81DA5-53C2-4CFE-B12F-B2A3F488F1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30042" y="5181526"/>
            <a:ext cx="2197748" cy="17682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C9A8EA-33AB-4D77-BBE2-85748867E3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362526-3B84-4630-8599-8AF146B32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51A8F4-A3D4-4289-991D-446391E9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06271"/>
            <a:ext cx="12192000" cy="192043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10A5BF6-0C45-475F-B15F-72C9C7F2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92013"/>
            <a:ext cx="12192000" cy="1750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80" y="246925"/>
            <a:ext cx="11312435" cy="6322423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0D625-79D7-4C47-A133-8D48D7716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06052-5667-4DAA-B53D-FF12BC8F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>
            <a:extLst>
              <a:ext uri="{FF2B5EF4-FFF2-40B4-BE49-F238E27FC236}">
                <a16:creationId xmlns:a16="http://schemas.microsoft.com/office/drawing/2014/main" id="{18E3BEAA-5A1E-4614-BBD1-8878B7270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0" y="5149275"/>
            <a:ext cx="12192000" cy="1750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" y="22745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2296" y="1555176"/>
            <a:ext cx="9352283" cy="560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4005-8024-4123-A5B3-E456B64B42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80886-AA54-444E-B9BB-26A85E6B8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  <p:grpSp>
        <p:nvGrpSpPr>
          <p:cNvPr id="9" name="Google Shape;2442;p12">
            <a:extLst>
              <a:ext uri="{FF2B5EF4-FFF2-40B4-BE49-F238E27FC236}">
                <a16:creationId xmlns:a16="http://schemas.microsoft.com/office/drawing/2014/main" id="{2380C581-9EC5-44F0-80AA-52B814754785}"/>
              </a:ext>
            </a:extLst>
          </p:cNvPr>
          <p:cNvGrpSpPr/>
          <p:nvPr/>
        </p:nvGrpSpPr>
        <p:grpSpPr>
          <a:xfrm>
            <a:off x="5243552" y="11311"/>
            <a:ext cx="4273823" cy="3069772"/>
            <a:chOff x="3317" y="-1457"/>
            <a:chExt cx="5418" cy="4550"/>
          </a:xfrm>
        </p:grpSpPr>
        <p:sp>
          <p:nvSpPr>
            <p:cNvPr id="10" name="Google Shape;2443;p12">
              <a:extLst>
                <a:ext uri="{FF2B5EF4-FFF2-40B4-BE49-F238E27FC236}">
                  <a16:creationId xmlns:a16="http://schemas.microsoft.com/office/drawing/2014/main" id="{D80CDB6C-D61B-4251-9A18-70D355B48D16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>
              <a:extLst>
                <a:ext uri="{FF2B5EF4-FFF2-40B4-BE49-F238E27FC236}">
                  <a16:creationId xmlns:a16="http://schemas.microsoft.com/office/drawing/2014/main" id="{40F77C01-A90E-44C1-A840-EE02F68FBF3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5CE133-9601-4E6B-9DBB-157492BDFD3E}"/>
              </a:ext>
            </a:extLst>
          </p:cNvPr>
          <p:cNvSpPr txBox="1"/>
          <p:nvPr/>
        </p:nvSpPr>
        <p:spPr>
          <a:xfrm>
            <a:off x="5566503" y="931962"/>
            <a:ext cx="34380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Cảm ơn Nemo rất nhiều, cậu thật tuyệt vời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3" name="Google Shape;2442;p12">
            <a:extLst>
              <a:ext uri="{FF2B5EF4-FFF2-40B4-BE49-F238E27FC236}">
                <a16:creationId xmlns:a16="http://schemas.microsoft.com/office/drawing/2014/main" id="{746C358B-AC95-447F-ABF7-1683235F96EA}"/>
              </a:ext>
            </a:extLst>
          </p:cNvPr>
          <p:cNvGrpSpPr/>
          <p:nvPr/>
        </p:nvGrpSpPr>
        <p:grpSpPr>
          <a:xfrm>
            <a:off x="810141" y="420913"/>
            <a:ext cx="3931191" cy="2676711"/>
            <a:chOff x="3317" y="-1457"/>
            <a:chExt cx="5418" cy="4550"/>
          </a:xfrm>
        </p:grpSpPr>
        <p:sp>
          <p:nvSpPr>
            <p:cNvPr id="14" name="Google Shape;2443;p12">
              <a:extLst>
                <a:ext uri="{FF2B5EF4-FFF2-40B4-BE49-F238E27FC236}">
                  <a16:creationId xmlns:a16="http://schemas.microsoft.com/office/drawing/2014/main" id="{2B4DBCAC-1ACD-4821-8C07-59D01F780BE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4;p12">
              <a:extLst>
                <a:ext uri="{FF2B5EF4-FFF2-40B4-BE49-F238E27FC236}">
                  <a16:creationId xmlns:a16="http://schemas.microsoft.com/office/drawing/2014/main" id="{71095DBE-A983-4577-A4D6-6B2950AA6BA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157128-1907-4C2A-81AE-9DFAEF72668C}"/>
              </a:ext>
            </a:extLst>
          </p:cNvPr>
          <p:cNvSpPr txBox="1"/>
          <p:nvPr/>
        </p:nvSpPr>
        <p:spPr>
          <a:xfrm>
            <a:off x="964984" y="1097548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rất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hân hạnh!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0C2A19-D9FC-4D41-AC42-1703BC49E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8988B-6CAD-440F-9FC5-395409864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4DE2F-CD00-4A56-8E25-02BCE7871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Dory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050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45" y="2149096"/>
            <a:ext cx="8763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44444E-6 L -4.3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648">
            <a:off x="5271200" y="2583704"/>
            <a:ext cx="8133814" cy="44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034057" y="147969"/>
            <a:ext cx="5383712" cy="3925624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5808306" y="848928"/>
            <a:ext cx="343804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Nemo à, </a:t>
            </a:r>
            <a:r>
              <a:rPr lang="vi-VN" sz="4000" dirty="0">
                <a:solidFill>
                  <a:srgbClr val="DE405A"/>
                </a:solidFill>
                <a:latin typeface="#9Slide03 AmpleSoft Bold" panose="02000000000000000000" pitchFamily="2" charset="0"/>
              </a:rPr>
              <a:t>chúng ta dọn những chai lọ còn ở đáy biển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sàng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13" y="183253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UTM Seagull" panose="0204060305050602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410" y="2013479"/>
            <a:ext cx="10219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cất giữ </a:t>
            </a:r>
            <a:r>
              <a:rPr lang="vi-VN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117 đồng vàng </a:t>
            </a: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hòm đựng 100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túi đựng 10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vậy Rô-bốt còn lại          đồng vàng bên ngoài.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5316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?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412407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09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3">
            <a:extLst>
              <a:ext uri="{FF2B5EF4-FFF2-40B4-BE49-F238E27FC236}">
                <a16:creationId xmlns:a16="http://schemas.microsoft.com/office/drawing/2014/main" id="{67A5749E-11C9-421E-8870-C8ABECE5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01064006-CCF5-44EB-9D6B-F2FEE84A1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4028688" y="724550"/>
            <a:ext cx="6709953" cy="570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0E1AC-72D4-4688-BA4C-0A26CA931F8C}"/>
              </a:ext>
            </a:extLst>
          </p:cNvPr>
          <p:cNvSpPr txBox="1"/>
          <p:nvPr/>
        </p:nvSpPr>
        <p:spPr>
          <a:xfrm>
            <a:off x="5019675" y="1356432"/>
            <a:ext cx="404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744B7-5ED9-4647-A73C-A5E2446B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23" y="2082777"/>
            <a:ext cx="4124052" cy="2928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960AB-9AE8-44C1-A9F9-1CAF8C23E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3F7BF-EECD-4EE2-8EC7-286EB67C7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60448-B349-42FE-ACFD-EEC9036B6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0D468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20527" y="1434379"/>
            <a:ext cx="234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13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30158" y="1816207"/>
            <a:ext cx="39180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Nemo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7AC950-1C92-447C-969A-50204EF97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B9CE4-EE9D-4C79-AD18-D407D06F8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6" y="3487200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7B76DD-0656-4DC1-9AA7-DECE1BACB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16941" y="2493070"/>
            <a:ext cx="4349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A2339-CACA-4D39-83C0-2003E204F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18815-F692-454B-8F91-367DEF061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36F2CA-DCE8-4A75-8258-D6E01E82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48" y="803366"/>
            <a:ext cx="40386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19" y="212106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0582" y="91999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Destiny’s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43" y="2754135"/>
            <a:ext cx="2544913" cy="2544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684F0-BED3-4207-B883-403CF07AF58D}"/>
              </a:ext>
            </a:extLst>
          </p:cNvPr>
          <p:cNvSpPr txBox="1"/>
          <p:nvPr/>
        </p:nvSpPr>
        <p:spPr>
          <a:xfrm>
            <a:off x="3226406" y="2472464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Đi tìm ngọc trai 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3BA18-4641-4D01-A499-26249B3D4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7D063-5D5E-4ECD-9E21-467E975B4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5" y="311076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7598C-2EA0-48A7-BB5F-3027860A2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32" y="2655144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600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yêu mến, Cậu có muốn  cùng tớ đi thu thập những viên ngọc trai sáng nhất đáy biển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 thú vị!!!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EBEEA06C-643C-47C9-9894-C56E5609D46B}"/>
              </a:ext>
            </a:extLst>
          </p:cNvPr>
          <p:cNvGrpSpPr/>
          <p:nvPr/>
        </p:nvGrpSpPr>
        <p:grpSpPr>
          <a:xfrm>
            <a:off x="4911633" y="3109647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761EA6B-0E7C-412C-A273-B2266724AB2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87A009A9-4857-4F70-A87D-ADF457C0B932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1960B7-E6EC-4E86-8F9E-D41576B36F85}"/>
              </a:ext>
            </a:extLst>
          </p:cNvPr>
          <p:cNvSpPr txBox="1"/>
          <p:nvPr/>
        </p:nvSpPr>
        <p:spPr>
          <a:xfrm>
            <a:off x="5456193" y="388606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phải vượt qua một số thử thách khó khăn đấy!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45608A62-1977-4D66-AFBB-087292544E9C}"/>
              </a:ext>
            </a:extLst>
          </p:cNvPr>
          <p:cNvGrpSpPr/>
          <p:nvPr/>
        </p:nvGrpSpPr>
        <p:grpSpPr>
          <a:xfrm>
            <a:off x="845528" y="27853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1B340CCF-F651-4B05-BE64-E2547F572460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8C855D75-F000-45B0-BF1A-6899027020F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6267EB-1A19-438F-9F36-F32A59C22AC8}"/>
              </a:ext>
            </a:extLst>
          </p:cNvPr>
          <p:cNvSpPr txBox="1"/>
          <p:nvPr/>
        </p:nvSpPr>
        <p:spPr>
          <a:xfrm>
            <a:off x="1286795" y="800386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Nào! Đi thôi, tớ thích những thử thách!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FFD5A3-4FFE-4AA3-B864-A4E85FA8C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12" y="3118792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427056-A24C-418B-A86B-03FC259C8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49" y="3054351"/>
            <a:ext cx="354649" cy="3326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CAE0E3-C28C-403D-A2AA-BC3E84629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7CDE1C-984D-4A08-B354-60DF7AA92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78" y="678384"/>
            <a:ext cx="354649" cy="332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8EB2A-9D01-4B81-8467-B306D293A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9" y="-255067"/>
            <a:ext cx="354649" cy="3326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86BD66-E48C-4266-95E8-74283C24B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44" y="222059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1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73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471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0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6146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61427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Hãy nhận lấy những viên ngọc trai này, cậu thật xứng đáng!!!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9541" y="932341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tuyệt vời!!!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CCC9E-4F72-4153-83CA-4AC23DBE2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16" y="2735399"/>
            <a:ext cx="4122601" cy="4122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842F6D-E358-4874-9129-EDF4AE432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B390E-248D-4635-90A7-67759D459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171D51-A2CF-477C-9308-A17A03AD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19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422</Words>
  <Application>Microsoft Office PowerPoint</Application>
  <PresentationFormat>Widescreen</PresentationFormat>
  <Paragraphs>82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#9Slide03 Arima Madurai Black</vt:lpstr>
      <vt:lpstr>UTM Showcard</vt:lpstr>
      <vt:lpstr>Times New Roman</vt:lpstr>
      <vt:lpstr>SVN-Newton</vt:lpstr>
      <vt:lpstr>Arial</vt:lpstr>
      <vt:lpstr>UTM Seagull</vt:lpstr>
      <vt:lpstr>Calibri</vt:lpstr>
      <vt:lpstr>Oi</vt:lpstr>
      <vt:lpstr>UTM Wedding K&amp;T</vt:lpstr>
      <vt:lpstr>UTM A&amp;S Graceland</vt:lpstr>
      <vt:lpstr>UVF Slim Tony</vt:lpstr>
      <vt:lpstr>UTM Bustamalaka</vt:lpstr>
      <vt:lpstr>#9Slide07 HoneyCream</vt:lpstr>
      <vt:lpstr>UTM Arruba KT</vt:lpstr>
      <vt:lpstr>UTM ViceroyJF</vt:lpstr>
      <vt:lpstr>Cambria</vt:lpstr>
      <vt:lpstr>Archivo</vt:lpstr>
      <vt:lpstr>#9Slide03 AmpleSoft Bold</vt:lpstr>
      <vt:lpstr>Calibri Light</vt:lpstr>
      <vt:lpstr>1_Office Theme</vt:lpstr>
      <vt:lpstr>2_Custom Design</vt:lpstr>
      <vt:lpstr>1_Custom Design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Duong Phuong Anh</cp:lastModifiedBy>
  <cp:revision>9</cp:revision>
  <dcterms:created xsi:type="dcterms:W3CDTF">2023-03-04T10:55:32Z</dcterms:created>
  <dcterms:modified xsi:type="dcterms:W3CDTF">2025-03-20T13:49:35Z</dcterms:modified>
</cp:coreProperties>
</file>