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724" r:id="rId1"/>
  </p:sldMasterIdLst>
  <p:notesMasterIdLst>
    <p:notesMasterId r:id="rId16"/>
  </p:notesMasterIdLst>
  <p:sldIdLst>
    <p:sldId id="263" r:id="rId2"/>
    <p:sldId id="264" r:id="rId3"/>
    <p:sldId id="265" r:id="rId4"/>
    <p:sldId id="273" r:id="rId5"/>
    <p:sldId id="274" r:id="rId6"/>
    <p:sldId id="276" r:id="rId7"/>
    <p:sldId id="277" r:id="rId8"/>
    <p:sldId id="278" r:id="rId9"/>
    <p:sldId id="267" r:id="rId10"/>
    <p:sldId id="268" r:id="rId11"/>
    <p:sldId id="269" r:id="rId12"/>
    <p:sldId id="270" r:id="rId13"/>
    <p:sldId id="271" r:id="rId14"/>
    <p:sldId id="272" r:id="rId15"/>
  </p:sldIdLst>
  <p:sldSz cx="12192000" cy="6858000"/>
  <p:notesSz cx="6858000" cy="9144000"/>
  <p:embeddedFontLst>
    <p:embeddedFont>
      <p:font typeface="等线" panose="02010600030101010101" pitchFamily="2" charset="-122"/>
      <p:regular r:id="rId17"/>
    </p:embeddedFont>
    <p:embeddedFont>
      <p:font typeface="#9Slide07 Altus" pitchFamily="2" charset="0"/>
      <p:regular r:id="rId18"/>
    </p:embeddedFont>
    <p:embeddedFont>
      <p:font typeface="#9Slide07 HoneyCream" pitchFamily="2" charset="0"/>
      <p:regular r:id="rId19"/>
    </p:embeddedFont>
    <p:embeddedFont>
      <p:font typeface="Calibri" panose="020F0502020204030204" pitchFamily="34" charset="0"/>
      <p:regular r:id="rId20"/>
      <p:bold r:id="rId21"/>
      <p:italic r:id="rId22"/>
      <p:boldItalic r:id="rId23"/>
    </p:embeddedFont>
    <p:embeddedFont>
      <p:font typeface="Cambria Math" panose="02040503050406030204" pitchFamily="18" charset="0"/>
      <p:regular r:id="rId24"/>
    </p:embeddedFont>
    <p:embeddedFont>
      <p:font typeface="SVN-Newton" panose="02040603050506020204" pitchFamily="18" charset="0"/>
      <p:regular r:id="rId25"/>
    </p:embeddedFont>
    <p:embeddedFont>
      <p:font typeface="UTM Netmuc KT" panose="02040603050506020204" pitchFamily="18" charset="0"/>
      <p:regular r:id="rId26"/>
    </p:embeddedFont>
    <p:embeddedFont>
      <p:font typeface="UTM Nokia Standard" panose="02040603050506020204" pitchFamily="18" charset="0"/>
      <p:regular r:id="rId27"/>
      <p:bold r:id="rId28"/>
    </p:embeddedFont>
    <p:embeddedFont>
      <p:font typeface="UTM Showcard" panose="02040603050506020204" pitchFamily="18" charset="0"/>
      <p:regular r:id="rId2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6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AB200"/>
    <a:srgbClr val="B71F81"/>
    <a:srgbClr val="F6CAE6"/>
    <a:srgbClr val="F9C7E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 varScale="1">
        <p:scale>
          <a:sx n="72" d="100"/>
          <a:sy n="72" d="100"/>
        </p:scale>
        <p:origin x="1032" y="67"/>
      </p:cViewPr>
      <p:guideLst>
        <p:guide orient="horz" pos="2136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29" Type="http://schemas.openxmlformats.org/officeDocument/2006/relationships/font" Target="fonts/font1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28" Type="http://schemas.openxmlformats.org/officeDocument/2006/relationships/font" Target="fonts/font12.fntdata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font" Target="fonts/font11.fntdata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F58EF7-71A3-4ED2-81C1-BEC2A42178E2}" type="datetimeFigureOut">
              <a:rPr lang="en-US" smtClean="0"/>
              <a:t>3/5/2023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AC96D9-53A8-418D-B8A9-774A87A435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94759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29472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Note: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Thầy cô: </a:t>
            </a:r>
            <a:r>
              <a:rPr kumimoji="0" lang="en-V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Ấn vào các quả táo để chuyển màu.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AC96D9-53A8-418D-B8A9-774A87A4359A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76190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hyperlink" Target="https://www.facebook.com/groups/629898828017053" TargetMode="Externa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733401-1546-4B1D-92BE-18AB0F64B9B7}" type="slidenum">
              <a:rPr lang="en-US" smtClean="0"/>
              <a:t>‹#›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5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10298594" y="-221075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chemeClr val="accent2">
                  <a:lumMod val="20000"/>
                  <a:lumOff val="80000"/>
                </a:schemeClr>
              </a:solidFill>
              <a:latin typeface="#9Slide07 HoneyCream" pitchFamily="2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 dirty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By:</a:t>
            </a:r>
            <a:r>
              <a:rPr lang="vi-VN" sz="3200" b="0" baseline="0" dirty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 Tư Bùi</a:t>
            </a:r>
            <a:endParaRPr lang="en-US" sz="3200" b="0" dirty="0">
              <a:solidFill>
                <a:schemeClr val="accent6">
                  <a:lumMod val="50000"/>
                </a:schemeClr>
              </a:solidFill>
              <a:latin typeface="#9Slide07 Altus" pitchFamily="2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 Non</a:t>
            </a:r>
            <a:endParaRPr lang="en-US" sz="1800" b="0" dirty="0">
              <a:solidFill>
                <a:schemeClr val="accent3">
                  <a:lumMod val="60000"/>
                  <a:lumOff val="40000"/>
                </a:schemeClr>
              </a:solidFill>
              <a:latin typeface="#9Slide07 HoneyCream" pitchFamily="2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 dirty="0" err="1">
                <a:solidFill>
                  <a:srgbClr val="50AE47"/>
                </a:solidFill>
                <a:latin typeface="#9Slide07 HoneyCream" pitchFamily="2" charset="0"/>
              </a:rPr>
              <a:t>Măng</a:t>
            </a:r>
            <a:r>
              <a:rPr lang="en-US" sz="3200" b="0" dirty="0">
                <a:solidFill>
                  <a:srgbClr val="50AE47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7212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1">
            <a:extLst>
              <a:ext uri="{FF2B5EF4-FFF2-40B4-BE49-F238E27FC236}">
                <a16:creationId xmlns:a16="http://schemas.microsoft.com/office/drawing/2014/main" id="{7CEC2D24-F915-4DD9-A561-83059B9D33B3}"/>
              </a:ext>
            </a:extLst>
          </p:cNvPr>
          <p:cNvSpPr/>
          <p:nvPr userDrawn="1"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rgbClr val="00AAE5">
              <a:alpha val="40000"/>
            </a:srgb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20940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facebook.com/groups/629898828017053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733401-1546-4B1D-92BE-18AB0F64B9B7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11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10298594" y="-221075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chemeClr val="accent2">
                  <a:lumMod val="20000"/>
                  <a:lumOff val="80000"/>
                </a:schemeClr>
              </a:solidFill>
              <a:latin typeface="#9Slide07 HoneyCream" pitchFamily="2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 dirty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By:</a:t>
            </a:r>
            <a:r>
              <a:rPr lang="vi-VN" sz="3200" b="0" baseline="0" dirty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 Tư Bùi</a:t>
            </a:r>
            <a:endParaRPr lang="en-US" sz="3200" b="0" dirty="0">
              <a:solidFill>
                <a:schemeClr val="accent6">
                  <a:lumMod val="50000"/>
                </a:schemeClr>
              </a:solidFill>
              <a:latin typeface="#9Slide07 Altus" pitchFamily="2" charset="0"/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 Non</a:t>
            </a:r>
            <a:endParaRPr lang="en-US" sz="1800" b="0" dirty="0">
              <a:solidFill>
                <a:schemeClr val="accent3">
                  <a:lumMod val="60000"/>
                  <a:lumOff val="40000"/>
                </a:schemeClr>
              </a:solidFill>
              <a:latin typeface="#9Slide07 HoneyCream" pitchFamily="2" charset="0"/>
            </a:endParaRP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 dirty="0" err="1">
                <a:solidFill>
                  <a:srgbClr val="50AE47"/>
                </a:solidFill>
                <a:latin typeface="#9Slide07 HoneyCream" pitchFamily="2" charset="0"/>
              </a:rPr>
              <a:t>Măng</a:t>
            </a:r>
            <a:r>
              <a:rPr lang="en-US" sz="3200" b="0" dirty="0">
                <a:solidFill>
                  <a:srgbClr val="50AE47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88789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</p:sldLayoutIdLst>
  <mc:AlternateContent xmlns:mc="http://schemas.openxmlformats.org/markup-compatibility/2006" xmlns:p14="http://schemas.microsoft.com/office/powerpoint/2010/main">
    <mc:Choice Requires="p14">
      <p:transition spd="slow" p14:dur="1300">
        <p14:pan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41.png"/><Relationship Id="rId3" Type="http://schemas.openxmlformats.org/officeDocument/2006/relationships/image" Target="../media/image18.png"/><Relationship Id="rId7" Type="http://schemas.openxmlformats.org/officeDocument/2006/relationships/image" Target="../media/image13.png"/><Relationship Id="rId12" Type="http://schemas.microsoft.com/office/2007/relationships/hdphoto" Target="../media/hdphoto4.wdp"/><Relationship Id="rId2" Type="http://schemas.openxmlformats.org/officeDocument/2006/relationships/image" Target="../media/image36.png"/><Relationship Id="rId16" Type="http://schemas.microsoft.com/office/2007/relationships/hdphoto" Target="../media/hdphoto6.wd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11" Type="http://schemas.openxmlformats.org/officeDocument/2006/relationships/image" Target="../media/image40.png"/><Relationship Id="rId5" Type="http://schemas.openxmlformats.org/officeDocument/2006/relationships/image" Target="../media/image37.png"/><Relationship Id="rId15" Type="http://schemas.openxmlformats.org/officeDocument/2006/relationships/image" Target="../media/image42.png"/><Relationship Id="rId10" Type="http://schemas.microsoft.com/office/2007/relationships/hdphoto" Target="../media/hdphoto3.wdp"/><Relationship Id="rId4" Type="http://schemas.openxmlformats.org/officeDocument/2006/relationships/image" Target="../media/image4.png"/><Relationship Id="rId9" Type="http://schemas.openxmlformats.org/officeDocument/2006/relationships/image" Target="../media/image39.png"/><Relationship Id="rId14" Type="http://schemas.microsoft.com/office/2007/relationships/hdphoto" Target="../media/hdphoto5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38.png"/><Relationship Id="rId4" Type="http://schemas.openxmlformats.org/officeDocument/2006/relationships/image" Target="../media/image4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hdphoto" Target="../media/hdphoto1.wdp"/><Relationship Id="rId7" Type="http://schemas.openxmlformats.org/officeDocument/2006/relationships/image" Target="../media/image26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11" Type="http://schemas.openxmlformats.org/officeDocument/2006/relationships/image" Target="../media/image29.png"/><Relationship Id="rId5" Type="http://schemas.openxmlformats.org/officeDocument/2006/relationships/image" Target="../media/image24.png"/><Relationship Id="rId10" Type="http://schemas.openxmlformats.org/officeDocument/2006/relationships/image" Target="../media/image28.png"/><Relationship Id="rId4" Type="http://schemas.openxmlformats.org/officeDocument/2006/relationships/image" Target="../media/image23.png"/><Relationship Id="rId9" Type="http://schemas.openxmlformats.org/officeDocument/2006/relationships/image" Target="../media/image2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30.png"/><Relationship Id="rId3" Type="http://schemas.openxmlformats.org/officeDocument/2006/relationships/audio" Target="../media/audio2.wav"/><Relationship Id="rId7" Type="http://schemas.openxmlformats.org/officeDocument/2006/relationships/image" Target="../media/image31.png"/><Relationship Id="rId12" Type="http://schemas.openxmlformats.org/officeDocument/2006/relationships/image" Target="../media/image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11" Type="http://schemas.openxmlformats.org/officeDocument/2006/relationships/image" Target="../media/image6.png"/><Relationship Id="rId5" Type="http://schemas.openxmlformats.org/officeDocument/2006/relationships/image" Target="../media/image16.png"/><Relationship Id="rId10" Type="http://schemas.openxmlformats.org/officeDocument/2006/relationships/image" Target="../media/image33.png"/><Relationship Id="rId4" Type="http://schemas.openxmlformats.org/officeDocument/2006/relationships/image" Target="../media/image15.png"/><Relationship Id="rId9" Type="http://schemas.microsoft.com/office/2007/relationships/hdphoto" Target="../media/hdphoto2.wdp"/><Relationship Id="rId1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17.png"/><Relationship Id="rId3" Type="http://schemas.openxmlformats.org/officeDocument/2006/relationships/audio" Target="../media/audio2.wav"/><Relationship Id="rId7" Type="http://schemas.openxmlformats.org/officeDocument/2006/relationships/image" Target="../media/image31.png"/><Relationship Id="rId12" Type="http://schemas.openxmlformats.org/officeDocument/2006/relationships/image" Target="../media/image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11" Type="http://schemas.openxmlformats.org/officeDocument/2006/relationships/image" Target="../media/image6.png"/><Relationship Id="rId5" Type="http://schemas.openxmlformats.org/officeDocument/2006/relationships/image" Target="../media/image16.png"/><Relationship Id="rId10" Type="http://schemas.openxmlformats.org/officeDocument/2006/relationships/image" Target="../media/image34.png"/><Relationship Id="rId4" Type="http://schemas.openxmlformats.org/officeDocument/2006/relationships/image" Target="../media/image15.png"/><Relationship Id="rId9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audio" Target="../media/audio2.wav"/><Relationship Id="rId7" Type="http://schemas.openxmlformats.org/officeDocument/2006/relationships/image" Target="../media/image31.png"/><Relationship Id="rId12" Type="http://schemas.openxmlformats.org/officeDocument/2006/relationships/image" Target="../media/image1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11" Type="http://schemas.openxmlformats.org/officeDocument/2006/relationships/image" Target="../media/image9.png"/><Relationship Id="rId5" Type="http://schemas.openxmlformats.org/officeDocument/2006/relationships/image" Target="../media/image16.png"/><Relationship Id="rId10" Type="http://schemas.openxmlformats.org/officeDocument/2006/relationships/image" Target="../media/image6.png"/><Relationship Id="rId4" Type="http://schemas.openxmlformats.org/officeDocument/2006/relationships/image" Target="../media/image15.png"/><Relationship Id="rId9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audio" Target="../media/audio2.wav"/><Relationship Id="rId7" Type="http://schemas.openxmlformats.org/officeDocument/2006/relationships/image" Target="../media/image31.png"/><Relationship Id="rId12" Type="http://schemas.openxmlformats.org/officeDocument/2006/relationships/image" Target="../media/image1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11" Type="http://schemas.openxmlformats.org/officeDocument/2006/relationships/image" Target="../media/image9.png"/><Relationship Id="rId5" Type="http://schemas.openxmlformats.org/officeDocument/2006/relationships/image" Target="../media/image16.png"/><Relationship Id="rId10" Type="http://schemas.openxmlformats.org/officeDocument/2006/relationships/image" Target="../media/image6.png"/><Relationship Id="rId4" Type="http://schemas.openxmlformats.org/officeDocument/2006/relationships/image" Target="../media/image15.png"/><Relationship Id="rId9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组合 14">
            <a:extLst>
              <a:ext uri="{FF2B5EF4-FFF2-40B4-BE49-F238E27FC236}">
                <a16:creationId xmlns:a16="http://schemas.microsoft.com/office/drawing/2014/main" id="{EFF9C99B-45F0-4DF5-9E64-4B73DB12A7DD}"/>
              </a:ext>
            </a:extLst>
          </p:cNvPr>
          <p:cNvGrpSpPr/>
          <p:nvPr/>
        </p:nvGrpSpPr>
        <p:grpSpPr>
          <a:xfrm>
            <a:off x="10395259" y="-762185"/>
            <a:ext cx="2478651" cy="2478651"/>
            <a:chOff x="14658975" y="-3295650"/>
            <a:chExt cx="3200400" cy="3200400"/>
          </a:xfrm>
        </p:grpSpPr>
        <p:sp>
          <p:nvSpPr>
            <p:cNvPr id="25" name="星形: 十二角 19">
              <a:extLst>
                <a:ext uri="{FF2B5EF4-FFF2-40B4-BE49-F238E27FC236}">
                  <a16:creationId xmlns:a16="http://schemas.microsoft.com/office/drawing/2014/main" id="{18CB42BF-A631-47B0-AE22-567CC89E425F}"/>
                </a:ext>
              </a:extLst>
            </p:cNvPr>
            <p:cNvSpPr/>
            <p:nvPr/>
          </p:nvSpPr>
          <p:spPr>
            <a:xfrm>
              <a:off x="14658975" y="-3295650"/>
              <a:ext cx="3200400" cy="3200400"/>
            </a:xfrm>
            <a:custGeom>
              <a:avLst/>
              <a:gdLst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3200400" h="3200400">
                  <a:moveTo>
                    <a:pt x="0" y="1600200"/>
                  </a:moveTo>
                  <a:cubicBezTo>
                    <a:pt x="149434" y="1436357"/>
                    <a:pt x="260768" y="1356333"/>
                    <a:pt x="448302" y="1291550"/>
                  </a:cubicBezTo>
                  <a:cubicBezTo>
                    <a:pt x="294130" y="1112493"/>
                    <a:pt x="254258" y="1024877"/>
                    <a:pt x="214386" y="800100"/>
                  </a:cubicBezTo>
                  <a:cubicBezTo>
                    <a:pt x="395241" y="724757"/>
                    <a:pt x="537997" y="740855"/>
                    <a:pt x="756952" y="756952"/>
                  </a:cubicBezTo>
                  <a:cubicBezTo>
                    <a:pt x="756095" y="576097"/>
                    <a:pt x="739997" y="418101"/>
                    <a:pt x="800100" y="214386"/>
                  </a:cubicBezTo>
                  <a:cubicBezTo>
                    <a:pt x="1032497" y="292358"/>
                    <a:pt x="1127733" y="332230"/>
                    <a:pt x="1291550" y="448302"/>
                  </a:cubicBezTo>
                  <a:cubicBezTo>
                    <a:pt x="1394433" y="253148"/>
                    <a:pt x="1451597" y="157054"/>
                    <a:pt x="1600200" y="0"/>
                  </a:cubicBezTo>
                  <a:cubicBezTo>
                    <a:pt x="1741183" y="157054"/>
                    <a:pt x="1821207" y="230288"/>
                    <a:pt x="1908850" y="448302"/>
                  </a:cubicBezTo>
                  <a:cubicBezTo>
                    <a:pt x="2103147" y="309370"/>
                    <a:pt x="2152663" y="269498"/>
                    <a:pt x="2400300" y="214386"/>
                  </a:cubicBezTo>
                  <a:cubicBezTo>
                    <a:pt x="2460403" y="433341"/>
                    <a:pt x="2482405" y="522757"/>
                    <a:pt x="2443448" y="756952"/>
                  </a:cubicBezTo>
                  <a:cubicBezTo>
                    <a:pt x="2685263" y="725615"/>
                    <a:pt x="2767059" y="717137"/>
                    <a:pt x="2986014" y="800100"/>
                  </a:cubicBezTo>
                  <a:cubicBezTo>
                    <a:pt x="2930902" y="1017257"/>
                    <a:pt x="2913890" y="1104873"/>
                    <a:pt x="2752098" y="1291550"/>
                  </a:cubicBezTo>
                  <a:cubicBezTo>
                    <a:pt x="2985352" y="1371573"/>
                    <a:pt x="3058586" y="1451597"/>
                    <a:pt x="3200400" y="1600200"/>
                  </a:cubicBezTo>
                  <a:cubicBezTo>
                    <a:pt x="3058586" y="1771663"/>
                    <a:pt x="2947252" y="1828827"/>
                    <a:pt x="2752098" y="1908850"/>
                  </a:cubicBezTo>
                  <a:cubicBezTo>
                    <a:pt x="2883410" y="2103147"/>
                    <a:pt x="2953762" y="2198383"/>
                    <a:pt x="2986014" y="2400300"/>
                  </a:cubicBezTo>
                  <a:cubicBezTo>
                    <a:pt x="2774679" y="2483263"/>
                    <a:pt x="2631923" y="2467165"/>
                    <a:pt x="2443448" y="2443448"/>
                  </a:cubicBezTo>
                  <a:cubicBezTo>
                    <a:pt x="2474785" y="2692883"/>
                    <a:pt x="2475643" y="2751819"/>
                    <a:pt x="2400300" y="2986014"/>
                  </a:cubicBezTo>
                  <a:cubicBezTo>
                    <a:pt x="2160283" y="2938522"/>
                    <a:pt x="2087907" y="2898650"/>
                    <a:pt x="1908850" y="2752098"/>
                  </a:cubicBezTo>
                  <a:cubicBezTo>
                    <a:pt x="1851687" y="2962492"/>
                    <a:pt x="1771663" y="3035726"/>
                    <a:pt x="1600200" y="3200400"/>
                  </a:cubicBezTo>
                  <a:cubicBezTo>
                    <a:pt x="1436357" y="3058586"/>
                    <a:pt x="1371573" y="2939632"/>
                    <a:pt x="1291550" y="2752098"/>
                  </a:cubicBezTo>
                  <a:cubicBezTo>
                    <a:pt x="1120113" y="2906270"/>
                    <a:pt x="1002017" y="2938522"/>
                    <a:pt x="800100" y="2986014"/>
                  </a:cubicBezTo>
                  <a:cubicBezTo>
                    <a:pt x="732377" y="2759439"/>
                    <a:pt x="748475" y="2647163"/>
                    <a:pt x="756952" y="2443448"/>
                  </a:cubicBezTo>
                  <a:cubicBezTo>
                    <a:pt x="530377" y="2467165"/>
                    <a:pt x="425721" y="2475643"/>
                    <a:pt x="214386" y="2400300"/>
                  </a:cubicBezTo>
                  <a:cubicBezTo>
                    <a:pt x="254258" y="2183143"/>
                    <a:pt x="324610" y="2072667"/>
                    <a:pt x="448302" y="1908850"/>
                  </a:cubicBezTo>
                  <a:cubicBezTo>
                    <a:pt x="222668" y="1813587"/>
                    <a:pt x="126574" y="1733563"/>
                    <a:pt x="0" y="1600200"/>
                  </a:cubicBezTo>
                  <a:close/>
                </a:path>
              </a:pathLst>
            </a:custGeom>
            <a:solidFill>
              <a:srgbClr val="FBA31E"/>
            </a:solidFill>
            <a:ln>
              <a:noFill/>
            </a:ln>
            <a:effectLst>
              <a:outerShdw blurRad="165100" sx="102000" sy="102000" algn="ctr" rotWithShape="0">
                <a:prstClr val="black">
                  <a:alpha val="3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26" name="椭圆 16">
              <a:extLst>
                <a:ext uri="{FF2B5EF4-FFF2-40B4-BE49-F238E27FC236}">
                  <a16:creationId xmlns:a16="http://schemas.microsoft.com/office/drawing/2014/main" id="{1285A166-1C20-484F-A7A0-2F6F64F9E642}"/>
                </a:ext>
              </a:extLst>
            </p:cNvPr>
            <p:cNvSpPr/>
            <p:nvPr/>
          </p:nvSpPr>
          <p:spPr>
            <a:xfrm>
              <a:off x="15089505" y="-2865120"/>
              <a:ext cx="2339340" cy="2339340"/>
            </a:xfrm>
            <a:prstGeom prst="ellipse">
              <a:avLst/>
            </a:prstGeom>
            <a:solidFill>
              <a:srgbClr val="F9CC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sp>
        <p:nvSpPr>
          <p:cNvPr id="66" name="任意多边形: 形状 44">
            <a:extLst>
              <a:ext uri="{FF2B5EF4-FFF2-40B4-BE49-F238E27FC236}">
                <a16:creationId xmlns:a16="http://schemas.microsoft.com/office/drawing/2014/main" id="{2A7F6F15-2A5F-4FE4-8F74-DB6742C27E54}"/>
              </a:ext>
            </a:extLst>
          </p:cNvPr>
          <p:cNvSpPr/>
          <p:nvPr/>
        </p:nvSpPr>
        <p:spPr>
          <a:xfrm flipH="1">
            <a:off x="-5057767" y="2985620"/>
            <a:ext cx="11325613" cy="4005263"/>
          </a:xfrm>
          <a:custGeom>
            <a:avLst/>
            <a:gdLst>
              <a:gd name="connsiteX0" fmla="*/ 4824066 w 8973643"/>
              <a:gd name="connsiteY0" fmla="*/ 1 h 3173497"/>
              <a:gd name="connsiteX1" fmla="*/ 5351752 w 8973643"/>
              <a:gd name="connsiteY1" fmla="*/ 636773 h 3173497"/>
              <a:gd name="connsiteX2" fmla="*/ 6354642 w 8973643"/>
              <a:gd name="connsiteY2" fmla="*/ 2524567 h 3173497"/>
              <a:gd name="connsiteX3" fmla="*/ 7180551 w 8973643"/>
              <a:gd name="connsiteY3" fmla="*/ 1521677 h 3173497"/>
              <a:gd name="connsiteX4" fmla="*/ 7858979 w 8973643"/>
              <a:gd name="connsiteY4" fmla="*/ 2023122 h 3173497"/>
              <a:gd name="connsiteX5" fmla="*/ 8065455 w 8973643"/>
              <a:gd name="connsiteY5" fmla="*/ 1521677 h 3173497"/>
              <a:gd name="connsiteX6" fmla="*/ 8950359 w 8973643"/>
              <a:gd name="connsiteY6" fmla="*/ 3114503 h 3173497"/>
              <a:gd name="connsiteX7" fmla="*/ 8973643 w 8973643"/>
              <a:gd name="connsiteY7" fmla="*/ 3173497 h 3173497"/>
              <a:gd name="connsiteX8" fmla="*/ 0 w 8973643"/>
              <a:gd name="connsiteY8" fmla="*/ 3173497 h 3173497"/>
              <a:gd name="connsiteX9" fmla="*/ 11281 w 8973643"/>
              <a:gd name="connsiteY9" fmla="*/ 3160303 h 3173497"/>
              <a:gd name="connsiteX10" fmla="*/ 868242 w 8973643"/>
              <a:gd name="connsiteY10" fmla="*/ 2406580 h 3173497"/>
              <a:gd name="connsiteX11" fmla="*/ 1605662 w 8973643"/>
              <a:gd name="connsiteY11" fmla="*/ 1403690 h 3173497"/>
              <a:gd name="connsiteX12" fmla="*/ 1812139 w 8973643"/>
              <a:gd name="connsiteY12" fmla="*/ 1669161 h 3173497"/>
              <a:gd name="connsiteX13" fmla="*/ 2490565 w 8973643"/>
              <a:gd name="connsiteY13" fmla="*/ 872748 h 3173497"/>
              <a:gd name="connsiteX14" fmla="*/ 2903520 w 8973643"/>
              <a:gd name="connsiteY14" fmla="*/ 1256206 h 3173497"/>
              <a:gd name="connsiteX15" fmla="*/ 3493455 w 8973643"/>
              <a:gd name="connsiteY15" fmla="*/ 843251 h 3173497"/>
              <a:gd name="connsiteX16" fmla="*/ 3758926 w 8973643"/>
              <a:gd name="connsiteY16" fmla="*/ 1197212 h 3173497"/>
              <a:gd name="connsiteX17" fmla="*/ 4732320 w 8973643"/>
              <a:gd name="connsiteY17" fmla="*/ 17341 h 3173497"/>
              <a:gd name="connsiteX18" fmla="*/ 4824066 w 8973643"/>
              <a:gd name="connsiteY18" fmla="*/ 1 h 31734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8973643" h="3173497">
                <a:moveTo>
                  <a:pt x="4824066" y="1"/>
                </a:moveTo>
                <a:cubicBezTo>
                  <a:pt x="5021603" y="-403"/>
                  <a:pt x="5115163" y="271136"/>
                  <a:pt x="5351752" y="636773"/>
                </a:cubicBezTo>
                <a:cubicBezTo>
                  <a:pt x="5622139" y="1054644"/>
                  <a:pt x="6049842" y="2377083"/>
                  <a:pt x="6354642" y="2524567"/>
                </a:cubicBezTo>
                <a:cubicBezTo>
                  <a:pt x="6659442" y="2672051"/>
                  <a:pt x="6929829" y="1605251"/>
                  <a:pt x="7180551" y="1521677"/>
                </a:cubicBezTo>
                <a:cubicBezTo>
                  <a:pt x="7431275" y="1438103"/>
                  <a:pt x="7711495" y="2023122"/>
                  <a:pt x="7858979" y="2023122"/>
                </a:cubicBezTo>
                <a:cubicBezTo>
                  <a:pt x="8006463" y="2023122"/>
                  <a:pt x="7883559" y="1339780"/>
                  <a:pt x="8065455" y="1521677"/>
                </a:cubicBezTo>
                <a:cubicBezTo>
                  <a:pt x="8247351" y="1703574"/>
                  <a:pt x="8812707" y="2662219"/>
                  <a:pt x="8950359" y="3114503"/>
                </a:cubicBezTo>
                <a:lnTo>
                  <a:pt x="8973643" y="3173497"/>
                </a:lnTo>
                <a:lnTo>
                  <a:pt x="0" y="3173497"/>
                </a:lnTo>
                <a:lnTo>
                  <a:pt x="11281" y="3160303"/>
                </a:lnTo>
                <a:cubicBezTo>
                  <a:pt x="238594" y="2922236"/>
                  <a:pt x="623051" y="2677582"/>
                  <a:pt x="868242" y="2406580"/>
                </a:cubicBezTo>
                <a:cubicBezTo>
                  <a:pt x="1148461" y="2096864"/>
                  <a:pt x="1448346" y="1526593"/>
                  <a:pt x="1605662" y="1403690"/>
                </a:cubicBezTo>
                <a:cubicBezTo>
                  <a:pt x="1762978" y="1280787"/>
                  <a:pt x="1664655" y="1757651"/>
                  <a:pt x="1812139" y="1669161"/>
                </a:cubicBezTo>
                <a:cubicBezTo>
                  <a:pt x="1959623" y="1580671"/>
                  <a:pt x="2308668" y="941574"/>
                  <a:pt x="2490565" y="872748"/>
                </a:cubicBezTo>
                <a:cubicBezTo>
                  <a:pt x="2672462" y="803922"/>
                  <a:pt x="2736372" y="1261122"/>
                  <a:pt x="2903520" y="1256206"/>
                </a:cubicBezTo>
                <a:cubicBezTo>
                  <a:pt x="3070668" y="1251290"/>
                  <a:pt x="3350887" y="853083"/>
                  <a:pt x="3493455" y="843251"/>
                </a:cubicBezTo>
                <a:cubicBezTo>
                  <a:pt x="3636023" y="833419"/>
                  <a:pt x="3552449" y="1334864"/>
                  <a:pt x="3758926" y="1197212"/>
                </a:cubicBezTo>
                <a:cubicBezTo>
                  <a:pt x="3965403" y="1059560"/>
                  <a:pt x="4466849" y="110747"/>
                  <a:pt x="4732320" y="17341"/>
                </a:cubicBezTo>
                <a:cubicBezTo>
                  <a:pt x="4765504" y="5666"/>
                  <a:pt x="4795846" y="58"/>
                  <a:pt x="4824066" y="1"/>
                </a:cubicBezTo>
                <a:close/>
              </a:path>
            </a:pathLst>
          </a:custGeom>
          <a:solidFill>
            <a:srgbClr val="7AB8B7"/>
          </a:solidFill>
          <a:ln>
            <a:noFill/>
          </a:ln>
          <a:effectLst>
            <a:outerShdw blurRad="152400" dist="38100" dir="16200000" rotWithShape="0">
              <a:prstClr val="black">
                <a:alpha val="5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45" name="任意多边形: 形状 44">
            <a:extLst>
              <a:ext uri="{FF2B5EF4-FFF2-40B4-BE49-F238E27FC236}">
                <a16:creationId xmlns:a16="http://schemas.microsoft.com/office/drawing/2014/main" id="{2A7F6F15-2A5F-4FE4-8F74-DB6742C27E54}"/>
              </a:ext>
            </a:extLst>
          </p:cNvPr>
          <p:cNvSpPr/>
          <p:nvPr/>
        </p:nvSpPr>
        <p:spPr>
          <a:xfrm flipH="1">
            <a:off x="-980797" y="3013224"/>
            <a:ext cx="11325613" cy="4005263"/>
          </a:xfrm>
          <a:custGeom>
            <a:avLst/>
            <a:gdLst>
              <a:gd name="connsiteX0" fmla="*/ 4824066 w 8973643"/>
              <a:gd name="connsiteY0" fmla="*/ 1 h 3173497"/>
              <a:gd name="connsiteX1" fmla="*/ 5351752 w 8973643"/>
              <a:gd name="connsiteY1" fmla="*/ 636773 h 3173497"/>
              <a:gd name="connsiteX2" fmla="*/ 6354642 w 8973643"/>
              <a:gd name="connsiteY2" fmla="*/ 2524567 h 3173497"/>
              <a:gd name="connsiteX3" fmla="*/ 7180551 w 8973643"/>
              <a:gd name="connsiteY3" fmla="*/ 1521677 h 3173497"/>
              <a:gd name="connsiteX4" fmla="*/ 7858979 w 8973643"/>
              <a:gd name="connsiteY4" fmla="*/ 2023122 h 3173497"/>
              <a:gd name="connsiteX5" fmla="*/ 8065455 w 8973643"/>
              <a:gd name="connsiteY5" fmla="*/ 1521677 h 3173497"/>
              <a:gd name="connsiteX6" fmla="*/ 8950359 w 8973643"/>
              <a:gd name="connsiteY6" fmla="*/ 3114503 h 3173497"/>
              <a:gd name="connsiteX7" fmla="*/ 8973643 w 8973643"/>
              <a:gd name="connsiteY7" fmla="*/ 3173497 h 3173497"/>
              <a:gd name="connsiteX8" fmla="*/ 0 w 8973643"/>
              <a:gd name="connsiteY8" fmla="*/ 3173497 h 3173497"/>
              <a:gd name="connsiteX9" fmla="*/ 11281 w 8973643"/>
              <a:gd name="connsiteY9" fmla="*/ 3160303 h 3173497"/>
              <a:gd name="connsiteX10" fmla="*/ 868242 w 8973643"/>
              <a:gd name="connsiteY10" fmla="*/ 2406580 h 3173497"/>
              <a:gd name="connsiteX11" fmla="*/ 1605662 w 8973643"/>
              <a:gd name="connsiteY11" fmla="*/ 1403690 h 3173497"/>
              <a:gd name="connsiteX12" fmla="*/ 1812139 w 8973643"/>
              <a:gd name="connsiteY12" fmla="*/ 1669161 h 3173497"/>
              <a:gd name="connsiteX13" fmla="*/ 2490565 w 8973643"/>
              <a:gd name="connsiteY13" fmla="*/ 872748 h 3173497"/>
              <a:gd name="connsiteX14" fmla="*/ 2903520 w 8973643"/>
              <a:gd name="connsiteY14" fmla="*/ 1256206 h 3173497"/>
              <a:gd name="connsiteX15" fmla="*/ 3493455 w 8973643"/>
              <a:gd name="connsiteY15" fmla="*/ 843251 h 3173497"/>
              <a:gd name="connsiteX16" fmla="*/ 3758926 w 8973643"/>
              <a:gd name="connsiteY16" fmla="*/ 1197212 h 3173497"/>
              <a:gd name="connsiteX17" fmla="*/ 4732320 w 8973643"/>
              <a:gd name="connsiteY17" fmla="*/ 17341 h 3173497"/>
              <a:gd name="connsiteX18" fmla="*/ 4824066 w 8973643"/>
              <a:gd name="connsiteY18" fmla="*/ 1 h 31734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8973643" h="3173497">
                <a:moveTo>
                  <a:pt x="4824066" y="1"/>
                </a:moveTo>
                <a:cubicBezTo>
                  <a:pt x="5021603" y="-403"/>
                  <a:pt x="5115163" y="271136"/>
                  <a:pt x="5351752" y="636773"/>
                </a:cubicBezTo>
                <a:cubicBezTo>
                  <a:pt x="5622139" y="1054644"/>
                  <a:pt x="6049842" y="2377083"/>
                  <a:pt x="6354642" y="2524567"/>
                </a:cubicBezTo>
                <a:cubicBezTo>
                  <a:pt x="6659442" y="2672051"/>
                  <a:pt x="6929829" y="1605251"/>
                  <a:pt x="7180551" y="1521677"/>
                </a:cubicBezTo>
                <a:cubicBezTo>
                  <a:pt x="7431275" y="1438103"/>
                  <a:pt x="7711495" y="2023122"/>
                  <a:pt x="7858979" y="2023122"/>
                </a:cubicBezTo>
                <a:cubicBezTo>
                  <a:pt x="8006463" y="2023122"/>
                  <a:pt x="7883559" y="1339780"/>
                  <a:pt x="8065455" y="1521677"/>
                </a:cubicBezTo>
                <a:cubicBezTo>
                  <a:pt x="8247351" y="1703574"/>
                  <a:pt x="8812707" y="2662219"/>
                  <a:pt x="8950359" y="3114503"/>
                </a:cubicBezTo>
                <a:lnTo>
                  <a:pt x="8973643" y="3173497"/>
                </a:lnTo>
                <a:lnTo>
                  <a:pt x="0" y="3173497"/>
                </a:lnTo>
                <a:lnTo>
                  <a:pt x="11281" y="3160303"/>
                </a:lnTo>
                <a:cubicBezTo>
                  <a:pt x="238594" y="2922236"/>
                  <a:pt x="623051" y="2677582"/>
                  <a:pt x="868242" y="2406580"/>
                </a:cubicBezTo>
                <a:cubicBezTo>
                  <a:pt x="1148461" y="2096864"/>
                  <a:pt x="1448346" y="1526593"/>
                  <a:pt x="1605662" y="1403690"/>
                </a:cubicBezTo>
                <a:cubicBezTo>
                  <a:pt x="1762978" y="1280787"/>
                  <a:pt x="1664655" y="1757651"/>
                  <a:pt x="1812139" y="1669161"/>
                </a:cubicBezTo>
                <a:cubicBezTo>
                  <a:pt x="1959623" y="1580671"/>
                  <a:pt x="2308668" y="941574"/>
                  <a:pt x="2490565" y="872748"/>
                </a:cubicBezTo>
                <a:cubicBezTo>
                  <a:pt x="2672462" y="803922"/>
                  <a:pt x="2736372" y="1261122"/>
                  <a:pt x="2903520" y="1256206"/>
                </a:cubicBezTo>
                <a:cubicBezTo>
                  <a:pt x="3070668" y="1251290"/>
                  <a:pt x="3350887" y="853083"/>
                  <a:pt x="3493455" y="843251"/>
                </a:cubicBezTo>
                <a:cubicBezTo>
                  <a:pt x="3636023" y="833419"/>
                  <a:pt x="3552449" y="1334864"/>
                  <a:pt x="3758926" y="1197212"/>
                </a:cubicBezTo>
                <a:cubicBezTo>
                  <a:pt x="3965403" y="1059560"/>
                  <a:pt x="4466849" y="110747"/>
                  <a:pt x="4732320" y="17341"/>
                </a:cubicBezTo>
                <a:cubicBezTo>
                  <a:pt x="4765504" y="5666"/>
                  <a:pt x="4795846" y="58"/>
                  <a:pt x="4824066" y="1"/>
                </a:cubicBezTo>
                <a:close/>
              </a:path>
            </a:pathLst>
          </a:custGeom>
          <a:solidFill>
            <a:srgbClr val="7AB8B7"/>
          </a:solidFill>
          <a:ln>
            <a:noFill/>
          </a:ln>
          <a:effectLst>
            <a:outerShdw blurRad="152400" dist="38100" dir="16200000" rotWithShape="0">
              <a:prstClr val="black">
                <a:alpha val="5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grpSp>
        <p:nvGrpSpPr>
          <p:cNvPr id="37" name="组合 36">
            <a:extLst>
              <a:ext uri="{FF2B5EF4-FFF2-40B4-BE49-F238E27FC236}">
                <a16:creationId xmlns:a16="http://schemas.microsoft.com/office/drawing/2014/main" id="{1F4848DD-3127-48D5-8FEC-F6C07EAEAEAB}"/>
              </a:ext>
            </a:extLst>
          </p:cNvPr>
          <p:cNvGrpSpPr/>
          <p:nvPr/>
        </p:nvGrpSpPr>
        <p:grpSpPr>
          <a:xfrm>
            <a:off x="7870390" y="-3674706"/>
            <a:ext cx="3881073" cy="6949361"/>
            <a:chOff x="9142970" y="-1812924"/>
            <a:chExt cx="2408862" cy="4390233"/>
          </a:xfrm>
        </p:grpSpPr>
        <p:cxnSp>
          <p:nvCxnSpPr>
            <p:cNvPr id="38" name="直接连接符 37">
              <a:extLst>
                <a:ext uri="{FF2B5EF4-FFF2-40B4-BE49-F238E27FC236}">
                  <a16:creationId xmlns:a16="http://schemas.microsoft.com/office/drawing/2014/main" id="{34121B79-A0E4-45C4-9B11-BCFA0DE0EAB0}"/>
                </a:ext>
              </a:extLst>
            </p:cNvPr>
            <p:cNvCxnSpPr>
              <a:cxnSpLocks/>
            </p:cNvCxnSpPr>
            <p:nvPr/>
          </p:nvCxnSpPr>
          <p:spPr>
            <a:xfrm>
              <a:off x="9791246" y="-1812924"/>
              <a:ext cx="0" cy="3135086"/>
            </a:xfrm>
            <a:prstGeom prst="line">
              <a:avLst/>
            </a:prstGeom>
            <a:ln w="57150">
              <a:solidFill>
                <a:schemeClr val="bg1"/>
              </a:solidFill>
            </a:ln>
            <a:effectLst>
              <a:outerShdw blurRad="38100" dist="88900" algn="l" rotWithShape="0">
                <a:prstClr val="black">
                  <a:alpha val="2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直接连接符 38">
              <a:extLst>
                <a:ext uri="{FF2B5EF4-FFF2-40B4-BE49-F238E27FC236}">
                  <a16:creationId xmlns:a16="http://schemas.microsoft.com/office/drawing/2014/main" id="{75A9B7BF-FC2E-4285-AE36-2AFFEECF36FD}"/>
                </a:ext>
              </a:extLst>
            </p:cNvPr>
            <p:cNvCxnSpPr>
              <a:cxnSpLocks/>
            </p:cNvCxnSpPr>
            <p:nvPr/>
          </p:nvCxnSpPr>
          <p:spPr>
            <a:xfrm>
              <a:off x="10995932" y="-1769381"/>
              <a:ext cx="0" cy="3135086"/>
            </a:xfrm>
            <a:prstGeom prst="line">
              <a:avLst/>
            </a:prstGeom>
            <a:ln w="57150">
              <a:solidFill>
                <a:schemeClr val="bg1"/>
              </a:solidFill>
            </a:ln>
            <a:effectLst>
              <a:outerShdw blurRad="38100" dist="88900" algn="l" rotWithShape="0">
                <a:prstClr val="black">
                  <a:alpha val="2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0" name="图片 39">
              <a:extLst>
                <a:ext uri="{FF2B5EF4-FFF2-40B4-BE49-F238E27FC236}">
                  <a16:creationId xmlns:a16="http://schemas.microsoft.com/office/drawing/2014/main" id="{45E763EE-D008-4F6D-9906-F07499109FB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142970" y="673071"/>
              <a:ext cx="2408862" cy="1904238"/>
            </a:xfrm>
            <a:prstGeom prst="rect">
              <a:avLst/>
            </a:prstGeom>
            <a:effectLst>
              <a:outerShdw blurRad="63500" dist="38100" dir="2700000" algn="tl" rotWithShape="0">
                <a:prstClr val="black">
                  <a:alpha val="38000"/>
                </a:prstClr>
              </a:outerShdw>
            </a:effectLst>
          </p:spPr>
        </p:pic>
      </p:grpSp>
      <p:grpSp>
        <p:nvGrpSpPr>
          <p:cNvPr id="41" name="组合 40">
            <a:extLst>
              <a:ext uri="{FF2B5EF4-FFF2-40B4-BE49-F238E27FC236}">
                <a16:creationId xmlns:a16="http://schemas.microsoft.com/office/drawing/2014/main" id="{326DBE3D-E48A-4264-9CFA-02A8DAA9095E}"/>
              </a:ext>
            </a:extLst>
          </p:cNvPr>
          <p:cNvGrpSpPr/>
          <p:nvPr/>
        </p:nvGrpSpPr>
        <p:grpSpPr>
          <a:xfrm>
            <a:off x="3930190" y="-1611678"/>
            <a:ext cx="5039034" cy="5884021"/>
            <a:chOff x="9142970" y="-1812924"/>
            <a:chExt cx="2408862" cy="4390233"/>
          </a:xfrm>
        </p:grpSpPr>
        <p:cxnSp>
          <p:nvCxnSpPr>
            <p:cNvPr id="42" name="直接连接符 41">
              <a:extLst>
                <a:ext uri="{FF2B5EF4-FFF2-40B4-BE49-F238E27FC236}">
                  <a16:creationId xmlns:a16="http://schemas.microsoft.com/office/drawing/2014/main" id="{38491A7D-4DA7-49AC-BFC9-9D9E4E1D2731}"/>
                </a:ext>
              </a:extLst>
            </p:cNvPr>
            <p:cNvCxnSpPr>
              <a:cxnSpLocks/>
            </p:cNvCxnSpPr>
            <p:nvPr/>
          </p:nvCxnSpPr>
          <p:spPr>
            <a:xfrm>
              <a:off x="9791246" y="-1812924"/>
              <a:ext cx="0" cy="3135086"/>
            </a:xfrm>
            <a:prstGeom prst="line">
              <a:avLst/>
            </a:prstGeom>
            <a:ln w="57150">
              <a:solidFill>
                <a:schemeClr val="bg1"/>
              </a:solidFill>
            </a:ln>
            <a:effectLst>
              <a:outerShdw blurRad="38100" dist="88900" algn="l" rotWithShape="0">
                <a:prstClr val="black">
                  <a:alpha val="2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直接连接符 42">
              <a:extLst>
                <a:ext uri="{FF2B5EF4-FFF2-40B4-BE49-F238E27FC236}">
                  <a16:creationId xmlns:a16="http://schemas.microsoft.com/office/drawing/2014/main" id="{375E7D8D-844D-4E7F-9E7A-B5B64DDFB1C1}"/>
                </a:ext>
              </a:extLst>
            </p:cNvPr>
            <p:cNvCxnSpPr>
              <a:cxnSpLocks/>
            </p:cNvCxnSpPr>
            <p:nvPr/>
          </p:nvCxnSpPr>
          <p:spPr>
            <a:xfrm>
              <a:off x="10995932" y="-1769381"/>
              <a:ext cx="0" cy="3135086"/>
            </a:xfrm>
            <a:prstGeom prst="line">
              <a:avLst/>
            </a:prstGeom>
            <a:ln w="57150">
              <a:solidFill>
                <a:schemeClr val="bg1"/>
              </a:solidFill>
            </a:ln>
            <a:effectLst>
              <a:outerShdw blurRad="38100" dist="88900" algn="l" rotWithShape="0">
                <a:prstClr val="black">
                  <a:alpha val="2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4" name="图片 43">
              <a:extLst>
                <a:ext uri="{FF2B5EF4-FFF2-40B4-BE49-F238E27FC236}">
                  <a16:creationId xmlns:a16="http://schemas.microsoft.com/office/drawing/2014/main" id="{E1B13F19-3B4E-46E6-B7A8-0C672C30459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142970" y="673071"/>
              <a:ext cx="2408862" cy="1904238"/>
            </a:xfrm>
            <a:prstGeom prst="rect">
              <a:avLst/>
            </a:prstGeom>
            <a:effectLst>
              <a:outerShdw blurRad="63500" dist="38100" dir="2700000" algn="tl" rotWithShape="0">
                <a:prstClr val="black">
                  <a:alpha val="38000"/>
                </a:prstClr>
              </a:outerShdw>
            </a:effectLst>
          </p:spPr>
        </p:pic>
      </p:grpSp>
      <p:pic>
        <p:nvPicPr>
          <p:cNvPr id="59" name="图片 58">
            <a:extLst>
              <a:ext uri="{FF2B5EF4-FFF2-40B4-BE49-F238E27FC236}">
                <a16:creationId xmlns:a16="http://schemas.microsoft.com/office/drawing/2014/main" id="{D06D07B8-9712-42D2-847E-497104A0C81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64536" y="2922475"/>
            <a:ext cx="1544245" cy="960100"/>
          </a:xfrm>
          <a:prstGeom prst="rect">
            <a:avLst/>
          </a:prstGeom>
        </p:spPr>
      </p:pic>
      <p:pic>
        <p:nvPicPr>
          <p:cNvPr id="33" name="图片 22">
            <a:extLst>
              <a:ext uri="{FF2B5EF4-FFF2-40B4-BE49-F238E27FC236}">
                <a16:creationId xmlns:a16="http://schemas.microsoft.com/office/drawing/2014/main" id="{2DF0BFBC-88F9-4EFA-BB96-546C6FC3E75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492078" y="-200025"/>
            <a:ext cx="5615458" cy="5314871"/>
          </a:xfrm>
          <a:prstGeom prst="rect">
            <a:avLst/>
          </a:prstGeom>
        </p:spPr>
      </p:pic>
      <p:pic>
        <p:nvPicPr>
          <p:cNvPr id="34" name="图片 45">
            <a:extLst>
              <a:ext uri="{FF2B5EF4-FFF2-40B4-BE49-F238E27FC236}">
                <a16:creationId xmlns:a16="http://schemas.microsoft.com/office/drawing/2014/main" id="{B6BF1427-1B18-4456-AC12-8F4178BEBB9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5040" y="1592398"/>
            <a:ext cx="4625793" cy="3628042"/>
          </a:xfrm>
          <a:prstGeom prst="rect">
            <a:avLst/>
          </a:prstGeom>
        </p:spPr>
      </p:pic>
      <p:sp>
        <p:nvSpPr>
          <p:cNvPr id="35" name="任意多边形: 形状 35">
            <a:extLst>
              <a:ext uri="{FF2B5EF4-FFF2-40B4-BE49-F238E27FC236}">
                <a16:creationId xmlns:a16="http://schemas.microsoft.com/office/drawing/2014/main" id="{58D66637-1CF4-4B80-B170-63C4E665D7D6}"/>
              </a:ext>
            </a:extLst>
          </p:cNvPr>
          <p:cNvSpPr/>
          <p:nvPr/>
        </p:nvSpPr>
        <p:spPr>
          <a:xfrm>
            <a:off x="0" y="4540162"/>
            <a:ext cx="12192001" cy="2317839"/>
          </a:xfrm>
          <a:custGeom>
            <a:avLst/>
            <a:gdLst>
              <a:gd name="connsiteX0" fmla="*/ 2892867 w 12192001"/>
              <a:gd name="connsiteY0" fmla="*/ 734 h 2317839"/>
              <a:gd name="connsiteX1" fmla="*/ 3562351 w 12192001"/>
              <a:gd name="connsiteY1" fmla="*/ 12789 h 2317839"/>
              <a:gd name="connsiteX2" fmla="*/ 9353550 w 12192001"/>
              <a:gd name="connsiteY2" fmla="*/ 431889 h 2317839"/>
              <a:gd name="connsiteX3" fmla="*/ 12159146 w 12192001"/>
              <a:gd name="connsiteY3" fmla="*/ 1820084 h 2317839"/>
              <a:gd name="connsiteX4" fmla="*/ 12192001 w 12192001"/>
              <a:gd name="connsiteY4" fmla="*/ 1844521 h 2317839"/>
              <a:gd name="connsiteX5" fmla="*/ 12192001 w 12192001"/>
              <a:gd name="connsiteY5" fmla="*/ 2317839 h 2317839"/>
              <a:gd name="connsiteX6" fmla="*/ 0 w 12192001"/>
              <a:gd name="connsiteY6" fmla="*/ 2317839 h 2317839"/>
              <a:gd name="connsiteX7" fmla="*/ 0 w 12192001"/>
              <a:gd name="connsiteY7" fmla="*/ 66717 h 2317839"/>
              <a:gd name="connsiteX8" fmla="*/ 249901 w 12192001"/>
              <a:gd name="connsiteY8" fmla="*/ 56694 h 2317839"/>
              <a:gd name="connsiteX9" fmla="*/ 2892867 w 12192001"/>
              <a:gd name="connsiteY9" fmla="*/ 734 h 23178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1" h="2317839">
                <a:moveTo>
                  <a:pt x="2892867" y="734"/>
                </a:moveTo>
                <a:cubicBezTo>
                  <a:pt x="3120134" y="2223"/>
                  <a:pt x="3344466" y="6043"/>
                  <a:pt x="3562351" y="12789"/>
                </a:cubicBezTo>
                <a:cubicBezTo>
                  <a:pt x="5305426" y="66764"/>
                  <a:pt x="7740650" y="-31661"/>
                  <a:pt x="9353550" y="431889"/>
                </a:cubicBezTo>
                <a:cubicBezTo>
                  <a:pt x="10361612" y="721608"/>
                  <a:pt x="11382077" y="1261854"/>
                  <a:pt x="12159146" y="1820084"/>
                </a:cubicBezTo>
                <a:lnTo>
                  <a:pt x="12192001" y="1844521"/>
                </a:lnTo>
                <a:lnTo>
                  <a:pt x="12192001" y="2317839"/>
                </a:lnTo>
                <a:lnTo>
                  <a:pt x="0" y="2317839"/>
                </a:lnTo>
                <a:lnTo>
                  <a:pt x="0" y="66717"/>
                </a:lnTo>
                <a:lnTo>
                  <a:pt x="249901" y="56694"/>
                </a:lnTo>
                <a:cubicBezTo>
                  <a:pt x="1027801" y="26134"/>
                  <a:pt x="1983799" y="-5219"/>
                  <a:pt x="2892867" y="734"/>
                </a:cubicBezTo>
                <a:close/>
              </a:path>
            </a:pathLst>
          </a:custGeom>
          <a:solidFill>
            <a:srgbClr val="A6D767"/>
          </a:solidFill>
          <a:ln>
            <a:noFill/>
          </a:ln>
          <a:effectLst>
            <a:outerShdw blurRad="330200" dist="76200" dir="16200000" rotWithShape="0">
              <a:prstClr val="black">
                <a:alpha val="6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61" name="任意多边形: 形状 29">
            <a:extLst>
              <a:ext uri="{FF2B5EF4-FFF2-40B4-BE49-F238E27FC236}">
                <a16:creationId xmlns:a16="http://schemas.microsoft.com/office/drawing/2014/main" id="{55062D08-B3DE-47C2-8E9E-188226C70391}"/>
              </a:ext>
            </a:extLst>
          </p:cNvPr>
          <p:cNvSpPr/>
          <p:nvPr/>
        </p:nvSpPr>
        <p:spPr>
          <a:xfrm>
            <a:off x="0" y="5349876"/>
            <a:ext cx="12192000" cy="1508125"/>
          </a:xfrm>
          <a:custGeom>
            <a:avLst/>
            <a:gdLst>
              <a:gd name="connsiteX0" fmla="*/ 7810500 w 12192000"/>
              <a:gd name="connsiteY0" fmla="*/ 36 h 1508125"/>
              <a:gd name="connsiteX1" fmla="*/ 8153401 w 12192000"/>
              <a:gd name="connsiteY1" fmla="*/ 209586 h 1508125"/>
              <a:gd name="connsiteX2" fmla="*/ 8458200 w 12192000"/>
              <a:gd name="connsiteY2" fmla="*/ 57186 h 1508125"/>
              <a:gd name="connsiteX3" fmla="*/ 8839200 w 12192000"/>
              <a:gd name="connsiteY3" fmla="*/ 247686 h 1508125"/>
              <a:gd name="connsiteX4" fmla="*/ 9124950 w 12192000"/>
              <a:gd name="connsiteY4" fmla="*/ 57186 h 1508125"/>
              <a:gd name="connsiteX5" fmla="*/ 9467850 w 12192000"/>
              <a:gd name="connsiteY5" fmla="*/ 190536 h 1508125"/>
              <a:gd name="connsiteX6" fmla="*/ 9772650 w 12192000"/>
              <a:gd name="connsiteY6" fmla="*/ 57186 h 1508125"/>
              <a:gd name="connsiteX7" fmla="*/ 10153650 w 12192000"/>
              <a:gd name="connsiteY7" fmla="*/ 228636 h 1508125"/>
              <a:gd name="connsiteX8" fmla="*/ 10420350 w 12192000"/>
              <a:gd name="connsiteY8" fmla="*/ 76236 h 1508125"/>
              <a:gd name="connsiteX9" fmla="*/ 10820400 w 12192000"/>
              <a:gd name="connsiteY9" fmla="*/ 228636 h 1508125"/>
              <a:gd name="connsiteX10" fmla="*/ 11106150 w 12192000"/>
              <a:gd name="connsiteY10" fmla="*/ 38136 h 1508125"/>
              <a:gd name="connsiteX11" fmla="*/ 11487150 w 12192000"/>
              <a:gd name="connsiteY11" fmla="*/ 209586 h 1508125"/>
              <a:gd name="connsiteX12" fmla="*/ 11734800 w 12192000"/>
              <a:gd name="connsiteY12" fmla="*/ 57186 h 1508125"/>
              <a:gd name="connsiteX13" fmla="*/ 12190326 w 12192000"/>
              <a:gd name="connsiteY13" fmla="*/ 197047 h 1508125"/>
              <a:gd name="connsiteX14" fmla="*/ 12192000 w 12192000"/>
              <a:gd name="connsiteY14" fmla="*/ 199031 h 1508125"/>
              <a:gd name="connsiteX15" fmla="*/ 12192000 w 12192000"/>
              <a:gd name="connsiteY15" fmla="*/ 1508125 h 1508125"/>
              <a:gd name="connsiteX16" fmla="*/ 0 w 12192000"/>
              <a:gd name="connsiteY16" fmla="*/ 1508125 h 1508125"/>
              <a:gd name="connsiteX17" fmla="*/ 0 w 12192000"/>
              <a:gd name="connsiteY17" fmla="*/ 61356 h 1508125"/>
              <a:gd name="connsiteX18" fmla="*/ 18604 w 12192000"/>
              <a:gd name="connsiteY18" fmla="*/ 65428 h 1508125"/>
              <a:gd name="connsiteX19" fmla="*/ 323850 w 12192000"/>
              <a:gd name="connsiteY19" fmla="*/ 209586 h 1508125"/>
              <a:gd name="connsiteX20" fmla="*/ 628650 w 12192000"/>
              <a:gd name="connsiteY20" fmla="*/ 76236 h 1508125"/>
              <a:gd name="connsiteX21" fmla="*/ 1028700 w 12192000"/>
              <a:gd name="connsiteY21" fmla="*/ 209586 h 1508125"/>
              <a:gd name="connsiteX22" fmla="*/ 1295400 w 12192000"/>
              <a:gd name="connsiteY22" fmla="*/ 38136 h 1508125"/>
              <a:gd name="connsiteX23" fmla="*/ 1638300 w 12192000"/>
              <a:gd name="connsiteY23" fmla="*/ 247686 h 1508125"/>
              <a:gd name="connsiteX24" fmla="*/ 1943100 w 12192000"/>
              <a:gd name="connsiteY24" fmla="*/ 57186 h 1508125"/>
              <a:gd name="connsiteX25" fmla="*/ 2305051 w 12192000"/>
              <a:gd name="connsiteY25" fmla="*/ 266736 h 1508125"/>
              <a:gd name="connsiteX26" fmla="*/ 2571750 w 12192000"/>
              <a:gd name="connsiteY26" fmla="*/ 76236 h 1508125"/>
              <a:gd name="connsiteX27" fmla="*/ 2933700 w 12192000"/>
              <a:gd name="connsiteY27" fmla="*/ 266736 h 1508125"/>
              <a:gd name="connsiteX28" fmla="*/ 3257550 w 12192000"/>
              <a:gd name="connsiteY28" fmla="*/ 95286 h 1508125"/>
              <a:gd name="connsiteX29" fmla="*/ 3619500 w 12192000"/>
              <a:gd name="connsiteY29" fmla="*/ 247686 h 1508125"/>
              <a:gd name="connsiteX30" fmla="*/ 3886200 w 12192000"/>
              <a:gd name="connsiteY30" fmla="*/ 38136 h 1508125"/>
              <a:gd name="connsiteX31" fmla="*/ 4267201 w 12192000"/>
              <a:gd name="connsiteY31" fmla="*/ 190536 h 1508125"/>
              <a:gd name="connsiteX32" fmla="*/ 4533902 w 12192000"/>
              <a:gd name="connsiteY32" fmla="*/ 38136 h 1508125"/>
              <a:gd name="connsiteX33" fmla="*/ 4876801 w 12192000"/>
              <a:gd name="connsiteY33" fmla="*/ 209586 h 1508125"/>
              <a:gd name="connsiteX34" fmla="*/ 5200652 w 12192000"/>
              <a:gd name="connsiteY34" fmla="*/ 38136 h 1508125"/>
              <a:gd name="connsiteX35" fmla="*/ 5467352 w 12192000"/>
              <a:gd name="connsiteY35" fmla="*/ 228636 h 1508125"/>
              <a:gd name="connsiteX36" fmla="*/ 5867402 w 12192000"/>
              <a:gd name="connsiteY36" fmla="*/ 57186 h 1508125"/>
              <a:gd name="connsiteX37" fmla="*/ 6153151 w 12192000"/>
              <a:gd name="connsiteY37" fmla="*/ 209586 h 1508125"/>
              <a:gd name="connsiteX38" fmla="*/ 6515101 w 12192000"/>
              <a:gd name="connsiteY38" fmla="*/ 19086 h 1508125"/>
              <a:gd name="connsiteX39" fmla="*/ 6858000 w 12192000"/>
              <a:gd name="connsiteY39" fmla="*/ 209586 h 1508125"/>
              <a:gd name="connsiteX40" fmla="*/ 7162800 w 12192000"/>
              <a:gd name="connsiteY40" fmla="*/ 19086 h 1508125"/>
              <a:gd name="connsiteX41" fmla="*/ 7524750 w 12192000"/>
              <a:gd name="connsiteY41" fmla="*/ 228636 h 1508125"/>
              <a:gd name="connsiteX42" fmla="*/ 7810500 w 12192000"/>
              <a:gd name="connsiteY42" fmla="*/ 36 h 1508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12192000" h="1508125">
                <a:moveTo>
                  <a:pt x="7810500" y="36"/>
                </a:moveTo>
                <a:cubicBezTo>
                  <a:pt x="7915276" y="-3139"/>
                  <a:pt x="8045450" y="200061"/>
                  <a:pt x="8153401" y="209586"/>
                </a:cubicBezTo>
                <a:cubicBezTo>
                  <a:pt x="8261350" y="219111"/>
                  <a:pt x="8343900" y="50836"/>
                  <a:pt x="8458200" y="57186"/>
                </a:cubicBezTo>
                <a:cubicBezTo>
                  <a:pt x="8572500" y="63536"/>
                  <a:pt x="8728075" y="247686"/>
                  <a:pt x="8839200" y="247686"/>
                </a:cubicBezTo>
                <a:cubicBezTo>
                  <a:pt x="8950325" y="247686"/>
                  <a:pt x="9020175" y="66711"/>
                  <a:pt x="9124950" y="57186"/>
                </a:cubicBezTo>
                <a:cubicBezTo>
                  <a:pt x="9229725" y="47661"/>
                  <a:pt x="9359900" y="190536"/>
                  <a:pt x="9467850" y="190536"/>
                </a:cubicBezTo>
                <a:cubicBezTo>
                  <a:pt x="9575800" y="190536"/>
                  <a:pt x="9658350" y="50836"/>
                  <a:pt x="9772650" y="57186"/>
                </a:cubicBezTo>
                <a:cubicBezTo>
                  <a:pt x="9886950" y="63536"/>
                  <a:pt x="10045700" y="225461"/>
                  <a:pt x="10153650" y="228636"/>
                </a:cubicBezTo>
                <a:cubicBezTo>
                  <a:pt x="10261600" y="231811"/>
                  <a:pt x="10309225" y="76236"/>
                  <a:pt x="10420350" y="76236"/>
                </a:cubicBezTo>
                <a:cubicBezTo>
                  <a:pt x="10531475" y="76236"/>
                  <a:pt x="10706100" y="234986"/>
                  <a:pt x="10820400" y="228636"/>
                </a:cubicBezTo>
                <a:cubicBezTo>
                  <a:pt x="10934700" y="222286"/>
                  <a:pt x="10995025" y="41311"/>
                  <a:pt x="11106150" y="38136"/>
                </a:cubicBezTo>
                <a:cubicBezTo>
                  <a:pt x="11217275" y="34961"/>
                  <a:pt x="11382375" y="206411"/>
                  <a:pt x="11487150" y="209586"/>
                </a:cubicBezTo>
                <a:cubicBezTo>
                  <a:pt x="11591925" y="212761"/>
                  <a:pt x="11607800" y="47661"/>
                  <a:pt x="11734800" y="57186"/>
                </a:cubicBezTo>
                <a:cubicBezTo>
                  <a:pt x="11845925" y="65521"/>
                  <a:pt x="12044561" y="56839"/>
                  <a:pt x="12190326" y="197047"/>
                </a:cubicBezTo>
                <a:lnTo>
                  <a:pt x="12192000" y="199031"/>
                </a:lnTo>
                <a:lnTo>
                  <a:pt x="12192000" y="1508125"/>
                </a:lnTo>
                <a:lnTo>
                  <a:pt x="0" y="1508125"/>
                </a:lnTo>
                <a:lnTo>
                  <a:pt x="0" y="61356"/>
                </a:lnTo>
                <a:lnTo>
                  <a:pt x="18604" y="65428"/>
                </a:lnTo>
                <a:cubicBezTo>
                  <a:pt x="110629" y="97072"/>
                  <a:pt x="229394" y="206808"/>
                  <a:pt x="323850" y="209586"/>
                </a:cubicBezTo>
                <a:cubicBezTo>
                  <a:pt x="431800" y="212761"/>
                  <a:pt x="511175" y="76236"/>
                  <a:pt x="628650" y="76236"/>
                </a:cubicBezTo>
                <a:cubicBezTo>
                  <a:pt x="746125" y="76236"/>
                  <a:pt x="917575" y="215936"/>
                  <a:pt x="1028700" y="209586"/>
                </a:cubicBezTo>
                <a:cubicBezTo>
                  <a:pt x="1139825" y="203236"/>
                  <a:pt x="1193800" y="31786"/>
                  <a:pt x="1295400" y="38136"/>
                </a:cubicBezTo>
                <a:cubicBezTo>
                  <a:pt x="1397000" y="44486"/>
                  <a:pt x="1530350" y="244511"/>
                  <a:pt x="1638300" y="247686"/>
                </a:cubicBezTo>
                <a:cubicBezTo>
                  <a:pt x="1746250" y="250861"/>
                  <a:pt x="1831976" y="54011"/>
                  <a:pt x="1943100" y="57186"/>
                </a:cubicBezTo>
                <a:cubicBezTo>
                  <a:pt x="2054225" y="60361"/>
                  <a:pt x="2200276" y="263561"/>
                  <a:pt x="2305051" y="266736"/>
                </a:cubicBezTo>
                <a:cubicBezTo>
                  <a:pt x="2409825" y="269911"/>
                  <a:pt x="2466976" y="76236"/>
                  <a:pt x="2571750" y="76236"/>
                </a:cubicBezTo>
                <a:cubicBezTo>
                  <a:pt x="2676525" y="76236"/>
                  <a:pt x="2819401" y="263561"/>
                  <a:pt x="2933700" y="266736"/>
                </a:cubicBezTo>
                <a:cubicBezTo>
                  <a:pt x="3048000" y="269911"/>
                  <a:pt x="3143251" y="98461"/>
                  <a:pt x="3257550" y="95286"/>
                </a:cubicBezTo>
                <a:cubicBezTo>
                  <a:pt x="3371850" y="92111"/>
                  <a:pt x="3514726" y="257211"/>
                  <a:pt x="3619500" y="247686"/>
                </a:cubicBezTo>
                <a:cubicBezTo>
                  <a:pt x="3724275" y="238161"/>
                  <a:pt x="3778252" y="47661"/>
                  <a:pt x="3886200" y="38136"/>
                </a:cubicBezTo>
                <a:cubicBezTo>
                  <a:pt x="3994150" y="28611"/>
                  <a:pt x="4159251" y="190536"/>
                  <a:pt x="4267201" y="190536"/>
                </a:cubicBezTo>
                <a:cubicBezTo>
                  <a:pt x="4375153" y="190536"/>
                  <a:pt x="4432302" y="34961"/>
                  <a:pt x="4533902" y="38136"/>
                </a:cubicBezTo>
                <a:cubicBezTo>
                  <a:pt x="4635501" y="41311"/>
                  <a:pt x="4765676" y="209586"/>
                  <a:pt x="4876801" y="209586"/>
                </a:cubicBezTo>
                <a:cubicBezTo>
                  <a:pt x="4987926" y="209586"/>
                  <a:pt x="5102227" y="34961"/>
                  <a:pt x="5200652" y="38136"/>
                </a:cubicBezTo>
                <a:cubicBezTo>
                  <a:pt x="5299077" y="41311"/>
                  <a:pt x="5356226" y="225461"/>
                  <a:pt x="5467352" y="228636"/>
                </a:cubicBezTo>
                <a:cubicBezTo>
                  <a:pt x="5578476" y="231811"/>
                  <a:pt x="5753102" y="60361"/>
                  <a:pt x="5867402" y="57186"/>
                </a:cubicBezTo>
                <a:cubicBezTo>
                  <a:pt x="5981700" y="54011"/>
                  <a:pt x="6045200" y="215936"/>
                  <a:pt x="6153151" y="209586"/>
                </a:cubicBezTo>
                <a:cubicBezTo>
                  <a:pt x="6261101" y="203236"/>
                  <a:pt x="6397625" y="19086"/>
                  <a:pt x="6515101" y="19086"/>
                </a:cubicBezTo>
                <a:cubicBezTo>
                  <a:pt x="6632576" y="19086"/>
                  <a:pt x="6750051" y="209586"/>
                  <a:pt x="6858000" y="209586"/>
                </a:cubicBezTo>
                <a:cubicBezTo>
                  <a:pt x="6965951" y="209586"/>
                  <a:pt x="7051675" y="15911"/>
                  <a:pt x="7162800" y="19086"/>
                </a:cubicBezTo>
                <a:cubicBezTo>
                  <a:pt x="7273926" y="22261"/>
                  <a:pt x="7416800" y="231811"/>
                  <a:pt x="7524750" y="228636"/>
                </a:cubicBezTo>
                <a:cubicBezTo>
                  <a:pt x="7632701" y="225461"/>
                  <a:pt x="7705726" y="3211"/>
                  <a:pt x="7810500" y="36"/>
                </a:cubicBezTo>
                <a:close/>
              </a:path>
            </a:pathLst>
          </a:custGeom>
          <a:solidFill>
            <a:srgbClr val="CAEFFB"/>
          </a:solidFill>
          <a:ln>
            <a:noFill/>
          </a:ln>
          <a:effectLst>
            <a:outerShdw blurRad="330200" dist="76200" dir="16200000" rotWithShape="0">
              <a:prstClr val="black">
                <a:alpha val="6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62" name="任意多边形: 形状 23">
            <a:extLst>
              <a:ext uri="{FF2B5EF4-FFF2-40B4-BE49-F238E27FC236}">
                <a16:creationId xmlns:a16="http://schemas.microsoft.com/office/drawing/2014/main" id="{D32BCF95-A5FB-4C34-904D-BC50C7ABAF13}"/>
              </a:ext>
            </a:extLst>
          </p:cNvPr>
          <p:cNvSpPr/>
          <p:nvPr/>
        </p:nvSpPr>
        <p:spPr>
          <a:xfrm>
            <a:off x="0" y="5616576"/>
            <a:ext cx="12192000" cy="1241425"/>
          </a:xfrm>
          <a:custGeom>
            <a:avLst/>
            <a:gdLst>
              <a:gd name="connsiteX0" fmla="*/ 8096251 w 12192000"/>
              <a:gd name="connsiteY0" fmla="*/ 36 h 1241425"/>
              <a:gd name="connsiteX1" fmla="*/ 8439150 w 12192000"/>
              <a:gd name="connsiteY1" fmla="*/ 209586 h 1241425"/>
              <a:gd name="connsiteX2" fmla="*/ 8743950 w 12192000"/>
              <a:gd name="connsiteY2" fmla="*/ 57186 h 1241425"/>
              <a:gd name="connsiteX3" fmla="*/ 9124950 w 12192000"/>
              <a:gd name="connsiteY3" fmla="*/ 247686 h 1241425"/>
              <a:gd name="connsiteX4" fmla="*/ 9410700 w 12192000"/>
              <a:gd name="connsiteY4" fmla="*/ 57186 h 1241425"/>
              <a:gd name="connsiteX5" fmla="*/ 9753600 w 12192000"/>
              <a:gd name="connsiteY5" fmla="*/ 190536 h 1241425"/>
              <a:gd name="connsiteX6" fmla="*/ 10058400 w 12192000"/>
              <a:gd name="connsiteY6" fmla="*/ 57186 h 1241425"/>
              <a:gd name="connsiteX7" fmla="*/ 10439400 w 12192000"/>
              <a:gd name="connsiteY7" fmla="*/ 228636 h 1241425"/>
              <a:gd name="connsiteX8" fmla="*/ 10706100 w 12192000"/>
              <a:gd name="connsiteY8" fmla="*/ 76236 h 1241425"/>
              <a:gd name="connsiteX9" fmla="*/ 11106150 w 12192000"/>
              <a:gd name="connsiteY9" fmla="*/ 228636 h 1241425"/>
              <a:gd name="connsiteX10" fmla="*/ 11391900 w 12192000"/>
              <a:gd name="connsiteY10" fmla="*/ 38136 h 1241425"/>
              <a:gd name="connsiteX11" fmla="*/ 11772900 w 12192000"/>
              <a:gd name="connsiteY11" fmla="*/ 209586 h 1241425"/>
              <a:gd name="connsiteX12" fmla="*/ 12020550 w 12192000"/>
              <a:gd name="connsiteY12" fmla="*/ 57186 h 1241425"/>
              <a:gd name="connsiteX13" fmla="*/ 12133957 w 12192000"/>
              <a:gd name="connsiteY13" fmla="*/ 64032 h 1241425"/>
              <a:gd name="connsiteX14" fmla="*/ 12192000 w 12192000"/>
              <a:gd name="connsiteY14" fmla="*/ 70611 h 1241425"/>
              <a:gd name="connsiteX15" fmla="*/ 12192000 w 12192000"/>
              <a:gd name="connsiteY15" fmla="*/ 1241425 h 1241425"/>
              <a:gd name="connsiteX16" fmla="*/ 0 w 12192000"/>
              <a:gd name="connsiteY16" fmla="*/ 1241425 h 1241425"/>
              <a:gd name="connsiteX17" fmla="*/ 0 w 12192000"/>
              <a:gd name="connsiteY17" fmla="*/ 191021 h 1241425"/>
              <a:gd name="connsiteX18" fmla="*/ 38100 w 12192000"/>
              <a:gd name="connsiteY18" fmla="*/ 171486 h 1241425"/>
              <a:gd name="connsiteX19" fmla="*/ 266700 w 12192000"/>
              <a:gd name="connsiteY19" fmla="*/ 57186 h 1241425"/>
              <a:gd name="connsiteX20" fmla="*/ 609600 w 12192000"/>
              <a:gd name="connsiteY20" fmla="*/ 209586 h 1241425"/>
              <a:gd name="connsiteX21" fmla="*/ 914400 w 12192000"/>
              <a:gd name="connsiteY21" fmla="*/ 76236 h 1241425"/>
              <a:gd name="connsiteX22" fmla="*/ 1314450 w 12192000"/>
              <a:gd name="connsiteY22" fmla="*/ 209586 h 1241425"/>
              <a:gd name="connsiteX23" fmla="*/ 1581150 w 12192000"/>
              <a:gd name="connsiteY23" fmla="*/ 38136 h 1241425"/>
              <a:gd name="connsiteX24" fmla="*/ 1924050 w 12192000"/>
              <a:gd name="connsiteY24" fmla="*/ 247686 h 1241425"/>
              <a:gd name="connsiteX25" fmla="*/ 2228850 w 12192000"/>
              <a:gd name="connsiteY25" fmla="*/ 57186 h 1241425"/>
              <a:gd name="connsiteX26" fmla="*/ 2590800 w 12192000"/>
              <a:gd name="connsiteY26" fmla="*/ 266736 h 1241425"/>
              <a:gd name="connsiteX27" fmla="*/ 2857501 w 12192000"/>
              <a:gd name="connsiteY27" fmla="*/ 76236 h 1241425"/>
              <a:gd name="connsiteX28" fmla="*/ 3219450 w 12192000"/>
              <a:gd name="connsiteY28" fmla="*/ 266736 h 1241425"/>
              <a:gd name="connsiteX29" fmla="*/ 3543300 w 12192000"/>
              <a:gd name="connsiteY29" fmla="*/ 95286 h 1241425"/>
              <a:gd name="connsiteX30" fmla="*/ 3905250 w 12192000"/>
              <a:gd name="connsiteY30" fmla="*/ 247686 h 1241425"/>
              <a:gd name="connsiteX31" fmla="*/ 4171951 w 12192000"/>
              <a:gd name="connsiteY31" fmla="*/ 38136 h 1241425"/>
              <a:gd name="connsiteX32" fmla="*/ 4552951 w 12192000"/>
              <a:gd name="connsiteY32" fmla="*/ 190536 h 1241425"/>
              <a:gd name="connsiteX33" fmla="*/ 4819651 w 12192000"/>
              <a:gd name="connsiteY33" fmla="*/ 38136 h 1241425"/>
              <a:gd name="connsiteX34" fmla="*/ 5162552 w 12192000"/>
              <a:gd name="connsiteY34" fmla="*/ 209586 h 1241425"/>
              <a:gd name="connsiteX35" fmla="*/ 5486401 w 12192000"/>
              <a:gd name="connsiteY35" fmla="*/ 38136 h 1241425"/>
              <a:gd name="connsiteX36" fmla="*/ 5753102 w 12192000"/>
              <a:gd name="connsiteY36" fmla="*/ 228636 h 1241425"/>
              <a:gd name="connsiteX37" fmla="*/ 6153151 w 12192000"/>
              <a:gd name="connsiteY37" fmla="*/ 57186 h 1241425"/>
              <a:gd name="connsiteX38" fmla="*/ 6438900 w 12192000"/>
              <a:gd name="connsiteY38" fmla="*/ 209586 h 1241425"/>
              <a:gd name="connsiteX39" fmla="*/ 6800850 w 12192000"/>
              <a:gd name="connsiteY39" fmla="*/ 19086 h 1241425"/>
              <a:gd name="connsiteX40" fmla="*/ 7143750 w 12192000"/>
              <a:gd name="connsiteY40" fmla="*/ 209586 h 1241425"/>
              <a:gd name="connsiteX41" fmla="*/ 7448550 w 12192000"/>
              <a:gd name="connsiteY41" fmla="*/ 19086 h 1241425"/>
              <a:gd name="connsiteX42" fmla="*/ 7810500 w 12192000"/>
              <a:gd name="connsiteY42" fmla="*/ 228636 h 1241425"/>
              <a:gd name="connsiteX43" fmla="*/ 8096251 w 12192000"/>
              <a:gd name="connsiteY43" fmla="*/ 36 h 1241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12192000" h="1241425">
                <a:moveTo>
                  <a:pt x="8096251" y="36"/>
                </a:moveTo>
                <a:cubicBezTo>
                  <a:pt x="8201025" y="-3139"/>
                  <a:pt x="8331200" y="200061"/>
                  <a:pt x="8439150" y="209586"/>
                </a:cubicBezTo>
                <a:cubicBezTo>
                  <a:pt x="8547100" y="219111"/>
                  <a:pt x="8629650" y="50836"/>
                  <a:pt x="8743950" y="57186"/>
                </a:cubicBezTo>
                <a:cubicBezTo>
                  <a:pt x="8858250" y="63536"/>
                  <a:pt x="9013825" y="247686"/>
                  <a:pt x="9124950" y="247686"/>
                </a:cubicBezTo>
                <a:cubicBezTo>
                  <a:pt x="9236075" y="247686"/>
                  <a:pt x="9305925" y="66711"/>
                  <a:pt x="9410700" y="57186"/>
                </a:cubicBezTo>
                <a:cubicBezTo>
                  <a:pt x="9515475" y="47661"/>
                  <a:pt x="9645650" y="190536"/>
                  <a:pt x="9753600" y="190536"/>
                </a:cubicBezTo>
                <a:cubicBezTo>
                  <a:pt x="9861550" y="190536"/>
                  <a:pt x="9944100" y="50836"/>
                  <a:pt x="10058400" y="57186"/>
                </a:cubicBezTo>
                <a:cubicBezTo>
                  <a:pt x="10172700" y="63536"/>
                  <a:pt x="10331450" y="225461"/>
                  <a:pt x="10439400" y="228636"/>
                </a:cubicBezTo>
                <a:cubicBezTo>
                  <a:pt x="10547350" y="231811"/>
                  <a:pt x="10594975" y="76236"/>
                  <a:pt x="10706100" y="76236"/>
                </a:cubicBezTo>
                <a:cubicBezTo>
                  <a:pt x="10817225" y="76236"/>
                  <a:pt x="10991850" y="234986"/>
                  <a:pt x="11106150" y="228636"/>
                </a:cubicBezTo>
                <a:cubicBezTo>
                  <a:pt x="11220450" y="222286"/>
                  <a:pt x="11280775" y="41311"/>
                  <a:pt x="11391900" y="38136"/>
                </a:cubicBezTo>
                <a:cubicBezTo>
                  <a:pt x="11503025" y="34961"/>
                  <a:pt x="11668125" y="206411"/>
                  <a:pt x="11772900" y="209586"/>
                </a:cubicBezTo>
                <a:cubicBezTo>
                  <a:pt x="11877675" y="212761"/>
                  <a:pt x="11893550" y="47661"/>
                  <a:pt x="12020550" y="57186"/>
                </a:cubicBezTo>
                <a:cubicBezTo>
                  <a:pt x="12052300" y="59568"/>
                  <a:pt x="12091194" y="60560"/>
                  <a:pt x="12133957" y="64032"/>
                </a:cubicBezTo>
                <a:lnTo>
                  <a:pt x="12192000" y="70611"/>
                </a:lnTo>
                <a:lnTo>
                  <a:pt x="12192000" y="1241425"/>
                </a:lnTo>
                <a:lnTo>
                  <a:pt x="0" y="1241425"/>
                </a:lnTo>
                <a:lnTo>
                  <a:pt x="0" y="191021"/>
                </a:lnTo>
                <a:lnTo>
                  <a:pt x="38100" y="171486"/>
                </a:lnTo>
                <a:cubicBezTo>
                  <a:pt x="168275" y="104811"/>
                  <a:pt x="171450" y="50836"/>
                  <a:pt x="266700" y="57186"/>
                </a:cubicBezTo>
                <a:cubicBezTo>
                  <a:pt x="361950" y="63536"/>
                  <a:pt x="501650" y="206411"/>
                  <a:pt x="609600" y="209586"/>
                </a:cubicBezTo>
                <a:cubicBezTo>
                  <a:pt x="717550" y="212761"/>
                  <a:pt x="796925" y="76236"/>
                  <a:pt x="914400" y="76236"/>
                </a:cubicBezTo>
                <a:cubicBezTo>
                  <a:pt x="1031875" y="76236"/>
                  <a:pt x="1203325" y="215936"/>
                  <a:pt x="1314450" y="209586"/>
                </a:cubicBezTo>
                <a:cubicBezTo>
                  <a:pt x="1425575" y="203236"/>
                  <a:pt x="1479551" y="31786"/>
                  <a:pt x="1581150" y="38136"/>
                </a:cubicBezTo>
                <a:cubicBezTo>
                  <a:pt x="1682750" y="44486"/>
                  <a:pt x="1816101" y="244511"/>
                  <a:pt x="1924050" y="247686"/>
                </a:cubicBezTo>
                <a:cubicBezTo>
                  <a:pt x="2032000" y="250861"/>
                  <a:pt x="2117725" y="54011"/>
                  <a:pt x="2228850" y="57186"/>
                </a:cubicBezTo>
                <a:cubicBezTo>
                  <a:pt x="2339975" y="60361"/>
                  <a:pt x="2486026" y="263561"/>
                  <a:pt x="2590800" y="266736"/>
                </a:cubicBezTo>
                <a:cubicBezTo>
                  <a:pt x="2695575" y="269911"/>
                  <a:pt x="2752725" y="76236"/>
                  <a:pt x="2857501" y="76236"/>
                </a:cubicBezTo>
                <a:cubicBezTo>
                  <a:pt x="2962275" y="76236"/>
                  <a:pt x="3105150" y="263561"/>
                  <a:pt x="3219450" y="266736"/>
                </a:cubicBezTo>
                <a:cubicBezTo>
                  <a:pt x="3333750" y="269911"/>
                  <a:pt x="3429000" y="98461"/>
                  <a:pt x="3543300" y="95286"/>
                </a:cubicBezTo>
                <a:cubicBezTo>
                  <a:pt x="3657600" y="92111"/>
                  <a:pt x="3800476" y="257211"/>
                  <a:pt x="3905250" y="247686"/>
                </a:cubicBezTo>
                <a:cubicBezTo>
                  <a:pt x="4010025" y="238161"/>
                  <a:pt x="4064000" y="47661"/>
                  <a:pt x="4171951" y="38136"/>
                </a:cubicBezTo>
                <a:cubicBezTo>
                  <a:pt x="4279902" y="28611"/>
                  <a:pt x="4445002" y="190536"/>
                  <a:pt x="4552951" y="190536"/>
                </a:cubicBezTo>
                <a:cubicBezTo>
                  <a:pt x="4660901" y="190536"/>
                  <a:pt x="4718051" y="34961"/>
                  <a:pt x="4819651" y="38136"/>
                </a:cubicBezTo>
                <a:cubicBezTo>
                  <a:pt x="4921252" y="41311"/>
                  <a:pt x="5051426" y="209586"/>
                  <a:pt x="5162552" y="209586"/>
                </a:cubicBezTo>
                <a:cubicBezTo>
                  <a:pt x="5273676" y="209586"/>
                  <a:pt x="5387976" y="34961"/>
                  <a:pt x="5486401" y="38136"/>
                </a:cubicBezTo>
                <a:cubicBezTo>
                  <a:pt x="5584826" y="41311"/>
                  <a:pt x="5641975" y="225461"/>
                  <a:pt x="5753102" y="228636"/>
                </a:cubicBezTo>
                <a:cubicBezTo>
                  <a:pt x="5864227" y="231811"/>
                  <a:pt x="6038850" y="60361"/>
                  <a:pt x="6153151" y="57186"/>
                </a:cubicBezTo>
                <a:cubicBezTo>
                  <a:pt x="6267451" y="54011"/>
                  <a:pt x="6330951" y="215936"/>
                  <a:pt x="6438900" y="209586"/>
                </a:cubicBezTo>
                <a:cubicBezTo>
                  <a:pt x="6546851" y="203236"/>
                  <a:pt x="6683375" y="19086"/>
                  <a:pt x="6800850" y="19086"/>
                </a:cubicBezTo>
                <a:cubicBezTo>
                  <a:pt x="6918325" y="19086"/>
                  <a:pt x="7035801" y="209586"/>
                  <a:pt x="7143750" y="209586"/>
                </a:cubicBezTo>
                <a:cubicBezTo>
                  <a:pt x="7251700" y="209586"/>
                  <a:pt x="7337426" y="15911"/>
                  <a:pt x="7448550" y="19086"/>
                </a:cubicBezTo>
                <a:cubicBezTo>
                  <a:pt x="7559675" y="22261"/>
                  <a:pt x="7702551" y="231811"/>
                  <a:pt x="7810500" y="228636"/>
                </a:cubicBezTo>
                <a:cubicBezTo>
                  <a:pt x="7918451" y="225461"/>
                  <a:pt x="7991475" y="3211"/>
                  <a:pt x="8096251" y="36"/>
                </a:cubicBezTo>
                <a:close/>
              </a:path>
            </a:pathLst>
          </a:custGeom>
          <a:solidFill>
            <a:srgbClr val="00AAE5"/>
          </a:solidFill>
          <a:ln>
            <a:noFill/>
          </a:ln>
          <a:effectLst>
            <a:outerShdw blurRad="330200" dist="76200" dir="16200000" rotWithShape="0">
              <a:prstClr val="black">
                <a:alpha val="6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63" name="任意多边形: 形状 17">
            <a:extLst>
              <a:ext uri="{FF2B5EF4-FFF2-40B4-BE49-F238E27FC236}">
                <a16:creationId xmlns:a16="http://schemas.microsoft.com/office/drawing/2014/main" id="{1312F7B7-B4E2-4142-95D7-12AED8257AB4}"/>
              </a:ext>
            </a:extLst>
          </p:cNvPr>
          <p:cNvSpPr/>
          <p:nvPr/>
        </p:nvSpPr>
        <p:spPr>
          <a:xfrm>
            <a:off x="0" y="5959476"/>
            <a:ext cx="12192000" cy="898525"/>
          </a:xfrm>
          <a:custGeom>
            <a:avLst/>
            <a:gdLst>
              <a:gd name="connsiteX0" fmla="*/ 7810500 w 12192000"/>
              <a:gd name="connsiteY0" fmla="*/ 36 h 898525"/>
              <a:gd name="connsiteX1" fmla="*/ 8153401 w 12192000"/>
              <a:gd name="connsiteY1" fmla="*/ 209586 h 898525"/>
              <a:gd name="connsiteX2" fmla="*/ 8458200 w 12192000"/>
              <a:gd name="connsiteY2" fmla="*/ 57186 h 898525"/>
              <a:gd name="connsiteX3" fmla="*/ 8839200 w 12192000"/>
              <a:gd name="connsiteY3" fmla="*/ 247686 h 898525"/>
              <a:gd name="connsiteX4" fmla="*/ 9124950 w 12192000"/>
              <a:gd name="connsiteY4" fmla="*/ 57186 h 898525"/>
              <a:gd name="connsiteX5" fmla="*/ 9467850 w 12192000"/>
              <a:gd name="connsiteY5" fmla="*/ 190536 h 898525"/>
              <a:gd name="connsiteX6" fmla="*/ 9772650 w 12192000"/>
              <a:gd name="connsiteY6" fmla="*/ 57186 h 898525"/>
              <a:gd name="connsiteX7" fmla="*/ 10153650 w 12192000"/>
              <a:gd name="connsiteY7" fmla="*/ 228636 h 898525"/>
              <a:gd name="connsiteX8" fmla="*/ 10420350 w 12192000"/>
              <a:gd name="connsiteY8" fmla="*/ 76236 h 898525"/>
              <a:gd name="connsiteX9" fmla="*/ 10820400 w 12192000"/>
              <a:gd name="connsiteY9" fmla="*/ 228636 h 898525"/>
              <a:gd name="connsiteX10" fmla="*/ 11106150 w 12192000"/>
              <a:gd name="connsiteY10" fmla="*/ 38136 h 898525"/>
              <a:gd name="connsiteX11" fmla="*/ 11487150 w 12192000"/>
              <a:gd name="connsiteY11" fmla="*/ 209586 h 898525"/>
              <a:gd name="connsiteX12" fmla="*/ 11734800 w 12192000"/>
              <a:gd name="connsiteY12" fmla="*/ 57186 h 898525"/>
              <a:gd name="connsiteX13" fmla="*/ 12190326 w 12192000"/>
              <a:gd name="connsiteY13" fmla="*/ 197047 h 898525"/>
              <a:gd name="connsiteX14" fmla="*/ 12192000 w 12192000"/>
              <a:gd name="connsiteY14" fmla="*/ 199031 h 898525"/>
              <a:gd name="connsiteX15" fmla="*/ 12192000 w 12192000"/>
              <a:gd name="connsiteY15" fmla="*/ 898525 h 898525"/>
              <a:gd name="connsiteX16" fmla="*/ 0 w 12192000"/>
              <a:gd name="connsiteY16" fmla="*/ 898525 h 898525"/>
              <a:gd name="connsiteX17" fmla="*/ 0 w 12192000"/>
              <a:gd name="connsiteY17" fmla="*/ 61356 h 898525"/>
              <a:gd name="connsiteX18" fmla="*/ 18604 w 12192000"/>
              <a:gd name="connsiteY18" fmla="*/ 65428 h 898525"/>
              <a:gd name="connsiteX19" fmla="*/ 323850 w 12192000"/>
              <a:gd name="connsiteY19" fmla="*/ 209586 h 898525"/>
              <a:gd name="connsiteX20" fmla="*/ 628650 w 12192000"/>
              <a:gd name="connsiteY20" fmla="*/ 76236 h 898525"/>
              <a:gd name="connsiteX21" fmla="*/ 1028700 w 12192000"/>
              <a:gd name="connsiteY21" fmla="*/ 209586 h 898525"/>
              <a:gd name="connsiteX22" fmla="*/ 1295400 w 12192000"/>
              <a:gd name="connsiteY22" fmla="*/ 38136 h 898525"/>
              <a:gd name="connsiteX23" fmla="*/ 1638300 w 12192000"/>
              <a:gd name="connsiteY23" fmla="*/ 247686 h 898525"/>
              <a:gd name="connsiteX24" fmla="*/ 1943100 w 12192000"/>
              <a:gd name="connsiteY24" fmla="*/ 57186 h 898525"/>
              <a:gd name="connsiteX25" fmla="*/ 2305051 w 12192000"/>
              <a:gd name="connsiteY25" fmla="*/ 266736 h 898525"/>
              <a:gd name="connsiteX26" fmla="*/ 2571750 w 12192000"/>
              <a:gd name="connsiteY26" fmla="*/ 76236 h 898525"/>
              <a:gd name="connsiteX27" fmla="*/ 2933700 w 12192000"/>
              <a:gd name="connsiteY27" fmla="*/ 266736 h 898525"/>
              <a:gd name="connsiteX28" fmla="*/ 3257550 w 12192000"/>
              <a:gd name="connsiteY28" fmla="*/ 95286 h 898525"/>
              <a:gd name="connsiteX29" fmla="*/ 3619500 w 12192000"/>
              <a:gd name="connsiteY29" fmla="*/ 247686 h 898525"/>
              <a:gd name="connsiteX30" fmla="*/ 3886200 w 12192000"/>
              <a:gd name="connsiteY30" fmla="*/ 38136 h 898525"/>
              <a:gd name="connsiteX31" fmla="*/ 4267201 w 12192000"/>
              <a:gd name="connsiteY31" fmla="*/ 190536 h 898525"/>
              <a:gd name="connsiteX32" fmla="*/ 4533902 w 12192000"/>
              <a:gd name="connsiteY32" fmla="*/ 38136 h 898525"/>
              <a:gd name="connsiteX33" fmla="*/ 4876801 w 12192000"/>
              <a:gd name="connsiteY33" fmla="*/ 209586 h 898525"/>
              <a:gd name="connsiteX34" fmla="*/ 5200652 w 12192000"/>
              <a:gd name="connsiteY34" fmla="*/ 38136 h 898525"/>
              <a:gd name="connsiteX35" fmla="*/ 5467352 w 12192000"/>
              <a:gd name="connsiteY35" fmla="*/ 228636 h 898525"/>
              <a:gd name="connsiteX36" fmla="*/ 5867402 w 12192000"/>
              <a:gd name="connsiteY36" fmla="*/ 57186 h 898525"/>
              <a:gd name="connsiteX37" fmla="*/ 6153151 w 12192000"/>
              <a:gd name="connsiteY37" fmla="*/ 209586 h 898525"/>
              <a:gd name="connsiteX38" fmla="*/ 6515101 w 12192000"/>
              <a:gd name="connsiteY38" fmla="*/ 19086 h 898525"/>
              <a:gd name="connsiteX39" fmla="*/ 6858000 w 12192000"/>
              <a:gd name="connsiteY39" fmla="*/ 209586 h 898525"/>
              <a:gd name="connsiteX40" fmla="*/ 7162800 w 12192000"/>
              <a:gd name="connsiteY40" fmla="*/ 19086 h 898525"/>
              <a:gd name="connsiteX41" fmla="*/ 7524750 w 12192000"/>
              <a:gd name="connsiteY41" fmla="*/ 228636 h 898525"/>
              <a:gd name="connsiteX42" fmla="*/ 7810500 w 12192000"/>
              <a:gd name="connsiteY42" fmla="*/ 36 h 898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12192000" h="898525">
                <a:moveTo>
                  <a:pt x="7810500" y="36"/>
                </a:moveTo>
                <a:cubicBezTo>
                  <a:pt x="7915276" y="-3139"/>
                  <a:pt x="8045450" y="200061"/>
                  <a:pt x="8153401" y="209586"/>
                </a:cubicBezTo>
                <a:cubicBezTo>
                  <a:pt x="8261350" y="219111"/>
                  <a:pt x="8343900" y="50836"/>
                  <a:pt x="8458200" y="57186"/>
                </a:cubicBezTo>
                <a:cubicBezTo>
                  <a:pt x="8572500" y="63536"/>
                  <a:pt x="8728075" y="247686"/>
                  <a:pt x="8839200" y="247686"/>
                </a:cubicBezTo>
                <a:cubicBezTo>
                  <a:pt x="8950325" y="247686"/>
                  <a:pt x="9020175" y="66711"/>
                  <a:pt x="9124950" y="57186"/>
                </a:cubicBezTo>
                <a:cubicBezTo>
                  <a:pt x="9229725" y="47661"/>
                  <a:pt x="9359900" y="190536"/>
                  <a:pt x="9467850" y="190536"/>
                </a:cubicBezTo>
                <a:cubicBezTo>
                  <a:pt x="9575800" y="190536"/>
                  <a:pt x="9658350" y="50836"/>
                  <a:pt x="9772650" y="57186"/>
                </a:cubicBezTo>
                <a:cubicBezTo>
                  <a:pt x="9886950" y="63536"/>
                  <a:pt x="10045700" y="225461"/>
                  <a:pt x="10153650" y="228636"/>
                </a:cubicBezTo>
                <a:cubicBezTo>
                  <a:pt x="10261600" y="231811"/>
                  <a:pt x="10309225" y="76236"/>
                  <a:pt x="10420350" y="76236"/>
                </a:cubicBezTo>
                <a:cubicBezTo>
                  <a:pt x="10531475" y="76236"/>
                  <a:pt x="10706100" y="234986"/>
                  <a:pt x="10820400" y="228636"/>
                </a:cubicBezTo>
                <a:cubicBezTo>
                  <a:pt x="10934700" y="222286"/>
                  <a:pt x="10995025" y="41311"/>
                  <a:pt x="11106150" y="38136"/>
                </a:cubicBezTo>
                <a:cubicBezTo>
                  <a:pt x="11217275" y="34961"/>
                  <a:pt x="11382375" y="206411"/>
                  <a:pt x="11487150" y="209586"/>
                </a:cubicBezTo>
                <a:cubicBezTo>
                  <a:pt x="11591925" y="212761"/>
                  <a:pt x="11607800" y="47661"/>
                  <a:pt x="11734800" y="57186"/>
                </a:cubicBezTo>
                <a:cubicBezTo>
                  <a:pt x="11845925" y="65521"/>
                  <a:pt x="12044561" y="56839"/>
                  <a:pt x="12190326" y="197047"/>
                </a:cubicBezTo>
                <a:lnTo>
                  <a:pt x="12192000" y="199031"/>
                </a:lnTo>
                <a:lnTo>
                  <a:pt x="12192000" y="898525"/>
                </a:lnTo>
                <a:lnTo>
                  <a:pt x="0" y="898525"/>
                </a:lnTo>
                <a:lnTo>
                  <a:pt x="0" y="61356"/>
                </a:lnTo>
                <a:lnTo>
                  <a:pt x="18604" y="65428"/>
                </a:lnTo>
                <a:cubicBezTo>
                  <a:pt x="110629" y="97072"/>
                  <a:pt x="229394" y="206808"/>
                  <a:pt x="323850" y="209586"/>
                </a:cubicBezTo>
                <a:cubicBezTo>
                  <a:pt x="431800" y="212761"/>
                  <a:pt x="511175" y="76236"/>
                  <a:pt x="628650" y="76236"/>
                </a:cubicBezTo>
                <a:cubicBezTo>
                  <a:pt x="746125" y="76236"/>
                  <a:pt x="917575" y="215936"/>
                  <a:pt x="1028700" y="209586"/>
                </a:cubicBezTo>
                <a:cubicBezTo>
                  <a:pt x="1139825" y="203236"/>
                  <a:pt x="1193800" y="31786"/>
                  <a:pt x="1295400" y="38136"/>
                </a:cubicBezTo>
                <a:cubicBezTo>
                  <a:pt x="1397000" y="44486"/>
                  <a:pt x="1530350" y="244511"/>
                  <a:pt x="1638300" y="247686"/>
                </a:cubicBezTo>
                <a:cubicBezTo>
                  <a:pt x="1746250" y="250861"/>
                  <a:pt x="1831976" y="54011"/>
                  <a:pt x="1943100" y="57186"/>
                </a:cubicBezTo>
                <a:cubicBezTo>
                  <a:pt x="2054225" y="60361"/>
                  <a:pt x="2200276" y="263561"/>
                  <a:pt x="2305051" y="266736"/>
                </a:cubicBezTo>
                <a:cubicBezTo>
                  <a:pt x="2409825" y="269911"/>
                  <a:pt x="2466976" y="76236"/>
                  <a:pt x="2571750" y="76236"/>
                </a:cubicBezTo>
                <a:cubicBezTo>
                  <a:pt x="2676525" y="76236"/>
                  <a:pt x="2819401" y="263561"/>
                  <a:pt x="2933700" y="266736"/>
                </a:cubicBezTo>
                <a:cubicBezTo>
                  <a:pt x="3048000" y="269911"/>
                  <a:pt x="3143251" y="98461"/>
                  <a:pt x="3257550" y="95286"/>
                </a:cubicBezTo>
                <a:cubicBezTo>
                  <a:pt x="3371850" y="92111"/>
                  <a:pt x="3514726" y="257211"/>
                  <a:pt x="3619500" y="247686"/>
                </a:cubicBezTo>
                <a:cubicBezTo>
                  <a:pt x="3724275" y="238161"/>
                  <a:pt x="3778252" y="47661"/>
                  <a:pt x="3886200" y="38136"/>
                </a:cubicBezTo>
                <a:cubicBezTo>
                  <a:pt x="3994150" y="28611"/>
                  <a:pt x="4159251" y="190536"/>
                  <a:pt x="4267201" y="190536"/>
                </a:cubicBezTo>
                <a:cubicBezTo>
                  <a:pt x="4375153" y="190536"/>
                  <a:pt x="4432302" y="34961"/>
                  <a:pt x="4533902" y="38136"/>
                </a:cubicBezTo>
                <a:cubicBezTo>
                  <a:pt x="4635501" y="41311"/>
                  <a:pt x="4765676" y="209586"/>
                  <a:pt x="4876801" y="209586"/>
                </a:cubicBezTo>
                <a:cubicBezTo>
                  <a:pt x="4987926" y="209586"/>
                  <a:pt x="5102227" y="34961"/>
                  <a:pt x="5200652" y="38136"/>
                </a:cubicBezTo>
                <a:cubicBezTo>
                  <a:pt x="5299077" y="41311"/>
                  <a:pt x="5356226" y="225461"/>
                  <a:pt x="5467352" y="228636"/>
                </a:cubicBezTo>
                <a:cubicBezTo>
                  <a:pt x="5578476" y="231811"/>
                  <a:pt x="5753102" y="60361"/>
                  <a:pt x="5867402" y="57186"/>
                </a:cubicBezTo>
                <a:cubicBezTo>
                  <a:pt x="5981700" y="54011"/>
                  <a:pt x="6045200" y="215936"/>
                  <a:pt x="6153151" y="209586"/>
                </a:cubicBezTo>
                <a:cubicBezTo>
                  <a:pt x="6261101" y="203236"/>
                  <a:pt x="6397625" y="19086"/>
                  <a:pt x="6515101" y="19086"/>
                </a:cubicBezTo>
                <a:cubicBezTo>
                  <a:pt x="6632576" y="19086"/>
                  <a:pt x="6750051" y="209586"/>
                  <a:pt x="6858000" y="209586"/>
                </a:cubicBezTo>
                <a:cubicBezTo>
                  <a:pt x="6965951" y="209586"/>
                  <a:pt x="7051675" y="15911"/>
                  <a:pt x="7162800" y="19086"/>
                </a:cubicBezTo>
                <a:cubicBezTo>
                  <a:pt x="7273926" y="22261"/>
                  <a:pt x="7416800" y="231811"/>
                  <a:pt x="7524750" y="228636"/>
                </a:cubicBezTo>
                <a:cubicBezTo>
                  <a:pt x="7632701" y="225461"/>
                  <a:pt x="7705726" y="3211"/>
                  <a:pt x="7810500" y="36"/>
                </a:cubicBezTo>
                <a:close/>
              </a:path>
            </a:pathLst>
          </a:custGeom>
          <a:solidFill>
            <a:srgbClr val="CAEFFB"/>
          </a:solidFill>
          <a:ln>
            <a:noFill/>
          </a:ln>
          <a:effectLst>
            <a:outerShdw blurRad="330200" dist="76200" dir="16200000" rotWithShape="0">
              <a:prstClr val="black">
                <a:alpha val="6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64" name="任意多边形: 形状 11">
            <a:extLst>
              <a:ext uri="{FF2B5EF4-FFF2-40B4-BE49-F238E27FC236}">
                <a16:creationId xmlns:a16="http://schemas.microsoft.com/office/drawing/2014/main" id="{DF143039-91FE-457B-9E67-8F67ACA3B7E3}"/>
              </a:ext>
            </a:extLst>
          </p:cNvPr>
          <p:cNvSpPr/>
          <p:nvPr/>
        </p:nvSpPr>
        <p:spPr>
          <a:xfrm>
            <a:off x="0" y="6289676"/>
            <a:ext cx="12192000" cy="568325"/>
          </a:xfrm>
          <a:custGeom>
            <a:avLst/>
            <a:gdLst>
              <a:gd name="connsiteX0" fmla="*/ 8096251 w 12192000"/>
              <a:gd name="connsiteY0" fmla="*/ 36 h 568325"/>
              <a:gd name="connsiteX1" fmla="*/ 8439150 w 12192000"/>
              <a:gd name="connsiteY1" fmla="*/ 209586 h 568325"/>
              <a:gd name="connsiteX2" fmla="*/ 8743950 w 12192000"/>
              <a:gd name="connsiteY2" fmla="*/ 57186 h 568325"/>
              <a:gd name="connsiteX3" fmla="*/ 9124950 w 12192000"/>
              <a:gd name="connsiteY3" fmla="*/ 247686 h 568325"/>
              <a:gd name="connsiteX4" fmla="*/ 9410700 w 12192000"/>
              <a:gd name="connsiteY4" fmla="*/ 57186 h 568325"/>
              <a:gd name="connsiteX5" fmla="*/ 9753600 w 12192000"/>
              <a:gd name="connsiteY5" fmla="*/ 190536 h 568325"/>
              <a:gd name="connsiteX6" fmla="*/ 10058400 w 12192000"/>
              <a:gd name="connsiteY6" fmla="*/ 57186 h 568325"/>
              <a:gd name="connsiteX7" fmla="*/ 10439400 w 12192000"/>
              <a:gd name="connsiteY7" fmla="*/ 228636 h 568325"/>
              <a:gd name="connsiteX8" fmla="*/ 10706100 w 12192000"/>
              <a:gd name="connsiteY8" fmla="*/ 76236 h 568325"/>
              <a:gd name="connsiteX9" fmla="*/ 11106150 w 12192000"/>
              <a:gd name="connsiteY9" fmla="*/ 228636 h 568325"/>
              <a:gd name="connsiteX10" fmla="*/ 11391900 w 12192000"/>
              <a:gd name="connsiteY10" fmla="*/ 38136 h 568325"/>
              <a:gd name="connsiteX11" fmla="*/ 11772900 w 12192000"/>
              <a:gd name="connsiteY11" fmla="*/ 209586 h 568325"/>
              <a:gd name="connsiteX12" fmla="*/ 12020550 w 12192000"/>
              <a:gd name="connsiteY12" fmla="*/ 57186 h 568325"/>
              <a:gd name="connsiteX13" fmla="*/ 12133957 w 12192000"/>
              <a:gd name="connsiteY13" fmla="*/ 64032 h 568325"/>
              <a:gd name="connsiteX14" fmla="*/ 12192000 w 12192000"/>
              <a:gd name="connsiteY14" fmla="*/ 70611 h 568325"/>
              <a:gd name="connsiteX15" fmla="*/ 12192000 w 12192000"/>
              <a:gd name="connsiteY15" fmla="*/ 568325 h 568325"/>
              <a:gd name="connsiteX16" fmla="*/ 0 w 12192000"/>
              <a:gd name="connsiteY16" fmla="*/ 568325 h 568325"/>
              <a:gd name="connsiteX17" fmla="*/ 0 w 12192000"/>
              <a:gd name="connsiteY17" fmla="*/ 191031 h 568325"/>
              <a:gd name="connsiteX18" fmla="*/ 38100 w 12192000"/>
              <a:gd name="connsiteY18" fmla="*/ 171486 h 568325"/>
              <a:gd name="connsiteX19" fmla="*/ 266700 w 12192000"/>
              <a:gd name="connsiteY19" fmla="*/ 57186 h 568325"/>
              <a:gd name="connsiteX20" fmla="*/ 609600 w 12192000"/>
              <a:gd name="connsiteY20" fmla="*/ 209586 h 568325"/>
              <a:gd name="connsiteX21" fmla="*/ 914400 w 12192000"/>
              <a:gd name="connsiteY21" fmla="*/ 76236 h 568325"/>
              <a:gd name="connsiteX22" fmla="*/ 1314450 w 12192000"/>
              <a:gd name="connsiteY22" fmla="*/ 209586 h 568325"/>
              <a:gd name="connsiteX23" fmla="*/ 1581150 w 12192000"/>
              <a:gd name="connsiteY23" fmla="*/ 38136 h 568325"/>
              <a:gd name="connsiteX24" fmla="*/ 1924050 w 12192000"/>
              <a:gd name="connsiteY24" fmla="*/ 247686 h 568325"/>
              <a:gd name="connsiteX25" fmla="*/ 2228850 w 12192000"/>
              <a:gd name="connsiteY25" fmla="*/ 57186 h 568325"/>
              <a:gd name="connsiteX26" fmla="*/ 2590800 w 12192000"/>
              <a:gd name="connsiteY26" fmla="*/ 266736 h 568325"/>
              <a:gd name="connsiteX27" fmla="*/ 2857501 w 12192000"/>
              <a:gd name="connsiteY27" fmla="*/ 76236 h 568325"/>
              <a:gd name="connsiteX28" fmla="*/ 3219450 w 12192000"/>
              <a:gd name="connsiteY28" fmla="*/ 266736 h 568325"/>
              <a:gd name="connsiteX29" fmla="*/ 3543301 w 12192000"/>
              <a:gd name="connsiteY29" fmla="*/ 95286 h 568325"/>
              <a:gd name="connsiteX30" fmla="*/ 3905250 w 12192000"/>
              <a:gd name="connsiteY30" fmla="*/ 247686 h 568325"/>
              <a:gd name="connsiteX31" fmla="*/ 4171951 w 12192000"/>
              <a:gd name="connsiteY31" fmla="*/ 38136 h 568325"/>
              <a:gd name="connsiteX32" fmla="*/ 4552951 w 12192000"/>
              <a:gd name="connsiteY32" fmla="*/ 190536 h 568325"/>
              <a:gd name="connsiteX33" fmla="*/ 4819651 w 12192000"/>
              <a:gd name="connsiteY33" fmla="*/ 38136 h 568325"/>
              <a:gd name="connsiteX34" fmla="*/ 5162552 w 12192000"/>
              <a:gd name="connsiteY34" fmla="*/ 209586 h 568325"/>
              <a:gd name="connsiteX35" fmla="*/ 5486401 w 12192000"/>
              <a:gd name="connsiteY35" fmla="*/ 38136 h 568325"/>
              <a:gd name="connsiteX36" fmla="*/ 5753102 w 12192000"/>
              <a:gd name="connsiteY36" fmla="*/ 228636 h 568325"/>
              <a:gd name="connsiteX37" fmla="*/ 6153151 w 12192000"/>
              <a:gd name="connsiteY37" fmla="*/ 57186 h 568325"/>
              <a:gd name="connsiteX38" fmla="*/ 6438900 w 12192000"/>
              <a:gd name="connsiteY38" fmla="*/ 209586 h 568325"/>
              <a:gd name="connsiteX39" fmla="*/ 6800850 w 12192000"/>
              <a:gd name="connsiteY39" fmla="*/ 19086 h 568325"/>
              <a:gd name="connsiteX40" fmla="*/ 7143750 w 12192000"/>
              <a:gd name="connsiteY40" fmla="*/ 209586 h 568325"/>
              <a:gd name="connsiteX41" fmla="*/ 7448550 w 12192000"/>
              <a:gd name="connsiteY41" fmla="*/ 19086 h 568325"/>
              <a:gd name="connsiteX42" fmla="*/ 7810500 w 12192000"/>
              <a:gd name="connsiteY42" fmla="*/ 228636 h 568325"/>
              <a:gd name="connsiteX43" fmla="*/ 8096251 w 12192000"/>
              <a:gd name="connsiteY43" fmla="*/ 36 h 568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12192000" h="568325">
                <a:moveTo>
                  <a:pt x="8096251" y="36"/>
                </a:moveTo>
                <a:cubicBezTo>
                  <a:pt x="8201025" y="-3139"/>
                  <a:pt x="8331200" y="200061"/>
                  <a:pt x="8439150" y="209586"/>
                </a:cubicBezTo>
                <a:cubicBezTo>
                  <a:pt x="8547100" y="219111"/>
                  <a:pt x="8629650" y="50836"/>
                  <a:pt x="8743950" y="57186"/>
                </a:cubicBezTo>
                <a:cubicBezTo>
                  <a:pt x="8858250" y="63536"/>
                  <a:pt x="9013825" y="247686"/>
                  <a:pt x="9124950" y="247686"/>
                </a:cubicBezTo>
                <a:cubicBezTo>
                  <a:pt x="9236075" y="247686"/>
                  <a:pt x="9305925" y="66711"/>
                  <a:pt x="9410700" y="57186"/>
                </a:cubicBezTo>
                <a:cubicBezTo>
                  <a:pt x="9515475" y="47661"/>
                  <a:pt x="9645650" y="190536"/>
                  <a:pt x="9753600" y="190536"/>
                </a:cubicBezTo>
                <a:cubicBezTo>
                  <a:pt x="9861550" y="190536"/>
                  <a:pt x="9944100" y="50836"/>
                  <a:pt x="10058400" y="57186"/>
                </a:cubicBezTo>
                <a:cubicBezTo>
                  <a:pt x="10172700" y="63536"/>
                  <a:pt x="10331450" y="225461"/>
                  <a:pt x="10439400" y="228636"/>
                </a:cubicBezTo>
                <a:cubicBezTo>
                  <a:pt x="10547350" y="231811"/>
                  <a:pt x="10594975" y="76236"/>
                  <a:pt x="10706100" y="76236"/>
                </a:cubicBezTo>
                <a:cubicBezTo>
                  <a:pt x="10817225" y="76236"/>
                  <a:pt x="10991850" y="234986"/>
                  <a:pt x="11106150" y="228636"/>
                </a:cubicBezTo>
                <a:cubicBezTo>
                  <a:pt x="11220450" y="222286"/>
                  <a:pt x="11280775" y="41311"/>
                  <a:pt x="11391900" y="38136"/>
                </a:cubicBezTo>
                <a:cubicBezTo>
                  <a:pt x="11503025" y="34961"/>
                  <a:pt x="11668125" y="206411"/>
                  <a:pt x="11772900" y="209586"/>
                </a:cubicBezTo>
                <a:cubicBezTo>
                  <a:pt x="11877675" y="212761"/>
                  <a:pt x="11893550" y="47661"/>
                  <a:pt x="12020550" y="57186"/>
                </a:cubicBezTo>
                <a:cubicBezTo>
                  <a:pt x="12052300" y="59568"/>
                  <a:pt x="12091194" y="60560"/>
                  <a:pt x="12133957" y="64032"/>
                </a:cubicBezTo>
                <a:lnTo>
                  <a:pt x="12192000" y="70611"/>
                </a:lnTo>
                <a:lnTo>
                  <a:pt x="12192000" y="568325"/>
                </a:lnTo>
                <a:lnTo>
                  <a:pt x="0" y="568325"/>
                </a:lnTo>
                <a:lnTo>
                  <a:pt x="0" y="191031"/>
                </a:lnTo>
                <a:lnTo>
                  <a:pt x="38100" y="171486"/>
                </a:lnTo>
                <a:cubicBezTo>
                  <a:pt x="168275" y="104811"/>
                  <a:pt x="171450" y="50836"/>
                  <a:pt x="266700" y="57186"/>
                </a:cubicBezTo>
                <a:cubicBezTo>
                  <a:pt x="361950" y="63536"/>
                  <a:pt x="501650" y="206411"/>
                  <a:pt x="609600" y="209586"/>
                </a:cubicBezTo>
                <a:cubicBezTo>
                  <a:pt x="717550" y="212761"/>
                  <a:pt x="796925" y="76236"/>
                  <a:pt x="914400" y="76236"/>
                </a:cubicBezTo>
                <a:cubicBezTo>
                  <a:pt x="1031875" y="76236"/>
                  <a:pt x="1203325" y="215936"/>
                  <a:pt x="1314450" y="209586"/>
                </a:cubicBezTo>
                <a:cubicBezTo>
                  <a:pt x="1425575" y="203236"/>
                  <a:pt x="1479551" y="31786"/>
                  <a:pt x="1581150" y="38136"/>
                </a:cubicBezTo>
                <a:cubicBezTo>
                  <a:pt x="1682750" y="44486"/>
                  <a:pt x="1816101" y="244511"/>
                  <a:pt x="1924050" y="247686"/>
                </a:cubicBezTo>
                <a:cubicBezTo>
                  <a:pt x="2032000" y="250861"/>
                  <a:pt x="2117725" y="54011"/>
                  <a:pt x="2228850" y="57186"/>
                </a:cubicBezTo>
                <a:cubicBezTo>
                  <a:pt x="2339975" y="60361"/>
                  <a:pt x="2486026" y="263561"/>
                  <a:pt x="2590800" y="266736"/>
                </a:cubicBezTo>
                <a:cubicBezTo>
                  <a:pt x="2695575" y="269911"/>
                  <a:pt x="2752725" y="76236"/>
                  <a:pt x="2857501" y="76236"/>
                </a:cubicBezTo>
                <a:cubicBezTo>
                  <a:pt x="2962275" y="76236"/>
                  <a:pt x="3105150" y="263561"/>
                  <a:pt x="3219450" y="266736"/>
                </a:cubicBezTo>
                <a:cubicBezTo>
                  <a:pt x="3333750" y="269911"/>
                  <a:pt x="3429000" y="98461"/>
                  <a:pt x="3543301" y="95286"/>
                </a:cubicBezTo>
                <a:cubicBezTo>
                  <a:pt x="3657600" y="92111"/>
                  <a:pt x="3800476" y="257211"/>
                  <a:pt x="3905250" y="247686"/>
                </a:cubicBezTo>
                <a:cubicBezTo>
                  <a:pt x="4010025" y="238161"/>
                  <a:pt x="4064000" y="47661"/>
                  <a:pt x="4171951" y="38136"/>
                </a:cubicBezTo>
                <a:cubicBezTo>
                  <a:pt x="4279902" y="28611"/>
                  <a:pt x="4445002" y="190536"/>
                  <a:pt x="4552951" y="190536"/>
                </a:cubicBezTo>
                <a:cubicBezTo>
                  <a:pt x="4660901" y="190536"/>
                  <a:pt x="4718051" y="34961"/>
                  <a:pt x="4819651" y="38136"/>
                </a:cubicBezTo>
                <a:cubicBezTo>
                  <a:pt x="4921252" y="41311"/>
                  <a:pt x="5051426" y="209586"/>
                  <a:pt x="5162552" y="209586"/>
                </a:cubicBezTo>
                <a:cubicBezTo>
                  <a:pt x="5273676" y="209586"/>
                  <a:pt x="5387976" y="34961"/>
                  <a:pt x="5486401" y="38136"/>
                </a:cubicBezTo>
                <a:cubicBezTo>
                  <a:pt x="5584826" y="41311"/>
                  <a:pt x="5641975" y="225461"/>
                  <a:pt x="5753102" y="228636"/>
                </a:cubicBezTo>
                <a:cubicBezTo>
                  <a:pt x="5864227" y="231811"/>
                  <a:pt x="6038850" y="60361"/>
                  <a:pt x="6153151" y="57186"/>
                </a:cubicBezTo>
                <a:cubicBezTo>
                  <a:pt x="6267451" y="54011"/>
                  <a:pt x="6330951" y="215936"/>
                  <a:pt x="6438900" y="209586"/>
                </a:cubicBezTo>
                <a:cubicBezTo>
                  <a:pt x="6546851" y="203236"/>
                  <a:pt x="6683375" y="19086"/>
                  <a:pt x="6800850" y="19086"/>
                </a:cubicBezTo>
                <a:cubicBezTo>
                  <a:pt x="6918325" y="19086"/>
                  <a:pt x="7035801" y="209586"/>
                  <a:pt x="7143750" y="209586"/>
                </a:cubicBezTo>
                <a:cubicBezTo>
                  <a:pt x="7251700" y="209586"/>
                  <a:pt x="7337426" y="15911"/>
                  <a:pt x="7448550" y="19086"/>
                </a:cubicBezTo>
                <a:cubicBezTo>
                  <a:pt x="7559675" y="22261"/>
                  <a:pt x="7702551" y="231811"/>
                  <a:pt x="7810500" y="228636"/>
                </a:cubicBezTo>
                <a:cubicBezTo>
                  <a:pt x="7918451" y="225461"/>
                  <a:pt x="7991475" y="3211"/>
                  <a:pt x="8096251" y="36"/>
                </a:cubicBezTo>
                <a:close/>
              </a:path>
            </a:pathLst>
          </a:custGeom>
          <a:solidFill>
            <a:srgbClr val="00AAE5"/>
          </a:solidFill>
          <a:ln>
            <a:noFill/>
          </a:ln>
          <a:effectLst>
            <a:outerShdw blurRad="330200" dist="76200" dir="16200000" rotWithShape="0">
              <a:prstClr val="black">
                <a:alpha val="6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65" name="图片 59">
            <a:extLst>
              <a:ext uri="{FF2B5EF4-FFF2-40B4-BE49-F238E27FC236}">
                <a16:creationId xmlns:a16="http://schemas.microsoft.com/office/drawing/2014/main" id="{178B695F-615F-4800-8E59-D7B6EC1474F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4360616" y="608509"/>
            <a:ext cx="1396767" cy="868409"/>
          </a:xfrm>
          <a:prstGeom prst="rect">
            <a:avLst/>
          </a:prstGeom>
        </p:spPr>
      </p:pic>
      <p:sp>
        <p:nvSpPr>
          <p:cNvPr id="67" name="文本框 17"/>
          <p:cNvSpPr txBox="1"/>
          <p:nvPr/>
        </p:nvSpPr>
        <p:spPr>
          <a:xfrm>
            <a:off x="7635009" y="1206177"/>
            <a:ext cx="452507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Netmuc KT" panose="02040603050506020204" pitchFamily="18" charset="0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rPr>
              <a:t>TOÁN</a:t>
            </a:r>
          </a:p>
        </p:txBody>
      </p:sp>
      <p:sp>
        <p:nvSpPr>
          <p:cNvPr id="71" name="文本框 17"/>
          <p:cNvSpPr txBox="1"/>
          <p:nvPr/>
        </p:nvSpPr>
        <p:spPr>
          <a:xfrm>
            <a:off x="4075718" y="2375660"/>
            <a:ext cx="452507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Netmuc KT" panose="02040603050506020204" pitchFamily="18" charset="0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rPr>
              <a:t>MÔN</a:t>
            </a:r>
          </a:p>
        </p:txBody>
      </p:sp>
      <p:pic>
        <p:nvPicPr>
          <p:cNvPr id="72" name="5c44c091b8da2">
            <a:hlinkClick r:id="" action="ppaction://media"/>
            <a:extLst>
              <a:ext uri="{FF2B5EF4-FFF2-40B4-BE49-F238E27FC236}">
                <a16:creationId xmlns:a16="http://schemas.microsoft.com/office/drawing/2014/main" id="{81270957-B945-4A0A-A48D-31DF413FACD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923017" y="-504825"/>
            <a:ext cx="609600" cy="609600"/>
          </a:xfrm>
          <a:prstGeom prst="rect">
            <a:avLst/>
          </a:prstGeom>
        </p:spPr>
      </p:pic>
      <p:pic>
        <p:nvPicPr>
          <p:cNvPr id="27" name="图片 15">
            <a:extLst>
              <a:ext uri="{FF2B5EF4-FFF2-40B4-BE49-F238E27FC236}">
                <a16:creationId xmlns:a16="http://schemas.microsoft.com/office/drawing/2014/main" id="{F1501781-F15C-48C5-8151-2CD8425C683F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2510" y="4477150"/>
            <a:ext cx="1183035" cy="582512"/>
          </a:xfrm>
          <a:prstGeom prst="rect">
            <a:avLst/>
          </a:prstGeom>
        </p:spPr>
      </p:pic>
      <p:pic>
        <p:nvPicPr>
          <p:cNvPr id="28" name="图片 16">
            <a:extLst>
              <a:ext uri="{FF2B5EF4-FFF2-40B4-BE49-F238E27FC236}">
                <a16:creationId xmlns:a16="http://schemas.microsoft.com/office/drawing/2014/main" id="{3B200E3A-9364-45F3-A459-DACE13C25CF8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75718" y="3988907"/>
            <a:ext cx="1558518" cy="690601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21000"/>
              </a:prstClr>
            </a:outerShdw>
          </a:effectLst>
        </p:spPr>
      </p:pic>
      <p:pic>
        <p:nvPicPr>
          <p:cNvPr id="29" name="图片 17">
            <a:extLst>
              <a:ext uri="{FF2B5EF4-FFF2-40B4-BE49-F238E27FC236}">
                <a16:creationId xmlns:a16="http://schemas.microsoft.com/office/drawing/2014/main" id="{0D70E19D-5090-4F58-AAB2-4BA1832EC4EB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85362" y="4421010"/>
            <a:ext cx="828754" cy="333726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30" name="图片 18">
            <a:extLst>
              <a:ext uri="{FF2B5EF4-FFF2-40B4-BE49-F238E27FC236}">
                <a16:creationId xmlns:a16="http://schemas.microsoft.com/office/drawing/2014/main" id="{A6D5BE57-6C9D-4D70-9732-C2F23EA96ED5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71041" y="4467090"/>
            <a:ext cx="714321" cy="287646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31" name="图片 19">
            <a:extLst>
              <a:ext uri="{FF2B5EF4-FFF2-40B4-BE49-F238E27FC236}">
                <a16:creationId xmlns:a16="http://schemas.microsoft.com/office/drawing/2014/main" id="{CF42B160-C306-4F91-9E11-0462BEF5B854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20945" y="4407340"/>
            <a:ext cx="359718" cy="36106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23000"/>
              </a:prstClr>
            </a:outerShdw>
          </a:effectLst>
        </p:spPr>
      </p:pic>
      <p:pic>
        <p:nvPicPr>
          <p:cNvPr id="32" name="图片 20">
            <a:extLst>
              <a:ext uri="{FF2B5EF4-FFF2-40B4-BE49-F238E27FC236}">
                <a16:creationId xmlns:a16="http://schemas.microsoft.com/office/drawing/2014/main" id="{F9DF4914-89E7-45CA-A082-9815556943A2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4891" y="4796595"/>
            <a:ext cx="222256" cy="22308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23000"/>
              </a:prstClr>
            </a:outerShdw>
          </a:effectLst>
        </p:spPr>
      </p:pic>
      <p:pic>
        <p:nvPicPr>
          <p:cNvPr id="36" name="图片 20">
            <a:extLst>
              <a:ext uri="{FF2B5EF4-FFF2-40B4-BE49-F238E27FC236}">
                <a16:creationId xmlns:a16="http://schemas.microsoft.com/office/drawing/2014/main" id="{F9DF4914-89E7-45CA-A082-9815556943A2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30956" y="4848517"/>
            <a:ext cx="178391" cy="17905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23000"/>
              </a:prstClr>
            </a:outerShdw>
          </a:effectLst>
        </p:spPr>
      </p:pic>
      <p:pic>
        <p:nvPicPr>
          <p:cNvPr id="46" name="图片 19">
            <a:extLst>
              <a:ext uri="{FF2B5EF4-FFF2-40B4-BE49-F238E27FC236}">
                <a16:creationId xmlns:a16="http://schemas.microsoft.com/office/drawing/2014/main" id="{CF42B160-C306-4F91-9E11-0462BEF5B854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38727" y="4374878"/>
            <a:ext cx="359718" cy="36106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23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32829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/>
      </p:transition>
    </mc:Choice>
    <mc:Fallback xmlns="">
      <p:transition spd="slow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 p14:presetBounceEnd="5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1000">
                                          <p:cBhvr additive="base">
                                            <p:cTn id="7" dur="1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1000">
                                          <p:cBhvr additive="base">
                                            <p:cTn id="8" dur="1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10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8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10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4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6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100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0" dur="10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10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33" presetID="4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5" dur="1000" fill="hold"/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1000" fill="hold"/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1000" fill="hold"/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1000" fill="hold"/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9" dur="1000" tmFilter="0,0; .5, 1; 1, 1"/>
                                            <p:tgtEl>
                                              <p:spTgt spid="7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41" presetID="4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3" dur="10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10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10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10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7" dur="1000" tmFilter="0,0; .5, 1; 1, 1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 numSld="999">
                    <p:cTn id="48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2"/>
                    </p:tgtEl>
                  </p:cMediaNode>
                </p:audio>
              </p:childTnLst>
            </p:cTn>
          </p:par>
        </p:tnLst>
        <p:bldLst>
          <p:bldP spid="66" grpId="0" animBg="1"/>
          <p:bldP spid="45" grpId="0" animBg="1"/>
          <p:bldP spid="67" grpId="0"/>
          <p:bldP spid="71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10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8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10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4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6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100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0" dur="10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10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33" presetID="4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5" dur="1000" fill="hold"/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1000" fill="hold"/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1000" fill="hold"/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1000" fill="hold"/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9" dur="1000" tmFilter="0,0; .5, 1; 1, 1"/>
                                            <p:tgtEl>
                                              <p:spTgt spid="7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41" presetID="4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3" dur="10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10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10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10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7" dur="1000" tmFilter="0,0; .5, 1; 1, 1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 numSld="999">
                    <p:cTn id="48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2"/>
                    </p:tgtEl>
                  </p:cMediaNode>
                </p:audio>
              </p:childTnLst>
            </p:cTn>
          </p:par>
        </p:tnLst>
        <p:bldLst>
          <p:bldP spid="66" grpId="0" animBg="1"/>
          <p:bldP spid="45" grpId="0" animBg="1"/>
          <p:bldP spid="67" grpId="0"/>
          <p:bldP spid="71" grpId="0"/>
        </p:bld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">
            <a:extLst>
              <a:ext uri="{FF2B5EF4-FFF2-40B4-BE49-F238E27FC236}">
                <a16:creationId xmlns:a16="http://schemas.microsoft.com/office/drawing/2014/main" id="{450B4C98-C2C4-44CA-A4C4-BC35A9BA465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8314" y="3158842"/>
            <a:ext cx="4543809" cy="3563741"/>
          </a:xfrm>
          <a:prstGeom prst="rect">
            <a:avLst/>
          </a:prstGeom>
        </p:spPr>
      </p:pic>
      <p:sp>
        <p:nvSpPr>
          <p:cNvPr id="12" name="任意多边形: 形状 10">
            <a:extLst>
              <a:ext uri="{FF2B5EF4-FFF2-40B4-BE49-F238E27FC236}">
                <a16:creationId xmlns:a16="http://schemas.microsoft.com/office/drawing/2014/main" id="{A7D545AE-F673-49ED-B962-06B7290B27C4}"/>
              </a:ext>
            </a:extLst>
          </p:cNvPr>
          <p:cNvSpPr/>
          <p:nvPr/>
        </p:nvSpPr>
        <p:spPr>
          <a:xfrm flipH="1">
            <a:off x="0" y="5445125"/>
            <a:ext cx="12192000" cy="1412876"/>
          </a:xfrm>
          <a:custGeom>
            <a:avLst/>
            <a:gdLst>
              <a:gd name="connsiteX0" fmla="*/ 12192000 w 12192000"/>
              <a:gd name="connsiteY0" fmla="*/ 0 h 1441991"/>
              <a:gd name="connsiteX1" fmla="*/ 12192000 w 12192000"/>
              <a:gd name="connsiteY1" fmla="*/ 1441991 h 1441991"/>
              <a:gd name="connsiteX2" fmla="*/ 0 w 12192000"/>
              <a:gd name="connsiteY2" fmla="*/ 1441991 h 1441991"/>
              <a:gd name="connsiteX3" fmla="*/ 0 w 12192000"/>
              <a:gd name="connsiteY3" fmla="*/ 218117 h 1441991"/>
              <a:gd name="connsiteX4" fmla="*/ 19050 w 12192000"/>
              <a:gd name="connsiteY4" fmla="*/ 222791 h 1441991"/>
              <a:gd name="connsiteX5" fmla="*/ 4095751 w 12192000"/>
              <a:gd name="connsiteY5" fmla="*/ 1251491 h 1441991"/>
              <a:gd name="connsiteX6" fmla="*/ 5962651 w 12192000"/>
              <a:gd name="connsiteY6" fmla="*/ 1327691 h 1441991"/>
              <a:gd name="connsiteX7" fmla="*/ 8743950 w 12192000"/>
              <a:gd name="connsiteY7" fmla="*/ 584741 h 1441991"/>
              <a:gd name="connsiteX8" fmla="*/ 10953750 w 12192000"/>
              <a:gd name="connsiteY8" fmla="*/ 127541 h 1441991"/>
              <a:gd name="connsiteX9" fmla="*/ 12011667 w 12192000"/>
              <a:gd name="connsiteY9" fmla="*/ 4375 h 14419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0" h="1441991">
                <a:moveTo>
                  <a:pt x="12192000" y="0"/>
                </a:moveTo>
                <a:lnTo>
                  <a:pt x="12192000" y="1441991"/>
                </a:lnTo>
                <a:lnTo>
                  <a:pt x="0" y="1441991"/>
                </a:lnTo>
                <a:lnTo>
                  <a:pt x="0" y="218117"/>
                </a:lnTo>
                <a:lnTo>
                  <a:pt x="19050" y="222791"/>
                </a:lnTo>
                <a:cubicBezTo>
                  <a:pt x="873125" y="406941"/>
                  <a:pt x="3105150" y="1067341"/>
                  <a:pt x="4095751" y="1251491"/>
                </a:cubicBezTo>
                <a:cubicBezTo>
                  <a:pt x="5086351" y="1435641"/>
                  <a:pt x="5187951" y="1438816"/>
                  <a:pt x="5962651" y="1327691"/>
                </a:cubicBezTo>
                <a:cubicBezTo>
                  <a:pt x="6737350" y="1216566"/>
                  <a:pt x="7912101" y="784766"/>
                  <a:pt x="8743950" y="584741"/>
                </a:cubicBezTo>
                <a:cubicBezTo>
                  <a:pt x="9575800" y="384716"/>
                  <a:pt x="10293350" y="219616"/>
                  <a:pt x="10953750" y="127541"/>
                </a:cubicBezTo>
                <a:cubicBezTo>
                  <a:pt x="11325225" y="75749"/>
                  <a:pt x="11684645" y="23957"/>
                  <a:pt x="12011667" y="4375"/>
                </a:cubicBezTo>
                <a:close/>
              </a:path>
            </a:pathLst>
          </a:custGeom>
          <a:solidFill>
            <a:srgbClr val="8CC63D"/>
          </a:solidFill>
          <a:ln>
            <a:noFill/>
          </a:ln>
          <a:effectLst>
            <a:outerShdw blurRad="330200" dist="76200" dir="16200000" rotWithShape="0">
              <a:prstClr val="black">
                <a:alpha val="6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3" name="任意多边形: 形状 1">
            <a:extLst>
              <a:ext uri="{FF2B5EF4-FFF2-40B4-BE49-F238E27FC236}">
                <a16:creationId xmlns:a16="http://schemas.microsoft.com/office/drawing/2014/main" id="{CE0C8103-6FAF-4F1C-B794-AEA4D497E6A7}"/>
              </a:ext>
            </a:extLst>
          </p:cNvPr>
          <p:cNvSpPr/>
          <p:nvPr/>
        </p:nvSpPr>
        <p:spPr>
          <a:xfrm>
            <a:off x="-2624640" y="2852738"/>
            <a:ext cx="11325613" cy="4005263"/>
          </a:xfrm>
          <a:custGeom>
            <a:avLst/>
            <a:gdLst>
              <a:gd name="connsiteX0" fmla="*/ 4824066 w 8973643"/>
              <a:gd name="connsiteY0" fmla="*/ 1 h 3173497"/>
              <a:gd name="connsiteX1" fmla="*/ 5351752 w 8973643"/>
              <a:gd name="connsiteY1" fmla="*/ 636773 h 3173497"/>
              <a:gd name="connsiteX2" fmla="*/ 6354642 w 8973643"/>
              <a:gd name="connsiteY2" fmla="*/ 2524567 h 3173497"/>
              <a:gd name="connsiteX3" fmla="*/ 7180551 w 8973643"/>
              <a:gd name="connsiteY3" fmla="*/ 1521677 h 3173497"/>
              <a:gd name="connsiteX4" fmla="*/ 7858979 w 8973643"/>
              <a:gd name="connsiteY4" fmla="*/ 2023122 h 3173497"/>
              <a:gd name="connsiteX5" fmla="*/ 8065455 w 8973643"/>
              <a:gd name="connsiteY5" fmla="*/ 1521677 h 3173497"/>
              <a:gd name="connsiteX6" fmla="*/ 8950359 w 8973643"/>
              <a:gd name="connsiteY6" fmla="*/ 3114503 h 3173497"/>
              <a:gd name="connsiteX7" fmla="*/ 8973643 w 8973643"/>
              <a:gd name="connsiteY7" fmla="*/ 3173497 h 3173497"/>
              <a:gd name="connsiteX8" fmla="*/ 0 w 8973643"/>
              <a:gd name="connsiteY8" fmla="*/ 3173497 h 3173497"/>
              <a:gd name="connsiteX9" fmla="*/ 11281 w 8973643"/>
              <a:gd name="connsiteY9" fmla="*/ 3160303 h 3173497"/>
              <a:gd name="connsiteX10" fmla="*/ 868242 w 8973643"/>
              <a:gd name="connsiteY10" fmla="*/ 2406580 h 3173497"/>
              <a:gd name="connsiteX11" fmla="*/ 1605662 w 8973643"/>
              <a:gd name="connsiteY11" fmla="*/ 1403690 h 3173497"/>
              <a:gd name="connsiteX12" fmla="*/ 1812139 w 8973643"/>
              <a:gd name="connsiteY12" fmla="*/ 1669161 h 3173497"/>
              <a:gd name="connsiteX13" fmla="*/ 2490565 w 8973643"/>
              <a:gd name="connsiteY13" fmla="*/ 872748 h 3173497"/>
              <a:gd name="connsiteX14" fmla="*/ 2903520 w 8973643"/>
              <a:gd name="connsiteY14" fmla="*/ 1256206 h 3173497"/>
              <a:gd name="connsiteX15" fmla="*/ 3493455 w 8973643"/>
              <a:gd name="connsiteY15" fmla="*/ 843251 h 3173497"/>
              <a:gd name="connsiteX16" fmla="*/ 3758926 w 8973643"/>
              <a:gd name="connsiteY16" fmla="*/ 1197212 h 3173497"/>
              <a:gd name="connsiteX17" fmla="*/ 4732320 w 8973643"/>
              <a:gd name="connsiteY17" fmla="*/ 17341 h 3173497"/>
              <a:gd name="connsiteX18" fmla="*/ 4824066 w 8973643"/>
              <a:gd name="connsiteY18" fmla="*/ 1 h 31734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8973643" h="3173497">
                <a:moveTo>
                  <a:pt x="4824066" y="1"/>
                </a:moveTo>
                <a:cubicBezTo>
                  <a:pt x="5021603" y="-403"/>
                  <a:pt x="5115163" y="271136"/>
                  <a:pt x="5351752" y="636773"/>
                </a:cubicBezTo>
                <a:cubicBezTo>
                  <a:pt x="5622139" y="1054644"/>
                  <a:pt x="6049842" y="2377083"/>
                  <a:pt x="6354642" y="2524567"/>
                </a:cubicBezTo>
                <a:cubicBezTo>
                  <a:pt x="6659442" y="2672051"/>
                  <a:pt x="6929829" y="1605251"/>
                  <a:pt x="7180551" y="1521677"/>
                </a:cubicBezTo>
                <a:cubicBezTo>
                  <a:pt x="7431275" y="1438103"/>
                  <a:pt x="7711495" y="2023122"/>
                  <a:pt x="7858979" y="2023122"/>
                </a:cubicBezTo>
                <a:cubicBezTo>
                  <a:pt x="8006463" y="2023122"/>
                  <a:pt x="7883559" y="1339780"/>
                  <a:pt x="8065455" y="1521677"/>
                </a:cubicBezTo>
                <a:cubicBezTo>
                  <a:pt x="8247351" y="1703574"/>
                  <a:pt x="8812707" y="2662219"/>
                  <a:pt x="8950359" y="3114503"/>
                </a:cubicBezTo>
                <a:lnTo>
                  <a:pt x="8973643" y="3173497"/>
                </a:lnTo>
                <a:lnTo>
                  <a:pt x="0" y="3173497"/>
                </a:lnTo>
                <a:lnTo>
                  <a:pt x="11281" y="3160303"/>
                </a:lnTo>
                <a:cubicBezTo>
                  <a:pt x="238594" y="2922236"/>
                  <a:pt x="623051" y="2677582"/>
                  <a:pt x="868242" y="2406580"/>
                </a:cubicBezTo>
                <a:cubicBezTo>
                  <a:pt x="1148461" y="2096864"/>
                  <a:pt x="1448346" y="1526593"/>
                  <a:pt x="1605662" y="1403690"/>
                </a:cubicBezTo>
                <a:cubicBezTo>
                  <a:pt x="1762978" y="1280787"/>
                  <a:pt x="1664655" y="1757651"/>
                  <a:pt x="1812139" y="1669161"/>
                </a:cubicBezTo>
                <a:cubicBezTo>
                  <a:pt x="1959623" y="1580671"/>
                  <a:pt x="2308668" y="941574"/>
                  <a:pt x="2490565" y="872748"/>
                </a:cubicBezTo>
                <a:cubicBezTo>
                  <a:pt x="2672462" y="803922"/>
                  <a:pt x="2736372" y="1261122"/>
                  <a:pt x="2903520" y="1256206"/>
                </a:cubicBezTo>
                <a:cubicBezTo>
                  <a:pt x="3070668" y="1251290"/>
                  <a:pt x="3350887" y="853083"/>
                  <a:pt x="3493455" y="843251"/>
                </a:cubicBezTo>
                <a:cubicBezTo>
                  <a:pt x="3636023" y="833419"/>
                  <a:pt x="3552449" y="1334864"/>
                  <a:pt x="3758926" y="1197212"/>
                </a:cubicBezTo>
                <a:cubicBezTo>
                  <a:pt x="3965403" y="1059560"/>
                  <a:pt x="4466849" y="110747"/>
                  <a:pt x="4732320" y="17341"/>
                </a:cubicBezTo>
                <a:cubicBezTo>
                  <a:pt x="4765504" y="5666"/>
                  <a:pt x="4795846" y="58"/>
                  <a:pt x="4824066" y="1"/>
                </a:cubicBezTo>
                <a:close/>
              </a:path>
            </a:pathLst>
          </a:custGeom>
          <a:solidFill>
            <a:srgbClr val="7AB8B7"/>
          </a:solidFill>
          <a:ln>
            <a:noFill/>
          </a:ln>
          <a:effectLst>
            <a:outerShdw blurRad="152400" dist="38100" dir="16200000" rotWithShape="0">
              <a:prstClr val="black">
                <a:alpha val="5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1" name="Rounded Rectangle 70"/>
          <p:cNvSpPr/>
          <p:nvPr/>
        </p:nvSpPr>
        <p:spPr>
          <a:xfrm>
            <a:off x="369760" y="348810"/>
            <a:ext cx="10733953" cy="6228409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组合 3">
            <a:extLst>
              <a:ext uri="{FF2B5EF4-FFF2-40B4-BE49-F238E27FC236}">
                <a16:creationId xmlns:a16="http://schemas.microsoft.com/office/drawing/2014/main" id="{853961AF-A299-4032-956D-B72727AB40D0}"/>
              </a:ext>
            </a:extLst>
          </p:cNvPr>
          <p:cNvGrpSpPr/>
          <p:nvPr/>
        </p:nvGrpSpPr>
        <p:grpSpPr>
          <a:xfrm>
            <a:off x="125410" y="-190013"/>
            <a:ext cx="2478651" cy="2478651"/>
            <a:chOff x="14658975" y="-3295650"/>
            <a:chExt cx="3200400" cy="3200400"/>
          </a:xfrm>
        </p:grpSpPr>
        <p:sp>
          <p:nvSpPr>
            <p:cNvPr id="6" name="星形: 十二角 19">
              <a:extLst>
                <a:ext uri="{FF2B5EF4-FFF2-40B4-BE49-F238E27FC236}">
                  <a16:creationId xmlns:a16="http://schemas.microsoft.com/office/drawing/2014/main" id="{9B03A272-86EB-4A59-BEC2-19E5CE7A8739}"/>
                </a:ext>
              </a:extLst>
            </p:cNvPr>
            <p:cNvSpPr/>
            <p:nvPr/>
          </p:nvSpPr>
          <p:spPr>
            <a:xfrm>
              <a:off x="14658975" y="-3295650"/>
              <a:ext cx="3200400" cy="3200400"/>
            </a:xfrm>
            <a:custGeom>
              <a:avLst/>
              <a:gdLst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3200400" h="3200400">
                  <a:moveTo>
                    <a:pt x="0" y="1600200"/>
                  </a:moveTo>
                  <a:cubicBezTo>
                    <a:pt x="149434" y="1436357"/>
                    <a:pt x="260768" y="1356333"/>
                    <a:pt x="448302" y="1291550"/>
                  </a:cubicBezTo>
                  <a:cubicBezTo>
                    <a:pt x="294130" y="1112493"/>
                    <a:pt x="254258" y="1024877"/>
                    <a:pt x="214386" y="800100"/>
                  </a:cubicBezTo>
                  <a:cubicBezTo>
                    <a:pt x="395241" y="724757"/>
                    <a:pt x="537997" y="740855"/>
                    <a:pt x="756952" y="756952"/>
                  </a:cubicBezTo>
                  <a:cubicBezTo>
                    <a:pt x="756095" y="576097"/>
                    <a:pt x="739997" y="418101"/>
                    <a:pt x="800100" y="214386"/>
                  </a:cubicBezTo>
                  <a:cubicBezTo>
                    <a:pt x="1032497" y="292358"/>
                    <a:pt x="1127733" y="332230"/>
                    <a:pt x="1291550" y="448302"/>
                  </a:cubicBezTo>
                  <a:cubicBezTo>
                    <a:pt x="1394433" y="253148"/>
                    <a:pt x="1451597" y="157054"/>
                    <a:pt x="1600200" y="0"/>
                  </a:cubicBezTo>
                  <a:cubicBezTo>
                    <a:pt x="1741183" y="157054"/>
                    <a:pt x="1821207" y="230288"/>
                    <a:pt x="1908850" y="448302"/>
                  </a:cubicBezTo>
                  <a:cubicBezTo>
                    <a:pt x="2103147" y="309370"/>
                    <a:pt x="2152663" y="269498"/>
                    <a:pt x="2400300" y="214386"/>
                  </a:cubicBezTo>
                  <a:cubicBezTo>
                    <a:pt x="2460403" y="433341"/>
                    <a:pt x="2482405" y="522757"/>
                    <a:pt x="2443448" y="756952"/>
                  </a:cubicBezTo>
                  <a:cubicBezTo>
                    <a:pt x="2685263" y="725615"/>
                    <a:pt x="2767059" y="717137"/>
                    <a:pt x="2986014" y="800100"/>
                  </a:cubicBezTo>
                  <a:cubicBezTo>
                    <a:pt x="2930902" y="1017257"/>
                    <a:pt x="2913890" y="1104873"/>
                    <a:pt x="2752098" y="1291550"/>
                  </a:cubicBezTo>
                  <a:cubicBezTo>
                    <a:pt x="2985352" y="1371573"/>
                    <a:pt x="3058586" y="1451597"/>
                    <a:pt x="3200400" y="1600200"/>
                  </a:cubicBezTo>
                  <a:cubicBezTo>
                    <a:pt x="3058586" y="1771663"/>
                    <a:pt x="2947252" y="1828827"/>
                    <a:pt x="2752098" y="1908850"/>
                  </a:cubicBezTo>
                  <a:cubicBezTo>
                    <a:pt x="2883410" y="2103147"/>
                    <a:pt x="2953762" y="2198383"/>
                    <a:pt x="2986014" y="2400300"/>
                  </a:cubicBezTo>
                  <a:cubicBezTo>
                    <a:pt x="2774679" y="2483263"/>
                    <a:pt x="2631923" y="2467165"/>
                    <a:pt x="2443448" y="2443448"/>
                  </a:cubicBezTo>
                  <a:cubicBezTo>
                    <a:pt x="2474785" y="2692883"/>
                    <a:pt x="2475643" y="2751819"/>
                    <a:pt x="2400300" y="2986014"/>
                  </a:cubicBezTo>
                  <a:cubicBezTo>
                    <a:pt x="2160283" y="2938522"/>
                    <a:pt x="2087907" y="2898650"/>
                    <a:pt x="1908850" y="2752098"/>
                  </a:cubicBezTo>
                  <a:cubicBezTo>
                    <a:pt x="1851687" y="2962492"/>
                    <a:pt x="1771663" y="3035726"/>
                    <a:pt x="1600200" y="3200400"/>
                  </a:cubicBezTo>
                  <a:cubicBezTo>
                    <a:pt x="1436357" y="3058586"/>
                    <a:pt x="1371573" y="2939632"/>
                    <a:pt x="1291550" y="2752098"/>
                  </a:cubicBezTo>
                  <a:cubicBezTo>
                    <a:pt x="1120113" y="2906270"/>
                    <a:pt x="1002017" y="2938522"/>
                    <a:pt x="800100" y="2986014"/>
                  </a:cubicBezTo>
                  <a:cubicBezTo>
                    <a:pt x="732377" y="2759439"/>
                    <a:pt x="748475" y="2647163"/>
                    <a:pt x="756952" y="2443448"/>
                  </a:cubicBezTo>
                  <a:cubicBezTo>
                    <a:pt x="530377" y="2467165"/>
                    <a:pt x="425721" y="2475643"/>
                    <a:pt x="214386" y="2400300"/>
                  </a:cubicBezTo>
                  <a:cubicBezTo>
                    <a:pt x="254258" y="2183143"/>
                    <a:pt x="324610" y="2072667"/>
                    <a:pt x="448302" y="1908850"/>
                  </a:cubicBezTo>
                  <a:cubicBezTo>
                    <a:pt x="222668" y="1813587"/>
                    <a:pt x="126574" y="1733563"/>
                    <a:pt x="0" y="1600200"/>
                  </a:cubicBezTo>
                  <a:close/>
                </a:path>
              </a:pathLst>
            </a:custGeom>
            <a:solidFill>
              <a:srgbClr val="FBA31E"/>
            </a:solidFill>
            <a:ln>
              <a:noFill/>
            </a:ln>
            <a:effectLst>
              <a:outerShdw blurRad="165100" sx="102000" sy="102000" algn="ctr" rotWithShape="0">
                <a:prstClr val="black">
                  <a:alpha val="3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椭圆 5">
              <a:extLst>
                <a:ext uri="{FF2B5EF4-FFF2-40B4-BE49-F238E27FC236}">
                  <a16:creationId xmlns:a16="http://schemas.microsoft.com/office/drawing/2014/main" id="{8676D8EA-88A3-41EA-BA2F-FE30A66B943E}"/>
                </a:ext>
              </a:extLst>
            </p:cNvPr>
            <p:cNvSpPr/>
            <p:nvPr/>
          </p:nvSpPr>
          <p:spPr>
            <a:xfrm>
              <a:off x="15089505" y="-2865120"/>
              <a:ext cx="2339340" cy="2339340"/>
            </a:xfrm>
            <a:prstGeom prst="ellipse">
              <a:avLst/>
            </a:prstGeom>
            <a:solidFill>
              <a:srgbClr val="F9CC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8" name="组合 6">
            <a:extLst>
              <a:ext uri="{FF2B5EF4-FFF2-40B4-BE49-F238E27FC236}">
                <a16:creationId xmlns:a16="http://schemas.microsoft.com/office/drawing/2014/main" id="{DE439304-1B4F-457E-B635-2FA6DA259893}"/>
              </a:ext>
            </a:extLst>
          </p:cNvPr>
          <p:cNvGrpSpPr/>
          <p:nvPr/>
        </p:nvGrpSpPr>
        <p:grpSpPr>
          <a:xfrm>
            <a:off x="997664" y="-555738"/>
            <a:ext cx="1398369" cy="2548575"/>
            <a:chOff x="9142970" y="-1812924"/>
            <a:chExt cx="2408862" cy="4390233"/>
          </a:xfrm>
        </p:grpSpPr>
        <p:cxnSp>
          <p:nvCxnSpPr>
            <p:cNvPr id="9" name="直接连接符 7">
              <a:extLst>
                <a:ext uri="{FF2B5EF4-FFF2-40B4-BE49-F238E27FC236}">
                  <a16:creationId xmlns:a16="http://schemas.microsoft.com/office/drawing/2014/main" id="{9AB10296-6148-41EE-825C-E7E529169B21}"/>
                </a:ext>
              </a:extLst>
            </p:cNvPr>
            <p:cNvCxnSpPr>
              <a:cxnSpLocks/>
            </p:cNvCxnSpPr>
            <p:nvPr/>
          </p:nvCxnSpPr>
          <p:spPr>
            <a:xfrm>
              <a:off x="9791246" y="-1812924"/>
              <a:ext cx="0" cy="3135086"/>
            </a:xfrm>
            <a:prstGeom prst="line">
              <a:avLst/>
            </a:prstGeom>
            <a:ln w="57150">
              <a:solidFill>
                <a:schemeClr val="bg1"/>
              </a:solidFill>
            </a:ln>
            <a:effectLst>
              <a:outerShdw blurRad="38100" dist="88900" algn="l" rotWithShape="0">
                <a:prstClr val="black">
                  <a:alpha val="2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直接连接符 8">
              <a:extLst>
                <a:ext uri="{FF2B5EF4-FFF2-40B4-BE49-F238E27FC236}">
                  <a16:creationId xmlns:a16="http://schemas.microsoft.com/office/drawing/2014/main" id="{95DD63A5-39E6-45AF-A9BA-2CEA87E7572D}"/>
                </a:ext>
              </a:extLst>
            </p:cNvPr>
            <p:cNvCxnSpPr>
              <a:cxnSpLocks/>
            </p:cNvCxnSpPr>
            <p:nvPr/>
          </p:nvCxnSpPr>
          <p:spPr>
            <a:xfrm>
              <a:off x="10995932" y="-1769381"/>
              <a:ext cx="0" cy="3135086"/>
            </a:xfrm>
            <a:prstGeom prst="line">
              <a:avLst/>
            </a:prstGeom>
            <a:ln w="57150">
              <a:solidFill>
                <a:schemeClr val="bg1"/>
              </a:solidFill>
            </a:ln>
            <a:effectLst>
              <a:outerShdw blurRad="38100" dist="88900" algn="l" rotWithShape="0">
                <a:prstClr val="black">
                  <a:alpha val="2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1" name="图片 9">
              <a:extLst>
                <a:ext uri="{FF2B5EF4-FFF2-40B4-BE49-F238E27FC236}">
                  <a16:creationId xmlns:a16="http://schemas.microsoft.com/office/drawing/2014/main" id="{2B4CB9AA-FED3-4E33-8209-E3226F2E344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142970" y="673071"/>
              <a:ext cx="2408862" cy="1904238"/>
            </a:xfrm>
            <a:prstGeom prst="rect">
              <a:avLst/>
            </a:prstGeom>
            <a:effectLst>
              <a:outerShdw blurRad="63500" dist="38100" dir="2700000" algn="tl" rotWithShape="0">
                <a:prstClr val="black">
                  <a:alpha val="38000"/>
                </a:prstClr>
              </a:outerShdw>
            </a:effectLst>
          </p:spPr>
        </p:pic>
      </p:grpSp>
      <p:sp>
        <p:nvSpPr>
          <p:cNvPr id="13" name="任意多边形: 形状 11">
            <a:extLst>
              <a:ext uri="{FF2B5EF4-FFF2-40B4-BE49-F238E27FC236}">
                <a16:creationId xmlns:a16="http://schemas.microsoft.com/office/drawing/2014/main" id="{871E0641-0B84-45C1-B13B-AC6C293E6B73}"/>
              </a:ext>
            </a:extLst>
          </p:cNvPr>
          <p:cNvSpPr/>
          <p:nvPr/>
        </p:nvSpPr>
        <p:spPr>
          <a:xfrm>
            <a:off x="67951" y="6162700"/>
            <a:ext cx="12192000" cy="679992"/>
          </a:xfrm>
          <a:custGeom>
            <a:avLst/>
            <a:gdLst>
              <a:gd name="connsiteX0" fmla="*/ 12192000 w 12192000"/>
              <a:gd name="connsiteY0" fmla="*/ 0 h 1441991"/>
              <a:gd name="connsiteX1" fmla="*/ 12192000 w 12192000"/>
              <a:gd name="connsiteY1" fmla="*/ 1441991 h 1441991"/>
              <a:gd name="connsiteX2" fmla="*/ 0 w 12192000"/>
              <a:gd name="connsiteY2" fmla="*/ 1441991 h 1441991"/>
              <a:gd name="connsiteX3" fmla="*/ 0 w 12192000"/>
              <a:gd name="connsiteY3" fmla="*/ 218117 h 1441991"/>
              <a:gd name="connsiteX4" fmla="*/ 19050 w 12192000"/>
              <a:gd name="connsiteY4" fmla="*/ 222791 h 1441991"/>
              <a:gd name="connsiteX5" fmla="*/ 4095751 w 12192000"/>
              <a:gd name="connsiteY5" fmla="*/ 1251491 h 1441991"/>
              <a:gd name="connsiteX6" fmla="*/ 5962651 w 12192000"/>
              <a:gd name="connsiteY6" fmla="*/ 1327691 h 1441991"/>
              <a:gd name="connsiteX7" fmla="*/ 8743950 w 12192000"/>
              <a:gd name="connsiteY7" fmla="*/ 584741 h 1441991"/>
              <a:gd name="connsiteX8" fmla="*/ 10953750 w 12192000"/>
              <a:gd name="connsiteY8" fmla="*/ 127541 h 1441991"/>
              <a:gd name="connsiteX9" fmla="*/ 12011667 w 12192000"/>
              <a:gd name="connsiteY9" fmla="*/ 4375 h 14419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0" h="1441991">
                <a:moveTo>
                  <a:pt x="12192000" y="0"/>
                </a:moveTo>
                <a:lnTo>
                  <a:pt x="12192000" y="1441991"/>
                </a:lnTo>
                <a:lnTo>
                  <a:pt x="0" y="1441991"/>
                </a:lnTo>
                <a:lnTo>
                  <a:pt x="0" y="218117"/>
                </a:lnTo>
                <a:lnTo>
                  <a:pt x="19050" y="222791"/>
                </a:lnTo>
                <a:cubicBezTo>
                  <a:pt x="873125" y="406941"/>
                  <a:pt x="3105150" y="1067341"/>
                  <a:pt x="4095751" y="1251491"/>
                </a:cubicBezTo>
                <a:cubicBezTo>
                  <a:pt x="5086351" y="1435641"/>
                  <a:pt x="5187951" y="1438816"/>
                  <a:pt x="5962651" y="1327691"/>
                </a:cubicBezTo>
                <a:cubicBezTo>
                  <a:pt x="6737350" y="1216566"/>
                  <a:pt x="7912101" y="784766"/>
                  <a:pt x="8743950" y="584741"/>
                </a:cubicBezTo>
                <a:cubicBezTo>
                  <a:pt x="9575800" y="384716"/>
                  <a:pt x="10293350" y="219616"/>
                  <a:pt x="10953750" y="127541"/>
                </a:cubicBezTo>
                <a:cubicBezTo>
                  <a:pt x="11325225" y="75749"/>
                  <a:pt x="11684645" y="23957"/>
                  <a:pt x="12011667" y="4375"/>
                </a:cubicBezTo>
                <a:close/>
              </a:path>
            </a:pathLst>
          </a:custGeom>
          <a:solidFill>
            <a:srgbClr val="A6D767"/>
          </a:solidFill>
          <a:ln>
            <a:noFill/>
          </a:ln>
          <a:effectLst>
            <a:outerShdw blurRad="330200" dist="76200" dir="16200000" rotWithShape="0">
              <a:prstClr val="black">
                <a:alpha val="6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grpSp>
        <p:nvGrpSpPr>
          <p:cNvPr id="14" name="组合 35">
            <a:extLst>
              <a:ext uri="{FF2B5EF4-FFF2-40B4-BE49-F238E27FC236}">
                <a16:creationId xmlns:a16="http://schemas.microsoft.com/office/drawing/2014/main" id="{57731E8A-AF3E-4920-B2FE-A6CC761EFE01}"/>
              </a:ext>
            </a:extLst>
          </p:cNvPr>
          <p:cNvGrpSpPr/>
          <p:nvPr/>
        </p:nvGrpSpPr>
        <p:grpSpPr>
          <a:xfrm>
            <a:off x="9949857" y="-1840881"/>
            <a:ext cx="2408862" cy="4390233"/>
            <a:chOff x="9142970" y="-1812924"/>
            <a:chExt cx="2408862" cy="4390233"/>
          </a:xfrm>
        </p:grpSpPr>
        <p:cxnSp>
          <p:nvCxnSpPr>
            <p:cNvPr id="15" name="直接连接符 36">
              <a:extLst>
                <a:ext uri="{FF2B5EF4-FFF2-40B4-BE49-F238E27FC236}">
                  <a16:creationId xmlns:a16="http://schemas.microsoft.com/office/drawing/2014/main" id="{96AFD0D8-839B-4DF7-9B08-B6A91452EAE1}"/>
                </a:ext>
              </a:extLst>
            </p:cNvPr>
            <p:cNvCxnSpPr>
              <a:cxnSpLocks/>
            </p:cNvCxnSpPr>
            <p:nvPr/>
          </p:nvCxnSpPr>
          <p:spPr>
            <a:xfrm>
              <a:off x="9791246" y="-1812924"/>
              <a:ext cx="0" cy="3135086"/>
            </a:xfrm>
            <a:prstGeom prst="line">
              <a:avLst/>
            </a:prstGeom>
            <a:ln w="57150">
              <a:solidFill>
                <a:schemeClr val="bg1"/>
              </a:solidFill>
            </a:ln>
            <a:effectLst>
              <a:outerShdw blurRad="38100" dist="88900" algn="l" rotWithShape="0">
                <a:prstClr val="black">
                  <a:alpha val="2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直接连接符 37">
              <a:extLst>
                <a:ext uri="{FF2B5EF4-FFF2-40B4-BE49-F238E27FC236}">
                  <a16:creationId xmlns:a16="http://schemas.microsoft.com/office/drawing/2014/main" id="{CDC340D5-365F-46C2-B968-7AD5A609A0AC}"/>
                </a:ext>
              </a:extLst>
            </p:cNvPr>
            <p:cNvCxnSpPr>
              <a:cxnSpLocks/>
            </p:cNvCxnSpPr>
            <p:nvPr/>
          </p:nvCxnSpPr>
          <p:spPr>
            <a:xfrm>
              <a:off x="10995932" y="-1769381"/>
              <a:ext cx="0" cy="3135086"/>
            </a:xfrm>
            <a:prstGeom prst="line">
              <a:avLst/>
            </a:prstGeom>
            <a:ln w="57150">
              <a:solidFill>
                <a:schemeClr val="bg1"/>
              </a:solidFill>
            </a:ln>
            <a:effectLst>
              <a:outerShdw blurRad="38100" dist="88900" algn="l" rotWithShape="0">
                <a:prstClr val="black">
                  <a:alpha val="2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7" name="图片 38">
              <a:extLst>
                <a:ext uri="{FF2B5EF4-FFF2-40B4-BE49-F238E27FC236}">
                  <a16:creationId xmlns:a16="http://schemas.microsoft.com/office/drawing/2014/main" id="{B77916C8-175E-4C4C-B743-27400449DA7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142970" y="673071"/>
              <a:ext cx="2408862" cy="1904238"/>
            </a:xfrm>
            <a:prstGeom prst="rect">
              <a:avLst/>
            </a:prstGeom>
            <a:effectLst>
              <a:outerShdw blurRad="63500" dist="38100" dir="2700000" algn="tl" rotWithShape="0">
                <a:prstClr val="black">
                  <a:alpha val="38000"/>
                </a:prstClr>
              </a:outerShdw>
            </a:effectLst>
          </p:spPr>
        </p:pic>
      </p:grpSp>
      <p:pic>
        <p:nvPicPr>
          <p:cNvPr id="22" name="图片 13">
            <a:extLst>
              <a:ext uri="{FF2B5EF4-FFF2-40B4-BE49-F238E27FC236}">
                <a16:creationId xmlns:a16="http://schemas.microsoft.com/office/drawing/2014/main" id="{8A4016FE-07BD-43EA-B7B0-72EE7610DCC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64338" y="5546516"/>
            <a:ext cx="2367815" cy="1176067"/>
          </a:xfrm>
          <a:prstGeom prst="rect">
            <a:avLst/>
          </a:prstGeom>
        </p:spPr>
      </p:pic>
      <p:grpSp>
        <p:nvGrpSpPr>
          <p:cNvPr id="23" name="组合 17">
            <a:extLst>
              <a:ext uri="{FF2B5EF4-FFF2-40B4-BE49-F238E27FC236}">
                <a16:creationId xmlns:a16="http://schemas.microsoft.com/office/drawing/2014/main" id="{B52301A0-6BA1-4332-8728-DDBF879B3ABA}"/>
              </a:ext>
            </a:extLst>
          </p:cNvPr>
          <p:cNvGrpSpPr/>
          <p:nvPr/>
        </p:nvGrpSpPr>
        <p:grpSpPr>
          <a:xfrm>
            <a:off x="8252300" y="6173285"/>
            <a:ext cx="1660711" cy="807868"/>
            <a:chOff x="2579649" y="5529206"/>
            <a:chExt cx="2452912" cy="1193242"/>
          </a:xfrm>
        </p:grpSpPr>
        <p:pic>
          <p:nvPicPr>
            <p:cNvPr id="24" name="图片 14">
              <a:extLst>
                <a:ext uri="{FF2B5EF4-FFF2-40B4-BE49-F238E27FC236}">
                  <a16:creationId xmlns:a16="http://schemas.microsoft.com/office/drawing/2014/main" id="{ADF556F2-64B8-4F86-A360-EB87404C7EB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645614" y="5529206"/>
              <a:ext cx="2386947" cy="1057689"/>
            </a:xfrm>
            <a:prstGeom prst="rect">
              <a:avLst/>
            </a:prstGeom>
            <a:effectLst>
              <a:outerShdw blurRad="50800" dist="38100" dir="16200000" rotWithShape="0">
                <a:prstClr val="black">
                  <a:alpha val="21000"/>
                </a:prstClr>
              </a:outerShdw>
            </a:effectLst>
          </p:spPr>
        </p:pic>
        <p:pic>
          <p:nvPicPr>
            <p:cNvPr id="25" name="图片 15">
              <a:extLst>
                <a:ext uri="{FF2B5EF4-FFF2-40B4-BE49-F238E27FC236}">
                  <a16:creationId xmlns:a16="http://schemas.microsoft.com/office/drawing/2014/main" id="{D3A01FBE-1359-48D1-9130-35FB9BA6DE9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739632" y="6211330"/>
              <a:ext cx="1269277" cy="511118"/>
            </a:xfrm>
            <a:prstGeom prst="rect">
              <a:avLst/>
            </a:prstGeom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6" name="图片 16">
              <a:extLst>
                <a:ext uri="{FF2B5EF4-FFF2-40B4-BE49-F238E27FC236}">
                  <a16:creationId xmlns:a16="http://schemas.microsoft.com/office/drawing/2014/main" id="{AA22A950-97BB-4CCF-9666-1D96DC7521A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79649" y="6281904"/>
              <a:ext cx="1094018" cy="440544"/>
            </a:xfrm>
            <a:prstGeom prst="rect">
              <a:avLst/>
            </a:prstGeom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27" name="图片 18">
            <a:extLst>
              <a:ext uri="{FF2B5EF4-FFF2-40B4-BE49-F238E27FC236}">
                <a16:creationId xmlns:a16="http://schemas.microsoft.com/office/drawing/2014/main" id="{03AC793D-FE0B-4EE6-B86F-5889A897D79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8789" y="6063713"/>
            <a:ext cx="550926" cy="55299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23000"/>
              </a:prstClr>
            </a:outerShdw>
          </a:effectLst>
        </p:spPr>
      </p:pic>
      <p:pic>
        <p:nvPicPr>
          <p:cNvPr id="28" name="图片 19">
            <a:extLst>
              <a:ext uri="{FF2B5EF4-FFF2-40B4-BE49-F238E27FC236}">
                <a16:creationId xmlns:a16="http://schemas.microsoft.com/office/drawing/2014/main" id="{40C49FDC-1E82-499C-9917-2792CA0BD7F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55808" y="6372494"/>
            <a:ext cx="340396" cy="34167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23000"/>
              </a:prstClr>
            </a:outerShdw>
          </a:effectLst>
        </p:spPr>
      </p:pic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9D6D23EC-4D11-0E41-897E-5079A9B5B768}"/>
              </a:ext>
            </a:extLst>
          </p:cNvPr>
          <p:cNvSpPr/>
          <p:nvPr/>
        </p:nvSpPr>
        <p:spPr>
          <a:xfrm>
            <a:off x="1548632" y="383350"/>
            <a:ext cx="1411543" cy="523220"/>
          </a:xfrm>
          <a:prstGeom prst="roundRect">
            <a:avLst/>
          </a:prstGeom>
          <a:solidFill>
            <a:srgbClr val="FFC000">
              <a:alpha val="7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519751E1-502F-E043-A8A7-F510D00DFD21}"/>
              </a:ext>
            </a:extLst>
          </p:cNvPr>
          <p:cNvGrpSpPr/>
          <p:nvPr/>
        </p:nvGrpSpPr>
        <p:grpSpPr>
          <a:xfrm>
            <a:off x="930678" y="243868"/>
            <a:ext cx="10150610" cy="1224181"/>
            <a:chOff x="1183343" y="1379686"/>
            <a:chExt cx="10150610" cy="1224181"/>
          </a:xfrm>
        </p:grpSpPr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15FBF46D-92DA-6848-802B-6EF1B9955CCC}"/>
                </a:ext>
              </a:extLst>
            </p:cNvPr>
            <p:cNvSpPr txBox="1"/>
            <p:nvPr/>
          </p:nvSpPr>
          <p:spPr>
            <a:xfrm>
              <a:off x="1888087" y="1379686"/>
              <a:ext cx="9445866" cy="1224181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Đ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/ S ?</a:t>
              </a: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Ảnh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thẻ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của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mỗi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bạn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đã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che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một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số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trên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tia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số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dưới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đây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: </a:t>
              </a:r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559A626F-D980-5A4D-9A89-8BBEB898A1BE}"/>
                </a:ext>
              </a:extLst>
            </p:cNvPr>
            <p:cNvSpPr/>
            <p:nvPr/>
          </p:nvSpPr>
          <p:spPr>
            <a:xfrm>
              <a:off x="1183343" y="1464304"/>
              <a:ext cx="570588" cy="570588"/>
            </a:xfrm>
            <a:prstGeom prst="ellipse">
              <a:avLst/>
            </a:prstGeom>
            <a:solidFill>
              <a:schemeClr val="accent4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2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20D2C0C-CF5F-9241-A0EE-10B1933C2333}"/>
              </a:ext>
            </a:extLst>
          </p:cNvPr>
          <p:cNvGrpSpPr/>
          <p:nvPr/>
        </p:nvGrpSpPr>
        <p:grpSpPr>
          <a:xfrm>
            <a:off x="1106980" y="2603729"/>
            <a:ext cx="9972500" cy="825255"/>
            <a:chOff x="1131714" y="2591928"/>
            <a:chExt cx="8190855" cy="677820"/>
          </a:xfrm>
        </p:grpSpPr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70DC78EC-7E62-1B4E-A296-FB5601A220AB}"/>
                </a:ext>
              </a:extLst>
            </p:cNvPr>
            <p:cNvGrpSpPr/>
            <p:nvPr/>
          </p:nvGrpSpPr>
          <p:grpSpPr>
            <a:xfrm>
              <a:off x="1131714" y="2969690"/>
              <a:ext cx="8190855" cy="300058"/>
              <a:chOff x="422559" y="2976412"/>
              <a:chExt cx="8830234" cy="300058"/>
            </a:xfrm>
          </p:grpSpPr>
          <p:cxnSp>
            <p:nvCxnSpPr>
              <p:cNvPr id="45" name="Straight Arrow Connector 44">
                <a:extLst>
                  <a:ext uri="{FF2B5EF4-FFF2-40B4-BE49-F238E27FC236}">
                    <a16:creationId xmlns:a16="http://schemas.microsoft.com/office/drawing/2014/main" id="{65DDEC5B-9A40-254F-BBDC-9DA44627DAA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22559" y="3119718"/>
                <a:ext cx="8830234" cy="6723"/>
              </a:xfrm>
              <a:prstGeom prst="straightConnector1">
                <a:avLst/>
              </a:prstGeom>
              <a:ln w="38100"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>
                <a:extLst>
                  <a:ext uri="{FF2B5EF4-FFF2-40B4-BE49-F238E27FC236}">
                    <a16:creationId xmlns:a16="http://schemas.microsoft.com/office/drawing/2014/main" id="{F9555F9D-6AA2-A84F-ABC8-0BDA65D83809}"/>
                  </a:ext>
                </a:extLst>
              </p:cNvPr>
              <p:cNvCxnSpPr/>
              <p:nvPr/>
            </p:nvCxnSpPr>
            <p:spPr>
              <a:xfrm>
                <a:off x="932331" y="2976412"/>
                <a:ext cx="0" cy="300058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A171FBE6-713D-8B46-96BF-6DAE086D0E0C}"/>
                  </a:ext>
                </a:extLst>
              </p:cNvPr>
              <p:cNvCxnSpPr/>
              <p:nvPr/>
            </p:nvCxnSpPr>
            <p:spPr>
              <a:xfrm>
                <a:off x="1743637" y="2976412"/>
                <a:ext cx="0" cy="300058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>
                <a:extLst>
                  <a:ext uri="{FF2B5EF4-FFF2-40B4-BE49-F238E27FC236}">
                    <a16:creationId xmlns:a16="http://schemas.microsoft.com/office/drawing/2014/main" id="{95DDE849-B424-8840-8DBB-C514DAD79F8A}"/>
                  </a:ext>
                </a:extLst>
              </p:cNvPr>
              <p:cNvCxnSpPr/>
              <p:nvPr/>
            </p:nvCxnSpPr>
            <p:spPr>
              <a:xfrm>
                <a:off x="2532531" y="2976412"/>
                <a:ext cx="0" cy="300058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id="{F7AC93E2-A2F2-0749-86C8-D8430855C080}"/>
                  </a:ext>
                </a:extLst>
              </p:cNvPr>
              <p:cNvCxnSpPr/>
              <p:nvPr/>
            </p:nvCxnSpPr>
            <p:spPr>
              <a:xfrm>
                <a:off x="3330390" y="2976412"/>
                <a:ext cx="0" cy="300058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>
                <a:extLst>
                  <a:ext uri="{FF2B5EF4-FFF2-40B4-BE49-F238E27FC236}">
                    <a16:creationId xmlns:a16="http://schemas.microsoft.com/office/drawing/2014/main" id="{D947D068-1DF3-3D48-ABA3-D032A0F4F77A}"/>
                  </a:ext>
                </a:extLst>
              </p:cNvPr>
              <p:cNvCxnSpPr/>
              <p:nvPr/>
            </p:nvCxnSpPr>
            <p:spPr>
              <a:xfrm>
                <a:off x="4173073" y="2976412"/>
                <a:ext cx="0" cy="300058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>
                <a:extLst>
                  <a:ext uri="{FF2B5EF4-FFF2-40B4-BE49-F238E27FC236}">
                    <a16:creationId xmlns:a16="http://schemas.microsoft.com/office/drawing/2014/main" id="{742CAFC1-D676-CE4D-998B-59545A794E5E}"/>
                  </a:ext>
                </a:extLst>
              </p:cNvPr>
              <p:cNvCxnSpPr/>
              <p:nvPr/>
            </p:nvCxnSpPr>
            <p:spPr>
              <a:xfrm>
                <a:off x="4984379" y="2976412"/>
                <a:ext cx="0" cy="300058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1">
                <a:extLst>
                  <a:ext uri="{FF2B5EF4-FFF2-40B4-BE49-F238E27FC236}">
                    <a16:creationId xmlns:a16="http://schemas.microsoft.com/office/drawing/2014/main" id="{486C1F65-FE3F-DB46-B6D5-91BE76320501}"/>
                  </a:ext>
                </a:extLst>
              </p:cNvPr>
              <p:cNvCxnSpPr/>
              <p:nvPr/>
            </p:nvCxnSpPr>
            <p:spPr>
              <a:xfrm>
                <a:off x="5786720" y="2976412"/>
                <a:ext cx="0" cy="300058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3" name="Straight Connector 52">
                <a:extLst>
                  <a:ext uri="{FF2B5EF4-FFF2-40B4-BE49-F238E27FC236}">
                    <a16:creationId xmlns:a16="http://schemas.microsoft.com/office/drawing/2014/main" id="{D01B3D0D-24AA-CC40-ADEE-2B55727EB4A1}"/>
                  </a:ext>
                </a:extLst>
              </p:cNvPr>
              <p:cNvCxnSpPr/>
              <p:nvPr/>
            </p:nvCxnSpPr>
            <p:spPr>
              <a:xfrm>
                <a:off x="6598026" y="2976412"/>
                <a:ext cx="0" cy="300058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4" name="Straight Connector 53">
                <a:extLst>
                  <a:ext uri="{FF2B5EF4-FFF2-40B4-BE49-F238E27FC236}">
                    <a16:creationId xmlns:a16="http://schemas.microsoft.com/office/drawing/2014/main" id="{1C3A3935-315E-0D41-BCBB-4CFFAC79630A}"/>
                  </a:ext>
                </a:extLst>
              </p:cNvPr>
              <p:cNvCxnSpPr/>
              <p:nvPr/>
            </p:nvCxnSpPr>
            <p:spPr>
              <a:xfrm>
                <a:off x="7431744" y="2976412"/>
                <a:ext cx="0" cy="300058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>
                <a:extLst>
                  <a:ext uri="{FF2B5EF4-FFF2-40B4-BE49-F238E27FC236}">
                    <a16:creationId xmlns:a16="http://schemas.microsoft.com/office/drawing/2014/main" id="{58660481-AE32-FA49-8196-5C4076981993}"/>
                  </a:ext>
                </a:extLst>
              </p:cNvPr>
              <p:cNvCxnSpPr/>
              <p:nvPr/>
            </p:nvCxnSpPr>
            <p:spPr>
              <a:xfrm>
                <a:off x="8234085" y="2976412"/>
                <a:ext cx="0" cy="300058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5B951D25-5095-ED4A-BD42-792273F80115}"/>
                </a:ext>
              </a:extLst>
            </p:cNvPr>
            <p:cNvSpPr txBox="1"/>
            <p:nvPr/>
          </p:nvSpPr>
          <p:spPr>
            <a:xfrm>
              <a:off x="1268603" y="2591928"/>
              <a:ext cx="646500" cy="3791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358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75DD5CA3-891A-474D-9B6C-D57C5F1BE001}"/>
                </a:ext>
              </a:extLst>
            </p:cNvPr>
            <p:cNvSpPr txBox="1"/>
            <p:nvPr/>
          </p:nvSpPr>
          <p:spPr>
            <a:xfrm>
              <a:off x="1989918" y="2591928"/>
              <a:ext cx="699921" cy="3791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359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9C47A999-16FC-4742-8640-2D48948C14D3}"/>
                </a:ext>
              </a:extLst>
            </p:cNvPr>
            <p:cNvSpPr txBox="1"/>
            <p:nvPr/>
          </p:nvSpPr>
          <p:spPr>
            <a:xfrm>
              <a:off x="2734454" y="2595163"/>
              <a:ext cx="658907" cy="3791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360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30FFC17B-51A4-4A40-9F50-A4E5CC8D24F7}"/>
                </a:ext>
              </a:extLst>
            </p:cNvPr>
            <p:cNvSpPr txBox="1"/>
            <p:nvPr/>
          </p:nvSpPr>
          <p:spPr>
            <a:xfrm>
              <a:off x="3542506" y="2591928"/>
              <a:ext cx="585753" cy="3791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361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1C3844EB-0538-914F-AF40-E55C049D48A2}"/>
                </a:ext>
              </a:extLst>
            </p:cNvPr>
            <p:cNvSpPr txBox="1"/>
            <p:nvPr/>
          </p:nvSpPr>
          <p:spPr>
            <a:xfrm>
              <a:off x="4300499" y="2595164"/>
              <a:ext cx="585753" cy="3791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362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B0F9EA92-EB1E-AD4E-93A9-190A031213F1}"/>
                </a:ext>
              </a:extLst>
            </p:cNvPr>
            <p:cNvSpPr txBox="1"/>
            <p:nvPr/>
          </p:nvSpPr>
          <p:spPr>
            <a:xfrm>
              <a:off x="5062024" y="2591929"/>
              <a:ext cx="585753" cy="3791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363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46B0484B-D777-3E41-BFF2-4447AFC5612A}"/>
                </a:ext>
              </a:extLst>
            </p:cNvPr>
            <p:cNvSpPr txBox="1"/>
            <p:nvPr/>
          </p:nvSpPr>
          <p:spPr>
            <a:xfrm>
              <a:off x="5806567" y="2595164"/>
              <a:ext cx="585753" cy="3791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364</a:t>
              </a: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05594164-8C37-7D4D-9497-7AD958B71237}"/>
                </a:ext>
              </a:extLst>
            </p:cNvPr>
            <p:cNvSpPr txBox="1"/>
            <p:nvPr/>
          </p:nvSpPr>
          <p:spPr>
            <a:xfrm>
              <a:off x="6568093" y="2591929"/>
              <a:ext cx="585753" cy="3791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365</a:t>
              </a: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42037BA5-3128-FE46-966B-8077BB1DA349}"/>
                </a:ext>
              </a:extLst>
            </p:cNvPr>
            <p:cNvSpPr txBox="1"/>
            <p:nvPr/>
          </p:nvSpPr>
          <p:spPr>
            <a:xfrm>
              <a:off x="7361473" y="2591929"/>
              <a:ext cx="585753" cy="3791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366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3CCF777D-2AAC-444A-A8F4-7EB68B839144}"/>
                </a:ext>
              </a:extLst>
            </p:cNvPr>
            <p:cNvSpPr txBox="1"/>
            <p:nvPr/>
          </p:nvSpPr>
          <p:spPr>
            <a:xfrm>
              <a:off x="8044511" y="2595166"/>
              <a:ext cx="708761" cy="3791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367</a:t>
              </a:r>
            </a:p>
          </p:txBody>
        </p:sp>
      </p:grpSp>
      <p:pic>
        <p:nvPicPr>
          <p:cNvPr id="56" name="Picture 55">
            <a:extLst>
              <a:ext uri="{FF2B5EF4-FFF2-40B4-BE49-F238E27FC236}">
                <a16:creationId xmlns:a16="http://schemas.microsoft.com/office/drawing/2014/main" id="{ED3AD2A0-655E-2346-B3A9-DE07FF3F5A11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39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16" t="7693" r="9998" b="1"/>
          <a:stretch/>
        </p:blipFill>
        <p:spPr>
          <a:xfrm>
            <a:off x="2974605" y="1922790"/>
            <a:ext cx="1008473" cy="1157327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B3A9063F-7B48-4148-AD03-0620571A2923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43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39" t="3668" r="1345"/>
          <a:stretch/>
        </p:blipFill>
        <p:spPr>
          <a:xfrm>
            <a:off x="4854728" y="1931088"/>
            <a:ext cx="984679" cy="1159647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46956D0E-1DFA-C642-852B-73008E5F56DB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34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33" t="3179" b="-1"/>
          <a:stretch/>
        </p:blipFill>
        <p:spPr>
          <a:xfrm>
            <a:off x="5801432" y="1931088"/>
            <a:ext cx="940977" cy="1159647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4D56777F-6BEB-5541-9750-C26A0A7DEB9B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harpenSoften amount="3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89" t="5521"/>
          <a:stretch/>
        </p:blipFill>
        <p:spPr>
          <a:xfrm>
            <a:off x="8530809" y="1920469"/>
            <a:ext cx="992614" cy="1159648"/>
          </a:xfrm>
          <a:prstGeom prst="rect">
            <a:avLst/>
          </a:prstGeom>
        </p:spPr>
      </p:pic>
      <p:grpSp>
        <p:nvGrpSpPr>
          <p:cNvPr id="60" name="Group 59">
            <a:extLst>
              <a:ext uri="{FF2B5EF4-FFF2-40B4-BE49-F238E27FC236}">
                <a16:creationId xmlns:a16="http://schemas.microsoft.com/office/drawing/2014/main" id="{2CA45135-14A9-544C-B896-55D2E24E14E9}"/>
              </a:ext>
            </a:extLst>
          </p:cNvPr>
          <p:cNvGrpSpPr/>
          <p:nvPr/>
        </p:nvGrpSpPr>
        <p:grpSpPr>
          <a:xfrm>
            <a:off x="1049244" y="3417994"/>
            <a:ext cx="6725743" cy="3619132"/>
            <a:chOff x="1049244" y="3417994"/>
            <a:chExt cx="6725743" cy="3619132"/>
          </a:xfrm>
        </p:grpSpPr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F8284FB0-CEAA-024E-82F6-925B95529DA1}"/>
                </a:ext>
              </a:extLst>
            </p:cNvPr>
            <p:cNvSpPr txBox="1"/>
            <p:nvPr/>
          </p:nvSpPr>
          <p:spPr>
            <a:xfrm>
              <a:off x="1049244" y="3417994"/>
              <a:ext cx="5894562" cy="36191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Trong các số đã che đi:</a:t>
              </a:r>
            </a:p>
            <a:p>
              <a:pPr marL="342900" marR="0" lvl="0" indent="-34290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AutoNum type="alphaLcParenR"/>
                <a:tabLst/>
                <a:defRPr/>
              </a:pPr>
              <a:r>
                <a:rPr kumimoji="0" lang="en-VN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Ảnh thẻ của Nam che số lớn nhất.</a:t>
              </a:r>
            </a:p>
            <a:p>
              <a:pPr marL="342900" marR="0" lvl="0" indent="-34290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AutoNum type="alphaLcParenR"/>
                <a:tabLst/>
                <a:defRPr/>
              </a:pPr>
              <a:r>
                <a:rPr kumimoji="0" lang="en-VN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Ảnh thẻ của Rô-bốt che số lớn nhất.</a:t>
              </a:r>
            </a:p>
            <a:p>
              <a:pPr marL="342900" marR="0" lvl="0" indent="-34290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AutoNum type="alphaLcParenR"/>
                <a:tabLst/>
                <a:defRPr/>
              </a:pPr>
              <a:r>
                <a:rPr kumimoji="0" lang="en-VN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Ảnh thẻ của Việt che số 360.</a:t>
              </a:r>
            </a:p>
            <a:p>
              <a:pPr marL="342900" marR="0" lvl="0" indent="-34290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AutoNum type="alphaLcParenR"/>
                <a:tabLst/>
                <a:defRPr/>
              </a:pPr>
              <a:r>
                <a:rPr kumimoji="0" lang="en-VN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Ảnh thẻ của Mai che số 362.</a:t>
              </a:r>
            </a:p>
            <a:p>
              <a:pPr marL="342900" marR="0" lvl="0" indent="-34290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AutoNum type="alphaLcParenR"/>
                <a:tabLst/>
                <a:defRPr/>
              </a:pPr>
              <a:endParaRPr kumimoji="0" lang="en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2" name="Rounded Rectangle 61">
              <a:extLst>
                <a:ext uri="{FF2B5EF4-FFF2-40B4-BE49-F238E27FC236}">
                  <a16:creationId xmlns:a16="http://schemas.microsoft.com/office/drawing/2014/main" id="{1119EDA5-0BDF-1E4B-98FA-B484A6063B80}"/>
                </a:ext>
              </a:extLst>
            </p:cNvPr>
            <p:cNvSpPr/>
            <p:nvPr/>
          </p:nvSpPr>
          <p:spPr>
            <a:xfrm>
              <a:off x="7165041" y="3884974"/>
              <a:ext cx="589850" cy="645573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?</a:t>
              </a:r>
            </a:p>
          </p:txBody>
        </p:sp>
        <p:sp>
          <p:nvSpPr>
            <p:cNvPr id="63" name="Rounded Rectangle 62">
              <a:extLst>
                <a:ext uri="{FF2B5EF4-FFF2-40B4-BE49-F238E27FC236}">
                  <a16:creationId xmlns:a16="http://schemas.microsoft.com/office/drawing/2014/main" id="{41D9B674-8C06-4F4F-9C40-FF2ADC0F2763}"/>
                </a:ext>
              </a:extLst>
            </p:cNvPr>
            <p:cNvSpPr/>
            <p:nvPr/>
          </p:nvSpPr>
          <p:spPr>
            <a:xfrm>
              <a:off x="7172789" y="4584051"/>
              <a:ext cx="589850" cy="58985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?</a:t>
              </a:r>
            </a:p>
          </p:txBody>
        </p:sp>
        <p:sp>
          <p:nvSpPr>
            <p:cNvPr id="64" name="Rounded Rectangle 63">
              <a:extLst>
                <a:ext uri="{FF2B5EF4-FFF2-40B4-BE49-F238E27FC236}">
                  <a16:creationId xmlns:a16="http://schemas.microsoft.com/office/drawing/2014/main" id="{AEB0D29A-51D1-B142-AD50-A68E3C172743}"/>
                </a:ext>
              </a:extLst>
            </p:cNvPr>
            <p:cNvSpPr/>
            <p:nvPr/>
          </p:nvSpPr>
          <p:spPr>
            <a:xfrm>
              <a:off x="7185137" y="5210074"/>
              <a:ext cx="589850" cy="58985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?</a:t>
              </a:r>
            </a:p>
          </p:txBody>
        </p:sp>
        <p:sp>
          <p:nvSpPr>
            <p:cNvPr id="65" name="Rounded Rectangle 64">
              <a:extLst>
                <a:ext uri="{FF2B5EF4-FFF2-40B4-BE49-F238E27FC236}">
                  <a16:creationId xmlns:a16="http://schemas.microsoft.com/office/drawing/2014/main" id="{4CF9A976-327D-1A43-93DD-2F2BC0CD5E08}"/>
                </a:ext>
              </a:extLst>
            </p:cNvPr>
            <p:cNvSpPr/>
            <p:nvPr/>
          </p:nvSpPr>
          <p:spPr>
            <a:xfrm>
              <a:off x="7182837" y="5846145"/>
              <a:ext cx="589850" cy="58985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?</a:t>
              </a:r>
            </a:p>
          </p:txBody>
        </p:sp>
      </p:grpSp>
      <p:sp>
        <p:nvSpPr>
          <p:cNvPr id="66" name="TextBox 65">
            <a:extLst>
              <a:ext uri="{FF2B5EF4-FFF2-40B4-BE49-F238E27FC236}">
                <a16:creationId xmlns:a16="http://schemas.microsoft.com/office/drawing/2014/main" id="{9F41C318-6195-4D44-8BFF-9C5BB885BE17}"/>
              </a:ext>
            </a:extLst>
          </p:cNvPr>
          <p:cNvSpPr txBox="1"/>
          <p:nvPr/>
        </p:nvSpPr>
        <p:spPr>
          <a:xfrm>
            <a:off x="7240822" y="3956386"/>
            <a:ext cx="441146" cy="55399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7FC05233-74CB-B24C-B678-B481534B70A2}"/>
              </a:ext>
            </a:extLst>
          </p:cNvPr>
          <p:cNvSpPr txBox="1"/>
          <p:nvPr/>
        </p:nvSpPr>
        <p:spPr>
          <a:xfrm>
            <a:off x="7255812" y="4602157"/>
            <a:ext cx="461986" cy="55399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410867D1-9AE2-A144-96B8-ACB3058A39C3}"/>
              </a:ext>
            </a:extLst>
          </p:cNvPr>
          <p:cNvSpPr txBox="1"/>
          <p:nvPr/>
        </p:nvSpPr>
        <p:spPr>
          <a:xfrm>
            <a:off x="7254809" y="5232463"/>
            <a:ext cx="441146" cy="55399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6120250A-1DF3-644E-ACBF-715CED0843E8}"/>
              </a:ext>
            </a:extLst>
          </p:cNvPr>
          <p:cNvSpPr txBox="1"/>
          <p:nvPr/>
        </p:nvSpPr>
        <p:spPr>
          <a:xfrm>
            <a:off x="7254809" y="5878234"/>
            <a:ext cx="441146" cy="55399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</a:t>
            </a:r>
          </a:p>
        </p:txBody>
      </p:sp>
    </p:spTree>
    <p:extLst>
      <p:ext uri="{BB962C8B-B14F-4D97-AF65-F5344CB8AC3E}">
        <p14:creationId xmlns:p14="http://schemas.microsoft.com/office/powerpoint/2010/main" val="3819369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 p14:presetBounceEnd="5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1000">
                                          <p:cBhvr additive="base">
                                            <p:cTn id="7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1000">
                                          <p:cBhvr additive="base">
                                            <p:cTn id="8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3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5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7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42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54167E-6 -3.33333E-6 L -0.00039 -0.10764 " pathEditMode="relative" rAng="0" ptsTypes="AA">
                                          <p:cBhvr>
                                            <p:cTn id="32" dur="20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6" y="-53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42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66667E-6 -2.22222E-6 L -0.00039 -0.10764 " pathEditMode="relative" rAng="0" ptsTypes="AA">
                                          <p:cBhvr>
                                            <p:cTn id="36" dur="20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6" y="-53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42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91667E-6 -2.22222E-6 L -0.00039 -0.10764 " pathEditMode="relative" rAng="0" ptsTypes="AA">
                                          <p:cBhvr>
                                            <p:cTn id="40" dur="20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6" y="-53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1" fill="hold">
                          <p:stCondLst>
                            <p:cond delay="indefinite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42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58333E-6 -3.33333E-6 L -0.00039 -0.10764 " pathEditMode="relative" rAng="0" ptsTypes="AA">
                                          <p:cBhvr>
                                            <p:cTn id="44" dur="20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6" y="-53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9" dur="5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0" fill="hold">
                          <p:stCondLst>
                            <p:cond delay="indefinite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4" fill="hold">
                          <p:stCondLst>
                            <p:cond delay="indefinite"/>
                          </p:stCondLst>
                          <p:childTnLst>
                            <p:par>
                              <p:cTn id="5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6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8" fill="hold">
                          <p:stCondLst>
                            <p:cond delay="indefinite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2" fill="hold">
                          <p:stCondLst>
                            <p:cond delay="indefinite"/>
                          </p:stCondLst>
                          <p:childTnLst>
                            <p:par>
                              <p:cTn id="6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4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6" grpId="0" animBg="1"/>
          <p:bldP spid="67" grpId="0" animBg="1"/>
          <p:bldP spid="68" grpId="0" animBg="1"/>
          <p:bldP spid="69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3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5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7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42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54167E-6 -3.33333E-6 L -0.00039 -0.10764 " pathEditMode="relative" rAng="0" ptsTypes="AA">
                                          <p:cBhvr>
                                            <p:cTn id="32" dur="20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6" y="-53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42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66667E-6 -2.22222E-6 L -0.00039 -0.10764 " pathEditMode="relative" rAng="0" ptsTypes="AA">
                                          <p:cBhvr>
                                            <p:cTn id="36" dur="20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6" y="-53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42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91667E-6 -2.22222E-6 L -0.00039 -0.10764 " pathEditMode="relative" rAng="0" ptsTypes="AA">
                                          <p:cBhvr>
                                            <p:cTn id="40" dur="20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6" y="-53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1" fill="hold">
                          <p:stCondLst>
                            <p:cond delay="indefinite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42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58333E-6 -3.33333E-6 L -0.00039 -0.10764 " pathEditMode="relative" rAng="0" ptsTypes="AA">
                                          <p:cBhvr>
                                            <p:cTn id="44" dur="20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6" y="-53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9" dur="5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0" fill="hold">
                          <p:stCondLst>
                            <p:cond delay="indefinite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4" fill="hold">
                          <p:stCondLst>
                            <p:cond delay="indefinite"/>
                          </p:stCondLst>
                          <p:childTnLst>
                            <p:par>
                              <p:cTn id="5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6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8" fill="hold">
                          <p:stCondLst>
                            <p:cond delay="indefinite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2" fill="hold">
                          <p:stCondLst>
                            <p:cond delay="indefinite"/>
                          </p:stCondLst>
                          <p:childTnLst>
                            <p:par>
                              <p:cTn id="6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4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6" grpId="0" animBg="1"/>
          <p:bldP spid="67" grpId="0" animBg="1"/>
          <p:bldP spid="68" grpId="0" animBg="1"/>
          <p:bldP spid="69" grpId="0" animBg="1"/>
        </p:bld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12"/>
          <p:cNvSpPr/>
          <p:nvPr/>
        </p:nvSpPr>
        <p:spPr>
          <a:xfrm>
            <a:off x="1561655" y="225227"/>
            <a:ext cx="1803160" cy="1030830"/>
          </a:xfrm>
          <a:prstGeom prst="roundRect">
            <a:avLst/>
          </a:prstGeom>
          <a:solidFill>
            <a:schemeClr val="bg1">
              <a:alpha val="93000"/>
            </a:schemeClr>
          </a:solidFill>
          <a:ln w="38100"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任意多边形: 形状 35">
            <a:extLst>
              <a:ext uri="{FF2B5EF4-FFF2-40B4-BE49-F238E27FC236}">
                <a16:creationId xmlns:a16="http://schemas.microsoft.com/office/drawing/2014/main" id="{9F2A696B-CC8E-4476-90F1-BFC7B55A6682}"/>
              </a:ext>
            </a:extLst>
          </p:cNvPr>
          <p:cNvSpPr/>
          <p:nvPr/>
        </p:nvSpPr>
        <p:spPr>
          <a:xfrm>
            <a:off x="0" y="5650192"/>
            <a:ext cx="12192000" cy="1207808"/>
          </a:xfrm>
          <a:custGeom>
            <a:avLst/>
            <a:gdLst>
              <a:gd name="connsiteX0" fmla="*/ 705297 w 12192000"/>
              <a:gd name="connsiteY0" fmla="*/ 663 h 1207808"/>
              <a:gd name="connsiteX1" fmla="*/ 2876551 w 12192000"/>
              <a:gd name="connsiteY1" fmla="*/ 160058 h 1207808"/>
              <a:gd name="connsiteX2" fmla="*/ 6762751 w 12192000"/>
              <a:gd name="connsiteY2" fmla="*/ 388658 h 1207808"/>
              <a:gd name="connsiteX3" fmla="*/ 11125200 w 12192000"/>
              <a:gd name="connsiteY3" fmla="*/ 160058 h 1207808"/>
              <a:gd name="connsiteX4" fmla="*/ 12027266 w 12192000"/>
              <a:gd name="connsiteY4" fmla="*/ 68920 h 1207808"/>
              <a:gd name="connsiteX5" fmla="*/ 12192000 w 12192000"/>
              <a:gd name="connsiteY5" fmla="*/ 46460 h 1207808"/>
              <a:gd name="connsiteX6" fmla="*/ 12192000 w 12192000"/>
              <a:gd name="connsiteY6" fmla="*/ 1207808 h 1207808"/>
              <a:gd name="connsiteX7" fmla="*/ 0 w 12192000"/>
              <a:gd name="connsiteY7" fmla="*/ 1207808 h 1207808"/>
              <a:gd name="connsiteX8" fmla="*/ 0 w 12192000"/>
              <a:gd name="connsiteY8" fmla="*/ 39643 h 1207808"/>
              <a:gd name="connsiteX9" fmla="*/ 107127 w 12192000"/>
              <a:gd name="connsiteY9" fmla="*/ 22450 h 1207808"/>
              <a:gd name="connsiteX10" fmla="*/ 705297 w 12192000"/>
              <a:gd name="connsiteY10" fmla="*/ 663 h 12078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192000" h="1207808">
                <a:moveTo>
                  <a:pt x="705297" y="663"/>
                </a:moveTo>
                <a:cubicBezTo>
                  <a:pt x="1621036" y="11826"/>
                  <a:pt x="2876551" y="160058"/>
                  <a:pt x="2876551" y="160058"/>
                </a:cubicBezTo>
                <a:cubicBezTo>
                  <a:pt x="4010025" y="217208"/>
                  <a:pt x="5387976" y="388658"/>
                  <a:pt x="6762751" y="388658"/>
                </a:cubicBezTo>
                <a:cubicBezTo>
                  <a:pt x="8137525" y="388658"/>
                  <a:pt x="10109200" y="201333"/>
                  <a:pt x="11125200" y="160058"/>
                </a:cubicBezTo>
                <a:cubicBezTo>
                  <a:pt x="11506200" y="144580"/>
                  <a:pt x="11795671" y="102313"/>
                  <a:pt x="12027266" y="68920"/>
                </a:cubicBezTo>
                <a:lnTo>
                  <a:pt x="12192000" y="46460"/>
                </a:lnTo>
                <a:lnTo>
                  <a:pt x="12192000" y="1207808"/>
                </a:lnTo>
                <a:lnTo>
                  <a:pt x="0" y="1207808"/>
                </a:lnTo>
                <a:lnTo>
                  <a:pt x="0" y="39643"/>
                </a:lnTo>
                <a:lnTo>
                  <a:pt x="107127" y="22450"/>
                </a:lnTo>
                <a:cubicBezTo>
                  <a:pt x="268663" y="3649"/>
                  <a:pt x="476362" y="-2128"/>
                  <a:pt x="705297" y="663"/>
                </a:cubicBezTo>
                <a:close/>
              </a:path>
            </a:pathLst>
          </a:custGeom>
          <a:solidFill>
            <a:srgbClr val="8CC63D"/>
          </a:solidFill>
          <a:ln>
            <a:noFill/>
          </a:ln>
          <a:effectLst>
            <a:outerShdw blurRad="330200" dist="76200" dir="16200000" rotWithShape="0">
              <a:prstClr val="black">
                <a:alpha val="6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pic>
        <p:nvPicPr>
          <p:cNvPr id="3" name="图片 22">
            <a:extLst>
              <a:ext uri="{FF2B5EF4-FFF2-40B4-BE49-F238E27FC236}">
                <a16:creationId xmlns:a16="http://schemas.microsoft.com/office/drawing/2014/main" id="{6CC22CAB-1F78-4D61-9778-28FC4958D69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209583" y="1684613"/>
            <a:ext cx="5241856" cy="5173387"/>
          </a:xfrm>
          <a:prstGeom prst="rect">
            <a:avLst/>
          </a:prstGeom>
        </p:spPr>
      </p:pic>
      <p:grpSp>
        <p:nvGrpSpPr>
          <p:cNvPr id="4" name="组合 14">
            <a:extLst>
              <a:ext uri="{FF2B5EF4-FFF2-40B4-BE49-F238E27FC236}">
                <a16:creationId xmlns:a16="http://schemas.microsoft.com/office/drawing/2014/main" id="{EFF9C99B-45F0-4DF5-9E64-4B73DB12A7DD}"/>
              </a:ext>
            </a:extLst>
          </p:cNvPr>
          <p:cNvGrpSpPr/>
          <p:nvPr/>
        </p:nvGrpSpPr>
        <p:grpSpPr>
          <a:xfrm>
            <a:off x="10058401" y="155643"/>
            <a:ext cx="1990017" cy="1684613"/>
            <a:chOff x="14658975" y="-3295650"/>
            <a:chExt cx="3200400" cy="3200400"/>
          </a:xfrm>
        </p:grpSpPr>
        <p:sp>
          <p:nvSpPr>
            <p:cNvPr id="5" name="星形: 十二角 19">
              <a:extLst>
                <a:ext uri="{FF2B5EF4-FFF2-40B4-BE49-F238E27FC236}">
                  <a16:creationId xmlns:a16="http://schemas.microsoft.com/office/drawing/2014/main" id="{18CB42BF-A631-47B0-AE22-567CC89E425F}"/>
                </a:ext>
              </a:extLst>
            </p:cNvPr>
            <p:cNvSpPr/>
            <p:nvPr/>
          </p:nvSpPr>
          <p:spPr>
            <a:xfrm>
              <a:off x="14658975" y="-3295650"/>
              <a:ext cx="3200400" cy="3200400"/>
            </a:xfrm>
            <a:custGeom>
              <a:avLst/>
              <a:gdLst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3200400" h="3200400">
                  <a:moveTo>
                    <a:pt x="0" y="1600200"/>
                  </a:moveTo>
                  <a:cubicBezTo>
                    <a:pt x="149434" y="1436357"/>
                    <a:pt x="260768" y="1356333"/>
                    <a:pt x="448302" y="1291550"/>
                  </a:cubicBezTo>
                  <a:cubicBezTo>
                    <a:pt x="294130" y="1112493"/>
                    <a:pt x="254258" y="1024877"/>
                    <a:pt x="214386" y="800100"/>
                  </a:cubicBezTo>
                  <a:cubicBezTo>
                    <a:pt x="395241" y="724757"/>
                    <a:pt x="537997" y="740855"/>
                    <a:pt x="756952" y="756952"/>
                  </a:cubicBezTo>
                  <a:cubicBezTo>
                    <a:pt x="756095" y="576097"/>
                    <a:pt x="739997" y="418101"/>
                    <a:pt x="800100" y="214386"/>
                  </a:cubicBezTo>
                  <a:cubicBezTo>
                    <a:pt x="1032497" y="292358"/>
                    <a:pt x="1127733" y="332230"/>
                    <a:pt x="1291550" y="448302"/>
                  </a:cubicBezTo>
                  <a:cubicBezTo>
                    <a:pt x="1394433" y="253148"/>
                    <a:pt x="1451597" y="157054"/>
                    <a:pt x="1600200" y="0"/>
                  </a:cubicBezTo>
                  <a:cubicBezTo>
                    <a:pt x="1741183" y="157054"/>
                    <a:pt x="1821207" y="230288"/>
                    <a:pt x="1908850" y="448302"/>
                  </a:cubicBezTo>
                  <a:cubicBezTo>
                    <a:pt x="2103147" y="309370"/>
                    <a:pt x="2152663" y="269498"/>
                    <a:pt x="2400300" y="214386"/>
                  </a:cubicBezTo>
                  <a:cubicBezTo>
                    <a:pt x="2460403" y="433341"/>
                    <a:pt x="2482405" y="522757"/>
                    <a:pt x="2443448" y="756952"/>
                  </a:cubicBezTo>
                  <a:cubicBezTo>
                    <a:pt x="2685263" y="725615"/>
                    <a:pt x="2767059" y="717137"/>
                    <a:pt x="2986014" y="800100"/>
                  </a:cubicBezTo>
                  <a:cubicBezTo>
                    <a:pt x="2930902" y="1017257"/>
                    <a:pt x="2913890" y="1104873"/>
                    <a:pt x="2752098" y="1291550"/>
                  </a:cubicBezTo>
                  <a:cubicBezTo>
                    <a:pt x="2985352" y="1371573"/>
                    <a:pt x="3058586" y="1451597"/>
                    <a:pt x="3200400" y="1600200"/>
                  </a:cubicBezTo>
                  <a:cubicBezTo>
                    <a:pt x="3058586" y="1771663"/>
                    <a:pt x="2947252" y="1828827"/>
                    <a:pt x="2752098" y="1908850"/>
                  </a:cubicBezTo>
                  <a:cubicBezTo>
                    <a:pt x="2883410" y="2103147"/>
                    <a:pt x="2953762" y="2198383"/>
                    <a:pt x="2986014" y="2400300"/>
                  </a:cubicBezTo>
                  <a:cubicBezTo>
                    <a:pt x="2774679" y="2483263"/>
                    <a:pt x="2631923" y="2467165"/>
                    <a:pt x="2443448" y="2443448"/>
                  </a:cubicBezTo>
                  <a:cubicBezTo>
                    <a:pt x="2474785" y="2692883"/>
                    <a:pt x="2475643" y="2751819"/>
                    <a:pt x="2400300" y="2986014"/>
                  </a:cubicBezTo>
                  <a:cubicBezTo>
                    <a:pt x="2160283" y="2938522"/>
                    <a:pt x="2087907" y="2898650"/>
                    <a:pt x="1908850" y="2752098"/>
                  </a:cubicBezTo>
                  <a:cubicBezTo>
                    <a:pt x="1851687" y="2962492"/>
                    <a:pt x="1771663" y="3035726"/>
                    <a:pt x="1600200" y="3200400"/>
                  </a:cubicBezTo>
                  <a:cubicBezTo>
                    <a:pt x="1436357" y="3058586"/>
                    <a:pt x="1371573" y="2939632"/>
                    <a:pt x="1291550" y="2752098"/>
                  </a:cubicBezTo>
                  <a:cubicBezTo>
                    <a:pt x="1120113" y="2906270"/>
                    <a:pt x="1002017" y="2938522"/>
                    <a:pt x="800100" y="2986014"/>
                  </a:cubicBezTo>
                  <a:cubicBezTo>
                    <a:pt x="732377" y="2759439"/>
                    <a:pt x="748475" y="2647163"/>
                    <a:pt x="756952" y="2443448"/>
                  </a:cubicBezTo>
                  <a:cubicBezTo>
                    <a:pt x="530377" y="2467165"/>
                    <a:pt x="425721" y="2475643"/>
                    <a:pt x="214386" y="2400300"/>
                  </a:cubicBezTo>
                  <a:cubicBezTo>
                    <a:pt x="254258" y="2183143"/>
                    <a:pt x="324610" y="2072667"/>
                    <a:pt x="448302" y="1908850"/>
                  </a:cubicBezTo>
                  <a:cubicBezTo>
                    <a:pt x="222668" y="1813587"/>
                    <a:pt x="126574" y="1733563"/>
                    <a:pt x="0" y="1600200"/>
                  </a:cubicBezTo>
                  <a:close/>
                </a:path>
              </a:pathLst>
            </a:custGeom>
            <a:solidFill>
              <a:srgbClr val="FBA31E"/>
            </a:solidFill>
            <a:ln>
              <a:noFill/>
            </a:ln>
            <a:effectLst>
              <a:outerShdw blurRad="165100" sx="102000" sy="102000" algn="ctr" rotWithShape="0">
                <a:prstClr val="black">
                  <a:alpha val="3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椭圆 16">
              <a:extLst>
                <a:ext uri="{FF2B5EF4-FFF2-40B4-BE49-F238E27FC236}">
                  <a16:creationId xmlns:a16="http://schemas.microsoft.com/office/drawing/2014/main" id="{1285A166-1C20-484F-A7A0-2F6F64F9E642}"/>
                </a:ext>
              </a:extLst>
            </p:cNvPr>
            <p:cNvSpPr/>
            <p:nvPr/>
          </p:nvSpPr>
          <p:spPr>
            <a:xfrm>
              <a:off x="15089505" y="-2865120"/>
              <a:ext cx="2339340" cy="2339340"/>
            </a:xfrm>
            <a:prstGeom prst="ellipse">
              <a:avLst/>
            </a:prstGeom>
            <a:solidFill>
              <a:srgbClr val="F9CC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0DF66F8C-9908-9348-AC5A-1B0F00B4C020}"/>
              </a:ext>
            </a:extLst>
          </p:cNvPr>
          <p:cNvGrpSpPr/>
          <p:nvPr/>
        </p:nvGrpSpPr>
        <p:grpSpPr>
          <a:xfrm>
            <a:off x="427102" y="290352"/>
            <a:ext cx="10231673" cy="965705"/>
            <a:chOff x="819034" y="1137624"/>
            <a:chExt cx="10231673" cy="965705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41D3CC0E-6777-A841-9C68-F11E1DD9E766}"/>
                </a:ext>
              </a:extLst>
            </p:cNvPr>
            <p:cNvSpPr txBox="1"/>
            <p:nvPr/>
          </p:nvSpPr>
          <p:spPr>
            <a:xfrm>
              <a:off x="1604841" y="1137625"/>
              <a:ext cx="9445866" cy="901593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8BF45735-0B61-B944-9D2B-0488482C2CB9}"/>
                </a:ext>
              </a:extLst>
            </p:cNvPr>
            <p:cNvSpPr/>
            <p:nvPr/>
          </p:nvSpPr>
          <p:spPr>
            <a:xfrm>
              <a:off x="819034" y="1137624"/>
              <a:ext cx="1008076" cy="965705"/>
            </a:xfrm>
            <a:prstGeom prst="ellipse">
              <a:avLst/>
            </a:prstGeom>
            <a:solidFill>
              <a:schemeClr val="accent4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3</a:t>
              </a:r>
            </a:p>
          </p:txBody>
        </p:sp>
      </p:grpSp>
      <p:sp>
        <p:nvSpPr>
          <p:cNvPr id="10" name="任意多边形: 形状 5">
            <a:extLst>
              <a:ext uri="{FF2B5EF4-FFF2-40B4-BE49-F238E27FC236}">
                <a16:creationId xmlns:a16="http://schemas.microsoft.com/office/drawing/2014/main" id="{F7890144-EC81-45DD-8FAF-AB146E3E63A4}"/>
              </a:ext>
            </a:extLst>
          </p:cNvPr>
          <p:cNvSpPr/>
          <p:nvPr/>
        </p:nvSpPr>
        <p:spPr>
          <a:xfrm>
            <a:off x="-20482" y="6140349"/>
            <a:ext cx="12192000" cy="679992"/>
          </a:xfrm>
          <a:custGeom>
            <a:avLst/>
            <a:gdLst>
              <a:gd name="connsiteX0" fmla="*/ 12192000 w 12192000"/>
              <a:gd name="connsiteY0" fmla="*/ 0 h 1441991"/>
              <a:gd name="connsiteX1" fmla="*/ 12192000 w 12192000"/>
              <a:gd name="connsiteY1" fmla="*/ 1441991 h 1441991"/>
              <a:gd name="connsiteX2" fmla="*/ 0 w 12192000"/>
              <a:gd name="connsiteY2" fmla="*/ 1441991 h 1441991"/>
              <a:gd name="connsiteX3" fmla="*/ 0 w 12192000"/>
              <a:gd name="connsiteY3" fmla="*/ 218117 h 1441991"/>
              <a:gd name="connsiteX4" fmla="*/ 19050 w 12192000"/>
              <a:gd name="connsiteY4" fmla="*/ 222791 h 1441991"/>
              <a:gd name="connsiteX5" fmla="*/ 4095751 w 12192000"/>
              <a:gd name="connsiteY5" fmla="*/ 1251491 h 1441991"/>
              <a:gd name="connsiteX6" fmla="*/ 5962651 w 12192000"/>
              <a:gd name="connsiteY6" fmla="*/ 1327691 h 1441991"/>
              <a:gd name="connsiteX7" fmla="*/ 8743950 w 12192000"/>
              <a:gd name="connsiteY7" fmla="*/ 584741 h 1441991"/>
              <a:gd name="connsiteX8" fmla="*/ 10953750 w 12192000"/>
              <a:gd name="connsiteY8" fmla="*/ 127541 h 1441991"/>
              <a:gd name="connsiteX9" fmla="*/ 12011667 w 12192000"/>
              <a:gd name="connsiteY9" fmla="*/ 4375 h 14419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0" h="1441991">
                <a:moveTo>
                  <a:pt x="12192000" y="0"/>
                </a:moveTo>
                <a:lnTo>
                  <a:pt x="12192000" y="1441991"/>
                </a:lnTo>
                <a:lnTo>
                  <a:pt x="0" y="1441991"/>
                </a:lnTo>
                <a:lnTo>
                  <a:pt x="0" y="218117"/>
                </a:lnTo>
                <a:lnTo>
                  <a:pt x="19050" y="222791"/>
                </a:lnTo>
                <a:cubicBezTo>
                  <a:pt x="873125" y="406941"/>
                  <a:pt x="3105150" y="1067341"/>
                  <a:pt x="4095751" y="1251491"/>
                </a:cubicBezTo>
                <a:cubicBezTo>
                  <a:pt x="5086351" y="1435641"/>
                  <a:pt x="5187951" y="1438816"/>
                  <a:pt x="5962651" y="1327691"/>
                </a:cubicBezTo>
                <a:cubicBezTo>
                  <a:pt x="6737350" y="1216566"/>
                  <a:pt x="7912101" y="784766"/>
                  <a:pt x="8743950" y="584741"/>
                </a:cubicBezTo>
                <a:cubicBezTo>
                  <a:pt x="9575800" y="384716"/>
                  <a:pt x="10293350" y="219616"/>
                  <a:pt x="10953750" y="127541"/>
                </a:cubicBezTo>
                <a:cubicBezTo>
                  <a:pt x="11325225" y="75749"/>
                  <a:pt x="11684645" y="23957"/>
                  <a:pt x="12011667" y="4375"/>
                </a:cubicBezTo>
                <a:close/>
              </a:path>
            </a:pathLst>
          </a:custGeom>
          <a:solidFill>
            <a:srgbClr val="A6D767"/>
          </a:solidFill>
          <a:ln>
            <a:noFill/>
          </a:ln>
          <a:effectLst>
            <a:outerShdw blurRad="330200" dist="76200" dir="16200000" rotWithShape="0">
              <a:prstClr val="black">
                <a:alpha val="6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A8960E5B-99CF-4AFE-9DC5-6CA448F5429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69995" y="6063713"/>
            <a:ext cx="550926" cy="55299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23000"/>
              </a:prstClr>
            </a:outerShdw>
          </a:effectLst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54B30629-B707-41DC-9B50-424D0A520A0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39012" y="6308726"/>
            <a:ext cx="403927" cy="40544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23000"/>
              </a:prstClr>
            </a:outerShdw>
          </a:effectLst>
        </p:spPr>
      </p:pic>
      <p:sp>
        <p:nvSpPr>
          <p:cNvPr id="14" name="Rectangle 13"/>
          <p:cNvSpPr/>
          <p:nvPr/>
        </p:nvSpPr>
        <p:spPr>
          <a:xfrm>
            <a:off x="1783924" y="64081"/>
            <a:ext cx="1285288" cy="1272143"/>
          </a:xfrm>
          <a:prstGeom prst="rect">
            <a:avLst/>
          </a:prstGeom>
          <a:noFill/>
        </p:spPr>
        <p:txBody>
          <a:bodyPr wrap="none" lIns="162560" tIns="81280" rIns="162560" bIns="81280">
            <a:spAutoFit/>
          </a:bodyPr>
          <a:lstStyle/>
          <a:p>
            <a:pPr algn="ctr"/>
            <a:r>
              <a:rPr lang="vi-VN" sz="7200" dirty="0">
                <a:ln w="0"/>
                <a:solidFill>
                  <a:schemeClr val="accent1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UTM Nokia Standard" panose="02040603050506020204" pitchFamily="18" charset="0"/>
              </a:rPr>
              <a:t>Số</a:t>
            </a:r>
            <a:endParaRPr lang="en-US" sz="7200" dirty="0">
              <a:ln w="0"/>
              <a:solidFill>
                <a:schemeClr val="accent1">
                  <a:lumMod val="75000"/>
                </a:schemeClr>
              </a:solidFill>
              <a:effectLst>
                <a:reflection blurRad="6350" stA="53000" endA="300" endPos="35500" dir="5400000" sy="-90000" algn="bl" rotWithShape="0"/>
              </a:effectLst>
              <a:latin typeface="UTM Nokia Standard" panose="020406030505060202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13273" y="2863537"/>
            <a:ext cx="7371578" cy="76296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en-VN" sz="4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 liền sau của 999 là: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64658" y="4271305"/>
            <a:ext cx="9426814" cy="73866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en-VN" sz="4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 599 là số liền trước của số: 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64658" y="1734283"/>
            <a:ext cx="7520193" cy="73866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en-VN" sz="4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 liền trước của 680 là: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3417" y="4496638"/>
            <a:ext cx="1257975" cy="2069572"/>
          </a:xfrm>
          <a:prstGeom prst="rect">
            <a:avLst/>
          </a:prstGeom>
        </p:spPr>
      </p:pic>
      <p:grpSp>
        <p:nvGrpSpPr>
          <p:cNvPr id="19" name="组合 6">
            <a:extLst>
              <a:ext uri="{FF2B5EF4-FFF2-40B4-BE49-F238E27FC236}">
                <a16:creationId xmlns:a16="http://schemas.microsoft.com/office/drawing/2014/main" id="{9B0575DB-48EC-4732-97ED-E03770BDAECE}"/>
              </a:ext>
            </a:extLst>
          </p:cNvPr>
          <p:cNvGrpSpPr/>
          <p:nvPr/>
        </p:nvGrpSpPr>
        <p:grpSpPr>
          <a:xfrm>
            <a:off x="10510807" y="5885408"/>
            <a:ext cx="1660711" cy="807868"/>
            <a:chOff x="2579649" y="5529206"/>
            <a:chExt cx="2452912" cy="1193242"/>
          </a:xfrm>
        </p:grpSpPr>
        <p:pic>
          <p:nvPicPr>
            <p:cNvPr id="20" name="图片 7">
              <a:extLst>
                <a:ext uri="{FF2B5EF4-FFF2-40B4-BE49-F238E27FC236}">
                  <a16:creationId xmlns:a16="http://schemas.microsoft.com/office/drawing/2014/main" id="{F2AF6BB4-FEDB-449A-9F48-F39650F8A90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645614" y="5529206"/>
              <a:ext cx="2386947" cy="1057689"/>
            </a:xfrm>
            <a:prstGeom prst="rect">
              <a:avLst/>
            </a:prstGeom>
            <a:effectLst>
              <a:outerShdw blurRad="50800" dist="38100" dir="16200000" rotWithShape="0">
                <a:prstClr val="black">
                  <a:alpha val="21000"/>
                </a:prstClr>
              </a:outerShdw>
            </a:effectLst>
          </p:spPr>
        </p:pic>
        <p:pic>
          <p:nvPicPr>
            <p:cNvPr id="21" name="图片 8">
              <a:extLst>
                <a:ext uri="{FF2B5EF4-FFF2-40B4-BE49-F238E27FC236}">
                  <a16:creationId xmlns:a16="http://schemas.microsoft.com/office/drawing/2014/main" id="{80B58A14-C712-4DEB-9C52-0C7D35364C5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739632" y="6211330"/>
              <a:ext cx="1269277" cy="511118"/>
            </a:xfrm>
            <a:prstGeom prst="rect">
              <a:avLst/>
            </a:prstGeom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2" name="图片 9">
              <a:extLst>
                <a:ext uri="{FF2B5EF4-FFF2-40B4-BE49-F238E27FC236}">
                  <a16:creationId xmlns:a16="http://schemas.microsoft.com/office/drawing/2014/main" id="{63945768-7E5C-4CDA-9A12-A0CAB11BE2B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79649" y="6281904"/>
              <a:ext cx="1094018" cy="440544"/>
            </a:xfrm>
            <a:prstGeom prst="rect">
              <a:avLst/>
            </a:prstGeom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25" name="TextBox 24"/>
          <p:cNvSpPr txBox="1"/>
          <p:nvPr/>
        </p:nvSpPr>
        <p:spPr>
          <a:xfrm>
            <a:off x="164658" y="5550667"/>
            <a:ext cx="8391048" cy="73866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wrap="square" lIns="0" tIns="0" rIns="0" bIns="0" rtlCol="0">
            <a:spAutoFit/>
          </a:bodyPr>
          <a:lstStyle/>
          <a:p>
            <a:r>
              <a:rPr lang="en-VN" sz="4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 800 là số liền sau của số: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25F1B31-4B0C-2341-816D-7879ABE10425}"/>
              </a:ext>
            </a:extLst>
          </p:cNvPr>
          <p:cNvSpPr txBox="1"/>
          <p:nvPr/>
        </p:nvSpPr>
        <p:spPr>
          <a:xfrm>
            <a:off x="6678633" y="1681149"/>
            <a:ext cx="992579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4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679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9C06F27-3DE6-0549-BD05-609D30F3EA74}"/>
              </a:ext>
            </a:extLst>
          </p:cNvPr>
          <p:cNvSpPr txBox="1"/>
          <p:nvPr/>
        </p:nvSpPr>
        <p:spPr>
          <a:xfrm>
            <a:off x="6303530" y="2859992"/>
            <a:ext cx="1396536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4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1 000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C864E27-7352-A444-B3D9-3238E1FDCB27}"/>
              </a:ext>
            </a:extLst>
          </p:cNvPr>
          <p:cNvSpPr txBox="1"/>
          <p:nvPr/>
        </p:nvSpPr>
        <p:spPr>
          <a:xfrm>
            <a:off x="8249055" y="4213551"/>
            <a:ext cx="120910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4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600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7E1CFED-B3AE-8A41-A137-9D609FECA3E8}"/>
              </a:ext>
            </a:extLst>
          </p:cNvPr>
          <p:cNvSpPr txBox="1"/>
          <p:nvPr/>
        </p:nvSpPr>
        <p:spPr>
          <a:xfrm>
            <a:off x="7275883" y="5570062"/>
            <a:ext cx="992579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4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799</a:t>
            </a:r>
          </a:p>
        </p:txBody>
      </p:sp>
    </p:spTree>
    <p:extLst>
      <p:ext uri="{BB962C8B-B14F-4D97-AF65-F5344CB8AC3E}">
        <p14:creationId xmlns:p14="http://schemas.microsoft.com/office/powerpoint/2010/main" val="1977473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afterEffect" p14:presetBounceEnd="5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1000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1000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6" grpId="0"/>
          <p:bldP spid="27" grpId="0"/>
          <p:bldP spid="28" grpId="0"/>
          <p:bldP spid="2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6" grpId="0"/>
          <p:bldP spid="27" grpId="0"/>
          <p:bldP spid="28" grpId="0"/>
          <p:bldP spid="29" grpId="0"/>
        </p:bld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ounded Rectangle 28"/>
          <p:cNvSpPr/>
          <p:nvPr/>
        </p:nvSpPr>
        <p:spPr>
          <a:xfrm>
            <a:off x="428017" y="4729268"/>
            <a:ext cx="10612882" cy="1955566"/>
          </a:xfrm>
          <a:prstGeom prst="roundRect">
            <a:avLst/>
          </a:prstGeom>
          <a:solidFill>
            <a:schemeClr val="bg1"/>
          </a:solidFill>
          <a:ln w="63500" cmpd="thickThin">
            <a:solidFill>
              <a:schemeClr val="accent1">
                <a:shade val="50000"/>
                <a:alpha val="81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633147" y="133163"/>
            <a:ext cx="10113245" cy="899347"/>
          </a:xfrm>
          <a:prstGeom prst="rect">
            <a:avLst/>
          </a:prstGeom>
          <a:solidFill>
            <a:schemeClr val="bg1"/>
          </a:solidFill>
          <a:ln w="79375" cmpd="thickThin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ounded Rectangle 24"/>
          <p:cNvSpPr/>
          <p:nvPr/>
        </p:nvSpPr>
        <p:spPr>
          <a:xfrm>
            <a:off x="1991040" y="762866"/>
            <a:ext cx="7637124" cy="3980980"/>
          </a:xfrm>
          <a:prstGeom prst="roundRect">
            <a:avLst/>
          </a:prstGeom>
          <a:solidFill>
            <a:schemeClr val="bg1"/>
          </a:solidFill>
          <a:ln w="63500" cmpd="thickThin">
            <a:solidFill>
              <a:schemeClr val="accent1">
                <a:shade val="50000"/>
                <a:alpha val="81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E043504-884A-9D46-A562-6F314E893EE1}"/>
              </a:ext>
            </a:extLst>
          </p:cNvPr>
          <p:cNvGrpSpPr/>
          <p:nvPr/>
        </p:nvGrpSpPr>
        <p:grpSpPr>
          <a:xfrm>
            <a:off x="705521" y="39911"/>
            <a:ext cx="10695295" cy="854780"/>
            <a:chOff x="1183343" y="1180112"/>
            <a:chExt cx="10208160" cy="854780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7277B5E3-F1C5-3B4A-A1A9-B3F4BE2BD9B4}"/>
                </a:ext>
              </a:extLst>
            </p:cNvPr>
            <p:cNvSpPr txBox="1"/>
            <p:nvPr/>
          </p:nvSpPr>
          <p:spPr>
            <a:xfrm>
              <a:off x="1945637" y="1180112"/>
              <a:ext cx="9445866" cy="803490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312ED9F6-DE77-794B-AAC4-0C1CB3E5D434}"/>
                </a:ext>
              </a:extLst>
            </p:cNvPr>
            <p:cNvSpPr/>
            <p:nvPr/>
          </p:nvSpPr>
          <p:spPr>
            <a:xfrm>
              <a:off x="1183343" y="1464304"/>
              <a:ext cx="570588" cy="570588"/>
            </a:xfrm>
            <a:prstGeom prst="ellipse">
              <a:avLst/>
            </a:prstGeom>
            <a:solidFill>
              <a:schemeClr val="accent4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4</a:t>
              </a: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7A674FD8-0B42-C44B-BD42-37DBDBE42D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0156" y="762866"/>
            <a:ext cx="7588007" cy="385410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82D53E1-1B2C-4B45-8B47-AE37BCAFA4E9}"/>
              </a:ext>
            </a:extLst>
          </p:cNvPr>
          <p:cNvSpPr txBox="1"/>
          <p:nvPr/>
        </p:nvSpPr>
        <p:spPr>
          <a:xfrm>
            <a:off x="678987" y="4847617"/>
            <a:ext cx="10361912" cy="18243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Rô-bốt muốn tô màu đỏ cho những quả ghi số lớn hơn 365, màu xanh cho những quả ghi số bé hơn 365. Hỏi:</a:t>
            </a:r>
          </a:p>
          <a:p>
            <a:pPr marL="457200" marR="0" lvl="0" indent="-4572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arenR"/>
              <a:tabLst/>
              <a:defRPr/>
            </a:pPr>
            <a:r>
              <a:rPr kumimoji="0" lang="en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Có bao nhiêu quả sẽ được tô màu đỏ?</a:t>
            </a:r>
          </a:p>
          <a:p>
            <a:pPr marL="457200" marR="0" lvl="0" indent="-4572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arenR"/>
              <a:tabLst/>
              <a:defRPr/>
            </a:pPr>
            <a:r>
              <a:rPr kumimoji="0" lang="en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Có bao nhiêu quả sẽ được tô màu xanh?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9B8B2E9-518F-CB4F-95DA-29DD385892CF}"/>
              </a:ext>
            </a:extLst>
          </p:cNvPr>
          <p:cNvCxnSpPr/>
          <p:nvPr/>
        </p:nvCxnSpPr>
        <p:spPr>
          <a:xfrm>
            <a:off x="3130686" y="5314177"/>
            <a:ext cx="65314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683FEFA-C9FE-CC42-A500-C8C539F70AF4}"/>
              </a:ext>
            </a:extLst>
          </p:cNvPr>
          <p:cNvCxnSpPr>
            <a:cxnSpLocks/>
          </p:cNvCxnSpPr>
          <p:nvPr/>
        </p:nvCxnSpPr>
        <p:spPr>
          <a:xfrm>
            <a:off x="7131794" y="5314177"/>
            <a:ext cx="170584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Freeform 8">
            <a:extLst>
              <a:ext uri="{FF2B5EF4-FFF2-40B4-BE49-F238E27FC236}">
                <a16:creationId xmlns:a16="http://schemas.microsoft.com/office/drawing/2014/main" id="{7083EC4B-3EEE-594E-923B-CD388E22FD95}"/>
              </a:ext>
            </a:extLst>
          </p:cNvPr>
          <p:cNvSpPr/>
          <p:nvPr/>
        </p:nvSpPr>
        <p:spPr>
          <a:xfrm>
            <a:off x="5186969" y="2270593"/>
            <a:ext cx="446230" cy="373167"/>
          </a:xfrm>
          <a:custGeom>
            <a:avLst/>
            <a:gdLst>
              <a:gd name="connsiteX0" fmla="*/ 199678 w 446230"/>
              <a:gd name="connsiteY0" fmla="*/ 4619 h 410132"/>
              <a:gd name="connsiteX1" fmla="*/ 145646 w 446230"/>
              <a:gd name="connsiteY1" fmla="*/ 4619 h 410132"/>
              <a:gd name="connsiteX2" fmla="*/ 83300 w 446230"/>
              <a:gd name="connsiteY2" fmla="*/ 463 h 410132"/>
              <a:gd name="connsiteX3" fmla="*/ 54206 w 446230"/>
              <a:gd name="connsiteY3" fmla="*/ 17089 h 410132"/>
              <a:gd name="connsiteX4" fmla="*/ 20955 w 446230"/>
              <a:gd name="connsiteY4" fmla="*/ 62809 h 410132"/>
              <a:gd name="connsiteX5" fmla="*/ 4329 w 446230"/>
              <a:gd name="connsiteY5" fmla="*/ 108529 h 410132"/>
              <a:gd name="connsiteX6" fmla="*/ 173 w 446230"/>
              <a:gd name="connsiteY6" fmla="*/ 154249 h 410132"/>
              <a:gd name="connsiteX7" fmla="*/ 8486 w 446230"/>
              <a:gd name="connsiteY7" fmla="*/ 204125 h 410132"/>
              <a:gd name="connsiteX8" fmla="*/ 33424 w 446230"/>
              <a:gd name="connsiteY8" fmla="*/ 266470 h 410132"/>
              <a:gd name="connsiteX9" fmla="*/ 79144 w 446230"/>
              <a:gd name="connsiteY9" fmla="*/ 345441 h 410132"/>
              <a:gd name="connsiteX10" fmla="*/ 120707 w 446230"/>
              <a:gd name="connsiteY10" fmla="*/ 387005 h 410132"/>
              <a:gd name="connsiteX11" fmla="*/ 149802 w 446230"/>
              <a:gd name="connsiteY11" fmla="*/ 407787 h 410132"/>
              <a:gd name="connsiteX12" fmla="*/ 191366 w 446230"/>
              <a:gd name="connsiteY12" fmla="*/ 407787 h 410132"/>
              <a:gd name="connsiteX13" fmla="*/ 220460 w 446230"/>
              <a:gd name="connsiteY13" fmla="*/ 391161 h 410132"/>
              <a:gd name="connsiteX14" fmla="*/ 249555 w 446230"/>
              <a:gd name="connsiteY14" fmla="*/ 399474 h 410132"/>
              <a:gd name="connsiteX15" fmla="*/ 282806 w 446230"/>
              <a:gd name="connsiteY15" fmla="*/ 407787 h 410132"/>
              <a:gd name="connsiteX16" fmla="*/ 320213 w 446230"/>
              <a:gd name="connsiteY16" fmla="*/ 387005 h 410132"/>
              <a:gd name="connsiteX17" fmla="*/ 390871 w 446230"/>
              <a:gd name="connsiteY17" fmla="*/ 299721 h 410132"/>
              <a:gd name="connsiteX18" fmla="*/ 440747 w 446230"/>
              <a:gd name="connsiteY18" fmla="*/ 195812 h 410132"/>
              <a:gd name="connsiteX19" fmla="*/ 440747 w 446230"/>
              <a:gd name="connsiteY19" fmla="*/ 116841 h 410132"/>
              <a:gd name="connsiteX20" fmla="*/ 403340 w 446230"/>
              <a:gd name="connsiteY20" fmla="*/ 37870 h 410132"/>
              <a:gd name="connsiteX21" fmla="*/ 357620 w 446230"/>
              <a:gd name="connsiteY21" fmla="*/ 8776 h 410132"/>
              <a:gd name="connsiteX22" fmla="*/ 316056 w 446230"/>
              <a:gd name="connsiteY22" fmla="*/ 8776 h 410132"/>
              <a:gd name="connsiteX23" fmla="*/ 278649 w 446230"/>
              <a:gd name="connsiteY23" fmla="*/ 17089 h 410132"/>
              <a:gd name="connsiteX24" fmla="*/ 199678 w 446230"/>
              <a:gd name="connsiteY24" fmla="*/ 4619 h 410132"/>
              <a:gd name="connsiteX0" fmla="*/ 203834 w 446230"/>
              <a:gd name="connsiteY0" fmla="*/ 25753 h 410484"/>
              <a:gd name="connsiteX1" fmla="*/ 145646 w 446230"/>
              <a:gd name="connsiteY1" fmla="*/ 4971 h 410484"/>
              <a:gd name="connsiteX2" fmla="*/ 83300 w 446230"/>
              <a:gd name="connsiteY2" fmla="*/ 815 h 410484"/>
              <a:gd name="connsiteX3" fmla="*/ 54206 w 446230"/>
              <a:gd name="connsiteY3" fmla="*/ 17441 h 410484"/>
              <a:gd name="connsiteX4" fmla="*/ 20955 w 446230"/>
              <a:gd name="connsiteY4" fmla="*/ 63161 h 410484"/>
              <a:gd name="connsiteX5" fmla="*/ 4329 w 446230"/>
              <a:gd name="connsiteY5" fmla="*/ 108881 h 410484"/>
              <a:gd name="connsiteX6" fmla="*/ 173 w 446230"/>
              <a:gd name="connsiteY6" fmla="*/ 154601 h 410484"/>
              <a:gd name="connsiteX7" fmla="*/ 8486 w 446230"/>
              <a:gd name="connsiteY7" fmla="*/ 204477 h 410484"/>
              <a:gd name="connsiteX8" fmla="*/ 33424 w 446230"/>
              <a:gd name="connsiteY8" fmla="*/ 266822 h 410484"/>
              <a:gd name="connsiteX9" fmla="*/ 79144 w 446230"/>
              <a:gd name="connsiteY9" fmla="*/ 345793 h 410484"/>
              <a:gd name="connsiteX10" fmla="*/ 120707 w 446230"/>
              <a:gd name="connsiteY10" fmla="*/ 387357 h 410484"/>
              <a:gd name="connsiteX11" fmla="*/ 149802 w 446230"/>
              <a:gd name="connsiteY11" fmla="*/ 408139 h 410484"/>
              <a:gd name="connsiteX12" fmla="*/ 191366 w 446230"/>
              <a:gd name="connsiteY12" fmla="*/ 408139 h 410484"/>
              <a:gd name="connsiteX13" fmla="*/ 220460 w 446230"/>
              <a:gd name="connsiteY13" fmla="*/ 391513 h 410484"/>
              <a:gd name="connsiteX14" fmla="*/ 249555 w 446230"/>
              <a:gd name="connsiteY14" fmla="*/ 399826 h 410484"/>
              <a:gd name="connsiteX15" fmla="*/ 282806 w 446230"/>
              <a:gd name="connsiteY15" fmla="*/ 408139 h 410484"/>
              <a:gd name="connsiteX16" fmla="*/ 320213 w 446230"/>
              <a:gd name="connsiteY16" fmla="*/ 387357 h 410484"/>
              <a:gd name="connsiteX17" fmla="*/ 390871 w 446230"/>
              <a:gd name="connsiteY17" fmla="*/ 300073 h 410484"/>
              <a:gd name="connsiteX18" fmla="*/ 440747 w 446230"/>
              <a:gd name="connsiteY18" fmla="*/ 196164 h 410484"/>
              <a:gd name="connsiteX19" fmla="*/ 440747 w 446230"/>
              <a:gd name="connsiteY19" fmla="*/ 117193 h 410484"/>
              <a:gd name="connsiteX20" fmla="*/ 403340 w 446230"/>
              <a:gd name="connsiteY20" fmla="*/ 38222 h 410484"/>
              <a:gd name="connsiteX21" fmla="*/ 357620 w 446230"/>
              <a:gd name="connsiteY21" fmla="*/ 9128 h 410484"/>
              <a:gd name="connsiteX22" fmla="*/ 316056 w 446230"/>
              <a:gd name="connsiteY22" fmla="*/ 9128 h 410484"/>
              <a:gd name="connsiteX23" fmla="*/ 278649 w 446230"/>
              <a:gd name="connsiteY23" fmla="*/ 17441 h 410484"/>
              <a:gd name="connsiteX24" fmla="*/ 203834 w 446230"/>
              <a:gd name="connsiteY24" fmla="*/ 25753 h 410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446230" h="410484">
                <a:moveTo>
                  <a:pt x="203834" y="25753"/>
                </a:moveTo>
                <a:cubicBezTo>
                  <a:pt x="181667" y="23675"/>
                  <a:pt x="165735" y="9127"/>
                  <a:pt x="145646" y="4971"/>
                </a:cubicBezTo>
                <a:cubicBezTo>
                  <a:pt x="125557" y="815"/>
                  <a:pt x="98540" y="-1263"/>
                  <a:pt x="83300" y="815"/>
                </a:cubicBezTo>
                <a:cubicBezTo>
                  <a:pt x="68060" y="2893"/>
                  <a:pt x="64597" y="7050"/>
                  <a:pt x="54206" y="17441"/>
                </a:cubicBezTo>
                <a:cubicBezTo>
                  <a:pt x="43815" y="27832"/>
                  <a:pt x="29268" y="47921"/>
                  <a:pt x="20955" y="63161"/>
                </a:cubicBezTo>
                <a:cubicBezTo>
                  <a:pt x="12642" y="78401"/>
                  <a:pt x="7793" y="93641"/>
                  <a:pt x="4329" y="108881"/>
                </a:cubicBezTo>
                <a:cubicBezTo>
                  <a:pt x="865" y="124121"/>
                  <a:pt x="-520" y="138668"/>
                  <a:pt x="173" y="154601"/>
                </a:cubicBezTo>
                <a:cubicBezTo>
                  <a:pt x="866" y="170534"/>
                  <a:pt x="2944" y="185774"/>
                  <a:pt x="8486" y="204477"/>
                </a:cubicBezTo>
                <a:cubicBezTo>
                  <a:pt x="14028" y="223180"/>
                  <a:pt x="21648" y="243269"/>
                  <a:pt x="33424" y="266822"/>
                </a:cubicBezTo>
                <a:cubicBezTo>
                  <a:pt x="45200" y="290375"/>
                  <a:pt x="64597" y="325704"/>
                  <a:pt x="79144" y="345793"/>
                </a:cubicBezTo>
                <a:cubicBezTo>
                  <a:pt x="93691" y="365882"/>
                  <a:pt x="108931" y="376966"/>
                  <a:pt x="120707" y="387357"/>
                </a:cubicBezTo>
                <a:cubicBezTo>
                  <a:pt x="132483" y="397748"/>
                  <a:pt x="138026" y="404675"/>
                  <a:pt x="149802" y="408139"/>
                </a:cubicBezTo>
                <a:cubicBezTo>
                  <a:pt x="161578" y="411603"/>
                  <a:pt x="179590" y="410910"/>
                  <a:pt x="191366" y="408139"/>
                </a:cubicBezTo>
                <a:cubicBezTo>
                  <a:pt x="203142" y="405368"/>
                  <a:pt x="210762" y="392899"/>
                  <a:pt x="220460" y="391513"/>
                </a:cubicBezTo>
                <a:cubicBezTo>
                  <a:pt x="230158" y="390127"/>
                  <a:pt x="239164" y="397055"/>
                  <a:pt x="249555" y="399826"/>
                </a:cubicBezTo>
                <a:cubicBezTo>
                  <a:pt x="259946" y="402597"/>
                  <a:pt x="271030" y="410217"/>
                  <a:pt x="282806" y="408139"/>
                </a:cubicBezTo>
                <a:cubicBezTo>
                  <a:pt x="294582" y="406061"/>
                  <a:pt x="302202" y="405368"/>
                  <a:pt x="320213" y="387357"/>
                </a:cubicBezTo>
                <a:cubicBezTo>
                  <a:pt x="338224" y="369346"/>
                  <a:pt x="370782" y="331939"/>
                  <a:pt x="390871" y="300073"/>
                </a:cubicBezTo>
                <a:cubicBezTo>
                  <a:pt x="410960" y="268207"/>
                  <a:pt x="432434" y="226644"/>
                  <a:pt x="440747" y="196164"/>
                </a:cubicBezTo>
                <a:cubicBezTo>
                  <a:pt x="449060" y="165684"/>
                  <a:pt x="446982" y="143517"/>
                  <a:pt x="440747" y="117193"/>
                </a:cubicBezTo>
                <a:cubicBezTo>
                  <a:pt x="434513" y="90869"/>
                  <a:pt x="417194" y="56233"/>
                  <a:pt x="403340" y="38222"/>
                </a:cubicBezTo>
                <a:cubicBezTo>
                  <a:pt x="389486" y="20211"/>
                  <a:pt x="372167" y="13977"/>
                  <a:pt x="357620" y="9128"/>
                </a:cubicBezTo>
                <a:cubicBezTo>
                  <a:pt x="343073" y="4279"/>
                  <a:pt x="329218" y="7743"/>
                  <a:pt x="316056" y="9128"/>
                </a:cubicBezTo>
                <a:cubicBezTo>
                  <a:pt x="302894" y="10513"/>
                  <a:pt x="297353" y="14670"/>
                  <a:pt x="278649" y="17441"/>
                </a:cubicBezTo>
                <a:cubicBezTo>
                  <a:pt x="259945" y="20212"/>
                  <a:pt x="226001" y="27831"/>
                  <a:pt x="203834" y="2575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391</a:t>
            </a:r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9833508C-CA3E-AA40-B536-C07036513F46}"/>
              </a:ext>
            </a:extLst>
          </p:cNvPr>
          <p:cNvSpPr/>
          <p:nvPr/>
        </p:nvSpPr>
        <p:spPr>
          <a:xfrm>
            <a:off x="4837093" y="1314378"/>
            <a:ext cx="446230" cy="373167"/>
          </a:xfrm>
          <a:custGeom>
            <a:avLst/>
            <a:gdLst>
              <a:gd name="connsiteX0" fmla="*/ 199678 w 446230"/>
              <a:gd name="connsiteY0" fmla="*/ 4619 h 410132"/>
              <a:gd name="connsiteX1" fmla="*/ 145646 w 446230"/>
              <a:gd name="connsiteY1" fmla="*/ 4619 h 410132"/>
              <a:gd name="connsiteX2" fmla="*/ 83300 w 446230"/>
              <a:gd name="connsiteY2" fmla="*/ 463 h 410132"/>
              <a:gd name="connsiteX3" fmla="*/ 54206 w 446230"/>
              <a:gd name="connsiteY3" fmla="*/ 17089 h 410132"/>
              <a:gd name="connsiteX4" fmla="*/ 20955 w 446230"/>
              <a:gd name="connsiteY4" fmla="*/ 62809 h 410132"/>
              <a:gd name="connsiteX5" fmla="*/ 4329 w 446230"/>
              <a:gd name="connsiteY5" fmla="*/ 108529 h 410132"/>
              <a:gd name="connsiteX6" fmla="*/ 173 w 446230"/>
              <a:gd name="connsiteY6" fmla="*/ 154249 h 410132"/>
              <a:gd name="connsiteX7" fmla="*/ 8486 w 446230"/>
              <a:gd name="connsiteY7" fmla="*/ 204125 h 410132"/>
              <a:gd name="connsiteX8" fmla="*/ 33424 w 446230"/>
              <a:gd name="connsiteY8" fmla="*/ 266470 h 410132"/>
              <a:gd name="connsiteX9" fmla="*/ 79144 w 446230"/>
              <a:gd name="connsiteY9" fmla="*/ 345441 h 410132"/>
              <a:gd name="connsiteX10" fmla="*/ 120707 w 446230"/>
              <a:gd name="connsiteY10" fmla="*/ 387005 h 410132"/>
              <a:gd name="connsiteX11" fmla="*/ 149802 w 446230"/>
              <a:gd name="connsiteY11" fmla="*/ 407787 h 410132"/>
              <a:gd name="connsiteX12" fmla="*/ 191366 w 446230"/>
              <a:gd name="connsiteY12" fmla="*/ 407787 h 410132"/>
              <a:gd name="connsiteX13" fmla="*/ 220460 w 446230"/>
              <a:gd name="connsiteY13" fmla="*/ 391161 h 410132"/>
              <a:gd name="connsiteX14" fmla="*/ 249555 w 446230"/>
              <a:gd name="connsiteY14" fmla="*/ 399474 h 410132"/>
              <a:gd name="connsiteX15" fmla="*/ 282806 w 446230"/>
              <a:gd name="connsiteY15" fmla="*/ 407787 h 410132"/>
              <a:gd name="connsiteX16" fmla="*/ 320213 w 446230"/>
              <a:gd name="connsiteY16" fmla="*/ 387005 h 410132"/>
              <a:gd name="connsiteX17" fmla="*/ 390871 w 446230"/>
              <a:gd name="connsiteY17" fmla="*/ 299721 h 410132"/>
              <a:gd name="connsiteX18" fmla="*/ 440747 w 446230"/>
              <a:gd name="connsiteY18" fmla="*/ 195812 h 410132"/>
              <a:gd name="connsiteX19" fmla="*/ 440747 w 446230"/>
              <a:gd name="connsiteY19" fmla="*/ 116841 h 410132"/>
              <a:gd name="connsiteX20" fmla="*/ 403340 w 446230"/>
              <a:gd name="connsiteY20" fmla="*/ 37870 h 410132"/>
              <a:gd name="connsiteX21" fmla="*/ 357620 w 446230"/>
              <a:gd name="connsiteY21" fmla="*/ 8776 h 410132"/>
              <a:gd name="connsiteX22" fmla="*/ 316056 w 446230"/>
              <a:gd name="connsiteY22" fmla="*/ 8776 h 410132"/>
              <a:gd name="connsiteX23" fmla="*/ 278649 w 446230"/>
              <a:gd name="connsiteY23" fmla="*/ 17089 h 410132"/>
              <a:gd name="connsiteX24" fmla="*/ 199678 w 446230"/>
              <a:gd name="connsiteY24" fmla="*/ 4619 h 410132"/>
              <a:gd name="connsiteX0" fmla="*/ 203834 w 446230"/>
              <a:gd name="connsiteY0" fmla="*/ 25753 h 410484"/>
              <a:gd name="connsiteX1" fmla="*/ 145646 w 446230"/>
              <a:gd name="connsiteY1" fmla="*/ 4971 h 410484"/>
              <a:gd name="connsiteX2" fmla="*/ 83300 w 446230"/>
              <a:gd name="connsiteY2" fmla="*/ 815 h 410484"/>
              <a:gd name="connsiteX3" fmla="*/ 54206 w 446230"/>
              <a:gd name="connsiteY3" fmla="*/ 17441 h 410484"/>
              <a:gd name="connsiteX4" fmla="*/ 20955 w 446230"/>
              <a:gd name="connsiteY4" fmla="*/ 63161 h 410484"/>
              <a:gd name="connsiteX5" fmla="*/ 4329 w 446230"/>
              <a:gd name="connsiteY5" fmla="*/ 108881 h 410484"/>
              <a:gd name="connsiteX6" fmla="*/ 173 w 446230"/>
              <a:gd name="connsiteY6" fmla="*/ 154601 h 410484"/>
              <a:gd name="connsiteX7" fmla="*/ 8486 w 446230"/>
              <a:gd name="connsiteY7" fmla="*/ 204477 h 410484"/>
              <a:gd name="connsiteX8" fmla="*/ 33424 w 446230"/>
              <a:gd name="connsiteY8" fmla="*/ 266822 h 410484"/>
              <a:gd name="connsiteX9" fmla="*/ 79144 w 446230"/>
              <a:gd name="connsiteY9" fmla="*/ 345793 h 410484"/>
              <a:gd name="connsiteX10" fmla="*/ 120707 w 446230"/>
              <a:gd name="connsiteY10" fmla="*/ 387357 h 410484"/>
              <a:gd name="connsiteX11" fmla="*/ 149802 w 446230"/>
              <a:gd name="connsiteY11" fmla="*/ 408139 h 410484"/>
              <a:gd name="connsiteX12" fmla="*/ 191366 w 446230"/>
              <a:gd name="connsiteY12" fmla="*/ 408139 h 410484"/>
              <a:gd name="connsiteX13" fmla="*/ 220460 w 446230"/>
              <a:gd name="connsiteY13" fmla="*/ 391513 h 410484"/>
              <a:gd name="connsiteX14" fmla="*/ 249555 w 446230"/>
              <a:gd name="connsiteY14" fmla="*/ 399826 h 410484"/>
              <a:gd name="connsiteX15" fmla="*/ 282806 w 446230"/>
              <a:gd name="connsiteY15" fmla="*/ 408139 h 410484"/>
              <a:gd name="connsiteX16" fmla="*/ 320213 w 446230"/>
              <a:gd name="connsiteY16" fmla="*/ 387357 h 410484"/>
              <a:gd name="connsiteX17" fmla="*/ 390871 w 446230"/>
              <a:gd name="connsiteY17" fmla="*/ 300073 h 410484"/>
              <a:gd name="connsiteX18" fmla="*/ 440747 w 446230"/>
              <a:gd name="connsiteY18" fmla="*/ 196164 h 410484"/>
              <a:gd name="connsiteX19" fmla="*/ 440747 w 446230"/>
              <a:gd name="connsiteY19" fmla="*/ 117193 h 410484"/>
              <a:gd name="connsiteX20" fmla="*/ 403340 w 446230"/>
              <a:gd name="connsiteY20" fmla="*/ 38222 h 410484"/>
              <a:gd name="connsiteX21" fmla="*/ 357620 w 446230"/>
              <a:gd name="connsiteY21" fmla="*/ 9128 h 410484"/>
              <a:gd name="connsiteX22" fmla="*/ 316056 w 446230"/>
              <a:gd name="connsiteY22" fmla="*/ 9128 h 410484"/>
              <a:gd name="connsiteX23" fmla="*/ 278649 w 446230"/>
              <a:gd name="connsiteY23" fmla="*/ 17441 h 410484"/>
              <a:gd name="connsiteX24" fmla="*/ 203834 w 446230"/>
              <a:gd name="connsiteY24" fmla="*/ 25753 h 410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446230" h="410484">
                <a:moveTo>
                  <a:pt x="203834" y="25753"/>
                </a:moveTo>
                <a:cubicBezTo>
                  <a:pt x="181667" y="23675"/>
                  <a:pt x="165735" y="9127"/>
                  <a:pt x="145646" y="4971"/>
                </a:cubicBezTo>
                <a:cubicBezTo>
                  <a:pt x="125557" y="815"/>
                  <a:pt x="98540" y="-1263"/>
                  <a:pt x="83300" y="815"/>
                </a:cubicBezTo>
                <a:cubicBezTo>
                  <a:pt x="68060" y="2893"/>
                  <a:pt x="64597" y="7050"/>
                  <a:pt x="54206" y="17441"/>
                </a:cubicBezTo>
                <a:cubicBezTo>
                  <a:pt x="43815" y="27832"/>
                  <a:pt x="29268" y="47921"/>
                  <a:pt x="20955" y="63161"/>
                </a:cubicBezTo>
                <a:cubicBezTo>
                  <a:pt x="12642" y="78401"/>
                  <a:pt x="7793" y="93641"/>
                  <a:pt x="4329" y="108881"/>
                </a:cubicBezTo>
                <a:cubicBezTo>
                  <a:pt x="865" y="124121"/>
                  <a:pt x="-520" y="138668"/>
                  <a:pt x="173" y="154601"/>
                </a:cubicBezTo>
                <a:cubicBezTo>
                  <a:pt x="866" y="170534"/>
                  <a:pt x="2944" y="185774"/>
                  <a:pt x="8486" y="204477"/>
                </a:cubicBezTo>
                <a:cubicBezTo>
                  <a:pt x="14028" y="223180"/>
                  <a:pt x="21648" y="243269"/>
                  <a:pt x="33424" y="266822"/>
                </a:cubicBezTo>
                <a:cubicBezTo>
                  <a:pt x="45200" y="290375"/>
                  <a:pt x="64597" y="325704"/>
                  <a:pt x="79144" y="345793"/>
                </a:cubicBezTo>
                <a:cubicBezTo>
                  <a:pt x="93691" y="365882"/>
                  <a:pt x="108931" y="376966"/>
                  <a:pt x="120707" y="387357"/>
                </a:cubicBezTo>
                <a:cubicBezTo>
                  <a:pt x="132483" y="397748"/>
                  <a:pt x="138026" y="404675"/>
                  <a:pt x="149802" y="408139"/>
                </a:cubicBezTo>
                <a:cubicBezTo>
                  <a:pt x="161578" y="411603"/>
                  <a:pt x="179590" y="410910"/>
                  <a:pt x="191366" y="408139"/>
                </a:cubicBezTo>
                <a:cubicBezTo>
                  <a:pt x="203142" y="405368"/>
                  <a:pt x="210762" y="392899"/>
                  <a:pt x="220460" y="391513"/>
                </a:cubicBezTo>
                <a:cubicBezTo>
                  <a:pt x="230158" y="390127"/>
                  <a:pt x="239164" y="397055"/>
                  <a:pt x="249555" y="399826"/>
                </a:cubicBezTo>
                <a:cubicBezTo>
                  <a:pt x="259946" y="402597"/>
                  <a:pt x="271030" y="410217"/>
                  <a:pt x="282806" y="408139"/>
                </a:cubicBezTo>
                <a:cubicBezTo>
                  <a:pt x="294582" y="406061"/>
                  <a:pt x="302202" y="405368"/>
                  <a:pt x="320213" y="387357"/>
                </a:cubicBezTo>
                <a:cubicBezTo>
                  <a:pt x="338224" y="369346"/>
                  <a:pt x="370782" y="331939"/>
                  <a:pt x="390871" y="300073"/>
                </a:cubicBezTo>
                <a:cubicBezTo>
                  <a:pt x="410960" y="268207"/>
                  <a:pt x="432434" y="226644"/>
                  <a:pt x="440747" y="196164"/>
                </a:cubicBezTo>
                <a:cubicBezTo>
                  <a:pt x="449060" y="165684"/>
                  <a:pt x="446982" y="143517"/>
                  <a:pt x="440747" y="117193"/>
                </a:cubicBezTo>
                <a:cubicBezTo>
                  <a:pt x="434513" y="90869"/>
                  <a:pt x="417194" y="56233"/>
                  <a:pt x="403340" y="38222"/>
                </a:cubicBezTo>
                <a:cubicBezTo>
                  <a:pt x="389486" y="20211"/>
                  <a:pt x="372167" y="13977"/>
                  <a:pt x="357620" y="9128"/>
                </a:cubicBezTo>
                <a:cubicBezTo>
                  <a:pt x="343073" y="4279"/>
                  <a:pt x="329218" y="7743"/>
                  <a:pt x="316056" y="9128"/>
                </a:cubicBezTo>
                <a:cubicBezTo>
                  <a:pt x="302894" y="10513"/>
                  <a:pt x="297353" y="14670"/>
                  <a:pt x="278649" y="17441"/>
                </a:cubicBezTo>
                <a:cubicBezTo>
                  <a:pt x="259945" y="20212"/>
                  <a:pt x="226001" y="27831"/>
                  <a:pt x="203834" y="2575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367</a:t>
            </a:r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4478991E-2A65-884F-9CF7-ABF5BA969772}"/>
              </a:ext>
            </a:extLst>
          </p:cNvPr>
          <p:cNvSpPr/>
          <p:nvPr/>
        </p:nvSpPr>
        <p:spPr>
          <a:xfrm>
            <a:off x="5859943" y="1314378"/>
            <a:ext cx="446230" cy="373167"/>
          </a:xfrm>
          <a:custGeom>
            <a:avLst/>
            <a:gdLst>
              <a:gd name="connsiteX0" fmla="*/ 199678 w 446230"/>
              <a:gd name="connsiteY0" fmla="*/ 4619 h 410132"/>
              <a:gd name="connsiteX1" fmla="*/ 145646 w 446230"/>
              <a:gd name="connsiteY1" fmla="*/ 4619 h 410132"/>
              <a:gd name="connsiteX2" fmla="*/ 83300 w 446230"/>
              <a:gd name="connsiteY2" fmla="*/ 463 h 410132"/>
              <a:gd name="connsiteX3" fmla="*/ 54206 w 446230"/>
              <a:gd name="connsiteY3" fmla="*/ 17089 h 410132"/>
              <a:gd name="connsiteX4" fmla="*/ 20955 w 446230"/>
              <a:gd name="connsiteY4" fmla="*/ 62809 h 410132"/>
              <a:gd name="connsiteX5" fmla="*/ 4329 w 446230"/>
              <a:gd name="connsiteY5" fmla="*/ 108529 h 410132"/>
              <a:gd name="connsiteX6" fmla="*/ 173 w 446230"/>
              <a:gd name="connsiteY6" fmla="*/ 154249 h 410132"/>
              <a:gd name="connsiteX7" fmla="*/ 8486 w 446230"/>
              <a:gd name="connsiteY7" fmla="*/ 204125 h 410132"/>
              <a:gd name="connsiteX8" fmla="*/ 33424 w 446230"/>
              <a:gd name="connsiteY8" fmla="*/ 266470 h 410132"/>
              <a:gd name="connsiteX9" fmla="*/ 79144 w 446230"/>
              <a:gd name="connsiteY9" fmla="*/ 345441 h 410132"/>
              <a:gd name="connsiteX10" fmla="*/ 120707 w 446230"/>
              <a:gd name="connsiteY10" fmla="*/ 387005 h 410132"/>
              <a:gd name="connsiteX11" fmla="*/ 149802 w 446230"/>
              <a:gd name="connsiteY11" fmla="*/ 407787 h 410132"/>
              <a:gd name="connsiteX12" fmla="*/ 191366 w 446230"/>
              <a:gd name="connsiteY12" fmla="*/ 407787 h 410132"/>
              <a:gd name="connsiteX13" fmla="*/ 220460 w 446230"/>
              <a:gd name="connsiteY13" fmla="*/ 391161 h 410132"/>
              <a:gd name="connsiteX14" fmla="*/ 249555 w 446230"/>
              <a:gd name="connsiteY14" fmla="*/ 399474 h 410132"/>
              <a:gd name="connsiteX15" fmla="*/ 282806 w 446230"/>
              <a:gd name="connsiteY15" fmla="*/ 407787 h 410132"/>
              <a:gd name="connsiteX16" fmla="*/ 320213 w 446230"/>
              <a:gd name="connsiteY16" fmla="*/ 387005 h 410132"/>
              <a:gd name="connsiteX17" fmla="*/ 390871 w 446230"/>
              <a:gd name="connsiteY17" fmla="*/ 299721 h 410132"/>
              <a:gd name="connsiteX18" fmla="*/ 440747 w 446230"/>
              <a:gd name="connsiteY18" fmla="*/ 195812 h 410132"/>
              <a:gd name="connsiteX19" fmla="*/ 440747 w 446230"/>
              <a:gd name="connsiteY19" fmla="*/ 116841 h 410132"/>
              <a:gd name="connsiteX20" fmla="*/ 403340 w 446230"/>
              <a:gd name="connsiteY20" fmla="*/ 37870 h 410132"/>
              <a:gd name="connsiteX21" fmla="*/ 357620 w 446230"/>
              <a:gd name="connsiteY21" fmla="*/ 8776 h 410132"/>
              <a:gd name="connsiteX22" fmla="*/ 316056 w 446230"/>
              <a:gd name="connsiteY22" fmla="*/ 8776 h 410132"/>
              <a:gd name="connsiteX23" fmla="*/ 278649 w 446230"/>
              <a:gd name="connsiteY23" fmla="*/ 17089 h 410132"/>
              <a:gd name="connsiteX24" fmla="*/ 199678 w 446230"/>
              <a:gd name="connsiteY24" fmla="*/ 4619 h 410132"/>
              <a:gd name="connsiteX0" fmla="*/ 203834 w 446230"/>
              <a:gd name="connsiteY0" fmla="*/ 25753 h 410484"/>
              <a:gd name="connsiteX1" fmla="*/ 145646 w 446230"/>
              <a:gd name="connsiteY1" fmla="*/ 4971 h 410484"/>
              <a:gd name="connsiteX2" fmla="*/ 83300 w 446230"/>
              <a:gd name="connsiteY2" fmla="*/ 815 h 410484"/>
              <a:gd name="connsiteX3" fmla="*/ 54206 w 446230"/>
              <a:gd name="connsiteY3" fmla="*/ 17441 h 410484"/>
              <a:gd name="connsiteX4" fmla="*/ 20955 w 446230"/>
              <a:gd name="connsiteY4" fmla="*/ 63161 h 410484"/>
              <a:gd name="connsiteX5" fmla="*/ 4329 w 446230"/>
              <a:gd name="connsiteY5" fmla="*/ 108881 h 410484"/>
              <a:gd name="connsiteX6" fmla="*/ 173 w 446230"/>
              <a:gd name="connsiteY6" fmla="*/ 154601 h 410484"/>
              <a:gd name="connsiteX7" fmla="*/ 8486 w 446230"/>
              <a:gd name="connsiteY7" fmla="*/ 204477 h 410484"/>
              <a:gd name="connsiteX8" fmla="*/ 33424 w 446230"/>
              <a:gd name="connsiteY8" fmla="*/ 266822 h 410484"/>
              <a:gd name="connsiteX9" fmla="*/ 79144 w 446230"/>
              <a:gd name="connsiteY9" fmla="*/ 345793 h 410484"/>
              <a:gd name="connsiteX10" fmla="*/ 120707 w 446230"/>
              <a:gd name="connsiteY10" fmla="*/ 387357 h 410484"/>
              <a:gd name="connsiteX11" fmla="*/ 149802 w 446230"/>
              <a:gd name="connsiteY11" fmla="*/ 408139 h 410484"/>
              <a:gd name="connsiteX12" fmla="*/ 191366 w 446230"/>
              <a:gd name="connsiteY12" fmla="*/ 408139 h 410484"/>
              <a:gd name="connsiteX13" fmla="*/ 220460 w 446230"/>
              <a:gd name="connsiteY13" fmla="*/ 391513 h 410484"/>
              <a:gd name="connsiteX14" fmla="*/ 249555 w 446230"/>
              <a:gd name="connsiteY14" fmla="*/ 399826 h 410484"/>
              <a:gd name="connsiteX15" fmla="*/ 282806 w 446230"/>
              <a:gd name="connsiteY15" fmla="*/ 408139 h 410484"/>
              <a:gd name="connsiteX16" fmla="*/ 320213 w 446230"/>
              <a:gd name="connsiteY16" fmla="*/ 387357 h 410484"/>
              <a:gd name="connsiteX17" fmla="*/ 390871 w 446230"/>
              <a:gd name="connsiteY17" fmla="*/ 300073 h 410484"/>
              <a:gd name="connsiteX18" fmla="*/ 440747 w 446230"/>
              <a:gd name="connsiteY18" fmla="*/ 196164 h 410484"/>
              <a:gd name="connsiteX19" fmla="*/ 440747 w 446230"/>
              <a:gd name="connsiteY19" fmla="*/ 117193 h 410484"/>
              <a:gd name="connsiteX20" fmla="*/ 403340 w 446230"/>
              <a:gd name="connsiteY20" fmla="*/ 38222 h 410484"/>
              <a:gd name="connsiteX21" fmla="*/ 357620 w 446230"/>
              <a:gd name="connsiteY21" fmla="*/ 9128 h 410484"/>
              <a:gd name="connsiteX22" fmla="*/ 316056 w 446230"/>
              <a:gd name="connsiteY22" fmla="*/ 9128 h 410484"/>
              <a:gd name="connsiteX23" fmla="*/ 278649 w 446230"/>
              <a:gd name="connsiteY23" fmla="*/ 17441 h 410484"/>
              <a:gd name="connsiteX24" fmla="*/ 203834 w 446230"/>
              <a:gd name="connsiteY24" fmla="*/ 25753 h 410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446230" h="410484">
                <a:moveTo>
                  <a:pt x="203834" y="25753"/>
                </a:moveTo>
                <a:cubicBezTo>
                  <a:pt x="181667" y="23675"/>
                  <a:pt x="165735" y="9127"/>
                  <a:pt x="145646" y="4971"/>
                </a:cubicBezTo>
                <a:cubicBezTo>
                  <a:pt x="125557" y="815"/>
                  <a:pt x="98540" y="-1263"/>
                  <a:pt x="83300" y="815"/>
                </a:cubicBezTo>
                <a:cubicBezTo>
                  <a:pt x="68060" y="2893"/>
                  <a:pt x="64597" y="7050"/>
                  <a:pt x="54206" y="17441"/>
                </a:cubicBezTo>
                <a:cubicBezTo>
                  <a:pt x="43815" y="27832"/>
                  <a:pt x="29268" y="47921"/>
                  <a:pt x="20955" y="63161"/>
                </a:cubicBezTo>
                <a:cubicBezTo>
                  <a:pt x="12642" y="78401"/>
                  <a:pt x="7793" y="93641"/>
                  <a:pt x="4329" y="108881"/>
                </a:cubicBezTo>
                <a:cubicBezTo>
                  <a:pt x="865" y="124121"/>
                  <a:pt x="-520" y="138668"/>
                  <a:pt x="173" y="154601"/>
                </a:cubicBezTo>
                <a:cubicBezTo>
                  <a:pt x="866" y="170534"/>
                  <a:pt x="2944" y="185774"/>
                  <a:pt x="8486" y="204477"/>
                </a:cubicBezTo>
                <a:cubicBezTo>
                  <a:pt x="14028" y="223180"/>
                  <a:pt x="21648" y="243269"/>
                  <a:pt x="33424" y="266822"/>
                </a:cubicBezTo>
                <a:cubicBezTo>
                  <a:pt x="45200" y="290375"/>
                  <a:pt x="64597" y="325704"/>
                  <a:pt x="79144" y="345793"/>
                </a:cubicBezTo>
                <a:cubicBezTo>
                  <a:pt x="93691" y="365882"/>
                  <a:pt x="108931" y="376966"/>
                  <a:pt x="120707" y="387357"/>
                </a:cubicBezTo>
                <a:cubicBezTo>
                  <a:pt x="132483" y="397748"/>
                  <a:pt x="138026" y="404675"/>
                  <a:pt x="149802" y="408139"/>
                </a:cubicBezTo>
                <a:cubicBezTo>
                  <a:pt x="161578" y="411603"/>
                  <a:pt x="179590" y="410910"/>
                  <a:pt x="191366" y="408139"/>
                </a:cubicBezTo>
                <a:cubicBezTo>
                  <a:pt x="203142" y="405368"/>
                  <a:pt x="210762" y="392899"/>
                  <a:pt x="220460" y="391513"/>
                </a:cubicBezTo>
                <a:cubicBezTo>
                  <a:pt x="230158" y="390127"/>
                  <a:pt x="239164" y="397055"/>
                  <a:pt x="249555" y="399826"/>
                </a:cubicBezTo>
                <a:cubicBezTo>
                  <a:pt x="259946" y="402597"/>
                  <a:pt x="271030" y="410217"/>
                  <a:pt x="282806" y="408139"/>
                </a:cubicBezTo>
                <a:cubicBezTo>
                  <a:pt x="294582" y="406061"/>
                  <a:pt x="302202" y="405368"/>
                  <a:pt x="320213" y="387357"/>
                </a:cubicBezTo>
                <a:cubicBezTo>
                  <a:pt x="338224" y="369346"/>
                  <a:pt x="370782" y="331939"/>
                  <a:pt x="390871" y="300073"/>
                </a:cubicBezTo>
                <a:cubicBezTo>
                  <a:pt x="410960" y="268207"/>
                  <a:pt x="432434" y="226644"/>
                  <a:pt x="440747" y="196164"/>
                </a:cubicBezTo>
                <a:cubicBezTo>
                  <a:pt x="449060" y="165684"/>
                  <a:pt x="446982" y="143517"/>
                  <a:pt x="440747" y="117193"/>
                </a:cubicBezTo>
                <a:cubicBezTo>
                  <a:pt x="434513" y="90869"/>
                  <a:pt x="417194" y="56233"/>
                  <a:pt x="403340" y="38222"/>
                </a:cubicBezTo>
                <a:cubicBezTo>
                  <a:pt x="389486" y="20211"/>
                  <a:pt x="372167" y="13977"/>
                  <a:pt x="357620" y="9128"/>
                </a:cubicBezTo>
                <a:cubicBezTo>
                  <a:pt x="343073" y="4279"/>
                  <a:pt x="329218" y="7743"/>
                  <a:pt x="316056" y="9128"/>
                </a:cubicBezTo>
                <a:cubicBezTo>
                  <a:pt x="302894" y="10513"/>
                  <a:pt x="297353" y="14670"/>
                  <a:pt x="278649" y="17441"/>
                </a:cubicBezTo>
                <a:cubicBezTo>
                  <a:pt x="259945" y="20212"/>
                  <a:pt x="226001" y="27831"/>
                  <a:pt x="203834" y="2575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99</a:t>
            </a:r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DD7A2B5A-B55A-FF4F-A08D-918FF6BC9E59}"/>
              </a:ext>
            </a:extLst>
          </p:cNvPr>
          <p:cNvSpPr/>
          <p:nvPr/>
        </p:nvSpPr>
        <p:spPr>
          <a:xfrm>
            <a:off x="6908679" y="1312898"/>
            <a:ext cx="446230" cy="373167"/>
          </a:xfrm>
          <a:custGeom>
            <a:avLst/>
            <a:gdLst>
              <a:gd name="connsiteX0" fmla="*/ 199678 w 446230"/>
              <a:gd name="connsiteY0" fmla="*/ 4619 h 410132"/>
              <a:gd name="connsiteX1" fmla="*/ 145646 w 446230"/>
              <a:gd name="connsiteY1" fmla="*/ 4619 h 410132"/>
              <a:gd name="connsiteX2" fmla="*/ 83300 w 446230"/>
              <a:gd name="connsiteY2" fmla="*/ 463 h 410132"/>
              <a:gd name="connsiteX3" fmla="*/ 54206 w 446230"/>
              <a:gd name="connsiteY3" fmla="*/ 17089 h 410132"/>
              <a:gd name="connsiteX4" fmla="*/ 20955 w 446230"/>
              <a:gd name="connsiteY4" fmla="*/ 62809 h 410132"/>
              <a:gd name="connsiteX5" fmla="*/ 4329 w 446230"/>
              <a:gd name="connsiteY5" fmla="*/ 108529 h 410132"/>
              <a:gd name="connsiteX6" fmla="*/ 173 w 446230"/>
              <a:gd name="connsiteY6" fmla="*/ 154249 h 410132"/>
              <a:gd name="connsiteX7" fmla="*/ 8486 w 446230"/>
              <a:gd name="connsiteY7" fmla="*/ 204125 h 410132"/>
              <a:gd name="connsiteX8" fmla="*/ 33424 w 446230"/>
              <a:gd name="connsiteY8" fmla="*/ 266470 h 410132"/>
              <a:gd name="connsiteX9" fmla="*/ 79144 w 446230"/>
              <a:gd name="connsiteY9" fmla="*/ 345441 h 410132"/>
              <a:gd name="connsiteX10" fmla="*/ 120707 w 446230"/>
              <a:gd name="connsiteY10" fmla="*/ 387005 h 410132"/>
              <a:gd name="connsiteX11" fmla="*/ 149802 w 446230"/>
              <a:gd name="connsiteY11" fmla="*/ 407787 h 410132"/>
              <a:gd name="connsiteX12" fmla="*/ 191366 w 446230"/>
              <a:gd name="connsiteY12" fmla="*/ 407787 h 410132"/>
              <a:gd name="connsiteX13" fmla="*/ 220460 w 446230"/>
              <a:gd name="connsiteY13" fmla="*/ 391161 h 410132"/>
              <a:gd name="connsiteX14" fmla="*/ 249555 w 446230"/>
              <a:gd name="connsiteY14" fmla="*/ 399474 h 410132"/>
              <a:gd name="connsiteX15" fmla="*/ 282806 w 446230"/>
              <a:gd name="connsiteY15" fmla="*/ 407787 h 410132"/>
              <a:gd name="connsiteX16" fmla="*/ 320213 w 446230"/>
              <a:gd name="connsiteY16" fmla="*/ 387005 h 410132"/>
              <a:gd name="connsiteX17" fmla="*/ 390871 w 446230"/>
              <a:gd name="connsiteY17" fmla="*/ 299721 h 410132"/>
              <a:gd name="connsiteX18" fmla="*/ 440747 w 446230"/>
              <a:gd name="connsiteY18" fmla="*/ 195812 h 410132"/>
              <a:gd name="connsiteX19" fmla="*/ 440747 w 446230"/>
              <a:gd name="connsiteY19" fmla="*/ 116841 h 410132"/>
              <a:gd name="connsiteX20" fmla="*/ 403340 w 446230"/>
              <a:gd name="connsiteY20" fmla="*/ 37870 h 410132"/>
              <a:gd name="connsiteX21" fmla="*/ 357620 w 446230"/>
              <a:gd name="connsiteY21" fmla="*/ 8776 h 410132"/>
              <a:gd name="connsiteX22" fmla="*/ 316056 w 446230"/>
              <a:gd name="connsiteY22" fmla="*/ 8776 h 410132"/>
              <a:gd name="connsiteX23" fmla="*/ 278649 w 446230"/>
              <a:gd name="connsiteY23" fmla="*/ 17089 h 410132"/>
              <a:gd name="connsiteX24" fmla="*/ 199678 w 446230"/>
              <a:gd name="connsiteY24" fmla="*/ 4619 h 410132"/>
              <a:gd name="connsiteX0" fmla="*/ 203834 w 446230"/>
              <a:gd name="connsiteY0" fmla="*/ 25753 h 410484"/>
              <a:gd name="connsiteX1" fmla="*/ 145646 w 446230"/>
              <a:gd name="connsiteY1" fmla="*/ 4971 h 410484"/>
              <a:gd name="connsiteX2" fmla="*/ 83300 w 446230"/>
              <a:gd name="connsiteY2" fmla="*/ 815 h 410484"/>
              <a:gd name="connsiteX3" fmla="*/ 54206 w 446230"/>
              <a:gd name="connsiteY3" fmla="*/ 17441 h 410484"/>
              <a:gd name="connsiteX4" fmla="*/ 20955 w 446230"/>
              <a:gd name="connsiteY4" fmla="*/ 63161 h 410484"/>
              <a:gd name="connsiteX5" fmla="*/ 4329 w 446230"/>
              <a:gd name="connsiteY5" fmla="*/ 108881 h 410484"/>
              <a:gd name="connsiteX6" fmla="*/ 173 w 446230"/>
              <a:gd name="connsiteY6" fmla="*/ 154601 h 410484"/>
              <a:gd name="connsiteX7" fmla="*/ 8486 w 446230"/>
              <a:gd name="connsiteY7" fmla="*/ 204477 h 410484"/>
              <a:gd name="connsiteX8" fmla="*/ 33424 w 446230"/>
              <a:gd name="connsiteY8" fmla="*/ 266822 h 410484"/>
              <a:gd name="connsiteX9" fmla="*/ 79144 w 446230"/>
              <a:gd name="connsiteY9" fmla="*/ 345793 h 410484"/>
              <a:gd name="connsiteX10" fmla="*/ 120707 w 446230"/>
              <a:gd name="connsiteY10" fmla="*/ 387357 h 410484"/>
              <a:gd name="connsiteX11" fmla="*/ 149802 w 446230"/>
              <a:gd name="connsiteY11" fmla="*/ 408139 h 410484"/>
              <a:gd name="connsiteX12" fmla="*/ 191366 w 446230"/>
              <a:gd name="connsiteY12" fmla="*/ 408139 h 410484"/>
              <a:gd name="connsiteX13" fmla="*/ 220460 w 446230"/>
              <a:gd name="connsiteY13" fmla="*/ 391513 h 410484"/>
              <a:gd name="connsiteX14" fmla="*/ 249555 w 446230"/>
              <a:gd name="connsiteY14" fmla="*/ 399826 h 410484"/>
              <a:gd name="connsiteX15" fmla="*/ 282806 w 446230"/>
              <a:gd name="connsiteY15" fmla="*/ 408139 h 410484"/>
              <a:gd name="connsiteX16" fmla="*/ 320213 w 446230"/>
              <a:gd name="connsiteY16" fmla="*/ 387357 h 410484"/>
              <a:gd name="connsiteX17" fmla="*/ 390871 w 446230"/>
              <a:gd name="connsiteY17" fmla="*/ 300073 h 410484"/>
              <a:gd name="connsiteX18" fmla="*/ 440747 w 446230"/>
              <a:gd name="connsiteY18" fmla="*/ 196164 h 410484"/>
              <a:gd name="connsiteX19" fmla="*/ 440747 w 446230"/>
              <a:gd name="connsiteY19" fmla="*/ 117193 h 410484"/>
              <a:gd name="connsiteX20" fmla="*/ 403340 w 446230"/>
              <a:gd name="connsiteY20" fmla="*/ 38222 h 410484"/>
              <a:gd name="connsiteX21" fmla="*/ 357620 w 446230"/>
              <a:gd name="connsiteY21" fmla="*/ 9128 h 410484"/>
              <a:gd name="connsiteX22" fmla="*/ 316056 w 446230"/>
              <a:gd name="connsiteY22" fmla="*/ 9128 h 410484"/>
              <a:gd name="connsiteX23" fmla="*/ 278649 w 446230"/>
              <a:gd name="connsiteY23" fmla="*/ 17441 h 410484"/>
              <a:gd name="connsiteX24" fmla="*/ 203834 w 446230"/>
              <a:gd name="connsiteY24" fmla="*/ 25753 h 410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446230" h="410484">
                <a:moveTo>
                  <a:pt x="203834" y="25753"/>
                </a:moveTo>
                <a:cubicBezTo>
                  <a:pt x="181667" y="23675"/>
                  <a:pt x="165735" y="9127"/>
                  <a:pt x="145646" y="4971"/>
                </a:cubicBezTo>
                <a:cubicBezTo>
                  <a:pt x="125557" y="815"/>
                  <a:pt x="98540" y="-1263"/>
                  <a:pt x="83300" y="815"/>
                </a:cubicBezTo>
                <a:cubicBezTo>
                  <a:pt x="68060" y="2893"/>
                  <a:pt x="64597" y="7050"/>
                  <a:pt x="54206" y="17441"/>
                </a:cubicBezTo>
                <a:cubicBezTo>
                  <a:pt x="43815" y="27832"/>
                  <a:pt x="29268" y="47921"/>
                  <a:pt x="20955" y="63161"/>
                </a:cubicBezTo>
                <a:cubicBezTo>
                  <a:pt x="12642" y="78401"/>
                  <a:pt x="7793" y="93641"/>
                  <a:pt x="4329" y="108881"/>
                </a:cubicBezTo>
                <a:cubicBezTo>
                  <a:pt x="865" y="124121"/>
                  <a:pt x="-520" y="138668"/>
                  <a:pt x="173" y="154601"/>
                </a:cubicBezTo>
                <a:cubicBezTo>
                  <a:pt x="866" y="170534"/>
                  <a:pt x="2944" y="185774"/>
                  <a:pt x="8486" y="204477"/>
                </a:cubicBezTo>
                <a:cubicBezTo>
                  <a:pt x="14028" y="223180"/>
                  <a:pt x="21648" y="243269"/>
                  <a:pt x="33424" y="266822"/>
                </a:cubicBezTo>
                <a:cubicBezTo>
                  <a:pt x="45200" y="290375"/>
                  <a:pt x="64597" y="325704"/>
                  <a:pt x="79144" y="345793"/>
                </a:cubicBezTo>
                <a:cubicBezTo>
                  <a:pt x="93691" y="365882"/>
                  <a:pt x="108931" y="376966"/>
                  <a:pt x="120707" y="387357"/>
                </a:cubicBezTo>
                <a:cubicBezTo>
                  <a:pt x="132483" y="397748"/>
                  <a:pt x="138026" y="404675"/>
                  <a:pt x="149802" y="408139"/>
                </a:cubicBezTo>
                <a:cubicBezTo>
                  <a:pt x="161578" y="411603"/>
                  <a:pt x="179590" y="410910"/>
                  <a:pt x="191366" y="408139"/>
                </a:cubicBezTo>
                <a:cubicBezTo>
                  <a:pt x="203142" y="405368"/>
                  <a:pt x="210762" y="392899"/>
                  <a:pt x="220460" y="391513"/>
                </a:cubicBezTo>
                <a:cubicBezTo>
                  <a:pt x="230158" y="390127"/>
                  <a:pt x="239164" y="397055"/>
                  <a:pt x="249555" y="399826"/>
                </a:cubicBezTo>
                <a:cubicBezTo>
                  <a:pt x="259946" y="402597"/>
                  <a:pt x="271030" y="410217"/>
                  <a:pt x="282806" y="408139"/>
                </a:cubicBezTo>
                <a:cubicBezTo>
                  <a:pt x="294582" y="406061"/>
                  <a:pt x="302202" y="405368"/>
                  <a:pt x="320213" y="387357"/>
                </a:cubicBezTo>
                <a:cubicBezTo>
                  <a:pt x="338224" y="369346"/>
                  <a:pt x="370782" y="331939"/>
                  <a:pt x="390871" y="300073"/>
                </a:cubicBezTo>
                <a:cubicBezTo>
                  <a:pt x="410960" y="268207"/>
                  <a:pt x="432434" y="226644"/>
                  <a:pt x="440747" y="196164"/>
                </a:cubicBezTo>
                <a:cubicBezTo>
                  <a:pt x="449060" y="165684"/>
                  <a:pt x="446982" y="143517"/>
                  <a:pt x="440747" y="117193"/>
                </a:cubicBezTo>
                <a:cubicBezTo>
                  <a:pt x="434513" y="90869"/>
                  <a:pt x="417194" y="56233"/>
                  <a:pt x="403340" y="38222"/>
                </a:cubicBezTo>
                <a:cubicBezTo>
                  <a:pt x="389486" y="20211"/>
                  <a:pt x="372167" y="13977"/>
                  <a:pt x="357620" y="9128"/>
                </a:cubicBezTo>
                <a:cubicBezTo>
                  <a:pt x="343073" y="4279"/>
                  <a:pt x="329218" y="7743"/>
                  <a:pt x="316056" y="9128"/>
                </a:cubicBezTo>
                <a:cubicBezTo>
                  <a:pt x="302894" y="10513"/>
                  <a:pt x="297353" y="14670"/>
                  <a:pt x="278649" y="17441"/>
                </a:cubicBezTo>
                <a:cubicBezTo>
                  <a:pt x="259945" y="20212"/>
                  <a:pt x="226001" y="27831"/>
                  <a:pt x="203834" y="2575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408</a:t>
            </a:r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A826C5F2-4CD8-2444-8EE9-33CAC6545A83}"/>
              </a:ext>
            </a:extLst>
          </p:cNvPr>
          <p:cNvSpPr/>
          <p:nvPr/>
        </p:nvSpPr>
        <p:spPr>
          <a:xfrm>
            <a:off x="6908679" y="1984546"/>
            <a:ext cx="446230" cy="373167"/>
          </a:xfrm>
          <a:custGeom>
            <a:avLst/>
            <a:gdLst>
              <a:gd name="connsiteX0" fmla="*/ 199678 w 446230"/>
              <a:gd name="connsiteY0" fmla="*/ 4619 h 410132"/>
              <a:gd name="connsiteX1" fmla="*/ 145646 w 446230"/>
              <a:gd name="connsiteY1" fmla="*/ 4619 h 410132"/>
              <a:gd name="connsiteX2" fmla="*/ 83300 w 446230"/>
              <a:gd name="connsiteY2" fmla="*/ 463 h 410132"/>
              <a:gd name="connsiteX3" fmla="*/ 54206 w 446230"/>
              <a:gd name="connsiteY3" fmla="*/ 17089 h 410132"/>
              <a:gd name="connsiteX4" fmla="*/ 20955 w 446230"/>
              <a:gd name="connsiteY4" fmla="*/ 62809 h 410132"/>
              <a:gd name="connsiteX5" fmla="*/ 4329 w 446230"/>
              <a:gd name="connsiteY5" fmla="*/ 108529 h 410132"/>
              <a:gd name="connsiteX6" fmla="*/ 173 w 446230"/>
              <a:gd name="connsiteY6" fmla="*/ 154249 h 410132"/>
              <a:gd name="connsiteX7" fmla="*/ 8486 w 446230"/>
              <a:gd name="connsiteY7" fmla="*/ 204125 h 410132"/>
              <a:gd name="connsiteX8" fmla="*/ 33424 w 446230"/>
              <a:gd name="connsiteY8" fmla="*/ 266470 h 410132"/>
              <a:gd name="connsiteX9" fmla="*/ 79144 w 446230"/>
              <a:gd name="connsiteY9" fmla="*/ 345441 h 410132"/>
              <a:gd name="connsiteX10" fmla="*/ 120707 w 446230"/>
              <a:gd name="connsiteY10" fmla="*/ 387005 h 410132"/>
              <a:gd name="connsiteX11" fmla="*/ 149802 w 446230"/>
              <a:gd name="connsiteY11" fmla="*/ 407787 h 410132"/>
              <a:gd name="connsiteX12" fmla="*/ 191366 w 446230"/>
              <a:gd name="connsiteY12" fmla="*/ 407787 h 410132"/>
              <a:gd name="connsiteX13" fmla="*/ 220460 w 446230"/>
              <a:gd name="connsiteY13" fmla="*/ 391161 h 410132"/>
              <a:gd name="connsiteX14" fmla="*/ 249555 w 446230"/>
              <a:gd name="connsiteY14" fmla="*/ 399474 h 410132"/>
              <a:gd name="connsiteX15" fmla="*/ 282806 w 446230"/>
              <a:gd name="connsiteY15" fmla="*/ 407787 h 410132"/>
              <a:gd name="connsiteX16" fmla="*/ 320213 w 446230"/>
              <a:gd name="connsiteY16" fmla="*/ 387005 h 410132"/>
              <a:gd name="connsiteX17" fmla="*/ 390871 w 446230"/>
              <a:gd name="connsiteY17" fmla="*/ 299721 h 410132"/>
              <a:gd name="connsiteX18" fmla="*/ 440747 w 446230"/>
              <a:gd name="connsiteY18" fmla="*/ 195812 h 410132"/>
              <a:gd name="connsiteX19" fmla="*/ 440747 w 446230"/>
              <a:gd name="connsiteY19" fmla="*/ 116841 h 410132"/>
              <a:gd name="connsiteX20" fmla="*/ 403340 w 446230"/>
              <a:gd name="connsiteY20" fmla="*/ 37870 h 410132"/>
              <a:gd name="connsiteX21" fmla="*/ 357620 w 446230"/>
              <a:gd name="connsiteY21" fmla="*/ 8776 h 410132"/>
              <a:gd name="connsiteX22" fmla="*/ 316056 w 446230"/>
              <a:gd name="connsiteY22" fmla="*/ 8776 h 410132"/>
              <a:gd name="connsiteX23" fmla="*/ 278649 w 446230"/>
              <a:gd name="connsiteY23" fmla="*/ 17089 h 410132"/>
              <a:gd name="connsiteX24" fmla="*/ 199678 w 446230"/>
              <a:gd name="connsiteY24" fmla="*/ 4619 h 410132"/>
              <a:gd name="connsiteX0" fmla="*/ 203834 w 446230"/>
              <a:gd name="connsiteY0" fmla="*/ 25753 h 410484"/>
              <a:gd name="connsiteX1" fmla="*/ 145646 w 446230"/>
              <a:gd name="connsiteY1" fmla="*/ 4971 h 410484"/>
              <a:gd name="connsiteX2" fmla="*/ 83300 w 446230"/>
              <a:gd name="connsiteY2" fmla="*/ 815 h 410484"/>
              <a:gd name="connsiteX3" fmla="*/ 54206 w 446230"/>
              <a:gd name="connsiteY3" fmla="*/ 17441 h 410484"/>
              <a:gd name="connsiteX4" fmla="*/ 20955 w 446230"/>
              <a:gd name="connsiteY4" fmla="*/ 63161 h 410484"/>
              <a:gd name="connsiteX5" fmla="*/ 4329 w 446230"/>
              <a:gd name="connsiteY5" fmla="*/ 108881 h 410484"/>
              <a:gd name="connsiteX6" fmla="*/ 173 w 446230"/>
              <a:gd name="connsiteY6" fmla="*/ 154601 h 410484"/>
              <a:gd name="connsiteX7" fmla="*/ 8486 w 446230"/>
              <a:gd name="connsiteY7" fmla="*/ 204477 h 410484"/>
              <a:gd name="connsiteX8" fmla="*/ 33424 w 446230"/>
              <a:gd name="connsiteY8" fmla="*/ 266822 h 410484"/>
              <a:gd name="connsiteX9" fmla="*/ 79144 w 446230"/>
              <a:gd name="connsiteY9" fmla="*/ 345793 h 410484"/>
              <a:gd name="connsiteX10" fmla="*/ 120707 w 446230"/>
              <a:gd name="connsiteY10" fmla="*/ 387357 h 410484"/>
              <a:gd name="connsiteX11" fmla="*/ 149802 w 446230"/>
              <a:gd name="connsiteY11" fmla="*/ 408139 h 410484"/>
              <a:gd name="connsiteX12" fmla="*/ 191366 w 446230"/>
              <a:gd name="connsiteY12" fmla="*/ 408139 h 410484"/>
              <a:gd name="connsiteX13" fmla="*/ 220460 w 446230"/>
              <a:gd name="connsiteY13" fmla="*/ 391513 h 410484"/>
              <a:gd name="connsiteX14" fmla="*/ 249555 w 446230"/>
              <a:gd name="connsiteY14" fmla="*/ 399826 h 410484"/>
              <a:gd name="connsiteX15" fmla="*/ 282806 w 446230"/>
              <a:gd name="connsiteY15" fmla="*/ 408139 h 410484"/>
              <a:gd name="connsiteX16" fmla="*/ 320213 w 446230"/>
              <a:gd name="connsiteY16" fmla="*/ 387357 h 410484"/>
              <a:gd name="connsiteX17" fmla="*/ 390871 w 446230"/>
              <a:gd name="connsiteY17" fmla="*/ 300073 h 410484"/>
              <a:gd name="connsiteX18" fmla="*/ 440747 w 446230"/>
              <a:gd name="connsiteY18" fmla="*/ 196164 h 410484"/>
              <a:gd name="connsiteX19" fmla="*/ 440747 w 446230"/>
              <a:gd name="connsiteY19" fmla="*/ 117193 h 410484"/>
              <a:gd name="connsiteX20" fmla="*/ 403340 w 446230"/>
              <a:gd name="connsiteY20" fmla="*/ 38222 h 410484"/>
              <a:gd name="connsiteX21" fmla="*/ 357620 w 446230"/>
              <a:gd name="connsiteY21" fmla="*/ 9128 h 410484"/>
              <a:gd name="connsiteX22" fmla="*/ 316056 w 446230"/>
              <a:gd name="connsiteY22" fmla="*/ 9128 h 410484"/>
              <a:gd name="connsiteX23" fmla="*/ 278649 w 446230"/>
              <a:gd name="connsiteY23" fmla="*/ 17441 h 410484"/>
              <a:gd name="connsiteX24" fmla="*/ 203834 w 446230"/>
              <a:gd name="connsiteY24" fmla="*/ 25753 h 410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446230" h="410484">
                <a:moveTo>
                  <a:pt x="203834" y="25753"/>
                </a:moveTo>
                <a:cubicBezTo>
                  <a:pt x="181667" y="23675"/>
                  <a:pt x="165735" y="9127"/>
                  <a:pt x="145646" y="4971"/>
                </a:cubicBezTo>
                <a:cubicBezTo>
                  <a:pt x="125557" y="815"/>
                  <a:pt x="98540" y="-1263"/>
                  <a:pt x="83300" y="815"/>
                </a:cubicBezTo>
                <a:cubicBezTo>
                  <a:pt x="68060" y="2893"/>
                  <a:pt x="64597" y="7050"/>
                  <a:pt x="54206" y="17441"/>
                </a:cubicBezTo>
                <a:cubicBezTo>
                  <a:pt x="43815" y="27832"/>
                  <a:pt x="29268" y="47921"/>
                  <a:pt x="20955" y="63161"/>
                </a:cubicBezTo>
                <a:cubicBezTo>
                  <a:pt x="12642" y="78401"/>
                  <a:pt x="7793" y="93641"/>
                  <a:pt x="4329" y="108881"/>
                </a:cubicBezTo>
                <a:cubicBezTo>
                  <a:pt x="865" y="124121"/>
                  <a:pt x="-520" y="138668"/>
                  <a:pt x="173" y="154601"/>
                </a:cubicBezTo>
                <a:cubicBezTo>
                  <a:pt x="866" y="170534"/>
                  <a:pt x="2944" y="185774"/>
                  <a:pt x="8486" y="204477"/>
                </a:cubicBezTo>
                <a:cubicBezTo>
                  <a:pt x="14028" y="223180"/>
                  <a:pt x="21648" y="243269"/>
                  <a:pt x="33424" y="266822"/>
                </a:cubicBezTo>
                <a:cubicBezTo>
                  <a:pt x="45200" y="290375"/>
                  <a:pt x="64597" y="325704"/>
                  <a:pt x="79144" y="345793"/>
                </a:cubicBezTo>
                <a:cubicBezTo>
                  <a:pt x="93691" y="365882"/>
                  <a:pt x="108931" y="376966"/>
                  <a:pt x="120707" y="387357"/>
                </a:cubicBezTo>
                <a:cubicBezTo>
                  <a:pt x="132483" y="397748"/>
                  <a:pt x="138026" y="404675"/>
                  <a:pt x="149802" y="408139"/>
                </a:cubicBezTo>
                <a:cubicBezTo>
                  <a:pt x="161578" y="411603"/>
                  <a:pt x="179590" y="410910"/>
                  <a:pt x="191366" y="408139"/>
                </a:cubicBezTo>
                <a:cubicBezTo>
                  <a:pt x="203142" y="405368"/>
                  <a:pt x="210762" y="392899"/>
                  <a:pt x="220460" y="391513"/>
                </a:cubicBezTo>
                <a:cubicBezTo>
                  <a:pt x="230158" y="390127"/>
                  <a:pt x="239164" y="397055"/>
                  <a:pt x="249555" y="399826"/>
                </a:cubicBezTo>
                <a:cubicBezTo>
                  <a:pt x="259946" y="402597"/>
                  <a:pt x="271030" y="410217"/>
                  <a:pt x="282806" y="408139"/>
                </a:cubicBezTo>
                <a:cubicBezTo>
                  <a:pt x="294582" y="406061"/>
                  <a:pt x="302202" y="405368"/>
                  <a:pt x="320213" y="387357"/>
                </a:cubicBezTo>
                <a:cubicBezTo>
                  <a:pt x="338224" y="369346"/>
                  <a:pt x="370782" y="331939"/>
                  <a:pt x="390871" y="300073"/>
                </a:cubicBezTo>
                <a:cubicBezTo>
                  <a:pt x="410960" y="268207"/>
                  <a:pt x="432434" y="226644"/>
                  <a:pt x="440747" y="196164"/>
                </a:cubicBezTo>
                <a:cubicBezTo>
                  <a:pt x="449060" y="165684"/>
                  <a:pt x="446982" y="143517"/>
                  <a:pt x="440747" y="117193"/>
                </a:cubicBezTo>
                <a:cubicBezTo>
                  <a:pt x="434513" y="90869"/>
                  <a:pt x="417194" y="56233"/>
                  <a:pt x="403340" y="38222"/>
                </a:cubicBezTo>
                <a:cubicBezTo>
                  <a:pt x="389486" y="20211"/>
                  <a:pt x="372167" y="13977"/>
                  <a:pt x="357620" y="9128"/>
                </a:cubicBezTo>
                <a:cubicBezTo>
                  <a:pt x="343073" y="4279"/>
                  <a:pt x="329218" y="7743"/>
                  <a:pt x="316056" y="9128"/>
                </a:cubicBezTo>
                <a:cubicBezTo>
                  <a:pt x="302894" y="10513"/>
                  <a:pt x="297353" y="14670"/>
                  <a:pt x="278649" y="17441"/>
                </a:cubicBezTo>
                <a:cubicBezTo>
                  <a:pt x="259945" y="20212"/>
                  <a:pt x="226001" y="27831"/>
                  <a:pt x="203834" y="2575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281</a:t>
            </a:r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8C88A747-E4DA-8540-BFF2-C5E4FAE717BA}"/>
              </a:ext>
            </a:extLst>
          </p:cNvPr>
          <p:cNvSpPr/>
          <p:nvPr/>
        </p:nvSpPr>
        <p:spPr>
          <a:xfrm>
            <a:off x="3866495" y="1414539"/>
            <a:ext cx="446230" cy="373167"/>
          </a:xfrm>
          <a:custGeom>
            <a:avLst/>
            <a:gdLst>
              <a:gd name="connsiteX0" fmla="*/ 199678 w 446230"/>
              <a:gd name="connsiteY0" fmla="*/ 4619 h 410132"/>
              <a:gd name="connsiteX1" fmla="*/ 145646 w 446230"/>
              <a:gd name="connsiteY1" fmla="*/ 4619 h 410132"/>
              <a:gd name="connsiteX2" fmla="*/ 83300 w 446230"/>
              <a:gd name="connsiteY2" fmla="*/ 463 h 410132"/>
              <a:gd name="connsiteX3" fmla="*/ 54206 w 446230"/>
              <a:gd name="connsiteY3" fmla="*/ 17089 h 410132"/>
              <a:gd name="connsiteX4" fmla="*/ 20955 w 446230"/>
              <a:gd name="connsiteY4" fmla="*/ 62809 h 410132"/>
              <a:gd name="connsiteX5" fmla="*/ 4329 w 446230"/>
              <a:gd name="connsiteY5" fmla="*/ 108529 h 410132"/>
              <a:gd name="connsiteX6" fmla="*/ 173 w 446230"/>
              <a:gd name="connsiteY6" fmla="*/ 154249 h 410132"/>
              <a:gd name="connsiteX7" fmla="*/ 8486 w 446230"/>
              <a:gd name="connsiteY7" fmla="*/ 204125 h 410132"/>
              <a:gd name="connsiteX8" fmla="*/ 33424 w 446230"/>
              <a:gd name="connsiteY8" fmla="*/ 266470 h 410132"/>
              <a:gd name="connsiteX9" fmla="*/ 79144 w 446230"/>
              <a:gd name="connsiteY9" fmla="*/ 345441 h 410132"/>
              <a:gd name="connsiteX10" fmla="*/ 120707 w 446230"/>
              <a:gd name="connsiteY10" fmla="*/ 387005 h 410132"/>
              <a:gd name="connsiteX11" fmla="*/ 149802 w 446230"/>
              <a:gd name="connsiteY11" fmla="*/ 407787 h 410132"/>
              <a:gd name="connsiteX12" fmla="*/ 191366 w 446230"/>
              <a:gd name="connsiteY12" fmla="*/ 407787 h 410132"/>
              <a:gd name="connsiteX13" fmla="*/ 220460 w 446230"/>
              <a:gd name="connsiteY13" fmla="*/ 391161 h 410132"/>
              <a:gd name="connsiteX14" fmla="*/ 249555 w 446230"/>
              <a:gd name="connsiteY14" fmla="*/ 399474 h 410132"/>
              <a:gd name="connsiteX15" fmla="*/ 282806 w 446230"/>
              <a:gd name="connsiteY15" fmla="*/ 407787 h 410132"/>
              <a:gd name="connsiteX16" fmla="*/ 320213 w 446230"/>
              <a:gd name="connsiteY16" fmla="*/ 387005 h 410132"/>
              <a:gd name="connsiteX17" fmla="*/ 390871 w 446230"/>
              <a:gd name="connsiteY17" fmla="*/ 299721 h 410132"/>
              <a:gd name="connsiteX18" fmla="*/ 440747 w 446230"/>
              <a:gd name="connsiteY18" fmla="*/ 195812 h 410132"/>
              <a:gd name="connsiteX19" fmla="*/ 440747 w 446230"/>
              <a:gd name="connsiteY19" fmla="*/ 116841 h 410132"/>
              <a:gd name="connsiteX20" fmla="*/ 403340 w 446230"/>
              <a:gd name="connsiteY20" fmla="*/ 37870 h 410132"/>
              <a:gd name="connsiteX21" fmla="*/ 357620 w 446230"/>
              <a:gd name="connsiteY21" fmla="*/ 8776 h 410132"/>
              <a:gd name="connsiteX22" fmla="*/ 316056 w 446230"/>
              <a:gd name="connsiteY22" fmla="*/ 8776 h 410132"/>
              <a:gd name="connsiteX23" fmla="*/ 278649 w 446230"/>
              <a:gd name="connsiteY23" fmla="*/ 17089 h 410132"/>
              <a:gd name="connsiteX24" fmla="*/ 199678 w 446230"/>
              <a:gd name="connsiteY24" fmla="*/ 4619 h 410132"/>
              <a:gd name="connsiteX0" fmla="*/ 203834 w 446230"/>
              <a:gd name="connsiteY0" fmla="*/ 25753 h 410484"/>
              <a:gd name="connsiteX1" fmla="*/ 145646 w 446230"/>
              <a:gd name="connsiteY1" fmla="*/ 4971 h 410484"/>
              <a:gd name="connsiteX2" fmla="*/ 83300 w 446230"/>
              <a:gd name="connsiteY2" fmla="*/ 815 h 410484"/>
              <a:gd name="connsiteX3" fmla="*/ 54206 w 446230"/>
              <a:gd name="connsiteY3" fmla="*/ 17441 h 410484"/>
              <a:gd name="connsiteX4" fmla="*/ 20955 w 446230"/>
              <a:gd name="connsiteY4" fmla="*/ 63161 h 410484"/>
              <a:gd name="connsiteX5" fmla="*/ 4329 w 446230"/>
              <a:gd name="connsiteY5" fmla="*/ 108881 h 410484"/>
              <a:gd name="connsiteX6" fmla="*/ 173 w 446230"/>
              <a:gd name="connsiteY6" fmla="*/ 154601 h 410484"/>
              <a:gd name="connsiteX7" fmla="*/ 8486 w 446230"/>
              <a:gd name="connsiteY7" fmla="*/ 204477 h 410484"/>
              <a:gd name="connsiteX8" fmla="*/ 33424 w 446230"/>
              <a:gd name="connsiteY8" fmla="*/ 266822 h 410484"/>
              <a:gd name="connsiteX9" fmla="*/ 79144 w 446230"/>
              <a:gd name="connsiteY9" fmla="*/ 345793 h 410484"/>
              <a:gd name="connsiteX10" fmla="*/ 120707 w 446230"/>
              <a:gd name="connsiteY10" fmla="*/ 387357 h 410484"/>
              <a:gd name="connsiteX11" fmla="*/ 149802 w 446230"/>
              <a:gd name="connsiteY11" fmla="*/ 408139 h 410484"/>
              <a:gd name="connsiteX12" fmla="*/ 191366 w 446230"/>
              <a:gd name="connsiteY12" fmla="*/ 408139 h 410484"/>
              <a:gd name="connsiteX13" fmla="*/ 220460 w 446230"/>
              <a:gd name="connsiteY13" fmla="*/ 391513 h 410484"/>
              <a:gd name="connsiteX14" fmla="*/ 249555 w 446230"/>
              <a:gd name="connsiteY14" fmla="*/ 399826 h 410484"/>
              <a:gd name="connsiteX15" fmla="*/ 282806 w 446230"/>
              <a:gd name="connsiteY15" fmla="*/ 408139 h 410484"/>
              <a:gd name="connsiteX16" fmla="*/ 320213 w 446230"/>
              <a:gd name="connsiteY16" fmla="*/ 387357 h 410484"/>
              <a:gd name="connsiteX17" fmla="*/ 390871 w 446230"/>
              <a:gd name="connsiteY17" fmla="*/ 300073 h 410484"/>
              <a:gd name="connsiteX18" fmla="*/ 440747 w 446230"/>
              <a:gd name="connsiteY18" fmla="*/ 196164 h 410484"/>
              <a:gd name="connsiteX19" fmla="*/ 440747 w 446230"/>
              <a:gd name="connsiteY19" fmla="*/ 117193 h 410484"/>
              <a:gd name="connsiteX20" fmla="*/ 403340 w 446230"/>
              <a:gd name="connsiteY20" fmla="*/ 38222 h 410484"/>
              <a:gd name="connsiteX21" fmla="*/ 357620 w 446230"/>
              <a:gd name="connsiteY21" fmla="*/ 9128 h 410484"/>
              <a:gd name="connsiteX22" fmla="*/ 316056 w 446230"/>
              <a:gd name="connsiteY22" fmla="*/ 9128 h 410484"/>
              <a:gd name="connsiteX23" fmla="*/ 278649 w 446230"/>
              <a:gd name="connsiteY23" fmla="*/ 17441 h 410484"/>
              <a:gd name="connsiteX24" fmla="*/ 203834 w 446230"/>
              <a:gd name="connsiteY24" fmla="*/ 25753 h 410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446230" h="410484">
                <a:moveTo>
                  <a:pt x="203834" y="25753"/>
                </a:moveTo>
                <a:cubicBezTo>
                  <a:pt x="181667" y="23675"/>
                  <a:pt x="165735" y="9127"/>
                  <a:pt x="145646" y="4971"/>
                </a:cubicBezTo>
                <a:cubicBezTo>
                  <a:pt x="125557" y="815"/>
                  <a:pt x="98540" y="-1263"/>
                  <a:pt x="83300" y="815"/>
                </a:cubicBezTo>
                <a:cubicBezTo>
                  <a:pt x="68060" y="2893"/>
                  <a:pt x="64597" y="7050"/>
                  <a:pt x="54206" y="17441"/>
                </a:cubicBezTo>
                <a:cubicBezTo>
                  <a:pt x="43815" y="27832"/>
                  <a:pt x="29268" y="47921"/>
                  <a:pt x="20955" y="63161"/>
                </a:cubicBezTo>
                <a:cubicBezTo>
                  <a:pt x="12642" y="78401"/>
                  <a:pt x="7793" y="93641"/>
                  <a:pt x="4329" y="108881"/>
                </a:cubicBezTo>
                <a:cubicBezTo>
                  <a:pt x="865" y="124121"/>
                  <a:pt x="-520" y="138668"/>
                  <a:pt x="173" y="154601"/>
                </a:cubicBezTo>
                <a:cubicBezTo>
                  <a:pt x="866" y="170534"/>
                  <a:pt x="2944" y="185774"/>
                  <a:pt x="8486" y="204477"/>
                </a:cubicBezTo>
                <a:cubicBezTo>
                  <a:pt x="14028" y="223180"/>
                  <a:pt x="21648" y="243269"/>
                  <a:pt x="33424" y="266822"/>
                </a:cubicBezTo>
                <a:cubicBezTo>
                  <a:pt x="45200" y="290375"/>
                  <a:pt x="64597" y="325704"/>
                  <a:pt x="79144" y="345793"/>
                </a:cubicBezTo>
                <a:cubicBezTo>
                  <a:pt x="93691" y="365882"/>
                  <a:pt x="108931" y="376966"/>
                  <a:pt x="120707" y="387357"/>
                </a:cubicBezTo>
                <a:cubicBezTo>
                  <a:pt x="132483" y="397748"/>
                  <a:pt x="138026" y="404675"/>
                  <a:pt x="149802" y="408139"/>
                </a:cubicBezTo>
                <a:cubicBezTo>
                  <a:pt x="161578" y="411603"/>
                  <a:pt x="179590" y="410910"/>
                  <a:pt x="191366" y="408139"/>
                </a:cubicBezTo>
                <a:cubicBezTo>
                  <a:pt x="203142" y="405368"/>
                  <a:pt x="210762" y="392899"/>
                  <a:pt x="220460" y="391513"/>
                </a:cubicBezTo>
                <a:cubicBezTo>
                  <a:pt x="230158" y="390127"/>
                  <a:pt x="239164" y="397055"/>
                  <a:pt x="249555" y="399826"/>
                </a:cubicBezTo>
                <a:cubicBezTo>
                  <a:pt x="259946" y="402597"/>
                  <a:pt x="271030" y="410217"/>
                  <a:pt x="282806" y="408139"/>
                </a:cubicBezTo>
                <a:cubicBezTo>
                  <a:pt x="294582" y="406061"/>
                  <a:pt x="302202" y="405368"/>
                  <a:pt x="320213" y="387357"/>
                </a:cubicBezTo>
                <a:cubicBezTo>
                  <a:pt x="338224" y="369346"/>
                  <a:pt x="370782" y="331939"/>
                  <a:pt x="390871" y="300073"/>
                </a:cubicBezTo>
                <a:cubicBezTo>
                  <a:pt x="410960" y="268207"/>
                  <a:pt x="432434" y="226644"/>
                  <a:pt x="440747" y="196164"/>
                </a:cubicBezTo>
                <a:cubicBezTo>
                  <a:pt x="449060" y="165684"/>
                  <a:pt x="446982" y="143517"/>
                  <a:pt x="440747" y="117193"/>
                </a:cubicBezTo>
                <a:cubicBezTo>
                  <a:pt x="434513" y="90869"/>
                  <a:pt x="417194" y="56233"/>
                  <a:pt x="403340" y="38222"/>
                </a:cubicBezTo>
                <a:cubicBezTo>
                  <a:pt x="389486" y="20211"/>
                  <a:pt x="372167" y="13977"/>
                  <a:pt x="357620" y="9128"/>
                </a:cubicBezTo>
                <a:cubicBezTo>
                  <a:pt x="343073" y="4279"/>
                  <a:pt x="329218" y="7743"/>
                  <a:pt x="316056" y="9128"/>
                </a:cubicBezTo>
                <a:cubicBezTo>
                  <a:pt x="302894" y="10513"/>
                  <a:pt x="297353" y="14670"/>
                  <a:pt x="278649" y="17441"/>
                </a:cubicBezTo>
                <a:cubicBezTo>
                  <a:pt x="259945" y="20212"/>
                  <a:pt x="226001" y="27831"/>
                  <a:pt x="203834" y="2575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198</a:t>
            </a:r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F502C347-DCE1-1043-8D17-77ADD54C8B8F}"/>
              </a:ext>
            </a:extLst>
          </p:cNvPr>
          <p:cNvSpPr/>
          <p:nvPr/>
        </p:nvSpPr>
        <p:spPr>
          <a:xfrm>
            <a:off x="4326114" y="2046410"/>
            <a:ext cx="446230" cy="373167"/>
          </a:xfrm>
          <a:custGeom>
            <a:avLst/>
            <a:gdLst>
              <a:gd name="connsiteX0" fmla="*/ 199678 w 446230"/>
              <a:gd name="connsiteY0" fmla="*/ 4619 h 410132"/>
              <a:gd name="connsiteX1" fmla="*/ 145646 w 446230"/>
              <a:gd name="connsiteY1" fmla="*/ 4619 h 410132"/>
              <a:gd name="connsiteX2" fmla="*/ 83300 w 446230"/>
              <a:gd name="connsiteY2" fmla="*/ 463 h 410132"/>
              <a:gd name="connsiteX3" fmla="*/ 54206 w 446230"/>
              <a:gd name="connsiteY3" fmla="*/ 17089 h 410132"/>
              <a:gd name="connsiteX4" fmla="*/ 20955 w 446230"/>
              <a:gd name="connsiteY4" fmla="*/ 62809 h 410132"/>
              <a:gd name="connsiteX5" fmla="*/ 4329 w 446230"/>
              <a:gd name="connsiteY5" fmla="*/ 108529 h 410132"/>
              <a:gd name="connsiteX6" fmla="*/ 173 w 446230"/>
              <a:gd name="connsiteY6" fmla="*/ 154249 h 410132"/>
              <a:gd name="connsiteX7" fmla="*/ 8486 w 446230"/>
              <a:gd name="connsiteY7" fmla="*/ 204125 h 410132"/>
              <a:gd name="connsiteX8" fmla="*/ 33424 w 446230"/>
              <a:gd name="connsiteY8" fmla="*/ 266470 h 410132"/>
              <a:gd name="connsiteX9" fmla="*/ 79144 w 446230"/>
              <a:gd name="connsiteY9" fmla="*/ 345441 h 410132"/>
              <a:gd name="connsiteX10" fmla="*/ 120707 w 446230"/>
              <a:gd name="connsiteY10" fmla="*/ 387005 h 410132"/>
              <a:gd name="connsiteX11" fmla="*/ 149802 w 446230"/>
              <a:gd name="connsiteY11" fmla="*/ 407787 h 410132"/>
              <a:gd name="connsiteX12" fmla="*/ 191366 w 446230"/>
              <a:gd name="connsiteY12" fmla="*/ 407787 h 410132"/>
              <a:gd name="connsiteX13" fmla="*/ 220460 w 446230"/>
              <a:gd name="connsiteY13" fmla="*/ 391161 h 410132"/>
              <a:gd name="connsiteX14" fmla="*/ 249555 w 446230"/>
              <a:gd name="connsiteY14" fmla="*/ 399474 h 410132"/>
              <a:gd name="connsiteX15" fmla="*/ 282806 w 446230"/>
              <a:gd name="connsiteY15" fmla="*/ 407787 h 410132"/>
              <a:gd name="connsiteX16" fmla="*/ 320213 w 446230"/>
              <a:gd name="connsiteY16" fmla="*/ 387005 h 410132"/>
              <a:gd name="connsiteX17" fmla="*/ 390871 w 446230"/>
              <a:gd name="connsiteY17" fmla="*/ 299721 h 410132"/>
              <a:gd name="connsiteX18" fmla="*/ 440747 w 446230"/>
              <a:gd name="connsiteY18" fmla="*/ 195812 h 410132"/>
              <a:gd name="connsiteX19" fmla="*/ 440747 w 446230"/>
              <a:gd name="connsiteY19" fmla="*/ 116841 h 410132"/>
              <a:gd name="connsiteX20" fmla="*/ 403340 w 446230"/>
              <a:gd name="connsiteY20" fmla="*/ 37870 h 410132"/>
              <a:gd name="connsiteX21" fmla="*/ 357620 w 446230"/>
              <a:gd name="connsiteY21" fmla="*/ 8776 h 410132"/>
              <a:gd name="connsiteX22" fmla="*/ 316056 w 446230"/>
              <a:gd name="connsiteY22" fmla="*/ 8776 h 410132"/>
              <a:gd name="connsiteX23" fmla="*/ 278649 w 446230"/>
              <a:gd name="connsiteY23" fmla="*/ 17089 h 410132"/>
              <a:gd name="connsiteX24" fmla="*/ 199678 w 446230"/>
              <a:gd name="connsiteY24" fmla="*/ 4619 h 410132"/>
              <a:gd name="connsiteX0" fmla="*/ 203834 w 446230"/>
              <a:gd name="connsiteY0" fmla="*/ 25753 h 410484"/>
              <a:gd name="connsiteX1" fmla="*/ 145646 w 446230"/>
              <a:gd name="connsiteY1" fmla="*/ 4971 h 410484"/>
              <a:gd name="connsiteX2" fmla="*/ 83300 w 446230"/>
              <a:gd name="connsiteY2" fmla="*/ 815 h 410484"/>
              <a:gd name="connsiteX3" fmla="*/ 54206 w 446230"/>
              <a:gd name="connsiteY3" fmla="*/ 17441 h 410484"/>
              <a:gd name="connsiteX4" fmla="*/ 20955 w 446230"/>
              <a:gd name="connsiteY4" fmla="*/ 63161 h 410484"/>
              <a:gd name="connsiteX5" fmla="*/ 4329 w 446230"/>
              <a:gd name="connsiteY5" fmla="*/ 108881 h 410484"/>
              <a:gd name="connsiteX6" fmla="*/ 173 w 446230"/>
              <a:gd name="connsiteY6" fmla="*/ 154601 h 410484"/>
              <a:gd name="connsiteX7" fmla="*/ 8486 w 446230"/>
              <a:gd name="connsiteY7" fmla="*/ 204477 h 410484"/>
              <a:gd name="connsiteX8" fmla="*/ 33424 w 446230"/>
              <a:gd name="connsiteY8" fmla="*/ 266822 h 410484"/>
              <a:gd name="connsiteX9" fmla="*/ 79144 w 446230"/>
              <a:gd name="connsiteY9" fmla="*/ 345793 h 410484"/>
              <a:gd name="connsiteX10" fmla="*/ 120707 w 446230"/>
              <a:gd name="connsiteY10" fmla="*/ 387357 h 410484"/>
              <a:gd name="connsiteX11" fmla="*/ 149802 w 446230"/>
              <a:gd name="connsiteY11" fmla="*/ 408139 h 410484"/>
              <a:gd name="connsiteX12" fmla="*/ 191366 w 446230"/>
              <a:gd name="connsiteY12" fmla="*/ 408139 h 410484"/>
              <a:gd name="connsiteX13" fmla="*/ 220460 w 446230"/>
              <a:gd name="connsiteY13" fmla="*/ 391513 h 410484"/>
              <a:gd name="connsiteX14" fmla="*/ 249555 w 446230"/>
              <a:gd name="connsiteY14" fmla="*/ 399826 h 410484"/>
              <a:gd name="connsiteX15" fmla="*/ 282806 w 446230"/>
              <a:gd name="connsiteY15" fmla="*/ 408139 h 410484"/>
              <a:gd name="connsiteX16" fmla="*/ 320213 w 446230"/>
              <a:gd name="connsiteY16" fmla="*/ 387357 h 410484"/>
              <a:gd name="connsiteX17" fmla="*/ 390871 w 446230"/>
              <a:gd name="connsiteY17" fmla="*/ 300073 h 410484"/>
              <a:gd name="connsiteX18" fmla="*/ 440747 w 446230"/>
              <a:gd name="connsiteY18" fmla="*/ 196164 h 410484"/>
              <a:gd name="connsiteX19" fmla="*/ 440747 w 446230"/>
              <a:gd name="connsiteY19" fmla="*/ 117193 h 410484"/>
              <a:gd name="connsiteX20" fmla="*/ 403340 w 446230"/>
              <a:gd name="connsiteY20" fmla="*/ 38222 h 410484"/>
              <a:gd name="connsiteX21" fmla="*/ 357620 w 446230"/>
              <a:gd name="connsiteY21" fmla="*/ 9128 h 410484"/>
              <a:gd name="connsiteX22" fmla="*/ 316056 w 446230"/>
              <a:gd name="connsiteY22" fmla="*/ 9128 h 410484"/>
              <a:gd name="connsiteX23" fmla="*/ 278649 w 446230"/>
              <a:gd name="connsiteY23" fmla="*/ 17441 h 410484"/>
              <a:gd name="connsiteX24" fmla="*/ 203834 w 446230"/>
              <a:gd name="connsiteY24" fmla="*/ 25753 h 410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446230" h="410484">
                <a:moveTo>
                  <a:pt x="203834" y="25753"/>
                </a:moveTo>
                <a:cubicBezTo>
                  <a:pt x="181667" y="23675"/>
                  <a:pt x="165735" y="9127"/>
                  <a:pt x="145646" y="4971"/>
                </a:cubicBezTo>
                <a:cubicBezTo>
                  <a:pt x="125557" y="815"/>
                  <a:pt x="98540" y="-1263"/>
                  <a:pt x="83300" y="815"/>
                </a:cubicBezTo>
                <a:cubicBezTo>
                  <a:pt x="68060" y="2893"/>
                  <a:pt x="64597" y="7050"/>
                  <a:pt x="54206" y="17441"/>
                </a:cubicBezTo>
                <a:cubicBezTo>
                  <a:pt x="43815" y="27832"/>
                  <a:pt x="29268" y="47921"/>
                  <a:pt x="20955" y="63161"/>
                </a:cubicBezTo>
                <a:cubicBezTo>
                  <a:pt x="12642" y="78401"/>
                  <a:pt x="7793" y="93641"/>
                  <a:pt x="4329" y="108881"/>
                </a:cubicBezTo>
                <a:cubicBezTo>
                  <a:pt x="865" y="124121"/>
                  <a:pt x="-520" y="138668"/>
                  <a:pt x="173" y="154601"/>
                </a:cubicBezTo>
                <a:cubicBezTo>
                  <a:pt x="866" y="170534"/>
                  <a:pt x="2944" y="185774"/>
                  <a:pt x="8486" y="204477"/>
                </a:cubicBezTo>
                <a:cubicBezTo>
                  <a:pt x="14028" y="223180"/>
                  <a:pt x="21648" y="243269"/>
                  <a:pt x="33424" y="266822"/>
                </a:cubicBezTo>
                <a:cubicBezTo>
                  <a:pt x="45200" y="290375"/>
                  <a:pt x="64597" y="325704"/>
                  <a:pt x="79144" y="345793"/>
                </a:cubicBezTo>
                <a:cubicBezTo>
                  <a:pt x="93691" y="365882"/>
                  <a:pt x="108931" y="376966"/>
                  <a:pt x="120707" y="387357"/>
                </a:cubicBezTo>
                <a:cubicBezTo>
                  <a:pt x="132483" y="397748"/>
                  <a:pt x="138026" y="404675"/>
                  <a:pt x="149802" y="408139"/>
                </a:cubicBezTo>
                <a:cubicBezTo>
                  <a:pt x="161578" y="411603"/>
                  <a:pt x="179590" y="410910"/>
                  <a:pt x="191366" y="408139"/>
                </a:cubicBezTo>
                <a:cubicBezTo>
                  <a:pt x="203142" y="405368"/>
                  <a:pt x="210762" y="392899"/>
                  <a:pt x="220460" y="391513"/>
                </a:cubicBezTo>
                <a:cubicBezTo>
                  <a:pt x="230158" y="390127"/>
                  <a:pt x="239164" y="397055"/>
                  <a:pt x="249555" y="399826"/>
                </a:cubicBezTo>
                <a:cubicBezTo>
                  <a:pt x="259946" y="402597"/>
                  <a:pt x="271030" y="410217"/>
                  <a:pt x="282806" y="408139"/>
                </a:cubicBezTo>
                <a:cubicBezTo>
                  <a:pt x="294582" y="406061"/>
                  <a:pt x="302202" y="405368"/>
                  <a:pt x="320213" y="387357"/>
                </a:cubicBezTo>
                <a:cubicBezTo>
                  <a:pt x="338224" y="369346"/>
                  <a:pt x="370782" y="331939"/>
                  <a:pt x="390871" y="300073"/>
                </a:cubicBezTo>
                <a:cubicBezTo>
                  <a:pt x="410960" y="268207"/>
                  <a:pt x="432434" y="226644"/>
                  <a:pt x="440747" y="196164"/>
                </a:cubicBezTo>
                <a:cubicBezTo>
                  <a:pt x="449060" y="165684"/>
                  <a:pt x="446982" y="143517"/>
                  <a:pt x="440747" y="117193"/>
                </a:cubicBezTo>
                <a:cubicBezTo>
                  <a:pt x="434513" y="90869"/>
                  <a:pt x="417194" y="56233"/>
                  <a:pt x="403340" y="38222"/>
                </a:cubicBezTo>
                <a:cubicBezTo>
                  <a:pt x="389486" y="20211"/>
                  <a:pt x="372167" y="13977"/>
                  <a:pt x="357620" y="9128"/>
                </a:cubicBezTo>
                <a:cubicBezTo>
                  <a:pt x="343073" y="4279"/>
                  <a:pt x="329218" y="7743"/>
                  <a:pt x="316056" y="9128"/>
                </a:cubicBezTo>
                <a:cubicBezTo>
                  <a:pt x="302894" y="10513"/>
                  <a:pt x="297353" y="14670"/>
                  <a:pt x="278649" y="17441"/>
                </a:cubicBezTo>
                <a:cubicBezTo>
                  <a:pt x="259945" y="20212"/>
                  <a:pt x="226001" y="27831"/>
                  <a:pt x="203834" y="2575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600</a:t>
            </a:r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135749BF-6403-194D-8D75-C46EF711017D}"/>
              </a:ext>
            </a:extLst>
          </p:cNvPr>
          <p:cNvSpPr/>
          <p:nvPr/>
        </p:nvSpPr>
        <p:spPr>
          <a:xfrm>
            <a:off x="6021996" y="2207233"/>
            <a:ext cx="446230" cy="373167"/>
          </a:xfrm>
          <a:custGeom>
            <a:avLst/>
            <a:gdLst>
              <a:gd name="connsiteX0" fmla="*/ 199678 w 446230"/>
              <a:gd name="connsiteY0" fmla="*/ 4619 h 410132"/>
              <a:gd name="connsiteX1" fmla="*/ 145646 w 446230"/>
              <a:gd name="connsiteY1" fmla="*/ 4619 h 410132"/>
              <a:gd name="connsiteX2" fmla="*/ 83300 w 446230"/>
              <a:gd name="connsiteY2" fmla="*/ 463 h 410132"/>
              <a:gd name="connsiteX3" fmla="*/ 54206 w 446230"/>
              <a:gd name="connsiteY3" fmla="*/ 17089 h 410132"/>
              <a:gd name="connsiteX4" fmla="*/ 20955 w 446230"/>
              <a:gd name="connsiteY4" fmla="*/ 62809 h 410132"/>
              <a:gd name="connsiteX5" fmla="*/ 4329 w 446230"/>
              <a:gd name="connsiteY5" fmla="*/ 108529 h 410132"/>
              <a:gd name="connsiteX6" fmla="*/ 173 w 446230"/>
              <a:gd name="connsiteY6" fmla="*/ 154249 h 410132"/>
              <a:gd name="connsiteX7" fmla="*/ 8486 w 446230"/>
              <a:gd name="connsiteY7" fmla="*/ 204125 h 410132"/>
              <a:gd name="connsiteX8" fmla="*/ 33424 w 446230"/>
              <a:gd name="connsiteY8" fmla="*/ 266470 h 410132"/>
              <a:gd name="connsiteX9" fmla="*/ 79144 w 446230"/>
              <a:gd name="connsiteY9" fmla="*/ 345441 h 410132"/>
              <a:gd name="connsiteX10" fmla="*/ 120707 w 446230"/>
              <a:gd name="connsiteY10" fmla="*/ 387005 h 410132"/>
              <a:gd name="connsiteX11" fmla="*/ 149802 w 446230"/>
              <a:gd name="connsiteY11" fmla="*/ 407787 h 410132"/>
              <a:gd name="connsiteX12" fmla="*/ 191366 w 446230"/>
              <a:gd name="connsiteY12" fmla="*/ 407787 h 410132"/>
              <a:gd name="connsiteX13" fmla="*/ 220460 w 446230"/>
              <a:gd name="connsiteY13" fmla="*/ 391161 h 410132"/>
              <a:gd name="connsiteX14" fmla="*/ 249555 w 446230"/>
              <a:gd name="connsiteY14" fmla="*/ 399474 h 410132"/>
              <a:gd name="connsiteX15" fmla="*/ 282806 w 446230"/>
              <a:gd name="connsiteY15" fmla="*/ 407787 h 410132"/>
              <a:gd name="connsiteX16" fmla="*/ 320213 w 446230"/>
              <a:gd name="connsiteY16" fmla="*/ 387005 h 410132"/>
              <a:gd name="connsiteX17" fmla="*/ 390871 w 446230"/>
              <a:gd name="connsiteY17" fmla="*/ 299721 h 410132"/>
              <a:gd name="connsiteX18" fmla="*/ 440747 w 446230"/>
              <a:gd name="connsiteY18" fmla="*/ 195812 h 410132"/>
              <a:gd name="connsiteX19" fmla="*/ 440747 w 446230"/>
              <a:gd name="connsiteY19" fmla="*/ 116841 h 410132"/>
              <a:gd name="connsiteX20" fmla="*/ 403340 w 446230"/>
              <a:gd name="connsiteY20" fmla="*/ 37870 h 410132"/>
              <a:gd name="connsiteX21" fmla="*/ 357620 w 446230"/>
              <a:gd name="connsiteY21" fmla="*/ 8776 h 410132"/>
              <a:gd name="connsiteX22" fmla="*/ 316056 w 446230"/>
              <a:gd name="connsiteY22" fmla="*/ 8776 h 410132"/>
              <a:gd name="connsiteX23" fmla="*/ 278649 w 446230"/>
              <a:gd name="connsiteY23" fmla="*/ 17089 h 410132"/>
              <a:gd name="connsiteX24" fmla="*/ 199678 w 446230"/>
              <a:gd name="connsiteY24" fmla="*/ 4619 h 410132"/>
              <a:gd name="connsiteX0" fmla="*/ 203834 w 446230"/>
              <a:gd name="connsiteY0" fmla="*/ 25753 h 410484"/>
              <a:gd name="connsiteX1" fmla="*/ 145646 w 446230"/>
              <a:gd name="connsiteY1" fmla="*/ 4971 h 410484"/>
              <a:gd name="connsiteX2" fmla="*/ 83300 w 446230"/>
              <a:gd name="connsiteY2" fmla="*/ 815 h 410484"/>
              <a:gd name="connsiteX3" fmla="*/ 54206 w 446230"/>
              <a:gd name="connsiteY3" fmla="*/ 17441 h 410484"/>
              <a:gd name="connsiteX4" fmla="*/ 20955 w 446230"/>
              <a:gd name="connsiteY4" fmla="*/ 63161 h 410484"/>
              <a:gd name="connsiteX5" fmla="*/ 4329 w 446230"/>
              <a:gd name="connsiteY5" fmla="*/ 108881 h 410484"/>
              <a:gd name="connsiteX6" fmla="*/ 173 w 446230"/>
              <a:gd name="connsiteY6" fmla="*/ 154601 h 410484"/>
              <a:gd name="connsiteX7" fmla="*/ 8486 w 446230"/>
              <a:gd name="connsiteY7" fmla="*/ 204477 h 410484"/>
              <a:gd name="connsiteX8" fmla="*/ 33424 w 446230"/>
              <a:gd name="connsiteY8" fmla="*/ 266822 h 410484"/>
              <a:gd name="connsiteX9" fmla="*/ 79144 w 446230"/>
              <a:gd name="connsiteY9" fmla="*/ 345793 h 410484"/>
              <a:gd name="connsiteX10" fmla="*/ 120707 w 446230"/>
              <a:gd name="connsiteY10" fmla="*/ 387357 h 410484"/>
              <a:gd name="connsiteX11" fmla="*/ 149802 w 446230"/>
              <a:gd name="connsiteY11" fmla="*/ 408139 h 410484"/>
              <a:gd name="connsiteX12" fmla="*/ 191366 w 446230"/>
              <a:gd name="connsiteY12" fmla="*/ 408139 h 410484"/>
              <a:gd name="connsiteX13" fmla="*/ 220460 w 446230"/>
              <a:gd name="connsiteY13" fmla="*/ 391513 h 410484"/>
              <a:gd name="connsiteX14" fmla="*/ 249555 w 446230"/>
              <a:gd name="connsiteY14" fmla="*/ 399826 h 410484"/>
              <a:gd name="connsiteX15" fmla="*/ 282806 w 446230"/>
              <a:gd name="connsiteY15" fmla="*/ 408139 h 410484"/>
              <a:gd name="connsiteX16" fmla="*/ 320213 w 446230"/>
              <a:gd name="connsiteY16" fmla="*/ 387357 h 410484"/>
              <a:gd name="connsiteX17" fmla="*/ 390871 w 446230"/>
              <a:gd name="connsiteY17" fmla="*/ 300073 h 410484"/>
              <a:gd name="connsiteX18" fmla="*/ 440747 w 446230"/>
              <a:gd name="connsiteY18" fmla="*/ 196164 h 410484"/>
              <a:gd name="connsiteX19" fmla="*/ 440747 w 446230"/>
              <a:gd name="connsiteY19" fmla="*/ 117193 h 410484"/>
              <a:gd name="connsiteX20" fmla="*/ 403340 w 446230"/>
              <a:gd name="connsiteY20" fmla="*/ 38222 h 410484"/>
              <a:gd name="connsiteX21" fmla="*/ 357620 w 446230"/>
              <a:gd name="connsiteY21" fmla="*/ 9128 h 410484"/>
              <a:gd name="connsiteX22" fmla="*/ 316056 w 446230"/>
              <a:gd name="connsiteY22" fmla="*/ 9128 h 410484"/>
              <a:gd name="connsiteX23" fmla="*/ 278649 w 446230"/>
              <a:gd name="connsiteY23" fmla="*/ 17441 h 410484"/>
              <a:gd name="connsiteX24" fmla="*/ 203834 w 446230"/>
              <a:gd name="connsiteY24" fmla="*/ 25753 h 410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446230" h="410484">
                <a:moveTo>
                  <a:pt x="203834" y="25753"/>
                </a:moveTo>
                <a:cubicBezTo>
                  <a:pt x="181667" y="23675"/>
                  <a:pt x="165735" y="9127"/>
                  <a:pt x="145646" y="4971"/>
                </a:cubicBezTo>
                <a:cubicBezTo>
                  <a:pt x="125557" y="815"/>
                  <a:pt x="98540" y="-1263"/>
                  <a:pt x="83300" y="815"/>
                </a:cubicBezTo>
                <a:cubicBezTo>
                  <a:pt x="68060" y="2893"/>
                  <a:pt x="64597" y="7050"/>
                  <a:pt x="54206" y="17441"/>
                </a:cubicBezTo>
                <a:cubicBezTo>
                  <a:pt x="43815" y="27832"/>
                  <a:pt x="29268" y="47921"/>
                  <a:pt x="20955" y="63161"/>
                </a:cubicBezTo>
                <a:cubicBezTo>
                  <a:pt x="12642" y="78401"/>
                  <a:pt x="7793" y="93641"/>
                  <a:pt x="4329" y="108881"/>
                </a:cubicBezTo>
                <a:cubicBezTo>
                  <a:pt x="865" y="124121"/>
                  <a:pt x="-520" y="138668"/>
                  <a:pt x="173" y="154601"/>
                </a:cubicBezTo>
                <a:cubicBezTo>
                  <a:pt x="866" y="170534"/>
                  <a:pt x="2944" y="185774"/>
                  <a:pt x="8486" y="204477"/>
                </a:cubicBezTo>
                <a:cubicBezTo>
                  <a:pt x="14028" y="223180"/>
                  <a:pt x="21648" y="243269"/>
                  <a:pt x="33424" y="266822"/>
                </a:cubicBezTo>
                <a:cubicBezTo>
                  <a:pt x="45200" y="290375"/>
                  <a:pt x="64597" y="325704"/>
                  <a:pt x="79144" y="345793"/>
                </a:cubicBezTo>
                <a:cubicBezTo>
                  <a:pt x="93691" y="365882"/>
                  <a:pt x="108931" y="376966"/>
                  <a:pt x="120707" y="387357"/>
                </a:cubicBezTo>
                <a:cubicBezTo>
                  <a:pt x="132483" y="397748"/>
                  <a:pt x="138026" y="404675"/>
                  <a:pt x="149802" y="408139"/>
                </a:cubicBezTo>
                <a:cubicBezTo>
                  <a:pt x="161578" y="411603"/>
                  <a:pt x="179590" y="410910"/>
                  <a:pt x="191366" y="408139"/>
                </a:cubicBezTo>
                <a:cubicBezTo>
                  <a:pt x="203142" y="405368"/>
                  <a:pt x="210762" y="392899"/>
                  <a:pt x="220460" y="391513"/>
                </a:cubicBezTo>
                <a:cubicBezTo>
                  <a:pt x="230158" y="390127"/>
                  <a:pt x="239164" y="397055"/>
                  <a:pt x="249555" y="399826"/>
                </a:cubicBezTo>
                <a:cubicBezTo>
                  <a:pt x="259946" y="402597"/>
                  <a:pt x="271030" y="410217"/>
                  <a:pt x="282806" y="408139"/>
                </a:cubicBezTo>
                <a:cubicBezTo>
                  <a:pt x="294582" y="406061"/>
                  <a:pt x="302202" y="405368"/>
                  <a:pt x="320213" y="387357"/>
                </a:cubicBezTo>
                <a:cubicBezTo>
                  <a:pt x="338224" y="369346"/>
                  <a:pt x="370782" y="331939"/>
                  <a:pt x="390871" y="300073"/>
                </a:cubicBezTo>
                <a:cubicBezTo>
                  <a:pt x="410960" y="268207"/>
                  <a:pt x="432434" y="226644"/>
                  <a:pt x="440747" y="196164"/>
                </a:cubicBezTo>
                <a:cubicBezTo>
                  <a:pt x="449060" y="165684"/>
                  <a:pt x="446982" y="143517"/>
                  <a:pt x="440747" y="117193"/>
                </a:cubicBezTo>
                <a:cubicBezTo>
                  <a:pt x="434513" y="90869"/>
                  <a:pt x="417194" y="56233"/>
                  <a:pt x="403340" y="38222"/>
                </a:cubicBezTo>
                <a:cubicBezTo>
                  <a:pt x="389486" y="20211"/>
                  <a:pt x="372167" y="13977"/>
                  <a:pt x="357620" y="9128"/>
                </a:cubicBezTo>
                <a:cubicBezTo>
                  <a:pt x="343073" y="4279"/>
                  <a:pt x="329218" y="7743"/>
                  <a:pt x="316056" y="9128"/>
                </a:cubicBezTo>
                <a:cubicBezTo>
                  <a:pt x="302894" y="10513"/>
                  <a:pt x="297353" y="14670"/>
                  <a:pt x="278649" y="17441"/>
                </a:cubicBezTo>
                <a:cubicBezTo>
                  <a:pt x="259945" y="20212"/>
                  <a:pt x="226001" y="27831"/>
                  <a:pt x="203834" y="2575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486</a:t>
            </a:r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C61F8307-D3A9-4944-B09C-4D6029D149E3}"/>
              </a:ext>
            </a:extLst>
          </p:cNvPr>
          <p:cNvSpPr/>
          <p:nvPr/>
        </p:nvSpPr>
        <p:spPr>
          <a:xfrm rot="20091846">
            <a:off x="3702453" y="3890222"/>
            <a:ext cx="405664" cy="339243"/>
          </a:xfrm>
          <a:custGeom>
            <a:avLst/>
            <a:gdLst>
              <a:gd name="connsiteX0" fmla="*/ 199678 w 446230"/>
              <a:gd name="connsiteY0" fmla="*/ 4619 h 410132"/>
              <a:gd name="connsiteX1" fmla="*/ 145646 w 446230"/>
              <a:gd name="connsiteY1" fmla="*/ 4619 h 410132"/>
              <a:gd name="connsiteX2" fmla="*/ 83300 w 446230"/>
              <a:gd name="connsiteY2" fmla="*/ 463 h 410132"/>
              <a:gd name="connsiteX3" fmla="*/ 54206 w 446230"/>
              <a:gd name="connsiteY3" fmla="*/ 17089 h 410132"/>
              <a:gd name="connsiteX4" fmla="*/ 20955 w 446230"/>
              <a:gd name="connsiteY4" fmla="*/ 62809 h 410132"/>
              <a:gd name="connsiteX5" fmla="*/ 4329 w 446230"/>
              <a:gd name="connsiteY5" fmla="*/ 108529 h 410132"/>
              <a:gd name="connsiteX6" fmla="*/ 173 w 446230"/>
              <a:gd name="connsiteY6" fmla="*/ 154249 h 410132"/>
              <a:gd name="connsiteX7" fmla="*/ 8486 w 446230"/>
              <a:gd name="connsiteY7" fmla="*/ 204125 h 410132"/>
              <a:gd name="connsiteX8" fmla="*/ 33424 w 446230"/>
              <a:gd name="connsiteY8" fmla="*/ 266470 h 410132"/>
              <a:gd name="connsiteX9" fmla="*/ 79144 w 446230"/>
              <a:gd name="connsiteY9" fmla="*/ 345441 h 410132"/>
              <a:gd name="connsiteX10" fmla="*/ 120707 w 446230"/>
              <a:gd name="connsiteY10" fmla="*/ 387005 h 410132"/>
              <a:gd name="connsiteX11" fmla="*/ 149802 w 446230"/>
              <a:gd name="connsiteY11" fmla="*/ 407787 h 410132"/>
              <a:gd name="connsiteX12" fmla="*/ 191366 w 446230"/>
              <a:gd name="connsiteY12" fmla="*/ 407787 h 410132"/>
              <a:gd name="connsiteX13" fmla="*/ 220460 w 446230"/>
              <a:gd name="connsiteY13" fmla="*/ 391161 h 410132"/>
              <a:gd name="connsiteX14" fmla="*/ 249555 w 446230"/>
              <a:gd name="connsiteY14" fmla="*/ 399474 h 410132"/>
              <a:gd name="connsiteX15" fmla="*/ 282806 w 446230"/>
              <a:gd name="connsiteY15" fmla="*/ 407787 h 410132"/>
              <a:gd name="connsiteX16" fmla="*/ 320213 w 446230"/>
              <a:gd name="connsiteY16" fmla="*/ 387005 h 410132"/>
              <a:gd name="connsiteX17" fmla="*/ 390871 w 446230"/>
              <a:gd name="connsiteY17" fmla="*/ 299721 h 410132"/>
              <a:gd name="connsiteX18" fmla="*/ 440747 w 446230"/>
              <a:gd name="connsiteY18" fmla="*/ 195812 h 410132"/>
              <a:gd name="connsiteX19" fmla="*/ 440747 w 446230"/>
              <a:gd name="connsiteY19" fmla="*/ 116841 h 410132"/>
              <a:gd name="connsiteX20" fmla="*/ 403340 w 446230"/>
              <a:gd name="connsiteY20" fmla="*/ 37870 h 410132"/>
              <a:gd name="connsiteX21" fmla="*/ 357620 w 446230"/>
              <a:gd name="connsiteY21" fmla="*/ 8776 h 410132"/>
              <a:gd name="connsiteX22" fmla="*/ 316056 w 446230"/>
              <a:gd name="connsiteY22" fmla="*/ 8776 h 410132"/>
              <a:gd name="connsiteX23" fmla="*/ 278649 w 446230"/>
              <a:gd name="connsiteY23" fmla="*/ 17089 h 410132"/>
              <a:gd name="connsiteX24" fmla="*/ 199678 w 446230"/>
              <a:gd name="connsiteY24" fmla="*/ 4619 h 410132"/>
              <a:gd name="connsiteX0" fmla="*/ 203834 w 446230"/>
              <a:gd name="connsiteY0" fmla="*/ 25753 h 410484"/>
              <a:gd name="connsiteX1" fmla="*/ 145646 w 446230"/>
              <a:gd name="connsiteY1" fmla="*/ 4971 h 410484"/>
              <a:gd name="connsiteX2" fmla="*/ 83300 w 446230"/>
              <a:gd name="connsiteY2" fmla="*/ 815 h 410484"/>
              <a:gd name="connsiteX3" fmla="*/ 54206 w 446230"/>
              <a:gd name="connsiteY3" fmla="*/ 17441 h 410484"/>
              <a:gd name="connsiteX4" fmla="*/ 20955 w 446230"/>
              <a:gd name="connsiteY4" fmla="*/ 63161 h 410484"/>
              <a:gd name="connsiteX5" fmla="*/ 4329 w 446230"/>
              <a:gd name="connsiteY5" fmla="*/ 108881 h 410484"/>
              <a:gd name="connsiteX6" fmla="*/ 173 w 446230"/>
              <a:gd name="connsiteY6" fmla="*/ 154601 h 410484"/>
              <a:gd name="connsiteX7" fmla="*/ 8486 w 446230"/>
              <a:gd name="connsiteY7" fmla="*/ 204477 h 410484"/>
              <a:gd name="connsiteX8" fmla="*/ 33424 w 446230"/>
              <a:gd name="connsiteY8" fmla="*/ 266822 h 410484"/>
              <a:gd name="connsiteX9" fmla="*/ 79144 w 446230"/>
              <a:gd name="connsiteY9" fmla="*/ 345793 h 410484"/>
              <a:gd name="connsiteX10" fmla="*/ 120707 w 446230"/>
              <a:gd name="connsiteY10" fmla="*/ 387357 h 410484"/>
              <a:gd name="connsiteX11" fmla="*/ 149802 w 446230"/>
              <a:gd name="connsiteY11" fmla="*/ 408139 h 410484"/>
              <a:gd name="connsiteX12" fmla="*/ 191366 w 446230"/>
              <a:gd name="connsiteY12" fmla="*/ 408139 h 410484"/>
              <a:gd name="connsiteX13" fmla="*/ 220460 w 446230"/>
              <a:gd name="connsiteY13" fmla="*/ 391513 h 410484"/>
              <a:gd name="connsiteX14" fmla="*/ 249555 w 446230"/>
              <a:gd name="connsiteY14" fmla="*/ 399826 h 410484"/>
              <a:gd name="connsiteX15" fmla="*/ 282806 w 446230"/>
              <a:gd name="connsiteY15" fmla="*/ 408139 h 410484"/>
              <a:gd name="connsiteX16" fmla="*/ 320213 w 446230"/>
              <a:gd name="connsiteY16" fmla="*/ 387357 h 410484"/>
              <a:gd name="connsiteX17" fmla="*/ 390871 w 446230"/>
              <a:gd name="connsiteY17" fmla="*/ 300073 h 410484"/>
              <a:gd name="connsiteX18" fmla="*/ 440747 w 446230"/>
              <a:gd name="connsiteY18" fmla="*/ 196164 h 410484"/>
              <a:gd name="connsiteX19" fmla="*/ 440747 w 446230"/>
              <a:gd name="connsiteY19" fmla="*/ 117193 h 410484"/>
              <a:gd name="connsiteX20" fmla="*/ 403340 w 446230"/>
              <a:gd name="connsiteY20" fmla="*/ 38222 h 410484"/>
              <a:gd name="connsiteX21" fmla="*/ 357620 w 446230"/>
              <a:gd name="connsiteY21" fmla="*/ 9128 h 410484"/>
              <a:gd name="connsiteX22" fmla="*/ 316056 w 446230"/>
              <a:gd name="connsiteY22" fmla="*/ 9128 h 410484"/>
              <a:gd name="connsiteX23" fmla="*/ 278649 w 446230"/>
              <a:gd name="connsiteY23" fmla="*/ 17441 h 410484"/>
              <a:gd name="connsiteX24" fmla="*/ 203834 w 446230"/>
              <a:gd name="connsiteY24" fmla="*/ 25753 h 410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446230" h="410484">
                <a:moveTo>
                  <a:pt x="203834" y="25753"/>
                </a:moveTo>
                <a:cubicBezTo>
                  <a:pt x="181667" y="23675"/>
                  <a:pt x="165735" y="9127"/>
                  <a:pt x="145646" y="4971"/>
                </a:cubicBezTo>
                <a:cubicBezTo>
                  <a:pt x="125557" y="815"/>
                  <a:pt x="98540" y="-1263"/>
                  <a:pt x="83300" y="815"/>
                </a:cubicBezTo>
                <a:cubicBezTo>
                  <a:pt x="68060" y="2893"/>
                  <a:pt x="64597" y="7050"/>
                  <a:pt x="54206" y="17441"/>
                </a:cubicBezTo>
                <a:cubicBezTo>
                  <a:pt x="43815" y="27832"/>
                  <a:pt x="29268" y="47921"/>
                  <a:pt x="20955" y="63161"/>
                </a:cubicBezTo>
                <a:cubicBezTo>
                  <a:pt x="12642" y="78401"/>
                  <a:pt x="7793" y="93641"/>
                  <a:pt x="4329" y="108881"/>
                </a:cubicBezTo>
                <a:cubicBezTo>
                  <a:pt x="865" y="124121"/>
                  <a:pt x="-520" y="138668"/>
                  <a:pt x="173" y="154601"/>
                </a:cubicBezTo>
                <a:cubicBezTo>
                  <a:pt x="866" y="170534"/>
                  <a:pt x="2944" y="185774"/>
                  <a:pt x="8486" y="204477"/>
                </a:cubicBezTo>
                <a:cubicBezTo>
                  <a:pt x="14028" y="223180"/>
                  <a:pt x="21648" y="243269"/>
                  <a:pt x="33424" y="266822"/>
                </a:cubicBezTo>
                <a:cubicBezTo>
                  <a:pt x="45200" y="290375"/>
                  <a:pt x="64597" y="325704"/>
                  <a:pt x="79144" y="345793"/>
                </a:cubicBezTo>
                <a:cubicBezTo>
                  <a:pt x="93691" y="365882"/>
                  <a:pt x="108931" y="376966"/>
                  <a:pt x="120707" y="387357"/>
                </a:cubicBezTo>
                <a:cubicBezTo>
                  <a:pt x="132483" y="397748"/>
                  <a:pt x="138026" y="404675"/>
                  <a:pt x="149802" y="408139"/>
                </a:cubicBezTo>
                <a:cubicBezTo>
                  <a:pt x="161578" y="411603"/>
                  <a:pt x="179590" y="410910"/>
                  <a:pt x="191366" y="408139"/>
                </a:cubicBezTo>
                <a:cubicBezTo>
                  <a:pt x="203142" y="405368"/>
                  <a:pt x="210762" y="392899"/>
                  <a:pt x="220460" y="391513"/>
                </a:cubicBezTo>
                <a:cubicBezTo>
                  <a:pt x="230158" y="390127"/>
                  <a:pt x="239164" y="397055"/>
                  <a:pt x="249555" y="399826"/>
                </a:cubicBezTo>
                <a:cubicBezTo>
                  <a:pt x="259946" y="402597"/>
                  <a:pt x="271030" y="410217"/>
                  <a:pt x="282806" y="408139"/>
                </a:cubicBezTo>
                <a:cubicBezTo>
                  <a:pt x="294582" y="406061"/>
                  <a:pt x="302202" y="405368"/>
                  <a:pt x="320213" y="387357"/>
                </a:cubicBezTo>
                <a:cubicBezTo>
                  <a:pt x="338224" y="369346"/>
                  <a:pt x="370782" y="331939"/>
                  <a:pt x="390871" y="300073"/>
                </a:cubicBezTo>
                <a:cubicBezTo>
                  <a:pt x="410960" y="268207"/>
                  <a:pt x="432434" y="226644"/>
                  <a:pt x="440747" y="196164"/>
                </a:cubicBezTo>
                <a:cubicBezTo>
                  <a:pt x="449060" y="165684"/>
                  <a:pt x="446982" y="143517"/>
                  <a:pt x="440747" y="117193"/>
                </a:cubicBezTo>
                <a:cubicBezTo>
                  <a:pt x="434513" y="90869"/>
                  <a:pt x="417194" y="56233"/>
                  <a:pt x="403340" y="38222"/>
                </a:cubicBezTo>
                <a:cubicBezTo>
                  <a:pt x="389486" y="20211"/>
                  <a:pt x="372167" y="13977"/>
                  <a:pt x="357620" y="9128"/>
                </a:cubicBezTo>
                <a:cubicBezTo>
                  <a:pt x="343073" y="4279"/>
                  <a:pt x="329218" y="7743"/>
                  <a:pt x="316056" y="9128"/>
                </a:cubicBezTo>
                <a:cubicBezTo>
                  <a:pt x="302894" y="10513"/>
                  <a:pt x="297353" y="14670"/>
                  <a:pt x="278649" y="17441"/>
                </a:cubicBezTo>
                <a:cubicBezTo>
                  <a:pt x="259945" y="20212"/>
                  <a:pt x="226001" y="27831"/>
                  <a:pt x="203834" y="2575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458</a:t>
            </a:r>
          </a:p>
        </p:txBody>
      </p:sp>
      <p:sp>
        <p:nvSpPr>
          <p:cNvPr id="18" name="Freeform 17">
            <a:extLst>
              <a:ext uri="{FF2B5EF4-FFF2-40B4-BE49-F238E27FC236}">
                <a16:creationId xmlns:a16="http://schemas.microsoft.com/office/drawing/2014/main" id="{3E997265-D4EA-C44E-85A2-E7E11897C6FA}"/>
              </a:ext>
            </a:extLst>
          </p:cNvPr>
          <p:cNvSpPr/>
          <p:nvPr/>
        </p:nvSpPr>
        <p:spPr>
          <a:xfrm rot="3244095">
            <a:off x="6226761" y="3554496"/>
            <a:ext cx="405664" cy="339243"/>
          </a:xfrm>
          <a:custGeom>
            <a:avLst/>
            <a:gdLst>
              <a:gd name="connsiteX0" fmla="*/ 199678 w 446230"/>
              <a:gd name="connsiteY0" fmla="*/ 4619 h 410132"/>
              <a:gd name="connsiteX1" fmla="*/ 145646 w 446230"/>
              <a:gd name="connsiteY1" fmla="*/ 4619 h 410132"/>
              <a:gd name="connsiteX2" fmla="*/ 83300 w 446230"/>
              <a:gd name="connsiteY2" fmla="*/ 463 h 410132"/>
              <a:gd name="connsiteX3" fmla="*/ 54206 w 446230"/>
              <a:gd name="connsiteY3" fmla="*/ 17089 h 410132"/>
              <a:gd name="connsiteX4" fmla="*/ 20955 w 446230"/>
              <a:gd name="connsiteY4" fmla="*/ 62809 h 410132"/>
              <a:gd name="connsiteX5" fmla="*/ 4329 w 446230"/>
              <a:gd name="connsiteY5" fmla="*/ 108529 h 410132"/>
              <a:gd name="connsiteX6" fmla="*/ 173 w 446230"/>
              <a:gd name="connsiteY6" fmla="*/ 154249 h 410132"/>
              <a:gd name="connsiteX7" fmla="*/ 8486 w 446230"/>
              <a:gd name="connsiteY7" fmla="*/ 204125 h 410132"/>
              <a:gd name="connsiteX8" fmla="*/ 33424 w 446230"/>
              <a:gd name="connsiteY8" fmla="*/ 266470 h 410132"/>
              <a:gd name="connsiteX9" fmla="*/ 79144 w 446230"/>
              <a:gd name="connsiteY9" fmla="*/ 345441 h 410132"/>
              <a:gd name="connsiteX10" fmla="*/ 120707 w 446230"/>
              <a:gd name="connsiteY10" fmla="*/ 387005 h 410132"/>
              <a:gd name="connsiteX11" fmla="*/ 149802 w 446230"/>
              <a:gd name="connsiteY11" fmla="*/ 407787 h 410132"/>
              <a:gd name="connsiteX12" fmla="*/ 191366 w 446230"/>
              <a:gd name="connsiteY12" fmla="*/ 407787 h 410132"/>
              <a:gd name="connsiteX13" fmla="*/ 220460 w 446230"/>
              <a:gd name="connsiteY13" fmla="*/ 391161 h 410132"/>
              <a:gd name="connsiteX14" fmla="*/ 249555 w 446230"/>
              <a:gd name="connsiteY14" fmla="*/ 399474 h 410132"/>
              <a:gd name="connsiteX15" fmla="*/ 282806 w 446230"/>
              <a:gd name="connsiteY15" fmla="*/ 407787 h 410132"/>
              <a:gd name="connsiteX16" fmla="*/ 320213 w 446230"/>
              <a:gd name="connsiteY16" fmla="*/ 387005 h 410132"/>
              <a:gd name="connsiteX17" fmla="*/ 390871 w 446230"/>
              <a:gd name="connsiteY17" fmla="*/ 299721 h 410132"/>
              <a:gd name="connsiteX18" fmla="*/ 440747 w 446230"/>
              <a:gd name="connsiteY18" fmla="*/ 195812 h 410132"/>
              <a:gd name="connsiteX19" fmla="*/ 440747 w 446230"/>
              <a:gd name="connsiteY19" fmla="*/ 116841 h 410132"/>
              <a:gd name="connsiteX20" fmla="*/ 403340 w 446230"/>
              <a:gd name="connsiteY20" fmla="*/ 37870 h 410132"/>
              <a:gd name="connsiteX21" fmla="*/ 357620 w 446230"/>
              <a:gd name="connsiteY21" fmla="*/ 8776 h 410132"/>
              <a:gd name="connsiteX22" fmla="*/ 316056 w 446230"/>
              <a:gd name="connsiteY22" fmla="*/ 8776 h 410132"/>
              <a:gd name="connsiteX23" fmla="*/ 278649 w 446230"/>
              <a:gd name="connsiteY23" fmla="*/ 17089 h 410132"/>
              <a:gd name="connsiteX24" fmla="*/ 199678 w 446230"/>
              <a:gd name="connsiteY24" fmla="*/ 4619 h 410132"/>
              <a:gd name="connsiteX0" fmla="*/ 203834 w 446230"/>
              <a:gd name="connsiteY0" fmla="*/ 25753 h 410484"/>
              <a:gd name="connsiteX1" fmla="*/ 145646 w 446230"/>
              <a:gd name="connsiteY1" fmla="*/ 4971 h 410484"/>
              <a:gd name="connsiteX2" fmla="*/ 83300 w 446230"/>
              <a:gd name="connsiteY2" fmla="*/ 815 h 410484"/>
              <a:gd name="connsiteX3" fmla="*/ 54206 w 446230"/>
              <a:gd name="connsiteY3" fmla="*/ 17441 h 410484"/>
              <a:gd name="connsiteX4" fmla="*/ 20955 w 446230"/>
              <a:gd name="connsiteY4" fmla="*/ 63161 h 410484"/>
              <a:gd name="connsiteX5" fmla="*/ 4329 w 446230"/>
              <a:gd name="connsiteY5" fmla="*/ 108881 h 410484"/>
              <a:gd name="connsiteX6" fmla="*/ 173 w 446230"/>
              <a:gd name="connsiteY6" fmla="*/ 154601 h 410484"/>
              <a:gd name="connsiteX7" fmla="*/ 8486 w 446230"/>
              <a:gd name="connsiteY7" fmla="*/ 204477 h 410484"/>
              <a:gd name="connsiteX8" fmla="*/ 33424 w 446230"/>
              <a:gd name="connsiteY8" fmla="*/ 266822 h 410484"/>
              <a:gd name="connsiteX9" fmla="*/ 79144 w 446230"/>
              <a:gd name="connsiteY9" fmla="*/ 345793 h 410484"/>
              <a:gd name="connsiteX10" fmla="*/ 120707 w 446230"/>
              <a:gd name="connsiteY10" fmla="*/ 387357 h 410484"/>
              <a:gd name="connsiteX11" fmla="*/ 149802 w 446230"/>
              <a:gd name="connsiteY11" fmla="*/ 408139 h 410484"/>
              <a:gd name="connsiteX12" fmla="*/ 191366 w 446230"/>
              <a:gd name="connsiteY12" fmla="*/ 408139 h 410484"/>
              <a:gd name="connsiteX13" fmla="*/ 220460 w 446230"/>
              <a:gd name="connsiteY13" fmla="*/ 391513 h 410484"/>
              <a:gd name="connsiteX14" fmla="*/ 249555 w 446230"/>
              <a:gd name="connsiteY14" fmla="*/ 399826 h 410484"/>
              <a:gd name="connsiteX15" fmla="*/ 282806 w 446230"/>
              <a:gd name="connsiteY15" fmla="*/ 408139 h 410484"/>
              <a:gd name="connsiteX16" fmla="*/ 320213 w 446230"/>
              <a:gd name="connsiteY16" fmla="*/ 387357 h 410484"/>
              <a:gd name="connsiteX17" fmla="*/ 390871 w 446230"/>
              <a:gd name="connsiteY17" fmla="*/ 300073 h 410484"/>
              <a:gd name="connsiteX18" fmla="*/ 440747 w 446230"/>
              <a:gd name="connsiteY18" fmla="*/ 196164 h 410484"/>
              <a:gd name="connsiteX19" fmla="*/ 440747 w 446230"/>
              <a:gd name="connsiteY19" fmla="*/ 117193 h 410484"/>
              <a:gd name="connsiteX20" fmla="*/ 403340 w 446230"/>
              <a:gd name="connsiteY20" fmla="*/ 38222 h 410484"/>
              <a:gd name="connsiteX21" fmla="*/ 357620 w 446230"/>
              <a:gd name="connsiteY21" fmla="*/ 9128 h 410484"/>
              <a:gd name="connsiteX22" fmla="*/ 316056 w 446230"/>
              <a:gd name="connsiteY22" fmla="*/ 9128 h 410484"/>
              <a:gd name="connsiteX23" fmla="*/ 278649 w 446230"/>
              <a:gd name="connsiteY23" fmla="*/ 17441 h 410484"/>
              <a:gd name="connsiteX24" fmla="*/ 203834 w 446230"/>
              <a:gd name="connsiteY24" fmla="*/ 25753 h 410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446230" h="410484">
                <a:moveTo>
                  <a:pt x="203834" y="25753"/>
                </a:moveTo>
                <a:cubicBezTo>
                  <a:pt x="181667" y="23675"/>
                  <a:pt x="165735" y="9127"/>
                  <a:pt x="145646" y="4971"/>
                </a:cubicBezTo>
                <a:cubicBezTo>
                  <a:pt x="125557" y="815"/>
                  <a:pt x="98540" y="-1263"/>
                  <a:pt x="83300" y="815"/>
                </a:cubicBezTo>
                <a:cubicBezTo>
                  <a:pt x="68060" y="2893"/>
                  <a:pt x="64597" y="7050"/>
                  <a:pt x="54206" y="17441"/>
                </a:cubicBezTo>
                <a:cubicBezTo>
                  <a:pt x="43815" y="27832"/>
                  <a:pt x="29268" y="47921"/>
                  <a:pt x="20955" y="63161"/>
                </a:cubicBezTo>
                <a:cubicBezTo>
                  <a:pt x="12642" y="78401"/>
                  <a:pt x="7793" y="93641"/>
                  <a:pt x="4329" y="108881"/>
                </a:cubicBezTo>
                <a:cubicBezTo>
                  <a:pt x="865" y="124121"/>
                  <a:pt x="-520" y="138668"/>
                  <a:pt x="173" y="154601"/>
                </a:cubicBezTo>
                <a:cubicBezTo>
                  <a:pt x="866" y="170534"/>
                  <a:pt x="2944" y="185774"/>
                  <a:pt x="8486" y="204477"/>
                </a:cubicBezTo>
                <a:cubicBezTo>
                  <a:pt x="14028" y="223180"/>
                  <a:pt x="21648" y="243269"/>
                  <a:pt x="33424" y="266822"/>
                </a:cubicBezTo>
                <a:cubicBezTo>
                  <a:pt x="45200" y="290375"/>
                  <a:pt x="64597" y="325704"/>
                  <a:pt x="79144" y="345793"/>
                </a:cubicBezTo>
                <a:cubicBezTo>
                  <a:pt x="93691" y="365882"/>
                  <a:pt x="108931" y="376966"/>
                  <a:pt x="120707" y="387357"/>
                </a:cubicBezTo>
                <a:cubicBezTo>
                  <a:pt x="132483" y="397748"/>
                  <a:pt x="138026" y="404675"/>
                  <a:pt x="149802" y="408139"/>
                </a:cubicBezTo>
                <a:cubicBezTo>
                  <a:pt x="161578" y="411603"/>
                  <a:pt x="179590" y="410910"/>
                  <a:pt x="191366" y="408139"/>
                </a:cubicBezTo>
                <a:cubicBezTo>
                  <a:pt x="203142" y="405368"/>
                  <a:pt x="210762" y="392899"/>
                  <a:pt x="220460" y="391513"/>
                </a:cubicBezTo>
                <a:cubicBezTo>
                  <a:pt x="230158" y="390127"/>
                  <a:pt x="239164" y="397055"/>
                  <a:pt x="249555" y="399826"/>
                </a:cubicBezTo>
                <a:cubicBezTo>
                  <a:pt x="259946" y="402597"/>
                  <a:pt x="271030" y="410217"/>
                  <a:pt x="282806" y="408139"/>
                </a:cubicBezTo>
                <a:cubicBezTo>
                  <a:pt x="294582" y="406061"/>
                  <a:pt x="302202" y="405368"/>
                  <a:pt x="320213" y="387357"/>
                </a:cubicBezTo>
                <a:cubicBezTo>
                  <a:pt x="338224" y="369346"/>
                  <a:pt x="370782" y="331939"/>
                  <a:pt x="390871" y="300073"/>
                </a:cubicBezTo>
                <a:cubicBezTo>
                  <a:pt x="410960" y="268207"/>
                  <a:pt x="432434" y="226644"/>
                  <a:pt x="440747" y="196164"/>
                </a:cubicBezTo>
                <a:cubicBezTo>
                  <a:pt x="449060" y="165684"/>
                  <a:pt x="446982" y="143517"/>
                  <a:pt x="440747" y="117193"/>
                </a:cubicBezTo>
                <a:cubicBezTo>
                  <a:pt x="434513" y="90869"/>
                  <a:pt x="417194" y="56233"/>
                  <a:pt x="403340" y="38222"/>
                </a:cubicBezTo>
                <a:cubicBezTo>
                  <a:pt x="389486" y="20211"/>
                  <a:pt x="372167" y="13977"/>
                  <a:pt x="357620" y="9128"/>
                </a:cubicBezTo>
                <a:cubicBezTo>
                  <a:pt x="343073" y="4279"/>
                  <a:pt x="329218" y="7743"/>
                  <a:pt x="316056" y="9128"/>
                </a:cubicBezTo>
                <a:cubicBezTo>
                  <a:pt x="302894" y="10513"/>
                  <a:pt x="297353" y="14670"/>
                  <a:pt x="278649" y="17441"/>
                </a:cubicBezTo>
                <a:cubicBezTo>
                  <a:pt x="259945" y="20212"/>
                  <a:pt x="226001" y="27831"/>
                  <a:pt x="203834" y="2575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999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8E32DEF-5BAD-E84D-BECF-9B623F04A1A7}"/>
              </a:ext>
            </a:extLst>
          </p:cNvPr>
          <p:cNvSpPr txBox="1"/>
          <p:nvPr/>
        </p:nvSpPr>
        <p:spPr>
          <a:xfrm>
            <a:off x="6585670" y="5633159"/>
            <a:ext cx="12234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7 quả 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8F437885-1ECD-4E4A-B6C2-3C131722CBBC}"/>
              </a:ext>
            </a:extLst>
          </p:cNvPr>
          <p:cNvCxnSpPr/>
          <p:nvPr/>
        </p:nvCxnSpPr>
        <p:spPr>
          <a:xfrm>
            <a:off x="9577355" y="5297598"/>
            <a:ext cx="653143" cy="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6FA200F5-2DF8-A746-AF26-1D9231D8770F}"/>
              </a:ext>
            </a:extLst>
          </p:cNvPr>
          <p:cNvCxnSpPr>
            <a:cxnSpLocks/>
          </p:cNvCxnSpPr>
          <p:nvPr/>
        </p:nvCxnSpPr>
        <p:spPr>
          <a:xfrm>
            <a:off x="2916681" y="5727540"/>
            <a:ext cx="1876431" cy="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C6C063A4-8A47-664B-848C-BC79AC0CBA17}"/>
              </a:ext>
            </a:extLst>
          </p:cNvPr>
          <p:cNvSpPr txBox="1"/>
          <p:nvPr/>
        </p:nvSpPr>
        <p:spPr>
          <a:xfrm>
            <a:off x="7131794" y="6090711"/>
            <a:ext cx="12234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800" b="1" i="0" u="none" strike="noStrike" kern="1200" cap="none" spc="0" normalizeH="0" baseline="0" noProof="0" dirty="0">
                <a:ln>
                  <a:solidFill>
                    <a:srgbClr val="00B050"/>
                  </a:solidFill>
                </a:ln>
                <a:solidFill>
                  <a:srgbClr val="92D05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 quả </a:t>
            </a:r>
          </a:p>
        </p:txBody>
      </p:sp>
      <p:sp>
        <p:nvSpPr>
          <p:cNvPr id="27" name="Google Shape;2066;p45"/>
          <p:cNvSpPr txBox="1">
            <a:spLocks/>
          </p:cNvSpPr>
          <p:nvPr/>
        </p:nvSpPr>
        <p:spPr>
          <a:xfrm>
            <a:off x="1102169" y="-75429"/>
            <a:ext cx="9716597" cy="1699444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ctr"/>
            <a:r>
              <a:rPr lang="en-US" sz="3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Rô-bốt</a:t>
            </a:r>
            <a:r>
              <a:rPr lang="en-US" sz="3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3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tặng</a:t>
            </a:r>
            <a:r>
              <a:rPr lang="en-US" sz="3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3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endParaRPr lang="vi-VN" sz="35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9716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FE540"/>
                                      </p:to>
                                    </p:animClr>
                                    <p:set>
                                      <p:cBhvr>
                                        <p:cTn id="6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F5F5F"/>
                                      </p:to>
                                    </p:animClr>
                                    <p:set>
                                      <p:cBhvr>
                                        <p:cTn id="7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F5F5F"/>
                                      </p:to>
                                    </p:animClr>
                                    <p:set>
                                      <p:cBhvr>
                                        <p:cTn id="7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F5F5F"/>
                                      </p:to>
                                    </p:animClr>
                                    <p:set>
                                      <p:cBhvr>
                                        <p:cTn id="8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F5F5F"/>
                                      </p:to>
                                    </p:animClr>
                                    <p:set>
                                      <p:cBhvr>
                                        <p:cTn id="9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F5F5F"/>
                                      </p:to>
                                    </p:animClr>
                                    <p:set>
                                      <p:cBhvr>
                                        <p:cTn id="9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F5F5F"/>
                                      </p:to>
                                    </p:animClr>
                                    <p:set>
                                      <p:cBhvr>
                                        <p:cTn id="10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2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F5F5F"/>
                                      </p:to>
                                    </p:animClr>
                                    <p:set>
                                      <p:cBhvr>
                                        <p:cTn id="11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>
                      <p:stCondLst>
                        <p:cond delay="0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FE540"/>
                                      </p:to>
                                    </p:animClr>
                                    <p:set>
                                      <p:cBhvr>
                                        <p:cTn id="12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FE540"/>
                                      </p:to>
                                    </p:animClr>
                                    <p:set>
                                      <p:cBhvr>
                                        <p:cTn id="12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/>
      <p:bldP spid="2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ounded Rectangle 18"/>
          <p:cNvSpPr/>
          <p:nvPr/>
        </p:nvSpPr>
        <p:spPr>
          <a:xfrm>
            <a:off x="930678" y="1168381"/>
            <a:ext cx="10645237" cy="5039375"/>
          </a:xfrm>
          <a:prstGeom prst="roundRect">
            <a:avLst/>
          </a:prstGeom>
          <a:solidFill>
            <a:schemeClr val="bg1"/>
          </a:solidFill>
          <a:ln w="63500" cmpd="thickThin">
            <a:solidFill>
              <a:schemeClr val="accent1">
                <a:shade val="50000"/>
                <a:alpha val="81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454EA163-8475-334D-BCDA-BDFC9994A416}"/>
              </a:ext>
            </a:extLst>
          </p:cNvPr>
          <p:cNvSpPr/>
          <p:nvPr/>
        </p:nvSpPr>
        <p:spPr>
          <a:xfrm>
            <a:off x="1548632" y="383350"/>
            <a:ext cx="2040107" cy="523220"/>
          </a:xfrm>
          <a:prstGeom prst="roundRect">
            <a:avLst/>
          </a:prstGeom>
          <a:solidFill>
            <a:srgbClr val="FFC000">
              <a:alpha val="7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6C487A25-7567-FD49-8928-BE0A380A227F}"/>
              </a:ext>
            </a:extLst>
          </p:cNvPr>
          <p:cNvGrpSpPr/>
          <p:nvPr/>
        </p:nvGrpSpPr>
        <p:grpSpPr>
          <a:xfrm>
            <a:off x="930678" y="247800"/>
            <a:ext cx="2834497" cy="739754"/>
            <a:chOff x="1183343" y="1383618"/>
            <a:chExt cx="2834497" cy="739754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1B193EC-D27A-A44B-925F-88F641129087}"/>
                </a:ext>
              </a:extLst>
            </p:cNvPr>
            <p:cNvSpPr txBox="1"/>
            <p:nvPr/>
          </p:nvSpPr>
          <p:spPr>
            <a:xfrm>
              <a:off x="1977733" y="1383618"/>
              <a:ext cx="2040107" cy="739754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&gt; , &lt; , = ?</a:t>
              </a:r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262E52A6-EEDC-B64D-80B2-1FAE5AF982AC}"/>
                </a:ext>
              </a:extLst>
            </p:cNvPr>
            <p:cNvSpPr/>
            <p:nvPr/>
          </p:nvSpPr>
          <p:spPr>
            <a:xfrm>
              <a:off x="1183343" y="1507111"/>
              <a:ext cx="570588" cy="570588"/>
            </a:xfrm>
            <a:prstGeom prst="ellipse">
              <a:avLst/>
            </a:prstGeom>
            <a:solidFill>
              <a:schemeClr val="accent4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5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1AFE3527-6B1A-7348-ADCC-0F2B6E8D8D75}"/>
              </a:ext>
            </a:extLst>
          </p:cNvPr>
          <p:cNvGrpSpPr/>
          <p:nvPr/>
        </p:nvGrpSpPr>
        <p:grpSpPr>
          <a:xfrm>
            <a:off x="930678" y="1406347"/>
            <a:ext cx="10253171" cy="4546217"/>
            <a:chOff x="930678" y="1406347"/>
            <a:chExt cx="10253171" cy="4546217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CEADB65E-49D8-D742-9ECA-08765F4DBDF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4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0678" y="1406347"/>
              <a:ext cx="10253171" cy="4546217"/>
            </a:xfrm>
            <a:prstGeom prst="rect">
              <a:avLst/>
            </a:prstGeom>
          </p:spPr>
        </p:pic>
        <p:sp>
          <p:nvSpPr>
            <p:cNvPr id="8" name="Rounded Rectangle 7">
              <a:extLst>
                <a:ext uri="{FF2B5EF4-FFF2-40B4-BE49-F238E27FC236}">
                  <a16:creationId xmlns:a16="http://schemas.microsoft.com/office/drawing/2014/main" id="{32CF4AD3-F1C3-6343-904F-9181AAAE6210}"/>
                </a:ext>
              </a:extLst>
            </p:cNvPr>
            <p:cNvSpPr/>
            <p:nvPr/>
          </p:nvSpPr>
          <p:spPr>
            <a:xfrm>
              <a:off x="2980960" y="1865816"/>
              <a:ext cx="589850" cy="58985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&gt;</a:t>
              </a:r>
            </a:p>
          </p:txBody>
        </p:sp>
        <p:sp>
          <p:nvSpPr>
            <p:cNvPr id="9" name="Rounded Rectangle 8">
              <a:extLst>
                <a:ext uri="{FF2B5EF4-FFF2-40B4-BE49-F238E27FC236}">
                  <a16:creationId xmlns:a16="http://schemas.microsoft.com/office/drawing/2014/main" id="{ED41E9A6-1C13-B847-ACA5-84DCCD5E8DCB}"/>
                </a:ext>
              </a:extLst>
            </p:cNvPr>
            <p:cNvSpPr/>
            <p:nvPr/>
          </p:nvSpPr>
          <p:spPr>
            <a:xfrm>
              <a:off x="2998889" y="3393144"/>
              <a:ext cx="589850" cy="58985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?</a:t>
              </a:r>
            </a:p>
          </p:txBody>
        </p:sp>
        <p:sp>
          <p:nvSpPr>
            <p:cNvPr id="10" name="Rounded Rectangle 9">
              <a:extLst>
                <a:ext uri="{FF2B5EF4-FFF2-40B4-BE49-F238E27FC236}">
                  <a16:creationId xmlns:a16="http://schemas.microsoft.com/office/drawing/2014/main" id="{8AB07C57-9AA4-2846-BABA-C01A18A5837A}"/>
                </a:ext>
              </a:extLst>
            </p:cNvPr>
            <p:cNvSpPr/>
            <p:nvPr/>
          </p:nvSpPr>
          <p:spPr>
            <a:xfrm>
              <a:off x="2998889" y="5028046"/>
              <a:ext cx="589850" cy="58985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?</a:t>
              </a:r>
            </a:p>
          </p:txBody>
        </p:sp>
        <p:sp>
          <p:nvSpPr>
            <p:cNvPr id="11" name="Rounded Rectangle 10">
              <a:extLst>
                <a:ext uri="{FF2B5EF4-FFF2-40B4-BE49-F238E27FC236}">
                  <a16:creationId xmlns:a16="http://schemas.microsoft.com/office/drawing/2014/main" id="{4A219B0E-3528-5047-AA13-5293CDA02B36}"/>
                </a:ext>
              </a:extLst>
            </p:cNvPr>
            <p:cNvSpPr/>
            <p:nvPr/>
          </p:nvSpPr>
          <p:spPr>
            <a:xfrm>
              <a:off x="8621192" y="1865816"/>
              <a:ext cx="589850" cy="58985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?</a:t>
              </a:r>
            </a:p>
          </p:txBody>
        </p:sp>
        <p:sp>
          <p:nvSpPr>
            <p:cNvPr id="12" name="Rounded Rectangle 11">
              <a:extLst>
                <a:ext uri="{FF2B5EF4-FFF2-40B4-BE49-F238E27FC236}">
                  <a16:creationId xmlns:a16="http://schemas.microsoft.com/office/drawing/2014/main" id="{5763F1AD-5279-674A-AA2C-2EFFD540F00E}"/>
                </a:ext>
              </a:extLst>
            </p:cNvPr>
            <p:cNvSpPr/>
            <p:nvPr/>
          </p:nvSpPr>
          <p:spPr>
            <a:xfrm>
              <a:off x="8639121" y="3393144"/>
              <a:ext cx="589850" cy="58985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?</a:t>
              </a:r>
            </a:p>
          </p:txBody>
        </p:sp>
        <p:sp>
          <p:nvSpPr>
            <p:cNvPr id="13" name="Rounded Rectangle 12">
              <a:extLst>
                <a:ext uri="{FF2B5EF4-FFF2-40B4-BE49-F238E27FC236}">
                  <a16:creationId xmlns:a16="http://schemas.microsoft.com/office/drawing/2014/main" id="{F26907D6-E139-C94C-93B5-7854549D1216}"/>
                </a:ext>
              </a:extLst>
            </p:cNvPr>
            <p:cNvSpPr/>
            <p:nvPr/>
          </p:nvSpPr>
          <p:spPr>
            <a:xfrm>
              <a:off x="8639121" y="5028046"/>
              <a:ext cx="589850" cy="58985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?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27E6452A-F66A-1843-A2FA-F136832AAB50}"/>
              </a:ext>
            </a:extLst>
          </p:cNvPr>
          <p:cNvSpPr txBox="1"/>
          <p:nvPr/>
        </p:nvSpPr>
        <p:spPr>
          <a:xfrm>
            <a:off x="3089271" y="3408392"/>
            <a:ext cx="409086" cy="55399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&lt;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28AF903-2EC9-3644-B095-7E0748CFF16E}"/>
              </a:ext>
            </a:extLst>
          </p:cNvPr>
          <p:cNvSpPr txBox="1"/>
          <p:nvPr/>
        </p:nvSpPr>
        <p:spPr>
          <a:xfrm>
            <a:off x="3109321" y="5045975"/>
            <a:ext cx="409086" cy="55399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&gt;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91AEE5D-4221-FD4B-B4F8-4B19CC4E0BE6}"/>
              </a:ext>
            </a:extLst>
          </p:cNvPr>
          <p:cNvSpPr txBox="1"/>
          <p:nvPr/>
        </p:nvSpPr>
        <p:spPr>
          <a:xfrm>
            <a:off x="8729503" y="1901668"/>
            <a:ext cx="409086" cy="55399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&lt;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C595844-1F10-554A-ACAA-89D9F2CB9094}"/>
              </a:ext>
            </a:extLst>
          </p:cNvPr>
          <p:cNvSpPr txBox="1"/>
          <p:nvPr/>
        </p:nvSpPr>
        <p:spPr>
          <a:xfrm>
            <a:off x="8742021" y="3402456"/>
            <a:ext cx="409086" cy="55399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=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D510849-F072-6749-93C7-7C8289218A13}"/>
              </a:ext>
            </a:extLst>
          </p:cNvPr>
          <p:cNvSpPr txBox="1"/>
          <p:nvPr/>
        </p:nvSpPr>
        <p:spPr>
          <a:xfrm>
            <a:off x="8742021" y="5045972"/>
            <a:ext cx="409086" cy="55399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&lt;</a:t>
            </a:r>
          </a:p>
        </p:txBody>
      </p:sp>
      <p:sp>
        <p:nvSpPr>
          <p:cNvPr id="38" name="任意多边形: 形状 5">
            <a:extLst>
              <a:ext uri="{FF2B5EF4-FFF2-40B4-BE49-F238E27FC236}">
                <a16:creationId xmlns:a16="http://schemas.microsoft.com/office/drawing/2014/main" id="{F7890144-EC81-45DD-8FAF-AB146E3E63A4}"/>
              </a:ext>
            </a:extLst>
          </p:cNvPr>
          <p:cNvSpPr/>
          <p:nvPr/>
        </p:nvSpPr>
        <p:spPr>
          <a:xfrm>
            <a:off x="-20482" y="6140349"/>
            <a:ext cx="12192000" cy="679992"/>
          </a:xfrm>
          <a:custGeom>
            <a:avLst/>
            <a:gdLst>
              <a:gd name="connsiteX0" fmla="*/ 12192000 w 12192000"/>
              <a:gd name="connsiteY0" fmla="*/ 0 h 1441991"/>
              <a:gd name="connsiteX1" fmla="*/ 12192000 w 12192000"/>
              <a:gd name="connsiteY1" fmla="*/ 1441991 h 1441991"/>
              <a:gd name="connsiteX2" fmla="*/ 0 w 12192000"/>
              <a:gd name="connsiteY2" fmla="*/ 1441991 h 1441991"/>
              <a:gd name="connsiteX3" fmla="*/ 0 w 12192000"/>
              <a:gd name="connsiteY3" fmla="*/ 218117 h 1441991"/>
              <a:gd name="connsiteX4" fmla="*/ 19050 w 12192000"/>
              <a:gd name="connsiteY4" fmla="*/ 222791 h 1441991"/>
              <a:gd name="connsiteX5" fmla="*/ 4095751 w 12192000"/>
              <a:gd name="connsiteY5" fmla="*/ 1251491 h 1441991"/>
              <a:gd name="connsiteX6" fmla="*/ 5962651 w 12192000"/>
              <a:gd name="connsiteY6" fmla="*/ 1327691 h 1441991"/>
              <a:gd name="connsiteX7" fmla="*/ 8743950 w 12192000"/>
              <a:gd name="connsiteY7" fmla="*/ 584741 h 1441991"/>
              <a:gd name="connsiteX8" fmla="*/ 10953750 w 12192000"/>
              <a:gd name="connsiteY8" fmla="*/ 127541 h 1441991"/>
              <a:gd name="connsiteX9" fmla="*/ 12011667 w 12192000"/>
              <a:gd name="connsiteY9" fmla="*/ 4375 h 14419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0" h="1441991">
                <a:moveTo>
                  <a:pt x="12192000" y="0"/>
                </a:moveTo>
                <a:lnTo>
                  <a:pt x="12192000" y="1441991"/>
                </a:lnTo>
                <a:lnTo>
                  <a:pt x="0" y="1441991"/>
                </a:lnTo>
                <a:lnTo>
                  <a:pt x="0" y="218117"/>
                </a:lnTo>
                <a:lnTo>
                  <a:pt x="19050" y="222791"/>
                </a:lnTo>
                <a:cubicBezTo>
                  <a:pt x="873125" y="406941"/>
                  <a:pt x="3105150" y="1067341"/>
                  <a:pt x="4095751" y="1251491"/>
                </a:cubicBezTo>
                <a:cubicBezTo>
                  <a:pt x="5086351" y="1435641"/>
                  <a:pt x="5187951" y="1438816"/>
                  <a:pt x="5962651" y="1327691"/>
                </a:cubicBezTo>
                <a:cubicBezTo>
                  <a:pt x="6737350" y="1216566"/>
                  <a:pt x="7912101" y="784766"/>
                  <a:pt x="8743950" y="584741"/>
                </a:cubicBezTo>
                <a:cubicBezTo>
                  <a:pt x="9575800" y="384716"/>
                  <a:pt x="10293350" y="219616"/>
                  <a:pt x="10953750" y="127541"/>
                </a:cubicBezTo>
                <a:cubicBezTo>
                  <a:pt x="11325225" y="75749"/>
                  <a:pt x="11684645" y="23957"/>
                  <a:pt x="12011667" y="4375"/>
                </a:cubicBezTo>
                <a:close/>
              </a:path>
            </a:pathLst>
          </a:custGeom>
          <a:solidFill>
            <a:srgbClr val="A6D767"/>
          </a:solidFill>
          <a:ln>
            <a:noFill/>
          </a:ln>
          <a:effectLst>
            <a:outerShdw blurRad="330200" dist="76200" dir="16200000" rotWithShape="0">
              <a:prstClr val="black">
                <a:alpha val="6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09963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0">
            <a:extLst>
              <a:ext uri="{FF2B5EF4-FFF2-40B4-BE49-F238E27FC236}">
                <a16:creationId xmlns:a16="http://schemas.microsoft.com/office/drawing/2014/main" id="{5FB8F193-6019-4884-9664-8B39994C8C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01046" y="3932540"/>
            <a:ext cx="10481815" cy="1745641"/>
          </a:xfrm>
          <a:prstGeom prst="rect">
            <a:avLst/>
          </a:prstGeom>
        </p:spPr>
      </p:pic>
      <p:pic>
        <p:nvPicPr>
          <p:cNvPr id="3" name="图片 21">
            <a:extLst>
              <a:ext uri="{FF2B5EF4-FFF2-40B4-BE49-F238E27FC236}">
                <a16:creationId xmlns:a16="http://schemas.microsoft.com/office/drawing/2014/main" id="{693B8F90-7060-4FAA-BB6E-913CF13466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39419" y="3865487"/>
            <a:ext cx="10481041" cy="1741129"/>
          </a:xfrm>
          <a:prstGeom prst="rect">
            <a:avLst/>
          </a:prstGeom>
        </p:spPr>
      </p:pic>
      <p:pic>
        <p:nvPicPr>
          <p:cNvPr id="4" name="图片 22">
            <a:extLst>
              <a:ext uri="{FF2B5EF4-FFF2-40B4-BE49-F238E27FC236}">
                <a16:creationId xmlns:a16="http://schemas.microsoft.com/office/drawing/2014/main" id="{D39E90F7-EF2A-41EE-8CB6-93942322CE2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66420" y="240474"/>
            <a:ext cx="1965985" cy="5863464"/>
          </a:xfrm>
          <a:prstGeom prst="rect">
            <a:avLst/>
          </a:prstGeom>
        </p:spPr>
      </p:pic>
      <p:grpSp>
        <p:nvGrpSpPr>
          <p:cNvPr id="5" name="组合 6">
            <a:extLst>
              <a:ext uri="{FF2B5EF4-FFF2-40B4-BE49-F238E27FC236}">
                <a16:creationId xmlns:a16="http://schemas.microsoft.com/office/drawing/2014/main" id="{75C979CE-849B-4CAC-B125-650507AB33A3}"/>
              </a:ext>
            </a:extLst>
          </p:cNvPr>
          <p:cNvGrpSpPr/>
          <p:nvPr/>
        </p:nvGrpSpPr>
        <p:grpSpPr>
          <a:xfrm>
            <a:off x="-1035322" y="-829139"/>
            <a:ext cx="2478651" cy="2478651"/>
            <a:chOff x="14658975" y="-3295650"/>
            <a:chExt cx="3200400" cy="3200400"/>
          </a:xfrm>
        </p:grpSpPr>
        <p:sp>
          <p:nvSpPr>
            <p:cNvPr id="6" name="星形: 十二角 19">
              <a:extLst>
                <a:ext uri="{FF2B5EF4-FFF2-40B4-BE49-F238E27FC236}">
                  <a16:creationId xmlns:a16="http://schemas.microsoft.com/office/drawing/2014/main" id="{2AA2F5DD-640F-4CF8-8AAD-E771F7B36125}"/>
                </a:ext>
              </a:extLst>
            </p:cNvPr>
            <p:cNvSpPr/>
            <p:nvPr/>
          </p:nvSpPr>
          <p:spPr>
            <a:xfrm>
              <a:off x="14658975" y="-3295650"/>
              <a:ext cx="3200400" cy="3200400"/>
            </a:xfrm>
            <a:custGeom>
              <a:avLst/>
              <a:gdLst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3200400" h="3200400">
                  <a:moveTo>
                    <a:pt x="0" y="1600200"/>
                  </a:moveTo>
                  <a:cubicBezTo>
                    <a:pt x="149434" y="1436357"/>
                    <a:pt x="260768" y="1356333"/>
                    <a:pt x="448302" y="1291550"/>
                  </a:cubicBezTo>
                  <a:cubicBezTo>
                    <a:pt x="294130" y="1112493"/>
                    <a:pt x="254258" y="1024877"/>
                    <a:pt x="214386" y="800100"/>
                  </a:cubicBezTo>
                  <a:cubicBezTo>
                    <a:pt x="395241" y="724757"/>
                    <a:pt x="537997" y="740855"/>
                    <a:pt x="756952" y="756952"/>
                  </a:cubicBezTo>
                  <a:cubicBezTo>
                    <a:pt x="756095" y="576097"/>
                    <a:pt x="739997" y="418101"/>
                    <a:pt x="800100" y="214386"/>
                  </a:cubicBezTo>
                  <a:cubicBezTo>
                    <a:pt x="1032497" y="292358"/>
                    <a:pt x="1127733" y="332230"/>
                    <a:pt x="1291550" y="448302"/>
                  </a:cubicBezTo>
                  <a:cubicBezTo>
                    <a:pt x="1394433" y="253148"/>
                    <a:pt x="1451597" y="157054"/>
                    <a:pt x="1600200" y="0"/>
                  </a:cubicBezTo>
                  <a:cubicBezTo>
                    <a:pt x="1741183" y="157054"/>
                    <a:pt x="1821207" y="230288"/>
                    <a:pt x="1908850" y="448302"/>
                  </a:cubicBezTo>
                  <a:cubicBezTo>
                    <a:pt x="2103147" y="309370"/>
                    <a:pt x="2152663" y="269498"/>
                    <a:pt x="2400300" y="214386"/>
                  </a:cubicBezTo>
                  <a:cubicBezTo>
                    <a:pt x="2460403" y="433341"/>
                    <a:pt x="2482405" y="522757"/>
                    <a:pt x="2443448" y="756952"/>
                  </a:cubicBezTo>
                  <a:cubicBezTo>
                    <a:pt x="2685263" y="725615"/>
                    <a:pt x="2767059" y="717137"/>
                    <a:pt x="2986014" y="800100"/>
                  </a:cubicBezTo>
                  <a:cubicBezTo>
                    <a:pt x="2930902" y="1017257"/>
                    <a:pt x="2913890" y="1104873"/>
                    <a:pt x="2752098" y="1291550"/>
                  </a:cubicBezTo>
                  <a:cubicBezTo>
                    <a:pt x="2985352" y="1371573"/>
                    <a:pt x="3058586" y="1451597"/>
                    <a:pt x="3200400" y="1600200"/>
                  </a:cubicBezTo>
                  <a:cubicBezTo>
                    <a:pt x="3058586" y="1771663"/>
                    <a:pt x="2947252" y="1828827"/>
                    <a:pt x="2752098" y="1908850"/>
                  </a:cubicBezTo>
                  <a:cubicBezTo>
                    <a:pt x="2883410" y="2103147"/>
                    <a:pt x="2953762" y="2198383"/>
                    <a:pt x="2986014" y="2400300"/>
                  </a:cubicBezTo>
                  <a:cubicBezTo>
                    <a:pt x="2774679" y="2483263"/>
                    <a:pt x="2631923" y="2467165"/>
                    <a:pt x="2443448" y="2443448"/>
                  </a:cubicBezTo>
                  <a:cubicBezTo>
                    <a:pt x="2474785" y="2692883"/>
                    <a:pt x="2475643" y="2751819"/>
                    <a:pt x="2400300" y="2986014"/>
                  </a:cubicBezTo>
                  <a:cubicBezTo>
                    <a:pt x="2160283" y="2938522"/>
                    <a:pt x="2087907" y="2898650"/>
                    <a:pt x="1908850" y="2752098"/>
                  </a:cubicBezTo>
                  <a:cubicBezTo>
                    <a:pt x="1851687" y="2962492"/>
                    <a:pt x="1771663" y="3035726"/>
                    <a:pt x="1600200" y="3200400"/>
                  </a:cubicBezTo>
                  <a:cubicBezTo>
                    <a:pt x="1436357" y="3058586"/>
                    <a:pt x="1371573" y="2939632"/>
                    <a:pt x="1291550" y="2752098"/>
                  </a:cubicBezTo>
                  <a:cubicBezTo>
                    <a:pt x="1120113" y="2906270"/>
                    <a:pt x="1002017" y="2938522"/>
                    <a:pt x="800100" y="2986014"/>
                  </a:cubicBezTo>
                  <a:cubicBezTo>
                    <a:pt x="732377" y="2759439"/>
                    <a:pt x="748475" y="2647163"/>
                    <a:pt x="756952" y="2443448"/>
                  </a:cubicBezTo>
                  <a:cubicBezTo>
                    <a:pt x="530377" y="2467165"/>
                    <a:pt x="425721" y="2475643"/>
                    <a:pt x="214386" y="2400300"/>
                  </a:cubicBezTo>
                  <a:cubicBezTo>
                    <a:pt x="254258" y="2183143"/>
                    <a:pt x="324610" y="2072667"/>
                    <a:pt x="448302" y="1908850"/>
                  </a:cubicBezTo>
                  <a:cubicBezTo>
                    <a:pt x="222668" y="1813587"/>
                    <a:pt x="126574" y="1733563"/>
                    <a:pt x="0" y="1600200"/>
                  </a:cubicBezTo>
                  <a:close/>
                </a:path>
              </a:pathLst>
            </a:custGeom>
            <a:solidFill>
              <a:srgbClr val="FBA31E"/>
            </a:solidFill>
            <a:ln>
              <a:noFill/>
            </a:ln>
            <a:effectLst>
              <a:outerShdw blurRad="165100" sx="102000" sy="102000" algn="ctr" rotWithShape="0">
                <a:prstClr val="black">
                  <a:alpha val="3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椭圆 8">
              <a:extLst>
                <a:ext uri="{FF2B5EF4-FFF2-40B4-BE49-F238E27FC236}">
                  <a16:creationId xmlns:a16="http://schemas.microsoft.com/office/drawing/2014/main" id="{B931F284-F319-4FE2-AE4E-E15788D4E89A}"/>
                </a:ext>
              </a:extLst>
            </p:cNvPr>
            <p:cNvSpPr/>
            <p:nvPr/>
          </p:nvSpPr>
          <p:spPr>
            <a:xfrm>
              <a:off x="15089505" y="-2865120"/>
              <a:ext cx="2339340" cy="2339340"/>
            </a:xfrm>
            <a:prstGeom prst="ellipse">
              <a:avLst/>
            </a:prstGeom>
            <a:solidFill>
              <a:srgbClr val="F9CC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8" name="组合 9">
            <a:extLst>
              <a:ext uri="{FF2B5EF4-FFF2-40B4-BE49-F238E27FC236}">
                <a16:creationId xmlns:a16="http://schemas.microsoft.com/office/drawing/2014/main" id="{A29C05DC-26C6-46C2-B350-467250309B49}"/>
              </a:ext>
            </a:extLst>
          </p:cNvPr>
          <p:cNvGrpSpPr/>
          <p:nvPr/>
        </p:nvGrpSpPr>
        <p:grpSpPr>
          <a:xfrm>
            <a:off x="5483112" y="-4397789"/>
            <a:ext cx="1891723" cy="2976378"/>
            <a:chOff x="9142970" y="-1812924"/>
            <a:chExt cx="2408862" cy="4390233"/>
          </a:xfrm>
        </p:grpSpPr>
        <p:cxnSp>
          <p:nvCxnSpPr>
            <p:cNvPr id="9" name="直接连接符 10">
              <a:extLst>
                <a:ext uri="{FF2B5EF4-FFF2-40B4-BE49-F238E27FC236}">
                  <a16:creationId xmlns:a16="http://schemas.microsoft.com/office/drawing/2014/main" id="{A8A66654-EFC2-4245-96CE-DEA99195B3D0}"/>
                </a:ext>
              </a:extLst>
            </p:cNvPr>
            <p:cNvCxnSpPr>
              <a:cxnSpLocks/>
            </p:cNvCxnSpPr>
            <p:nvPr/>
          </p:nvCxnSpPr>
          <p:spPr>
            <a:xfrm>
              <a:off x="9791246" y="-1812924"/>
              <a:ext cx="0" cy="3135086"/>
            </a:xfrm>
            <a:prstGeom prst="line">
              <a:avLst/>
            </a:prstGeom>
            <a:ln w="57150">
              <a:solidFill>
                <a:schemeClr val="bg1"/>
              </a:solidFill>
            </a:ln>
            <a:effectLst>
              <a:outerShdw blurRad="38100" dist="88900" algn="l" rotWithShape="0">
                <a:prstClr val="black">
                  <a:alpha val="2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直接连接符 11">
              <a:extLst>
                <a:ext uri="{FF2B5EF4-FFF2-40B4-BE49-F238E27FC236}">
                  <a16:creationId xmlns:a16="http://schemas.microsoft.com/office/drawing/2014/main" id="{A78311D1-222B-498D-A4C5-241F271A01B2}"/>
                </a:ext>
              </a:extLst>
            </p:cNvPr>
            <p:cNvCxnSpPr>
              <a:cxnSpLocks/>
            </p:cNvCxnSpPr>
            <p:nvPr/>
          </p:nvCxnSpPr>
          <p:spPr>
            <a:xfrm>
              <a:off x="10995932" y="-1769381"/>
              <a:ext cx="0" cy="3135086"/>
            </a:xfrm>
            <a:prstGeom prst="line">
              <a:avLst/>
            </a:prstGeom>
            <a:ln w="57150">
              <a:solidFill>
                <a:schemeClr val="bg1"/>
              </a:solidFill>
            </a:ln>
            <a:effectLst>
              <a:outerShdw blurRad="38100" dist="88900" algn="l" rotWithShape="0">
                <a:prstClr val="black">
                  <a:alpha val="2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1" name="图片 12">
              <a:extLst>
                <a:ext uri="{FF2B5EF4-FFF2-40B4-BE49-F238E27FC236}">
                  <a16:creationId xmlns:a16="http://schemas.microsoft.com/office/drawing/2014/main" id="{7F2C3882-7369-409A-A4BD-D4F9AA5A4BC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142970" y="673071"/>
              <a:ext cx="2408862" cy="1904238"/>
            </a:xfrm>
            <a:prstGeom prst="rect">
              <a:avLst/>
            </a:prstGeom>
            <a:effectLst>
              <a:outerShdw blurRad="63500" dist="38100" dir="2700000" algn="tl" rotWithShape="0">
                <a:prstClr val="black">
                  <a:alpha val="38000"/>
                </a:prstClr>
              </a:outerShdw>
            </a:effectLst>
          </p:spPr>
        </p:pic>
      </p:grpSp>
      <p:pic>
        <p:nvPicPr>
          <p:cNvPr id="12" name="图形 3">
            <a:extLst>
              <a:ext uri="{FF2B5EF4-FFF2-40B4-BE49-F238E27FC236}">
                <a16:creationId xmlns:a16="http://schemas.microsoft.com/office/drawing/2014/main" id="{449103B8-A37F-4F50-A5FC-EA7C234A56F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854881" y="808972"/>
            <a:ext cx="8112728" cy="4424329"/>
          </a:xfrm>
          <a:prstGeom prst="rect">
            <a:avLst/>
          </a:prstGeom>
          <a:effectLst>
            <a:outerShdw blurRad="25400" algn="ctr" rotWithShape="0">
              <a:prstClr val="black">
                <a:alpha val="70000"/>
              </a:prstClr>
            </a:outerShdw>
          </a:effectLst>
        </p:spPr>
      </p:pic>
      <p:sp>
        <p:nvSpPr>
          <p:cNvPr id="13" name="文本框 15"/>
          <p:cNvSpPr txBox="1"/>
          <p:nvPr/>
        </p:nvSpPr>
        <p:spPr>
          <a:xfrm>
            <a:off x="2945415" y="2059940"/>
            <a:ext cx="6143028" cy="2308324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altLang="zh-CN" sz="7200" dirty="0" err="1">
                <a:solidFill>
                  <a:schemeClr val="accent2">
                    <a:lumMod val="50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UTM Showcard" panose="02040603050506020204" pitchFamily="18" charset="0"/>
                <a:ea typeface="inpin heiti" panose="00000500000000000000" pitchFamily="2" charset="-122"/>
                <a:sym typeface="inpin heiti" panose="00000500000000000000" pitchFamily="2" charset="-122"/>
              </a:rPr>
              <a:t>Chúc</a:t>
            </a:r>
            <a:r>
              <a:rPr lang="en-US" altLang="zh-CN" sz="7200" dirty="0">
                <a:solidFill>
                  <a:schemeClr val="accent2">
                    <a:lumMod val="50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UTM Showcard" panose="02040603050506020204" pitchFamily="18" charset="0"/>
                <a:ea typeface="inpin heiti" panose="00000500000000000000" pitchFamily="2" charset="-122"/>
                <a:sym typeface="inpin heiti" panose="00000500000000000000" pitchFamily="2" charset="-122"/>
              </a:rPr>
              <a:t> </a:t>
            </a:r>
            <a:r>
              <a:rPr lang="en-US" altLang="zh-CN" sz="7200" dirty="0" err="1">
                <a:solidFill>
                  <a:schemeClr val="accent2">
                    <a:lumMod val="50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UTM Showcard" panose="02040603050506020204" pitchFamily="18" charset="0"/>
                <a:ea typeface="inpin heiti" panose="00000500000000000000" pitchFamily="2" charset="-122"/>
                <a:sym typeface="inpin heiti" panose="00000500000000000000" pitchFamily="2" charset="-122"/>
              </a:rPr>
              <a:t>các</a:t>
            </a:r>
            <a:r>
              <a:rPr lang="en-US" altLang="zh-CN" sz="7200" dirty="0">
                <a:solidFill>
                  <a:schemeClr val="accent2">
                    <a:lumMod val="50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UTM Showcard" panose="02040603050506020204" pitchFamily="18" charset="0"/>
                <a:ea typeface="inpin heiti" panose="00000500000000000000" pitchFamily="2" charset="-122"/>
                <a:sym typeface="inpin heiti" panose="00000500000000000000" pitchFamily="2" charset="-122"/>
              </a:rPr>
              <a:t> </a:t>
            </a:r>
            <a:r>
              <a:rPr lang="en-US" altLang="zh-CN" sz="7200" dirty="0" err="1">
                <a:solidFill>
                  <a:schemeClr val="accent2">
                    <a:lumMod val="50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UTM Showcard" panose="02040603050506020204" pitchFamily="18" charset="0"/>
                <a:ea typeface="inpin heiti" panose="00000500000000000000" pitchFamily="2" charset="-122"/>
                <a:sym typeface="inpin heiti" panose="00000500000000000000" pitchFamily="2" charset="-122"/>
              </a:rPr>
              <a:t>em</a:t>
            </a:r>
            <a:r>
              <a:rPr lang="en-US" altLang="zh-CN" sz="7200" dirty="0">
                <a:solidFill>
                  <a:schemeClr val="accent2">
                    <a:lumMod val="50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UTM Showcard" panose="02040603050506020204" pitchFamily="18" charset="0"/>
                <a:ea typeface="inpin heiti" panose="00000500000000000000" pitchFamily="2" charset="-122"/>
                <a:sym typeface="inpin heiti" panose="00000500000000000000" pitchFamily="2" charset="-122"/>
              </a:rPr>
              <a:t> </a:t>
            </a:r>
          </a:p>
          <a:p>
            <a:pPr algn="ctr"/>
            <a:r>
              <a:rPr lang="en-US" altLang="zh-CN" sz="7200" dirty="0">
                <a:solidFill>
                  <a:schemeClr val="accent2">
                    <a:lumMod val="50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UTM Showcard" panose="02040603050506020204" pitchFamily="18" charset="0"/>
                <a:ea typeface="inpin heiti" panose="00000500000000000000" pitchFamily="2" charset="-122"/>
                <a:sym typeface="inpin heiti" panose="00000500000000000000" pitchFamily="2" charset="-122"/>
              </a:rPr>
              <a:t> </a:t>
            </a:r>
            <a:r>
              <a:rPr lang="en-US" altLang="zh-CN" sz="7200" dirty="0" err="1">
                <a:solidFill>
                  <a:schemeClr val="accent2">
                    <a:lumMod val="50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UTM Showcard" panose="02040603050506020204" pitchFamily="18" charset="0"/>
                <a:ea typeface="inpin heiti" panose="00000500000000000000" pitchFamily="2" charset="-122"/>
                <a:sym typeface="inpin heiti" panose="00000500000000000000" pitchFamily="2" charset="-122"/>
              </a:rPr>
              <a:t>học</a:t>
            </a:r>
            <a:r>
              <a:rPr lang="en-US" altLang="zh-CN" sz="7200" dirty="0">
                <a:solidFill>
                  <a:schemeClr val="accent2">
                    <a:lumMod val="50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UTM Showcard" panose="02040603050506020204" pitchFamily="18" charset="0"/>
                <a:ea typeface="inpin heiti" panose="00000500000000000000" pitchFamily="2" charset="-122"/>
                <a:sym typeface="inpin heiti" panose="00000500000000000000" pitchFamily="2" charset="-122"/>
              </a:rPr>
              <a:t> </a:t>
            </a:r>
            <a:r>
              <a:rPr lang="en-US" altLang="zh-CN" sz="7200" dirty="0" err="1">
                <a:solidFill>
                  <a:schemeClr val="accent2">
                    <a:lumMod val="50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UTM Showcard" panose="02040603050506020204" pitchFamily="18" charset="0"/>
                <a:ea typeface="inpin heiti" panose="00000500000000000000" pitchFamily="2" charset="-122"/>
                <a:sym typeface="inpin heiti" panose="00000500000000000000" pitchFamily="2" charset="-122"/>
              </a:rPr>
              <a:t>tốt</a:t>
            </a:r>
            <a:endParaRPr lang="zh-CN" altLang="en-US" sz="7200" dirty="0">
              <a:solidFill>
                <a:schemeClr val="accent2">
                  <a:lumMod val="50000"/>
                </a:schemeClr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  <a:reflection blurRad="6350" stA="55000" endA="300" endPos="45500" dir="5400000" sy="-100000" algn="bl" rotWithShape="0"/>
              </a:effectLst>
              <a:latin typeface="UTM Showcard" panose="02040603050506020204" pitchFamily="18" charset="0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14" name="文本框 15"/>
          <p:cNvSpPr txBox="1"/>
          <p:nvPr/>
        </p:nvSpPr>
        <p:spPr>
          <a:xfrm>
            <a:off x="3027188" y="2027717"/>
            <a:ext cx="6143028" cy="2308324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altLang="zh-CN" sz="7200" dirty="0" err="1">
                <a:solidFill>
                  <a:srgbClr val="FBA31E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UTM Showcard" panose="02040603050506020204" pitchFamily="18" charset="0"/>
                <a:ea typeface="inpin heiti" panose="00000500000000000000" pitchFamily="2" charset="-122"/>
                <a:sym typeface="inpin heiti" panose="00000500000000000000" pitchFamily="2" charset="-122"/>
              </a:rPr>
              <a:t>Chúc</a:t>
            </a:r>
            <a:r>
              <a:rPr lang="en-US" altLang="zh-CN" sz="7200" dirty="0">
                <a:solidFill>
                  <a:srgbClr val="FBA31E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UTM Showcard" panose="02040603050506020204" pitchFamily="18" charset="0"/>
                <a:ea typeface="inpin heiti" panose="00000500000000000000" pitchFamily="2" charset="-122"/>
                <a:sym typeface="inpin heiti" panose="00000500000000000000" pitchFamily="2" charset="-122"/>
              </a:rPr>
              <a:t> </a:t>
            </a:r>
            <a:r>
              <a:rPr lang="en-US" altLang="zh-CN" sz="7200" dirty="0" err="1">
                <a:solidFill>
                  <a:srgbClr val="FBA31E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UTM Showcard" panose="02040603050506020204" pitchFamily="18" charset="0"/>
                <a:ea typeface="inpin heiti" panose="00000500000000000000" pitchFamily="2" charset="-122"/>
                <a:sym typeface="inpin heiti" panose="00000500000000000000" pitchFamily="2" charset="-122"/>
              </a:rPr>
              <a:t>các</a:t>
            </a:r>
            <a:r>
              <a:rPr lang="en-US" altLang="zh-CN" sz="7200" dirty="0">
                <a:solidFill>
                  <a:srgbClr val="FBA31E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UTM Showcard" panose="02040603050506020204" pitchFamily="18" charset="0"/>
                <a:ea typeface="inpin heiti" panose="00000500000000000000" pitchFamily="2" charset="-122"/>
                <a:sym typeface="inpin heiti" panose="00000500000000000000" pitchFamily="2" charset="-122"/>
              </a:rPr>
              <a:t> </a:t>
            </a:r>
            <a:r>
              <a:rPr lang="en-US" altLang="zh-CN" sz="7200" dirty="0" err="1">
                <a:solidFill>
                  <a:srgbClr val="FBA31E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UTM Showcard" panose="02040603050506020204" pitchFamily="18" charset="0"/>
                <a:ea typeface="inpin heiti" panose="00000500000000000000" pitchFamily="2" charset="-122"/>
                <a:sym typeface="inpin heiti" panose="00000500000000000000" pitchFamily="2" charset="-122"/>
              </a:rPr>
              <a:t>em</a:t>
            </a:r>
            <a:r>
              <a:rPr lang="en-US" altLang="zh-CN" sz="7200" dirty="0">
                <a:solidFill>
                  <a:srgbClr val="FBA31E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UTM Showcard" panose="02040603050506020204" pitchFamily="18" charset="0"/>
                <a:ea typeface="inpin heiti" panose="00000500000000000000" pitchFamily="2" charset="-122"/>
                <a:sym typeface="inpin heiti" panose="00000500000000000000" pitchFamily="2" charset="-122"/>
              </a:rPr>
              <a:t> </a:t>
            </a:r>
          </a:p>
          <a:p>
            <a:pPr algn="ctr"/>
            <a:r>
              <a:rPr lang="en-US" altLang="zh-CN" sz="7200" dirty="0">
                <a:solidFill>
                  <a:srgbClr val="FBA31E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UTM Showcard" panose="02040603050506020204" pitchFamily="18" charset="0"/>
                <a:ea typeface="inpin heiti" panose="00000500000000000000" pitchFamily="2" charset="-122"/>
                <a:sym typeface="inpin heiti" panose="00000500000000000000" pitchFamily="2" charset="-122"/>
              </a:rPr>
              <a:t> </a:t>
            </a:r>
            <a:r>
              <a:rPr lang="en-US" altLang="zh-CN" sz="7200" dirty="0" err="1">
                <a:solidFill>
                  <a:srgbClr val="FBA31E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UTM Showcard" panose="02040603050506020204" pitchFamily="18" charset="0"/>
                <a:ea typeface="inpin heiti" panose="00000500000000000000" pitchFamily="2" charset="-122"/>
                <a:sym typeface="inpin heiti" panose="00000500000000000000" pitchFamily="2" charset="-122"/>
              </a:rPr>
              <a:t>học</a:t>
            </a:r>
            <a:r>
              <a:rPr lang="en-US" altLang="zh-CN" sz="7200" dirty="0">
                <a:solidFill>
                  <a:srgbClr val="FBA31E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UTM Showcard" panose="02040603050506020204" pitchFamily="18" charset="0"/>
                <a:ea typeface="inpin heiti" panose="00000500000000000000" pitchFamily="2" charset="-122"/>
                <a:sym typeface="inpin heiti" panose="00000500000000000000" pitchFamily="2" charset="-122"/>
              </a:rPr>
              <a:t> </a:t>
            </a:r>
            <a:r>
              <a:rPr lang="en-US" altLang="zh-CN" sz="7200" dirty="0" err="1">
                <a:solidFill>
                  <a:srgbClr val="FBA31E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UTM Showcard" panose="02040603050506020204" pitchFamily="18" charset="0"/>
                <a:ea typeface="inpin heiti" panose="00000500000000000000" pitchFamily="2" charset="-122"/>
                <a:sym typeface="inpin heiti" panose="00000500000000000000" pitchFamily="2" charset="-122"/>
              </a:rPr>
              <a:t>tốt</a:t>
            </a:r>
            <a:endParaRPr lang="zh-CN" altLang="en-US" sz="7200" dirty="0">
              <a:solidFill>
                <a:srgbClr val="FBA31E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  <a:reflection blurRad="6350" stA="55000" endA="300" endPos="45500" dir="5400000" sy="-100000" algn="bl" rotWithShape="0"/>
              </a:effectLst>
              <a:latin typeface="UTM Showcard" panose="02040603050506020204" pitchFamily="18" charset="0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pic>
        <p:nvPicPr>
          <p:cNvPr id="15" name="图片 1">
            <a:extLst>
              <a:ext uri="{FF2B5EF4-FFF2-40B4-BE49-F238E27FC236}">
                <a16:creationId xmlns:a16="http://schemas.microsoft.com/office/drawing/2014/main" id="{36D5FC79-D773-424E-AD54-D5CE2FCF04A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26662" y="2270225"/>
            <a:ext cx="3928360" cy="3967063"/>
          </a:xfrm>
          <a:prstGeom prst="rect">
            <a:avLst/>
          </a:prstGeom>
        </p:spPr>
      </p:pic>
      <p:sp>
        <p:nvSpPr>
          <p:cNvPr id="16" name="任意多边形: 形状 2">
            <a:extLst>
              <a:ext uri="{FF2B5EF4-FFF2-40B4-BE49-F238E27FC236}">
                <a16:creationId xmlns:a16="http://schemas.microsoft.com/office/drawing/2014/main" id="{2194ED35-BBCA-42F1-8297-E0648C2F79FD}"/>
              </a:ext>
            </a:extLst>
          </p:cNvPr>
          <p:cNvSpPr/>
          <p:nvPr/>
        </p:nvSpPr>
        <p:spPr>
          <a:xfrm>
            <a:off x="0" y="5349876"/>
            <a:ext cx="12192000" cy="1508125"/>
          </a:xfrm>
          <a:custGeom>
            <a:avLst/>
            <a:gdLst>
              <a:gd name="connsiteX0" fmla="*/ 7810500 w 12192000"/>
              <a:gd name="connsiteY0" fmla="*/ 36 h 1508125"/>
              <a:gd name="connsiteX1" fmla="*/ 8153401 w 12192000"/>
              <a:gd name="connsiteY1" fmla="*/ 209586 h 1508125"/>
              <a:gd name="connsiteX2" fmla="*/ 8458200 w 12192000"/>
              <a:gd name="connsiteY2" fmla="*/ 57186 h 1508125"/>
              <a:gd name="connsiteX3" fmla="*/ 8839200 w 12192000"/>
              <a:gd name="connsiteY3" fmla="*/ 247686 h 1508125"/>
              <a:gd name="connsiteX4" fmla="*/ 9124950 w 12192000"/>
              <a:gd name="connsiteY4" fmla="*/ 57186 h 1508125"/>
              <a:gd name="connsiteX5" fmla="*/ 9467850 w 12192000"/>
              <a:gd name="connsiteY5" fmla="*/ 190536 h 1508125"/>
              <a:gd name="connsiteX6" fmla="*/ 9772650 w 12192000"/>
              <a:gd name="connsiteY6" fmla="*/ 57186 h 1508125"/>
              <a:gd name="connsiteX7" fmla="*/ 10153650 w 12192000"/>
              <a:gd name="connsiteY7" fmla="*/ 228636 h 1508125"/>
              <a:gd name="connsiteX8" fmla="*/ 10420350 w 12192000"/>
              <a:gd name="connsiteY8" fmla="*/ 76236 h 1508125"/>
              <a:gd name="connsiteX9" fmla="*/ 10820400 w 12192000"/>
              <a:gd name="connsiteY9" fmla="*/ 228636 h 1508125"/>
              <a:gd name="connsiteX10" fmla="*/ 11106150 w 12192000"/>
              <a:gd name="connsiteY10" fmla="*/ 38136 h 1508125"/>
              <a:gd name="connsiteX11" fmla="*/ 11487150 w 12192000"/>
              <a:gd name="connsiteY11" fmla="*/ 209586 h 1508125"/>
              <a:gd name="connsiteX12" fmla="*/ 11734800 w 12192000"/>
              <a:gd name="connsiteY12" fmla="*/ 57186 h 1508125"/>
              <a:gd name="connsiteX13" fmla="*/ 12190326 w 12192000"/>
              <a:gd name="connsiteY13" fmla="*/ 197047 h 1508125"/>
              <a:gd name="connsiteX14" fmla="*/ 12192000 w 12192000"/>
              <a:gd name="connsiteY14" fmla="*/ 199031 h 1508125"/>
              <a:gd name="connsiteX15" fmla="*/ 12192000 w 12192000"/>
              <a:gd name="connsiteY15" fmla="*/ 1508125 h 1508125"/>
              <a:gd name="connsiteX16" fmla="*/ 0 w 12192000"/>
              <a:gd name="connsiteY16" fmla="*/ 1508125 h 1508125"/>
              <a:gd name="connsiteX17" fmla="*/ 0 w 12192000"/>
              <a:gd name="connsiteY17" fmla="*/ 61356 h 1508125"/>
              <a:gd name="connsiteX18" fmla="*/ 18604 w 12192000"/>
              <a:gd name="connsiteY18" fmla="*/ 65428 h 1508125"/>
              <a:gd name="connsiteX19" fmla="*/ 323850 w 12192000"/>
              <a:gd name="connsiteY19" fmla="*/ 209586 h 1508125"/>
              <a:gd name="connsiteX20" fmla="*/ 628650 w 12192000"/>
              <a:gd name="connsiteY20" fmla="*/ 76236 h 1508125"/>
              <a:gd name="connsiteX21" fmla="*/ 1028700 w 12192000"/>
              <a:gd name="connsiteY21" fmla="*/ 209586 h 1508125"/>
              <a:gd name="connsiteX22" fmla="*/ 1295400 w 12192000"/>
              <a:gd name="connsiteY22" fmla="*/ 38136 h 1508125"/>
              <a:gd name="connsiteX23" fmla="*/ 1638300 w 12192000"/>
              <a:gd name="connsiteY23" fmla="*/ 247686 h 1508125"/>
              <a:gd name="connsiteX24" fmla="*/ 1943100 w 12192000"/>
              <a:gd name="connsiteY24" fmla="*/ 57186 h 1508125"/>
              <a:gd name="connsiteX25" fmla="*/ 2305051 w 12192000"/>
              <a:gd name="connsiteY25" fmla="*/ 266736 h 1508125"/>
              <a:gd name="connsiteX26" fmla="*/ 2571750 w 12192000"/>
              <a:gd name="connsiteY26" fmla="*/ 76236 h 1508125"/>
              <a:gd name="connsiteX27" fmla="*/ 2933700 w 12192000"/>
              <a:gd name="connsiteY27" fmla="*/ 266736 h 1508125"/>
              <a:gd name="connsiteX28" fmla="*/ 3257550 w 12192000"/>
              <a:gd name="connsiteY28" fmla="*/ 95286 h 1508125"/>
              <a:gd name="connsiteX29" fmla="*/ 3619500 w 12192000"/>
              <a:gd name="connsiteY29" fmla="*/ 247686 h 1508125"/>
              <a:gd name="connsiteX30" fmla="*/ 3886200 w 12192000"/>
              <a:gd name="connsiteY30" fmla="*/ 38136 h 1508125"/>
              <a:gd name="connsiteX31" fmla="*/ 4267201 w 12192000"/>
              <a:gd name="connsiteY31" fmla="*/ 190536 h 1508125"/>
              <a:gd name="connsiteX32" fmla="*/ 4533902 w 12192000"/>
              <a:gd name="connsiteY32" fmla="*/ 38136 h 1508125"/>
              <a:gd name="connsiteX33" fmla="*/ 4876801 w 12192000"/>
              <a:gd name="connsiteY33" fmla="*/ 209586 h 1508125"/>
              <a:gd name="connsiteX34" fmla="*/ 5200652 w 12192000"/>
              <a:gd name="connsiteY34" fmla="*/ 38136 h 1508125"/>
              <a:gd name="connsiteX35" fmla="*/ 5467352 w 12192000"/>
              <a:gd name="connsiteY35" fmla="*/ 228636 h 1508125"/>
              <a:gd name="connsiteX36" fmla="*/ 5867402 w 12192000"/>
              <a:gd name="connsiteY36" fmla="*/ 57186 h 1508125"/>
              <a:gd name="connsiteX37" fmla="*/ 6153151 w 12192000"/>
              <a:gd name="connsiteY37" fmla="*/ 209586 h 1508125"/>
              <a:gd name="connsiteX38" fmla="*/ 6515101 w 12192000"/>
              <a:gd name="connsiteY38" fmla="*/ 19086 h 1508125"/>
              <a:gd name="connsiteX39" fmla="*/ 6858000 w 12192000"/>
              <a:gd name="connsiteY39" fmla="*/ 209586 h 1508125"/>
              <a:gd name="connsiteX40" fmla="*/ 7162800 w 12192000"/>
              <a:gd name="connsiteY40" fmla="*/ 19086 h 1508125"/>
              <a:gd name="connsiteX41" fmla="*/ 7524750 w 12192000"/>
              <a:gd name="connsiteY41" fmla="*/ 228636 h 1508125"/>
              <a:gd name="connsiteX42" fmla="*/ 7810500 w 12192000"/>
              <a:gd name="connsiteY42" fmla="*/ 36 h 1508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12192000" h="1508125">
                <a:moveTo>
                  <a:pt x="7810500" y="36"/>
                </a:moveTo>
                <a:cubicBezTo>
                  <a:pt x="7915276" y="-3139"/>
                  <a:pt x="8045450" y="200061"/>
                  <a:pt x="8153401" y="209586"/>
                </a:cubicBezTo>
                <a:cubicBezTo>
                  <a:pt x="8261350" y="219111"/>
                  <a:pt x="8343900" y="50836"/>
                  <a:pt x="8458200" y="57186"/>
                </a:cubicBezTo>
                <a:cubicBezTo>
                  <a:pt x="8572500" y="63536"/>
                  <a:pt x="8728075" y="247686"/>
                  <a:pt x="8839200" y="247686"/>
                </a:cubicBezTo>
                <a:cubicBezTo>
                  <a:pt x="8950325" y="247686"/>
                  <a:pt x="9020175" y="66711"/>
                  <a:pt x="9124950" y="57186"/>
                </a:cubicBezTo>
                <a:cubicBezTo>
                  <a:pt x="9229725" y="47661"/>
                  <a:pt x="9359900" y="190536"/>
                  <a:pt x="9467850" y="190536"/>
                </a:cubicBezTo>
                <a:cubicBezTo>
                  <a:pt x="9575800" y="190536"/>
                  <a:pt x="9658350" y="50836"/>
                  <a:pt x="9772650" y="57186"/>
                </a:cubicBezTo>
                <a:cubicBezTo>
                  <a:pt x="9886950" y="63536"/>
                  <a:pt x="10045700" y="225461"/>
                  <a:pt x="10153650" y="228636"/>
                </a:cubicBezTo>
                <a:cubicBezTo>
                  <a:pt x="10261600" y="231811"/>
                  <a:pt x="10309225" y="76236"/>
                  <a:pt x="10420350" y="76236"/>
                </a:cubicBezTo>
                <a:cubicBezTo>
                  <a:pt x="10531475" y="76236"/>
                  <a:pt x="10706100" y="234986"/>
                  <a:pt x="10820400" y="228636"/>
                </a:cubicBezTo>
                <a:cubicBezTo>
                  <a:pt x="10934700" y="222286"/>
                  <a:pt x="10995025" y="41311"/>
                  <a:pt x="11106150" y="38136"/>
                </a:cubicBezTo>
                <a:cubicBezTo>
                  <a:pt x="11217275" y="34961"/>
                  <a:pt x="11382375" y="206411"/>
                  <a:pt x="11487150" y="209586"/>
                </a:cubicBezTo>
                <a:cubicBezTo>
                  <a:pt x="11591925" y="212761"/>
                  <a:pt x="11607800" y="47661"/>
                  <a:pt x="11734800" y="57186"/>
                </a:cubicBezTo>
                <a:cubicBezTo>
                  <a:pt x="11845925" y="65521"/>
                  <a:pt x="12044561" y="56839"/>
                  <a:pt x="12190326" y="197047"/>
                </a:cubicBezTo>
                <a:lnTo>
                  <a:pt x="12192000" y="199031"/>
                </a:lnTo>
                <a:lnTo>
                  <a:pt x="12192000" y="1508125"/>
                </a:lnTo>
                <a:lnTo>
                  <a:pt x="0" y="1508125"/>
                </a:lnTo>
                <a:lnTo>
                  <a:pt x="0" y="61356"/>
                </a:lnTo>
                <a:lnTo>
                  <a:pt x="18604" y="65428"/>
                </a:lnTo>
                <a:cubicBezTo>
                  <a:pt x="110629" y="97072"/>
                  <a:pt x="229394" y="206808"/>
                  <a:pt x="323850" y="209586"/>
                </a:cubicBezTo>
                <a:cubicBezTo>
                  <a:pt x="431800" y="212761"/>
                  <a:pt x="511175" y="76236"/>
                  <a:pt x="628650" y="76236"/>
                </a:cubicBezTo>
                <a:cubicBezTo>
                  <a:pt x="746125" y="76236"/>
                  <a:pt x="917575" y="215936"/>
                  <a:pt x="1028700" y="209586"/>
                </a:cubicBezTo>
                <a:cubicBezTo>
                  <a:pt x="1139825" y="203236"/>
                  <a:pt x="1193800" y="31786"/>
                  <a:pt x="1295400" y="38136"/>
                </a:cubicBezTo>
                <a:cubicBezTo>
                  <a:pt x="1397000" y="44486"/>
                  <a:pt x="1530350" y="244511"/>
                  <a:pt x="1638300" y="247686"/>
                </a:cubicBezTo>
                <a:cubicBezTo>
                  <a:pt x="1746250" y="250861"/>
                  <a:pt x="1831976" y="54011"/>
                  <a:pt x="1943100" y="57186"/>
                </a:cubicBezTo>
                <a:cubicBezTo>
                  <a:pt x="2054225" y="60361"/>
                  <a:pt x="2200276" y="263561"/>
                  <a:pt x="2305051" y="266736"/>
                </a:cubicBezTo>
                <a:cubicBezTo>
                  <a:pt x="2409825" y="269911"/>
                  <a:pt x="2466976" y="76236"/>
                  <a:pt x="2571750" y="76236"/>
                </a:cubicBezTo>
                <a:cubicBezTo>
                  <a:pt x="2676525" y="76236"/>
                  <a:pt x="2819401" y="263561"/>
                  <a:pt x="2933700" y="266736"/>
                </a:cubicBezTo>
                <a:cubicBezTo>
                  <a:pt x="3048000" y="269911"/>
                  <a:pt x="3143251" y="98461"/>
                  <a:pt x="3257550" y="95286"/>
                </a:cubicBezTo>
                <a:cubicBezTo>
                  <a:pt x="3371850" y="92111"/>
                  <a:pt x="3514726" y="257211"/>
                  <a:pt x="3619500" y="247686"/>
                </a:cubicBezTo>
                <a:cubicBezTo>
                  <a:pt x="3724275" y="238161"/>
                  <a:pt x="3778252" y="47661"/>
                  <a:pt x="3886200" y="38136"/>
                </a:cubicBezTo>
                <a:cubicBezTo>
                  <a:pt x="3994150" y="28611"/>
                  <a:pt x="4159251" y="190536"/>
                  <a:pt x="4267201" y="190536"/>
                </a:cubicBezTo>
                <a:cubicBezTo>
                  <a:pt x="4375153" y="190536"/>
                  <a:pt x="4432302" y="34961"/>
                  <a:pt x="4533902" y="38136"/>
                </a:cubicBezTo>
                <a:cubicBezTo>
                  <a:pt x="4635501" y="41311"/>
                  <a:pt x="4765676" y="209586"/>
                  <a:pt x="4876801" y="209586"/>
                </a:cubicBezTo>
                <a:cubicBezTo>
                  <a:pt x="4987926" y="209586"/>
                  <a:pt x="5102227" y="34961"/>
                  <a:pt x="5200652" y="38136"/>
                </a:cubicBezTo>
                <a:cubicBezTo>
                  <a:pt x="5299077" y="41311"/>
                  <a:pt x="5356226" y="225461"/>
                  <a:pt x="5467352" y="228636"/>
                </a:cubicBezTo>
                <a:cubicBezTo>
                  <a:pt x="5578476" y="231811"/>
                  <a:pt x="5753102" y="60361"/>
                  <a:pt x="5867402" y="57186"/>
                </a:cubicBezTo>
                <a:cubicBezTo>
                  <a:pt x="5981700" y="54011"/>
                  <a:pt x="6045200" y="215936"/>
                  <a:pt x="6153151" y="209586"/>
                </a:cubicBezTo>
                <a:cubicBezTo>
                  <a:pt x="6261101" y="203236"/>
                  <a:pt x="6397625" y="19086"/>
                  <a:pt x="6515101" y="19086"/>
                </a:cubicBezTo>
                <a:cubicBezTo>
                  <a:pt x="6632576" y="19086"/>
                  <a:pt x="6750051" y="209586"/>
                  <a:pt x="6858000" y="209586"/>
                </a:cubicBezTo>
                <a:cubicBezTo>
                  <a:pt x="6965951" y="209586"/>
                  <a:pt x="7051675" y="15911"/>
                  <a:pt x="7162800" y="19086"/>
                </a:cubicBezTo>
                <a:cubicBezTo>
                  <a:pt x="7273926" y="22261"/>
                  <a:pt x="7416800" y="231811"/>
                  <a:pt x="7524750" y="228636"/>
                </a:cubicBezTo>
                <a:cubicBezTo>
                  <a:pt x="7632701" y="225461"/>
                  <a:pt x="7705726" y="3211"/>
                  <a:pt x="7810500" y="36"/>
                </a:cubicBezTo>
                <a:close/>
              </a:path>
            </a:pathLst>
          </a:custGeom>
          <a:solidFill>
            <a:srgbClr val="CAEFFB"/>
          </a:solidFill>
          <a:ln>
            <a:noFill/>
          </a:ln>
          <a:effectLst>
            <a:outerShdw blurRad="330200" dist="76200" dir="16200000" rotWithShape="0">
              <a:prstClr val="black">
                <a:alpha val="6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7" name="任意多边形: 形状 3">
            <a:extLst>
              <a:ext uri="{FF2B5EF4-FFF2-40B4-BE49-F238E27FC236}">
                <a16:creationId xmlns:a16="http://schemas.microsoft.com/office/drawing/2014/main" id="{07520E4D-2FC0-4D68-8123-FBBB2C5C0E97}"/>
              </a:ext>
            </a:extLst>
          </p:cNvPr>
          <p:cNvSpPr/>
          <p:nvPr/>
        </p:nvSpPr>
        <p:spPr>
          <a:xfrm>
            <a:off x="0" y="5616576"/>
            <a:ext cx="12192000" cy="1241425"/>
          </a:xfrm>
          <a:custGeom>
            <a:avLst/>
            <a:gdLst>
              <a:gd name="connsiteX0" fmla="*/ 8096251 w 12192000"/>
              <a:gd name="connsiteY0" fmla="*/ 36 h 1241425"/>
              <a:gd name="connsiteX1" fmla="*/ 8439150 w 12192000"/>
              <a:gd name="connsiteY1" fmla="*/ 209586 h 1241425"/>
              <a:gd name="connsiteX2" fmla="*/ 8743950 w 12192000"/>
              <a:gd name="connsiteY2" fmla="*/ 57186 h 1241425"/>
              <a:gd name="connsiteX3" fmla="*/ 9124950 w 12192000"/>
              <a:gd name="connsiteY3" fmla="*/ 247686 h 1241425"/>
              <a:gd name="connsiteX4" fmla="*/ 9410700 w 12192000"/>
              <a:gd name="connsiteY4" fmla="*/ 57186 h 1241425"/>
              <a:gd name="connsiteX5" fmla="*/ 9753600 w 12192000"/>
              <a:gd name="connsiteY5" fmla="*/ 190536 h 1241425"/>
              <a:gd name="connsiteX6" fmla="*/ 10058400 w 12192000"/>
              <a:gd name="connsiteY6" fmla="*/ 57186 h 1241425"/>
              <a:gd name="connsiteX7" fmla="*/ 10439400 w 12192000"/>
              <a:gd name="connsiteY7" fmla="*/ 228636 h 1241425"/>
              <a:gd name="connsiteX8" fmla="*/ 10706100 w 12192000"/>
              <a:gd name="connsiteY8" fmla="*/ 76236 h 1241425"/>
              <a:gd name="connsiteX9" fmla="*/ 11106150 w 12192000"/>
              <a:gd name="connsiteY9" fmla="*/ 228636 h 1241425"/>
              <a:gd name="connsiteX10" fmla="*/ 11391900 w 12192000"/>
              <a:gd name="connsiteY10" fmla="*/ 38136 h 1241425"/>
              <a:gd name="connsiteX11" fmla="*/ 11772900 w 12192000"/>
              <a:gd name="connsiteY11" fmla="*/ 209586 h 1241425"/>
              <a:gd name="connsiteX12" fmla="*/ 12020550 w 12192000"/>
              <a:gd name="connsiteY12" fmla="*/ 57186 h 1241425"/>
              <a:gd name="connsiteX13" fmla="*/ 12133957 w 12192000"/>
              <a:gd name="connsiteY13" fmla="*/ 64032 h 1241425"/>
              <a:gd name="connsiteX14" fmla="*/ 12192000 w 12192000"/>
              <a:gd name="connsiteY14" fmla="*/ 70611 h 1241425"/>
              <a:gd name="connsiteX15" fmla="*/ 12192000 w 12192000"/>
              <a:gd name="connsiteY15" fmla="*/ 1241425 h 1241425"/>
              <a:gd name="connsiteX16" fmla="*/ 0 w 12192000"/>
              <a:gd name="connsiteY16" fmla="*/ 1241425 h 1241425"/>
              <a:gd name="connsiteX17" fmla="*/ 0 w 12192000"/>
              <a:gd name="connsiteY17" fmla="*/ 191021 h 1241425"/>
              <a:gd name="connsiteX18" fmla="*/ 38100 w 12192000"/>
              <a:gd name="connsiteY18" fmla="*/ 171486 h 1241425"/>
              <a:gd name="connsiteX19" fmla="*/ 266700 w 12192000"/>
              <a:gd name="connsiteY19" fmla="*/ 57186 h 1241425"/>
              <a:gd name="connsiteX20" fmla="*/ 609600 w 12192000"/>
              <a:gd name="connsiteY20" fmla="*/ 209586 h 1241425"/>
              <a:gd name="connsiteX21" fmla="*/ 914400 w 12192000"/>
              <a:gd name="connsiteY21" fmla="*/ 76236 h 1241425"/>
              <a:gd name="connsiteX22" fmla="*/ 1314450 w 12192000"/>
              <a:gd name="connsiteY22" fmla="*/ 209586 h 1241425"/>
              <a:gd name="connsiteX23" fmla="*/ 1581150 w 12192000"/>
              <a:gd name="connsiteY23" fmla="*/ 38136 h 1241425"/>
              <a:gd name="connsiteX24" fmla="*/ 1924050 w 12192000"/>
              <a:gd name="connsiteY24" fmla="*/ 247686 h 1241425"/>
              <a:gd name="connsiteX25" fmla="*/ 2228850 w 12192000"/>
              <a:gd name="connsiteY25" fmla="*/ 57186 h 1241425"/>
              <a:gd name="connsiteX26" fmla="*/ 2590800 w 12192000"/>
              <a:gd name="connsiteY26" fmla="*/ 266736 h 1241425"/>
              <a:gd name="connsiteX27" fmla="*/ 2857501 w 12192000"/>
              <a:gd name="connsiteY27" fmla="*/ 76236 h 1241425"/>
              <a:gd name="connsiteX28" fmla="*/ 3219450 w 12192000"/>
              <a:gd name="connsiteY28" fmla="*/ 266736 h 1241425"/>
              <a:gd name="connsiteX29" fmla="*/ 3543300 w 12192000"/>
              <a:gd name="connsiteY29" fmla="*/ 95286 h 1241425"/>
              <a:gd name="connsiteX30" fmla="*/ 3905250 w 12192000"/>
              <a:gd name="connsiteY30" fmla="*/ 247686 h 1241425"/>
              <a:gd name="connsiteX31" fmla="*/ 4171951 w 12192000"/>
              <a:gd name="connsiteY31" fmla="*/ 38136 h 1241425"/>
              <a:gd name="connsiteX32" fmla="*/ 4552951 w 12192000"/>
              <a:gd name="connsiteY32" fmla="*/ 190536 h 1241425"/>
              <a:gd name="connsiteX33" fmla="*/ 4819651 w 12192000"/>
              <a:gd name="connsiteY33" fmla="*/ 38136 h 1241425"/>
              <a:gd name="connsiteX34" fmla="*/ 5162552 w 12192000"/>
              <a:gd name="connsiteY34" fmla="*/ 209586 h 1241425"/>
              <a:gd name="connsiteX35" fmla="*/ 5486401 w 12192000"/>
              <a:gd name="connsiteY35" fmla="*/ 38136 h 1241425"/>
              <a:gd name="connsiteX36" fmla="*/ 5753102 w 12192000"/>
              <a:gd name="connsiteY36" fmla="*/ 228636 h 1241425"/>
              <a:gd name="connsiteX37" fmla="*/ 6153151 w 12192000"/>
              <a:gd name="connsiteY37" fmla="*/ 57186 h 1241425"/>
              <a:gd name="connsiteX38" fmla="*/ 6438900 w 12192000"/>
              <a:gd name="connsiteY38" fmla="*/ 209586 h 1241425"/>
              <a:gd name="connsiteX39" fmla="*/ 6800850 w 12192000"/>
              <a:gd name="connsiteY39" fmla="*/ 19086 h 1241425"/>
              <a:gd name="connsiteX40" fmla="*/ 7143750 w 12192000"/>
              <a:gd name="connsiteY40" fmla="*/ 209586 h 1241425"/>
              <a:gd name="connsiteX41" fmla="*/ 7448550 w 12192000"/>
              <a:gd name="connsiteY41" fmla="*/ 19086 h 1241425"/>
              <a:gd name="connsiteX42" fmla="*/ 7810500 w 12192000"/>
              <a:gd name="connsiteY42" fmla="*/ 228636 h 1241425"/>
              <a:gd name="connsiteX43" fmla="*/ 8096251 w 12192000"/>
              <a:gd name="connsiteY43" fmla="*/ 36 h 1241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12192000" h="1241425">
                <a:moveTo>
                  <a:pt x="8096251" y="36"/>
                </a:moveTo>
                <a:cubicBezTo>
                  <a:pt x="8201025" y="-3139"/>
                  <a:pt x="8331200" y="200061"/>
                  <a:pt x="8439150" y="209586"/>
                </a:cubicBezTo>
                <a:cubicBezTo>
                  <a:pt x="8547100" y="219111"/>
                  <a:pt x="8629650" y="50836"/>
                  <a:pt x="8743950" y="57186"/>
                </a:cubicBezTo>
                <a:cubicBezTo>
                  <a:pt x="8858250" y="63536"/>
                  <a:pt x="9013825" y="247686"/>
                  <a:pt x="9124950" y="247686"/>
                </a:cubicBezTo>
                <a:cubicBezTo>
                  <a:pt x="9236075" y="247686"/>
                  <a:pt x="9305925" y="66711"/>
                  <a:pt x="9410700" y="57186"/>
                </a:cubicBezTo>
                <a:cubicBezTo>
                  <a:pt x="9515475" y="47661"/>
                  <a:pt x="9645650" y="190536"/>
                  <a:pt x="9753600" y="190536"/>
                </a:cubicBezTo>
                <a:cubicBezTo>
                  <a:pt x="9861550" y="190536"/>
                  <a:pt x="9944100" y="50836"/>
                  <a:pt x="10058400" y="57186"/>
                </a:cubicBezTo>
                <a:cubicBezTo>
                  <a:pt x="10172700" y="63536"/>
                  <a:pt x="10331450" y="225461"/>
                  <a:pt x="10439400" y="228636"/>
                </a:cubicBezTo>
                <a:cubicBezTo>
                  <a:pt x="10547350" y="231811"/>
                  <a:pt x="10594975" y="76236"/>
                  <a:pt x="10706100" y="76236"/>
                </a:cubicBezTo>
                <a:cubicBezTo>
                  <a:pt x="10817225" y="76236"/>
                  <a:pt x="10991850" y="234986"/>
                  <a:pt x="11106150" y="228636"/>
                </a:cubicBezTo>
                <a:cubicBezTo>
                  <a:pt x="11220450" y="222286"/>
                  <a:pt x="11280775" y="41311"/>
                  <a:pt x="11391900" y="38136"/>
                </a:cubicBezTo>
                <a:cubicBezTo>
                  <a:pt x="11503025" y="34961"/>
                  <a:pt x="11668125" y="206411"/>
                  <a:pt x="11772900" y="209586"/>
                </a:cubicBezTo>
                <a:cubicBezTo>
                  <a:pt x="11877675" y="212761"/>
                  <a:pt x="11893550" y="47661"/>
                  <a:pt x="12020550" y="57186"/>
                </a:cubicBezTo>
                <a:cubicBezTo>
                  <a:pt x="12052300" y="59568"/>
                  <a:pt x="12091194" y="60560"/>
                  <a:pt x="12133957" y="64032"/>
                </a:cubicBezTo>
                <a:lnTo>
                  <a:pt x="12192000" y="70611"/>
                </a:lnTo>
                <a:lnTo>
                  <a:pt x="12192000" y="1241425"/>
                </a:lnTo>
                <a:lnTo>
                  <a:pt x="0" y="1241425"/>
                </a:lnTo>
                <a:lnTo>
                  <a:pt x="0" y="191021"/>
                </a:lnTo>
                <a:lnTo>
                  <a:pt x="38100" y="171486"/>
                </a:lnTo>
                <a:cubicBezTo>
                  <a:pt x="168275" y="104811"/>
                  <a:pt x="171450" y="50836"/>
                  <a:pt x="266700" y="57186"/>
                </a:cubicBezTo>
                <a:cubicBezTo>
                  <a:pt x="361950" y="63536"/>
                  <a:pt x="501650" y="206411"/>
                  <a:pt x="609600" y="209586"/>
                </a:cubicBezTo>
                <a:cubicBezTo>
                  <a:pt x="717550" y="212761"/>
                  <a:pt x="796925" y="76236"/>
                  <a:pt x="914400" y="76236"/>
                </a:cubicBezTo>
                <a:cubicBezTo>
                  <a:pt x="1031875" y="76236"/>
                  <a:pt x="1203325" y="215936"/>
                  <a:pt x="1314450" y="209586"/>
                </a:cubicBezTo>
                <a:cubicBezTo>
                  <a:pt x="1425575" y="203236"/>
                  <a:pt x="1479551" y="31786"/>
                  <a:pt x="1581150" y="38136"/>
                </a:cubicBezTo>
                <a:cubicBezTo>
                  <a:pt x="1682750" y="44486"/>
                  <a:pt x="1816101" y="244511"/>
                  <a:pt x="1924050" y="247686"/>
                </a:cubicBezTo>
                <a:cubicBezTo>
                  <a:pt x="2032000" y="250861"/>
                  <a:pt x="2117725" y="54011"/>
                  <a:pt x="2228850" y="57186"/>
                </a:cubicBezTo>
                <a:cubicBezTo>
                  <a:pt x="2339975" y="60361"/>
                  <a:pt x="2486026" y="263561"/>
                  <a:pt x="2590800" y="266736"/>
                </a:cubicBezTo>
                <a:cubicBezTo>
                  <a:pt x="2695575" y="269911"/>
                  <a:pt x="2752725" y="76236"/>
                  <a:pt x="2857501" y="76236"/>
                </a:cubicBezTo>
                <a:cubicBezTo>
                  <a:pt x="2962275" y="76236"/>
                  <a:pt x="3105150" y="263561"/>
                  <a:pt x="3219450" y="266736"/>
                </a:cubicBezTo>
                <a:cubicBezTo>
                  <a:pt x="3333750" y="269911"/>
                  <a:pt x="3429000" y="98461"/>
                  <a:pt x="3543300" y="95286"/>
                </a:cubicBezTo>
                <a:cubicBezTo>
                  <a:pt x="3657600" y="92111"/>
                  <a:pt x="3800476" y="257211"/>
                  <a:pt x="3905250" y="247686"/>
                </a:cubicBezTo>
                <a:cubicBezTo>
                  <a:pt x="4010025" y="238161"/>
                  <a:pt x="4064000" y="47661"/>
                  <a:pt x="4171951" y="38136"/>
                </a:cubicBezTo>
                <a:cubicBezTo>
                  <a:pt x="4279902" y="28611"/>
                  <a:pt x="4445002" y="190536"/>
                  <a:pt x="4552951" y="190536"/>
                </a:cubicBezTo>
                <a:cubicBezTo>
                  <a:pt x="4660901" y="190536"/>
                  <a:pt x="4718051" y="34961"/>
                  <a:pt x="4819651" y="38136"/>
                </a:cubicBezTo>
                <a:cubicBezTo>
                  <a:pt x="4921252" y="41311"/>
                  <a:pt x="5051426" y="209586"/>
                  <a:pt x="5162552" y="209586"/>
                </a:cubicBezTo>
                <a:cubicBezTo>
                  <a:pt x="5273676" y="209586"/>
                  <a:pt x="5387976" y="34961"/>
                  <a:pt x="5486401" y="38136"/>
                </a:cubicBezTo>
                <a:cubicBezTo>
                  <a:pt x="5584826" y="41311"/>
                  <a:pt x="5641975" y="225461"/>
                  <a:pt x="5753102" y="228636"/>
                </a:cubicBezTo>
                <a:cubicBezTo>
                  <a:pt x="5864227" y="231811"/>
                  <a:pt x="6038850" y="60361"/>
                  <a:pt x="6153151" y="57186"/>
                </a:cubicBezTo>
                <a:cubicBezTo>
                  <a:pt x="6267451" y="54011"/>
                  <a:pt x="6330951" y="215936"/>
                  <a:pt x="6438900" y="209586"/>
                </a:cubicBezTo>
                <a:cubicBezTo>
                  <a:pt x="6546851" y="203236"/>
                  <a:pt x="6683375" y="19086"/>
                  <a:pt x="6800850" y="19086"/>
                </a:cubicBezTo>
                <a:cubicBezTo>
                  <a:pt x="6918325" y="19086"/>
                  <a:pt x="7035801" y="209586"/>
                  <a:pt x="7143750" y="209586"/>
                </a:cubicBezTo>
                <a:cubicBezTo>
                  <a:pt x="7251700" y="209586"/>
                  <a:pt x="7337426" y="15911"/>
                  <a:pt x="7448550" y="19086"/>
                </a:cubicBezTo>
                <a:cubicBezTo>
                  <a:pt x="7559675" y="22261"/>
                  <a:pt x="7702551" y="231811"/>
                  <a:pt x="7810500" y="228636"/>
                </a:cubicBezTo>
                <a:cubicBezTo>
                  <a:pt x="7918451" y="225461"/>
                  <a:pt x="7991475" y="3211"/>
                  <a:pt x="8096251" y="36"/>
                </a:cubicBezTo>
                <a:close/>
              </a:path>
            </a:pathLst>
          </a:custGeom>
          <a:solidFill>
            <a:srgbClr val="00AAE5"/>
          </a:solidFill>
          <a:ln>
            <a:noFill/>
          </a:ln>
          <a:effectLst>
            <a:outerShdw blurRad="330200" dist="76200" dir="16200000" rotWithShape="0">
              <a:prstClr val="black">
                <a:alpha val="6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8" name="任意多边形: 形状 4">
            <a:extLst>
              <a:ext uri="{FF2B5EF4-FFF2-40B4-BE49-F238E27FC236}">
                <a16:creationId xmlns:a16="http://schemas.microsoft.com/office/drawing/2014/main" id="{00B6F760-F036-4EFE-BE9D-4CCCAA3460F4}"/>
              </a:ext>
            </a:extLst>
          </p:cNvPr>
          <p:cNvSpPr/>
          <p:nvPr/>
        </p:nvSpPr>
        <p:spPr>
          <a:xfrm>
            <a:off x="0" y="5959476"/>
            <a:ext cx="12192000" cy="898525"/>
          </a:xfrm>
          <a:custGeom>
            <a:avLst/>
            <a:gdLst>
              <a:gd name="connsiteX0" fmla="*/ 7810500 w 12192000"/>
              <a:gd name="connsiteY0" fmla="*/ 36 h 898525"/>
              <a:gd name="connsiteX1" fmla="*/ 8153401 w 12192000"/>
              <a:gd name="connsiteY1" fmla="*/ 209586 h 898525"/>
              <a:gd name="connsiteX2" fmla="*/ 8458200 w 12192000"/>
              <a:gd name="connsiteY2" fmla="*/ 57186 h 898525"/>
              <a:gd name="connsiteX3" fmla="*/ 8839200 w 12192000"/>
              <a:gd name="connsiteY3" fmla="*/ 247686 h 898525"/>
              <a:gd name="connsiteX4" fmla="*/ 9124950 w 12192000"/>
              <a:gd name="connsiteY4" fmla="*/ 57186 h 898525"/>
              <a:gd name="connsiteX5" fmla="*/ 9467850 w 12192000"/>
              <a:gd name="connsiteY5" fmla="*/ 190536 h 898525"/>
              <a:gd name="connsiteX6" fmla="*/ 9772650 w 12192000"/>
              <a:gd name="connsiteY6" fmla="*/ 57186 h 898525"/>
              <a:gd name="connsiteX7" fmla="*/ 10153650 w 12192000"/>
              <a:gd name="connsiteY7" fmla="*/ 228636 h 898525"/>
              <a:gd name="connsiteX8" fmla="*/ 10420350 w 12192000"/>
              <a:gd name="connsiteY8" fmla="*/ 76236 h 898525"/>
              <a:gd name="connsiteX9" fmla="*/ 10820400 w 12192000"/>
              <a:gd name="connsiteY9" fmla="*/ 228636 h 898525"/>
              <a:gd name="connsiteX10" fmla="*/ 11106150 w 12192000"/>
              <a:gd name="connsiteY10" fmla="*/ 38136 h 898525"/>
              <a:gd name="connsiteX11" fmla="*/ 11487150 w 12192000"/>
              <a:gd name="connsiteY11" fmla="*/ 209586 h 898525"/>
              <a:gd name="connsiteX12" fmla="*/ 11734800 w 12192000"/>
              <a:gd name="connsiteY12" fmla="*/ 57186 h 898525"/>
              <a:gd name="connsiteX13" fmla="*/ 12190326 w 12192000"/>
              <a:gd name="connsiteY13" fmla="*/ 197047 h 898525"/>
              <a:gd name="connsiteX14" fmla="*/ 12192000 w 12192000"/>
              <a:gd name="connsiteY14" fmla="*/ 199031 h 898525"/>
              <a:gd name="connsiteX15" fmla="*/ 12192000 w 12192000"/>
              <a:gd name="connsiteY15" fmla="*/ 898525 h 898525"/>
              <a:gd name="connsiteX16" fmla="*/ 0 w 12192000"/>
              <a:gd name="connsiteY16" fmla="*/ 898525 h 898525"/>
              <a:gd name="connsiteX17" fmla="*/ 0 w 12192000"/>
              <a:gd name="connsiteY17" fmla="*/ 61356 h 898525"/>
              <a:gd name="connsiteX18" fmla="*/ 18604 w 12192000"/>
              <a:gd name="connsiteY18" fmla="*/ 65428 h 898525"/>
              <a:gd name="connsiteX19" fmla="*/ 323850 w 12192000"/>
              <a:gd name="connsiteY19" fmla="*/ 209586 h 898525"/>
              <a:gd name="connsiteX20" fmla="*/ 628650 w 12192000"/>
              <a:gd name="connsiteY20" fmla="*/ 76236 h 898525"/>
              <a:gd name="connsiteX21" fmla="*/ 1028700 w 12192000"/>
              <a:gd name="connsiteY21" fmla="*/ 209586 h 898525"/>
              <a:gd name="connsiteX22" fmla="*/ 1295400 w 12192000"/>
              <a:gd name="connsiteY22" fmla="*/ 38136 h 898525"/>
              <a:gd name="connsiteX23" fmla="*/ 1638300 w 12192000"/>
              <a:gd name="connsiteY23" fmla="*/ 247686 h 898525"/>
              <a:gd name="connsiteX24" fmla="*/ 1943100 w 12192000"/>
              <a:gd name="connsiteY24" fmla="*/ 57186 h 898525"/>
              <a:gd name="connsiteX25" fmla="*/ 2305051 w 12192000"/>
              <a:gd name="connsiteY25" fmla="*/ 266736 h 898525"/>
              <a:gd name="connsiteX26" fmla="*/ 2571750 w 12192000"/>
              <a:gd name="connsiteY26" fmla="*/ 76236 h 898525"/>
              <a:gd name="connsiteX27" fmla="*/ 2933700 w 12192000"/>
              <a:gd name="connsiteY27" fmla="*/ 266736 h 898525"/>
              <a:gd name="connsiteX28" fmla="*/ 3257550 w 12192000"/>
              <a:gd name="connsiteY28" fmla="*/ 95286 h 898525"/>
              <a:gd name="connsiteX29" fmla="*/ 3619500 w 12192000"/>
              <a:gd name="connsiteY29" fmla="*/ 247686 h 898525"/>
              <a:gd name="connsiteX30" fmla="*/ 3886200 w 12192000"/>
              <a:gd name="connsiteY30" fmla="*/ 38136 h 898525"/>
              <a:gd name="connsiteX31" fmla="*/ 4267201 w 12192000"/>
              <a:gd name="connsiteY31" fmla="*/ 190536 h 898525"/>
              <a:gd name="connsiteX32" fmla="*/ 4533902 w 12192000"/>
              <a:gd name="connsiteY32" fmla="*/ 38136 h 898525"/>
              <a:gd name="connsiteX33" fmla="*/ 4876801 w 12192000"/>
              <a:gd name="connsiteY33" fmla="*/ 209586 h 898525"/>
              <a:gd name="connsiteX34" fmla="*/ 5200652 w 12192000"/>
              <a:gd name="connsiteY34" fmla="*/ 38136 h 898525"/>
              <a:gd name="connsiteX35" fmla="*/ 5467352 w 12192000"/>
              <a:gd name="connsiteY35" fmla="*/ 228636 h 898525"/>
              <a:gd name="connsiteX36" fmla="*/ 5867402 w 12192000"/>
              <a:gd name="connsiteY36" fmla="*/ 57186 h 898525"/>
              <a:gd name="connsiteX37" fmla="*/ 6153151 w 12192000"/>
              <a:gd name="connsiteY37" fmla="*/ 209586 h 898525"/>
              <a:gd name="connsiteX38" fmla="*/ 6515101 w 12192000"/>
              <a:gd name="connsiteY38" fmla="*/ 19086 h 898525"/>
              <a:gd name="connsiteX39" fmla="*/ 6858000 w 12192000"/>
              <a:gd name="connsiteY39" fmla="*/ 209586 h 898525"/>
              <a:gd name="connsiteX40" fmla="*/ 7162800 w 12192000"/>
              <a:gd name="connsiteY40" fmla="*/ 19086 h 898525"/>
              <a:gd name="connsiteX41" fmla="*/ 7524750 w 12192000"/>
              <a:gd name="connsiteY41" fmla="*/ 228636 h 898525"/>
              <a:gd name="connsiteX42" fmla="*/ 7810500 w 12192000"/>
              <a:gd name="connsiteY42" fmla="*/ 36 h 898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12192000" h="898525">
                <a:moveTo>
                  <a:pt x="7810500" y="36"/>
                </a:moveTo>
                <a:cubicBezTo>
                  <a:pt x="7915276" y="-3139"/>
                  <a:pt x="8045450" y="200061"/>
                  <a:pt x="8153401" y="209586"/>
                </a:cubicBezTo>
                <a:cubicBezTo>
                  <a:pt x="8261350" y="219111"/>
                  <a:pt x="8343900" y="50836"/>
                  <a:pt x="8458200" y="57186"/>
                </a:cubicBezTo>
                <a:cubicBezTo>
                  <a:pt x="8572500" y="63536"/>
                  <a:pt x="8728075" y="247686"/>
                  <a:pt x="8839200" y="247686"/>
                </a:cubicBezTo>
                <a:cubicBezTo>
                  <a:pt x="8950325" y="247686"/>
                  <a:pt x="9020175" y="66711"/>
                  <a:pt x="9124950" y="57186"/>
                </a:cubicBezTo>
                <a:cubicBezTo>
                  <a:pt x="9229725" y="47661"/>
                  <a:pt x="9359900" y="190536"/>
                  <a:pt x="9467850" y="190536"/>
                </a:cubicBezTo>
                <a:cubicBezTo>
                  <a:pt x="9575800" y="190536"/>
                  <a:pt x="9658350" y="50836"/>
                  <a:pt x="9772650" y="57186"/>
                </a:cubicBezTo>
                <a:cubicBezTo>
                  <a:pt x="9886950" y="63536"/>
                  <a:pt x="10045700" y="225461"/>
                  <a:pt x="10153650" y="228636"/>
                </a:cubicBezTo>
                <a:cubicBezTo>
                  <a:pt x="10261600" y="231811"/>
                  <a:pt x="10309225" y="76236"/>
                  <a:pt x="10420350" y="76236"/>
                </a:cubicBezTo>
                <a:cubicBezTo>
                  <a:pt x="10531475" y="76236"/>
                  <a:pt x="10706100" y="234986"/>
                  <a:pt x="10820400" y="228636"/>
                </a:cubicBezTo>
                <a:cubicBezTo>
                  <a:pt x="10934700" y="222286"/>
                  <a:pt x="10995025" y="41311"/>
                  <a:pt x="11106150" y="38136"/>
                </a:cubicBezTo>
                <a:cubicBezTo>
                  <a:pt x="11217275" y="34961"/>
                  <a:pt x="11382375" y="206411"/>
                  <a:pt x="11487150" y="209586"/>
                </a:cubicBezTo>
                <a:cubicBezTo>
                  <a:pt x="11591925" y="212761"/>
                  <a:pt x="11607800" y="47661"/>
                  <a:pt x="11734800" y="57186"/>
                </a:cubicBezTo>
                <a:cubicBezTo>
                  <a:pt x="11845925" y="65521"/>
                  <a:pt x="12044561" y="56839"/>
                  <a:pt x="12190326" y="197047"/>
                </a:cubicBezTo>
                <a:lnTo>
                  <a:pt x="12192000" y="199031"/>
                </a:lnTo>
                <a:lnTo>
                  <a:pt x="12192000" y="898525"/>
                </a:lnTo>
                <a:lnTo>
                  <a:pt x="0" y="898525"/>
                </a:lnTo>
                <a:lnTo>
                  <a:pt x="0" y="61356"/>
                </a:lnTo>
                <a:lnTo>
                  <a:pt x="18604" y="65428"/>
                </a:lnTo>
                <a:cubicBezTo>
                  <a:pt x="110629" y="97072"/>
                  <a:pt x="229394" y="206808"/>
                  <a:pt x="323850" y="209586"/>
                </a:cubicBezTo>
                <a:cubicBezTo>
                  <a:pt x="431800" y="212761"/>
                  <a:pt x="511175" y="76236"/>
                  <a:pt x="628650" y="76236"/>
                </a:cubicBezTo>
                <a:cubicBezTo>
                  <a:pt x="746125" y="76236"/>
                  <a:pt x="917575" y="215936"/>
                  <a:pt x="1028700" y="209586"/>
                </a:cubicBezTo>
                <a:cubicBezTo>
                  <a:pt x="1139825" y="203236"/>
                  <a:pt x="1193800" y="31786"/>
                  <a:pt x="1295400" y="38136"/>
                </a:cubicBezTo>
                <a:cubicBezTo>
                  <a:pt x="1397000" y="44486"/>
                  <a:pt x="1530350" y="244511"/>
                  <a:pt x="1638300" y="247686"/>
                </a:cubicBezTo>
                <a:cubicBezTo>
                  <a:pt x="1746250" y="250861"/>
                  <a:pt x="1831976" y="54011"/>
                  <a:pt x="1943100" y="57186"/>
                </a:cubicBezTo>
                <a:cubicBezTo>
                  <a:pt x="2054225" y="60361"/>
                  <a:pt x="2200276" y="263561"/>
                  <a:pt x="2305051" y="266736"/>
                </a:cubicBezTo>
                <a:cubicBezTo>
                  <a:pt x="2409825" y="269911"/>
                  <a:pt x="2466976" y="76236"/>
                  <a:pt x="2571750" y="76236"/>
                </a:cubicBezTo>
                <a:cubicBezTo>
                  <a:pt x="2676525" y="76236"/>
                  <a:pt x="2819401" y="263561"/>
                  <a:pt x="2933700" y="266736"/>
                </a:cubicBezTo>
                <a:cubicBezTo>
                  <a:pt x="3048000" y="269911"/>
                  <a:pt x="3143251" y="98461"/>
                  <a:pt x="3257550" y="95286"/>
                </a:cubicBezTo>
                <a:cubicBezTo>
                  <a:pt x="3371850" y="92111"/>
                  <a:pt x="3514726" y="257211"/>
                  <a:pt x="3619500" y="247686"/>
                </a:cubicBezTo>
                <a:cubicBezTo>
                  <a:pt x="3724275" y="238161"/>
                  <a:pt x="3778252" y="47661"/>
                  <a:pt x="3886200" y="38136"/>
                </a:cubicBezTo>
                <a:cubicBezTo>
                  <a:pt x="3994150" y="28611"/>
                  <a:pt x="4159251" y="190536"/>
                  <a:pt x="4267201" y="190536"/>
                </a:cubicBezTo>
                <a:cubicBezTo>
                  <a:pt x="4375153" y="190536"/>
                  <a:pt x="4432302" y="34961"/>
                  <a:pt x="4533902" y="38136"/>
                </a:cubicBezTo>
                <a:cubicBezTo>
                  <a:pt x="4635501" y="41311"/>
                  <a:pt x="4765676" y="209586"/>
                  <a:pt x="4876801" y="209586"/>
                </a:cubicBezTo>
                <a:cubicBezTo>
                  <a:pt x="4987926" y="209586"/>
                  <a:pt x="5102227" y="34961"/>
                  <a:pt x="5200652" y="38136"/>
                </a:cubicBezTo>
                <a:cubicBezTo>
                  <a:pt x="5299077" y="41311"/>
                  <a:pt x="5356226" y="225461"/>
                  <a:pt x="5467352" y="228636"/>
                </a:cubicBezTo>
                <a:cubicBezTo>
                  <a:pt x="5578476" y="231811"/>
                  <a:pt x="5753102" y="60361"/>
                  <a:pt x="5867402" y="57186"/>
                </a:cubicBezTo>
                <a:cubicBezTo>
                  <a:pt x="5981700" y="54011"/>
                  <a:pt x="6045200" y="215936"/>
                  <a:pt x="6153151" y="209586"/>
                </a:cubicBezTo>
                <a:cubicBezTo>
                  <a:pt x="6261101" y="203236"/>
                  <a:pt x="6397625" y="19086"/>
                  <a:pt x="6515101" y="19086"/>
                </a:cubicBezTo>
                <a:cubicBezTo>
                  <a:pt x="6632576" y="19086"/>
                  <a:pt x="6750051" y="209586"/>
                  <a:pt x="6858000" y="209586"/>
                </a:cubicBezTo>
                <a:cubicBezTo>
                  <a:pt x="6965951" y="209586"/>
                  <a:pt x="7051675" y="15911"/>
                  <a:pt x="7162800" y="19086"/>
                </a:cubicBezTo>
                <a:cubicBezTo>
                  <a:pt x="7273926" y="22261"/>
                  <a:pt x="7416800" y="231811"/>
                  <a:pt x="7524750" y="228636"/>
                </a:cubicBezTo>
                <a:cubicBezTo>
                  <a:pt x="7632701" y="225461"/>
                  <a:pt x="7705726" y="3211"/>
                  <a:pt x="7810500" y="36"/>
                </a:cubicBezTo>
                <a:close/>
              </a:path>
            </a:pathLst>
          </a:custGeom>
          <a:solidFill>
            <a:srgbClr val="CAEFFB"/>
          </a:solidFill>
          <a:ln>
            <a:noFill/>
          </a:ln>
          <a:effectLst>
            <a:outerShdw blurRad="330200" dist="76200" dir="16200000" rotWithShape="0">
              <a:prstClr val="black">
                <a:alpha val="6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9" name="任意多边形: 形状 5">
            <a:extLst>
              <a:ext uri="{FF2B5EF4-FFF2-40B4-BE49-F238E27FC236}">
                <a16:creationId xmlns:a16="http://schemas.microsoft.com/office/drawing/2014/main" id="{0F449F8D-2319-4E77-AAB1-758FFFFEDB7F}"/>
              </a:ext>
            </a:extLst>
          </p:cNvPr>
          <p:cNvSpPr/>
          <p:nvPr/>
        </p:nvSpPr>
        <p:spPr>
          <a:xfrm>
            <a:off x="0" y="6289676"/>
            <a:ext cx="12192000" cy="568325"/>
          </a:xfrm>
          <a:custGeom>
            <a:avLst/>
            <a:gdLst>
              <a:gd name="connsiteX0" fmla="*/ 8096251 w 12192000"/>
              <a:gd name="connsiteY0" fmla="*/ 36 h 568325"/>
              <a:gd name="connsiteX1" fmla="*/ 8439150 w 12192000"/>
              <a:gd name="connsiteY1" fmla="*/ 209586 h 568325"/>
              <a:gd name="connsiteX2" fmla="*/ 8743950 w 12192000"/>
              <a:gd name="connsiteY2" fmla="*/ 57186 h 568325"/>
              <a:gd name="connsiteX3" fmla="*/ 9124950 w 12192000"/>
              <a:gd name="connsiteY3" fmla="*/ 247686 h 568325"/>
              <a:gd name="connsiteX4" fmla="*/ 9410700 w 12192000"/>
              <a:gd name="connsiteY4" fmla="*/ 57186 h 568325"/>
              <a:gd name="connsiteX5" fmla="*/ 9753600 w 12192000"/>
              <a:gd name="connsiteY5" fmla="*/ 190536 h 568325"/>
              <a:gd name="connsiteX6" fmla="*/ 10058400 w 12192000"/>
              <a:gd name="connsiteY6" fmla="*/ 57186 h 568325"/>
              <a:gd name="connsiteX7" fmla="*/ 10439400 w 12192000"/>
              <a:gd name="connsiteY7" fmla="*/ 228636 h 568325"/>
              <a:gd name="connsiteX8" fmla="*/ 10706100 w 12192000"/>
              <a:gd name="connsiteY8" fmla="*/ 76236 h 568325"/>
              <a:gd name="connsiteX9" fmla="*/ 11106150 w 12192000"/>
              <a:gd name="connsiteY9" fmla="*/ 228636 h 568325"/>
              <a:gd name="connsiteX10" fmla="*/ 11391900 w 12192000"/>
              <a:gd name="connsiteY10" fmla="*/ 38136 h 568325"/>
              <a:gd name="connsiteX11" fmla="*/ 11772900 w 12192000"/>
              <a:gd name="connsiteY11" fmla="*/ 209586 h 568325"/>
              <a:gd name="connsiteX12" fmla="*/ 12020550 w 12192000"/>
              <a:gd name="connsiteY12" fmla="*/ 57186 h 568325"/>
              <a:gd name="connsiteX13" fmla="*/ 12133957 w 12192000"/>
              <a:gd name="connsiteY13" fmla="*/ 64032 h 568325"/>
              <a:gd name="connsiteX14" fmla="*/ 12192000 w 12192000"/>
              <a:gd name="connsiteY14" fmla="*/ 70611 h 568325"/>
              <a:gd name="connsiteX15" fmla="*/ 12192000 w 12192000"/>
              <a:gd name="connsiteY15" fmla="*/ 568325 h 568325"/>
              <a:gd name="connsiteX16" fmla="*/ 0 w 12192000"/>
              <a:gd name="connsiteY16" fmla="*/ 568325 h 568325"/>
              <a:gd name="connsiteX17" fmla="*/ 0 w 12192000"/>
              <a:gd name="connsiteY17" fmla="*/ 191031 h 568325"/>
              <a:gd name="connsiteX18" fmla="*/ 38100 w 12192000"/>
              <a:gd name="connsiteY18" fmla="*/ 171486 h 568325"/>
              <a:gd name="connsiteX19" fmla="*/ 266700 w 12192000"/>
              <a:gd name="connsiteY19" fmla="*/ 57186 h 568325"/>
              <a:gd name="connsiteX20" fmla="*/ 609600 w 12192000"/>
              <a:gd name="connsiteY20" fmla="*/ 209586 h 568325"/>
              <a:gd name="connsiteX21" fmla="*/ 914400 w 12192000"/>
              <a:gd name="connsiteY21" fmla="*/ 76236 h 568325"/>
              <a:gd name="connsiteX22" fmla="*/ 1314450 w 12192000"/>
              <a:gd name="connsiteY22" fmla="*/ 209586 h 568325"/>
              <a:gd name="connsiteX23" fmla="*/ 1581150 w 12192000"/>
              <a:gd name="connsiteY23" fmla="*/ 38136 h 568325"/>
              <a:gd name="connsiteX24" fmla="*/ 1924050 w 12192000"/>
              <a:gd name="connsiteY24" fmla="*/ 247686 h 568325"/>
              <a:gd name="connsiteX25" fmla="*/ 2228850 w 12192000"/>
              <a:gd name="connsiteY25" fmla="*/ 57186 h 568325"/>
              <a:gd name="connsiteX26" fmla="*/ 2590800 w 12192000"/>
              <a:gd name="connsiteY26" fmla="*/ 266736 h 568325"/>
              <a:gd name="connsiteX27" fmla="*/ 2857501 w 12192000"/>
              <a:gd name="connsiteY27" fmla="*/ 76236 h 568325"/>
              <a:gd name="connsiteX28" fmla="*/ 3219450 w 12192000"/>
              <a:gd name="connsiteY28" fmla="*/ 266736 h 568325"/>
              <a:gd name="connsiteX29" fmla="*/ 3543301 w 12192000"/>
              <a:gd name="connsiteY29" fmla="*/ 95286 h 568325"/>
              <a:gd name="connsiteX30" fmla="*/ 3905250 w 12192000"/>
              <a:gd name="connsiteY30" fmla="*/ 247686 h 568325"/>
              <a:gd name="connsiteX31" fmla="*/ 4171951 w 12192000"/>
              <a:gd name="connsiteY31" fmla="*/ 38136 h 568325"/>
              <a:gd name="connsiteX32" fmla="*/ 4552951 w 12192000"/>
              <a:gd name="connsiteY32" fmla="*/ 190536 h 568325"/>
              <a:gd name="connsiteX33" fmla="*/ 4819651 w 12192000"/>
              <a:gd name="connsiteY33" fmla="*/ 38136 h 568325"/>
              <a:gd name="connsiteX34" fmla="*/ 5162552 w 12192000"/>
              <a:gd name="connsiteY34" fmla="*/ 209586 h 568325"/>
              <a:gd name="connsiteX35" fmla="*/ 5486401 w 12192000"/>
              <a:gd name="connsiteY35" fmla="*/ 38136 h 568325"/>
              <a:gd name="connsiteX36" fmla="*/ 5753102 w 12192000"/>
              <a:gd name="connsiteY36" fmla="*/ 228636 h 568325"/>
              <a:gd name="connsiteX37" fmla="*/ 6153151 w 12192000"/>
              <a:gd name="connsiteY37" fmla="*/ 57186 h 568325"/>
              <a:gd name="connsiteX38" fmla="*/ 6438900 w 12192000"/>
              <a:gd name="connsiteY38" fmla="*/ 209586 h 568325"/>
              <a:gd name="connsiteX39" fmla="*/ 6800850 w 12192000"/>
              <a:gd name="connsiteY39" fmla="*/ 19086 h 568325"/>
              <a:gd name="connsiteX40" fmla="*/ 7143750 w 12192000"/>
              <a:gd name="connsiteY40" fmla="*/ 209586 h 568325"/>
              <a:gd name="connsiteX41" fmla="*/ 7448550 w 12192000"/>
              <a:gd name="connsiteY41" fmla="*/ 19086 h 568325"/>
              <a:gd name="connsiteX42" fmla="*/ 7810500 w 12192000"/>
              <a:gd name="connsiteY42" fmla="*/ 228636 h 568325"/>
              <a:gd name="connsiteX43" fmla="*/ 8096251 w 12192000"/>
              <a:gd name="connsiteY43" fmla="*/ 36 h 568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12192000" h="568325">
                <a:moveTo>
                  <a:pt x="8096251" y="36"/>
                </a:moveTo>
                <a:cubicBezTo>
                  <a:pt x="8201025" y="-3139"/>
                  <a:pt x="8331200" y="200061"/>
                  <a:pt x="8439150" y="209586"/>
                </a:cubicBezTo>
                <a:cubicBezTo>
                  <a:pt x="8547100" y="219111"/>
                  <a:pt x="8629650" y="50836"/>
                  <a:pt x="8743950" y="57186"/>
                </a:cubicBezTo>
                <a:cubicBezTo>
                  <a:pt x="8858250" y="63536"/>
                  <a:pt x="9013825" y="247686"/>
                  <a:pt x="9124950" y="247686"/>
                </a:cubicBezTo>
                <a:cubicBezTo>
                  <a:pt x="9236075" y="247686"/>
                  <a:pt x="9305925" y="66711"/>
                  <a:pt x="9410700" y="57186"/>
                </a:cubicBezTo>
                <a:cubicBezTo>
                  <a:pt x="9515475" y="47661"/>
                  <a:pt x="9645650" y="190536"/>
                  <a:pt x="9753600" y="190536"/>
                </a:cubicBezTo>
                <a:cubicBezTo>
                  <a:pt x="9861550" y="190536"/>
                  <a:pt x="9944100" y="50836"/>
                  <a:pt x="10058400" y="57186"/>
                </a:cubicBezTo>
                <a:cubicBezTo>
                  <a:pt x="10172700" y="63536"/>
                  <a:pt x="10331450" y="225461"/>
                  <a:pt x="10439400" y="228636"/>
                </a:cubicBezTo>
                <a:cubicBezTo>
                  <a:pt x="10547350" y="231811"/>
                  <a:pt x="10594975" y="76236"/>
                  <a:pt x="10706100" y="76236"/>
                </a:cubicBezTo>
                <a:cubicBezTo>
                  <a:pt x="10817225" y="76236"/>
                  <a:pt x="10991850" y="234986"/>
                  <a:pt x="11106150" y="228636"/>
                </a:cubicBezTo>
                <a:cubicBezTo>
                  <a:pt x="11220450" y="222286"/>
                  <a:pt x="11280775" y="41311"/>
                  <a:pt x="11391900" y="38136"/>
                </a:cubicBezTo>
                <a:cubicBezTo>
                  <a:pt x="11503025" y="34961"/>
                  <a:pt x="11668125" y="206411"/>
                  <a:pt x="11772900" y="209586"/>
                </a:cubicBezTo>
                <a:cubicBezTo>
                  <a:pt x="11877675" y="212761"/>
                  <a:pt x="11893550" y="47661"/>
                  <a:pt x="12020550" y="57186"/>
                </a:cubicBezTo>
                <a:cubicBezTo>
                  <a:pt x="12052300" y="59568"/>
                  <a:pt x="12091194" y="60560"/>
                  <a:pt x="12133957" y="64032"/>
                </a:cubicBezTo>
                <a:lnTo>
                  <a:pt x="12192000" y="70611"/>
                </a:lnTo>
                <a:lnTo>
                  <a:pt x="12192000" y="568325"/>
                </a:lnTo>
                <a:lnTo>
                  <a:pt x="0" y="568325"/>
                </a:lnTo>
                <a:lnTo>
                  <a:pt x="0" y="191031"/>
                </a:lnTo>
                <a:lnTo>
                  <a:pt x="38100" y="171486"/>
                </a:lnTo>
                <a:cubicBezTo>
                  <a:pt x="168275" y="104811"/>
                  <a:pt x="171450" y="50836"/>
                  <a:pt x="266700" y="57186"/>
                </a:cubicBezTo>
                <a:cubicBezTo>
                  <a:pt x="361950" y="63536"/>
                  <a:pt x="501650" y="206411"/>
                  <a:pt x="609600" y="209586"/>
                </a:cubicBezTo>
                <a:cubicBezTo>
                  <a:pt x="717550" y="212761"/>
                  <a:pt x="796925" y="76236"/>
                  <a:pt x="914400" y="76236"/>
                </a:cubicBezTo>
                <a:cubicBezTo>
                  <a:pt x="1031875" y="76236"/>
                  <a:pt x="1203325" y="215936"/>
                  <a:pt x="1314450" y="209586"/>
                </a:cubicBezTo>
                <a:cubicBezTo>
                  <a:pt x="1425575" y="203236"/>
                  <a:pt x="1479551" y="31786"/>
                  <a:pt x="1581150" y="38136"/>
                </a:cubicBezTo>
                <a:cubicBezTo>
                  <a:pt x="1682750" y="44486"/>
                  <a:pt x="1816101" y="244511"/>
                  <a:pt x="1924050" y="247686"/>
                </a:cubicBezTo>
                <a:cubicBezTo>
                  <a:pt x="2032000" y="250861"/>
                  <a:pt x="2117725" y="54011"/>
                  <a:pt x="2228850" y="57186"/>
                </a:cubicBezTo>
                <a:cubicBezTo>
                  <a:pt x="2339975" y="60361"/>
                  <a:pt x="2486026" y="263561"/>
                  <a:pt x="2590800" y="266736"/>
                </a:cubicBezTo>
                <a:cubicBezTo>
                  <a:pt x="2695575" y="269911"/>
                  <a:pt x="2752725" y="76236"/>
                  <a:pt x="2857501" y="76236"/>
                </a:cubicBezTo>
                <a:cubicBezTo>
                  <a:pt x="2962275" y="76236"/>
                  <a:pt x="3105150" y="263561"/>
                  <a:pt x="3219450" y="266736"/>
                </a:cubicBezTo>
                <a:cubicBezTo>
                  <a:pt x="3333750" y="269911"/>
                  <a:pt x="3429000" y="98461"/>
                  <a:pt x="3543301" y="95286"/>
                </a:cubicBezTo>
                <a:cubicBezTo>
                  <a:pt x="3657600" y="92111"/>
                  <a:pt x="3800476" y="257211"/>
                  <a:pt x="3905250" y="247686"/>
                </a:cubicBezTo>
                <a:cubicBezTo>
                  <a:pt x="4010025" y="238161"/>
                  <a:pt x="4064000" y="47661"/>
                  <a:pt x="4171951" y="38136"/>
                </a:cubicBezTo>
                <a:cubicBezTo>
                  <a:pt x="4279902" y="28611"/>
                  <a:pt x="4445002" y="190536"/>
                  <a:pt x="4552951" y="190536"/>
                </a:cubicBezTo>
                <a:cubicBezTo>
                  <a:pt x="4660901" y="190536"/>
                  <a:pt x="4718051" y="34961"/>
                  <a:pt x="4819651" y="38136"/>
                </a:cubicBezTo>
                <a:cubicBezTo>
                  <a:pt x="4921252" y="41311"/>
                  <a:pt x="5051426" y="209586"/>
                  <a:pt x="5162552" y="209586"/>
                </a:cubicBezTo>
                <a:cubicBezTo>
                  <a:pt x="5273676" y="209586"/>
                  <a:pt x="5387976" y="34961"/>
                  <a:pt x="5486401" y="38136"/>
                </a:cubicBezTo>
                <a:cubicBezTo>
                  <a:pt x="5584826" y="41311"/>
                  <a:pt x="5641975" y="225461"/>
                  <a:pt x="5753102" y="228636"/>
                </a:cubicBezTo>
                <a:cubicBezTo>
                  <a:pt x="5864227" y="231811"/>
                  <a:pt x="6038850" y="60361"/>
                  <a:pt x="6153151" y="57186"/>
                </a:cubicBezTo>
                <a:cubicBezTo>
                  <a:pt x="6267451" y="54011"/>
                  <a:pt x="6330951" y="215936"/>
                  <a:pt x="6438900" y="209586"/>
                </a:cubicBezTo>
                <a:cubicBezTo>
                  <a:pt x="6546851" y="203236"/>
                  <a:pt x="6683375" y="19086"/>
                  <a:pt x="6800850" y="19086"/>
                </a:cubicBezTo>
                <a:cubicBezTo>
                  <a:pt x="6918325" y="19086"/>
                  <a:pt x="7035801" y="209586"/>
                  <a:pt x="7143750" y="209586"/>
                </a:cubicBezTo>
                <a:cubicBezTo>
                  <a:pt x="7251700" y="209586"/>
                  <a:pt x="7337426" y="15911"/>
                  <a:pt x="7448550" y="19086"/>
                </a:cubicBezTo>
                <a:cubicBezTo>
                  <a:pt x="7559675" y="22261"/>
                  <a:pt x="7702551" y="231811"/>
                  <a:pt x="7810500" y="228636"/>
                </a:cubicBezTo>
                <a:cubicBezTo>
                  <a:pt x="7918451" y="225461"/>
                  <a:pt x="7991475" y="3211"/>
                  <a:pt x="8096251" y="36"/>
                </a:cubicBezTo>
                <a:close/>
              </a:path>
            </a:pathLst>
          </a:custGeom>
          <a:solidFill>
            <a:srgbClr val="00AAE5"/>
          </a:solidFill>
          <a:ln>
            <a:noFill/>
          </a:ln>
          <a:effectLst>
            <a:outerShdw blurRad="330200" dist="76200" dir="16200000" rotWithShape="0">
              <a:prstClr val="black">
                <a:alpha val="6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59297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矩形 1">
            <a:extLst>
              <a:ext uri="{FF2B5EF4-FFF2-40B4-BE49-F238E27FC236}">
                <a16:creationId xmlns:a16="http://schemas.microsoft.com/office/drawing/2014/main" id="{7CEC2D24-F915-4DD9-A561-83059B9D33B3}"/>
              </a:ext>
            </a:extLst>
          </p:cNvPr>
          <p:cNvSpPr/>
          <p:nvPr/>
        </p:nvSpPr>
        <p:spPr>
          <a:xfrm>
            <a:off x="0" y="-99086"/>
            <a:ext cx="12191999" cy="6858000"/>
          </a:xfrm>
          <a:prstGeom prst="rect">
            <a:avLst/>
          </a:prstGeom>
          <a:solidFill>
            <a:srgbClr val="00AAE5">
              <a:alpha val="40000"/>
            </a:srgb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" name="图片 20">
            <a:extLst>
              <a:ext uri="{FF2B5EF4-FFF2-40B4-BE49-F238E27FC236}">
                <a16:creationId xmlns:a16="http://schemas.microsoft.com/office/drawing/2014/main" id="{5FB8F193-6019-4884-9664-8B39994C8C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01046" y="3932540"/>
            <a:ext cx="10481815" cy="1745641"/>
          </a:xfrm>
          <a:prstGeom prst="rect">
            <a:avLst/>
          </a:prstGeom>
        </p:spPr>
      </p:pic>
      <p:pic>
        <p:nvPicPr>
          <p:cNvPr id="3" name="图片 21">
            <a:extLst>
              <a:ext uri="{FF2B5EF4-FFF2-40B4-BE49-F238E27FC236}">
                <a16:creationId xmlns:a16="http://schemas.microsoft.com/office/drawing/2014/main" id="{693B8F90-7060-4FAA-BB6E-913CF13466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39419" y="3865487"/>
            <a:ext cx="10481041" cy="1741129"/>
          </a:xfrm>
          <a:prstGeom prst="rect">
            <a:avLst/>
          </a:prstGeom>
        </p:spPr>
      </p:pic>
      <p:pic>
        <p:nvPicPr>
          <p:cNvPr id="4" name="图片 22">
            <a:extLst>
              <a:ext uri="{FF2B5EF4-FFF2-40B4-BE49-F238E27FC236}">
                <a16:creationId xmlns:a16="http://schemas.microsoft.com/office/drawing/2014/main" id="{D39E90F7-EF2A-41EE-8CB6-93942322CE2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66420" y="240474"/>
            <a:ext cx="1965985" cy="5863464"/>
          </a:xfrm>
          <a:prstGeom prst="rect">
            <a:avLst/>
          </a:prstGeom>
        </p:spPr>
      </p:pic>
      <p:grpSp>
        <p:nvGrpSpPr>
          <p:cNvPr id="5" name="组合 6">
            <a:extLst>
              <a:ext uri="{FF2B5EF4-FFF2-40B4-BE49-F238E27FC236}">
                <a16:creationId xmlns:a16="http://schemas.microsoft.com/office/drawing/2014/main" id="{75C979CE-849B-4CAC-B125-650507AB33A3}"/>
              </a:ext>
            </a:extLst>
          </p:cNvPr>
          <p:cNvGrpSpPr/>
          <p:nvPr/>
        </p:nvGrpSpPr>
        <p:grpSpPr>
          <a:xfrm>
            <a:off x="-1035322" y="-829139"/>
            <a:ext cx="2478651" cy="2478651"/>
            <a:chOff x="14658975" y="-3295650"/>
            <a:chExt cx="3200400" cy="3200400"/>
          </a:xfrm>
        </p:grpSpPr>
        <p:sp>
          <p:nvSpPr>
            <p:cNvPr id="6" name="星形: 十二角 19">
              <a:extLst>
                <a:ext uri="{FF2B5EF4-FFF2-40B4-BE49-F238E27FC236}">
                  <a16:creationId xmlns:a16="http://schemas.microsoft.com/office/drawing/2014/main" id="{2AA2F5DD-640F-4CF8-8AAD-E771F7B36125}"/>
                </a:ext>
              </a:extLst>
            </p:cNvPr>
            <p:cNvSpPr/>
            <p:nvPr/>
          </p:nvSpPr>
          <p:spPr>
            <a:xfrm>
              <a:off x="14658975" y="-3295650"/>
              <a:ext cx="3200400" cy="3200400"/>
            </a:xfrm>
            <a:custGeom>
              <a:avLst/>
              <a:gdLst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3200400" h="3200400">
                  <a:moveTo>
                    <a:pt x="0" y="1600200"/>
                  </a:moveTo>
                  <a:cubicBezTo>
                    <a:pt x="149434" y="1436357"/>
                    <a:pt x="260768" y="1356333"/>
                    <a:pt x="448302" y="1291550"/>
                  </a:cubicBezTo>
                  <a:cubicBezTo>
                    <a:pt x="294130" y="1112493"/>
                    <a:pt x="254258" y="1024877"/>
                    <a:pt x="214386" y="800100"/>
                  </a:cubicBezTo>
                  <a:cubicBezTo>
                    <a:pt x="395241" y="724757"/>
                    <a:pt x="537997" y="740855"/>
                    <a:pt x="756952" y="756952"/>
                  </a:cubicBezTo>
                  <a:cubicBezTo>
                    <a:pt x="756095" y="576097"/>
                    <a:pt x="739997" y="418101"/>
                    <a:pt x="800100" y="214386"/>
                  </a:cubicBezTo>
                  <a:cubicBezTo>
                    <a:pt x="1032497" y="292358"/>
                    <a:pt x="1127733" y="332230"/>
                    <a:pt x="1291550" y="448302"/>
                  </a:cubicBezTo>
                  <a:cubicBezTo>
                    <a:pt x="1394433" y="253148"/>
                    <a:pt x="1451597" y="157054"/>
                    <a:pt x="1600200" y="0"/>
                  </a:cubicBezTo>
                  <a:cubicBezTo>
                    <a:pt x="1741183" y="157054"/>
                    <a:pt x="1821207" y="230288"/>
                    <a:pt x="1908850" y="448302"/>
                  </a:cubicBezTo>
                  <a:cubicBezTo>
                    <a:pt x="2103147" y="309370"/>
                    <a:pt x="2152663" y="269498"/>
                    <a:pt x="2400300" y="214386"/>
                  </a:cubicBezTo>
                  <a:cubicBezTo>
                    <a:pt x="2460403" y="433341"/>
                    <a:pt x="2482405" y="522757"/>
                    <a:pt x="2443448" y="756952"/>
                  </a:cubicBezTo>
                  <a:cubicBezTo>
                    <a:pt x="2685263" y="725615"/>
                    <a:pt x="2767059" y="717137"/>
                    <a:pt x="2986014" y="800100"/>
                  </a:cubicBezTo>
                  <a:cubicBezTo>
                    <a:pt x="2930902" y="1017257"/>
                    <a:pt x="2913890" y="1104873"/>
                    <a:pt x="2752098" y="1291550"/>
                  </a:cubicBezTo>
                  <a:cubicBezTo>
                    <a:pt x="2985352" y="1371573"/>
                    <a:pt x="3058586" y="1451597"/>
                    <a:pt x="3200400" y="1600200"/>
                  </a:cubicBezTo>
                  <a:cubicBezTo>
                    <a:pt x="3058586" y="1771663"/>
                    <a:pt x="2947252" y="1828827"/>
                    <a:pt x="2752098" y="1908850"/>
                  </a:cubicBezTo>
                  <a:cubicBezTo>
                    <a:pt x="2883410" y="2103147"/>
                    <a:pt x="2953762" y="2198383"/>
                    <a:pt x="2986014" y="2400300"/>
                  </a:cubicBezTo>
                  <a:cubicBezTo>
                    <a:pt x="2774679" y="2483263"/>
                    <a:pt x="2631923" y="2467165"/>
                    <a:pt x="2443448" y="2443448"/>
                  </a:cubicBezTo>
                  <a:cubicBezTo>
                    <a:pt x="2474785" y="2692883"/>
                    <a:pt x="2475643" y="2751819"/>
                    <a:pt x="2400300" y="2986014"/>
                  </a:cubicBezTo>
                  <a:cubicBezTo>
                    <a:pt x="2160283" y="2938522"/>
                    <a:pt x="2087907" y="2898650"/>
                    <a:pt x="1908850" y="2752098"/>
                  </a:cubicBezTo>
                  <a:cubicBezTo>
                    <a:pt x="1851687" y="2962492"/>
                    <a:pt x="1771663" y="3035726"/>
                    <a:pt x="1600200" y="3200400"/>
                  </a:cubicBezTo>
                  <a:cubicBezTo>
                    <a:pt x="1436357" y="3058586"/>
                    <a:pt x="1371573" y="2939632"/>
                    <a:pt x="1291550" y="2752098"/>
                  </a:cubicBezTo>
                  <a:cubicBezTo>
                    <a:pt x="1120113" y="2906270"/>
                    <a:pt x="1002017" y="2938522"/>
                    <a:pt x="800100" y="2986014"/>
                  </a:cubicBezTo>
                  <a:cubicBezTo>
                    <a:pt x="732377" y="2759439"/>
                    <a:pt x="748475" y="2647163"/>
                    <a:pt x="756952" y="2443448"/>
                  </a:cubicBezTo>
                  <a:cubicBezTo>
                    <a:pt x="530377" y="2467165"/>
                    <a:pt x="425721" y="2475643"/>
                    <a:pt x="214386" y="2400300"/>
                  </a:cubicBezTo>
                  <a:cubicBezTo>
                    <a:pt x="254258" y="2183143"/>
                    <a:pt x="324610" y="2072667"/>
                    <a:pt x="448302" y="1908850"/>
                  </a:cubicBezTo>
                  <a:cubicBezTo>
                    <a:pt x="222668" y="1813587"/>
                    <a:pt x="126574" y="1733563"/>
                    <a:pt x="0" y="1600200"/>
                  </a:cubicBezTo>
                  <a:close/>
                </a:path>
              </a:pathLst>
            </a:custGeom>
            <a:solidFill>
              <a:srgbClr val="FBA31E"/>
            </a:solidFill>
            <a:ln>
              <a:noFill/>
            </a:ln>
            <a:effectLst>
              <a:outerShdw blurRad="165100" sx="102000" sy="102000" algn="ctr" rotWithShape="0">
                <a:prstClr val="black">
                  <a:alpha val="3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椭圆 8">
              <a:extLst>
                <a:ext uri="{FF2B5EF4-FFF2-40B4-BE49-F238E27FC236}">
                  <a16:creationId xmlns:a16="http://schemas.microsoft.com/office/drawing/2014/main" id="{B931F284-F319-4FE2-AE4E-E15788D4E89A}"/>
                </a:ext>
              </a:extLst>
            </p:cNvPr>
            <p:cNvSpPr/>
            <p:nvPr/>
          </p:nvSpPr>
          <p:spPr>
            <a:xfrm>
              <a:off x="15089505" y="-2865120"/>
              <a:ext cx="2339340" cy="2339340"/>
            </a:xfrm>
            <a:prstGeom prst="ellipse">
              <a:avLst/>
            </a:prstGeom>
            <a:solidFill>
              <a:srgbClr val="F9CC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8" name="组合 9">
            <a:extLst>
              <a:ext uri="{FF2B5EF4-FFF2-40B4-BE49-F238E27FC236}">
                <a16:creationId xmlns:a16="http://schemas.microsoft.com/office/drawing/2014/main" id="{A29C05DC-26C6-46C2-B350-467250309B49}"/>
              </a:ext>
            </a:extLst>
          </p:cNvPr>
          <p:cNvGrpSpPr/>
          <p:nvPr/>
        </p:nvGrpSpPr>
        <p:grpSpPr>
          <a:xfrm>
            <a:off x="5483112" y="-4397789"/>
            <a:ext cx="1891723" cy="2976378"/>
            <a:chOff x="9142970" y="-1812924"/>
            <a:chExt cx="2408862" cy="4390233"/>
          </a:xfrm>
        </p:grpSpPr>
        <p:cxnSp>
          <p:nvCxnSpPr>
            <p:cNvPr id="9" name="直接连接符 10">
              <a:extLst>
                <a:ext uri="{FF2B5EF4-FFF2-40B4-BE49-F238E27FC236}">
                  <a16:creationId xmlns:a16="http://schemas.microsoft.com/office/drawing/2014/main" id="{A8A66654-EFC2-4245-96CE-DEA99195B3D0}"/>
                </a:ext>
              </a:extLst>
            </p:cNvPr>
            <p:cNvCxnSpPr>
              <a:cxnSpLocks/>
            </p:cNvCxnSpPr>
            <p:nvPr/>
          </p:nvCxnSpPr>
          <p:spPr>
            <a:xfrm>
              <a:off x="9791246" y="-1812924"/>
              <a:ext cx="0" cy="3135086"/>
            </a:xfrm>
            <a:prstGeom prst="line">
              <a:avLst/>
            </a:prstGeom>
            <a:ln w="57150">
              <a:solidFill>
                <a:schemeClr val="bg1"/>
              </a:solidFill>
            </a:ln>
            <a:effectLst>
              <a:outerShdw blurRad="38100" dist="88900" algn="l" rotWithShape="0">
                <a:prstClr val="black">
                  <a:alpha val="2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直接连接符 11">
              <a:extLst>
                <a:ext uri="{FF2B5EF4-FFF2-40B4-BE49-F238E27FC236}">
                  <a16:creationId xmlns:a16="http://schemas.microsoft.com/office/drawing/2014/main" id="{A78311D1-222B-498D-A4C5-241F271A01B2}"/>
                </a:ext>
              </a:extLst>
            </p:cNvPr>
            <p:cNvCxnSpPr>
              <a:cxnSpLocks/>
            </p:cNvCxnSpPr>
            <p:nvPr/>
          </p:nvCxnSpPr>
          <p:spPr>
            <a:xfrm>
              <a:off x="10995932" y="-1769381"/>
              <a:ext cx="0" cy="3135086"/>
            </a:xfrm>
            <a:prstGeom prst="line">
              <a:avLst/>
            </a:prstGeom>
            <a:ln w="57150">
              <a:solidFill>
                <a:schemeClr val="bg1"/>
              </a:solidFill>
            </a:ln>
            <a:effectLst>
              <a:outerShdw blurRad="38100" dist="88900" algn="l" rotWithShape="0">
                <a:prstClr val="black">
                  <a:alpha val="2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1" name="图片 12">
              <a:extLst>
                <a:ext uri="{FF2B5EF4-FFF2-40B4-BE49-F238E27FC236}">
                  <a16:creationId xmlns:a16="http://schemas.microsoft.com/office/drawing/2014/main" id="{7F2C3882-7369-409A-A4BD-D4F9AA5A4BC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142970" y="673071"/>
              <a:ext cx="2408862" cy="1904238"/>
            </a:xfrm>
            <a:prstGeom prst="rect">
              <a:avLst/>
            </a:prstGeom>
            <a:effectLst>
              <a:outerShdw blurRad="63500" dist="38100" dir="2700000" algn="tl" rotWithShape="0">
                <a:prstClr val="black">
                  <a:alpha val="38000"/>
                </a:prstClr>
              </a:outerShdw>
            </a:effectLst>
          </p:spPr>
        </p:pic>
      </p:grpSp>
      <p:pic>
        <p:nvPicPr>
          <p:cNvPr id="12" name="图形 3">
            <a:extLst>
              <a:ext uri="{FF2B5EF4-FFF2-40B4-BE49-F238E27FC236}">
                <a16:creationId xmlns:a16="http://schemas.microsoft.com/office/drawing/2014/main" id="{449103B8-A37F-4F50-A5FC-EA7C234A56F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854881" y="808972"/>
            <a:ext cx="8112728" cy="4424329"/>
          </a:xfrm>
          <a:prstGeom prst="rect">
            <a:avLst/>
          </a:prstGeom>
          <a:effectLst>
            <a:outerShdw blurRad="25400" algn="ctr" rotWithShape="0">
              <a:prstClr val="black">
                <a:alpha val="70000"/>
              </a:prstClr>
            </a:outerShdw>
          </a:effectLst>
        </p:spPr>
      </p:pic>
      <p:sp>
        <p:nvSpPr>
          <p:cNvPr id="13" name="文本框 15"/>
          <p:cNvSpPr txBox="1"/>
          <p:nvPr/>
        </p:nvSpPr>
        <p:spPr>
          <a:xfrm>
            <a:off x="3437032" y="2062533"/>
            <a:ext cx="5200463" cy="2308324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altLang="zh-CN" sz="7200" dirty="0">
                <a:solidFill>
                  <a:schemeClr val="bg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howcard" panose="02040603050506020204" pitchFamily="18" charset="0"/>
                <a:ea typeface="inpin heiti" panose="00000500000000000000" pitchFamily="2" charset="-122"/>
                <a:sym typeface="inpin heiti" panose="00000500000000000000" pitchFamily="2" charset="-122"/>
              </a:rPr>
              <a:t>LUYỆN TẬP </a:t>
            </a:r>
          </a:p>
          <a:p>
            <a:pPr algn="ctr"/>
            <a:r>
              <a:rPr lang="en-US" altLang="zh-CN" sz="7200" dirty="0">
                <a:solidFill>
                  <a:schemeClr val="bg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howcard" panose="02040603050506020204" pitchFamily="18" charset="0"/>
                <a:ea typeface="inpin heiti" panose="00000500000000000000" pitchFamily="2" charset="-122"/>
                <a:sym typeface="inpin heiti" panose="00000500000000000000" pitchFamily="2" charset="-122"/>
              </a:rPr>
              <a:t>CHUNG</a:t>
            </a:r>
            <a:endParaRPr lang="zh-CN" altLang="en-US" sz="7200" dirty="0">
              <a:solidFill>
                <a:schemeClr val="bg2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howcard" panose="02040603050506020204" pitchFamily="18" charset="0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14" name="文本框 15"/>
          <p:cNvSpPr txBox="1"/>
          <p:nvPr/>
        </p:nvSpPr>
        <p:spPr>
          <a:xfrm>
            <a:off x="3492815" y="2056909"/>
            <a:ext cx="5200463" cy="2308324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altLang="zh-CN" sz="7200" dirty="0">
                <a:solidFill>
                  <a:srgbClr val="FBA31E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UTM Showcard" panose="02040603050506020204" pitchFamily="18" charset="0"/>
                <a:ea typeface="inpin heiti" panose="00000500000000000000" pitchFamily="2" charset="-122"/>
                <a:sym typeface="inpin heiti" panose="00000500000000000000" pitchFamily="2" charset="-122"/>
              </a:rPr>
              <a:t>LUYỆN TẬP </a:t>
            </a:r>
          </a:p>
          <a:p>
            <a:pPr algn="ctr"/>
            <a:r>
              <a:rPr lang="en-US" altLang="zh-CN" sz="7200" dirty="0">
                <a:solidFill>
                  <a:srgbClr val="FBA31E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UTM Showcard" panose="02040603050506020204" pitchFamily="18" charset="0"/>
                <a:ea typeface="inpin heiti" panose="00000500000000000000" pitchFamily="2" charset="-122"/>
                <a:sym typeface="inpin heiti" panose="00000500000000000000" pitchFamily="2" charset="-122"/>
              </a:rPr>
              <a:t>CHUNG</a:t>
            </a:r>
            <a:endParaRPr lang="zh-CN" altLang="en-US" sz="7200" dirty="0">
              <a:solidFill>
                <a:srgbClr val="FBA31E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  <a:reflection blurRad="6350" stA="55000" endA="300" endPos="45500" dir="5400000" sy="-100000" algn="bl" rotWithShape="0"/>
              </a:effectLst>
              <a:latin typeface="UTM Showcard" panose="02040603050506020204" pitchFamily="18" charset="0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pic>
        <p:nvPicPr>
          <p:cNvPr id="15" name="图片 1">
            <a:extLst>
              <a:ext uri="{FF2B5EF4-FFF2-40B4-BE49-F238E27FC236}">
                <a16:creationId xmlns:a16="http://schemas.microsoft.com/office/drawing/2014/main" id="{36D5FC79-D773-424E-AD54-D5CE2FCF04A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26662" y="2270225"/>
            <a:ext cx="3928360" cy="3967063"/>
          </a:xfrm>
          <a:prstGeom prst="rect">
            <a:avLst/>
          </a:prstGeom>
        </p:spPr>
      </p:pic>
      <p:sp>
        <p:nvSpPr>
          <p:cNvPr id="16" name="任意多边形: 形状 2">
            <a:extLst>
              <a:ext uri="{FF2B5EF4-FFF2-40B4-BE49-F238E27FC236}">
                <a16:creationId xmlns:a16="http://schemas.microsoft.com/office/drawing/2014/main" id="{2194ED35-BBCA-42F1-8297-E0648C2F79FD}"/>
              </a:ext>
            </a:extLst>
          </p:cNvPr>
          <p:cNvSpPr/>
          <p:nvPr/>
        </p:nvSpPr>
        <p:spPr>
          <a:xfrm>
            <a:off x="0" y="5349876"/>
            <a:ext cx="12192000" cy="1508125"/>
          </a:xfrm>
          <a:custGeom>
            <a:avLst/>
            <a:gdLst>
              <a:gd name="connsiteX0" fmla="*/ 7810500 w 12192000"/>
              <a:gd name="connsiteY0" fmla="*/ 36 h 1508125"/>
              <a:gd name="connsiteX1" fmla="*/ 8153401 w 12192000"/>
              <a:gd name="connsiteY1" fmla="*/ 209586 h 1508125"/>
              <a:gd name="connsiteX2" fmla="*/ 8458200 w 12192000"/>
              <a:gd name="connsiteY2" fmla="*/ 57186 h 1508125"/>
              <a:gd name="connsiteX3" fmla="*/ 8839200 w 12192000"/>
              <a:gd name="connsiteY3" fmla="*/ 247686 h 1508125"/>
              <a:gd name="connsiteX4" fmla="*/ 9124950 w 12192000"/>
              <a:gd name="connsiteY4" fmla="*/ 57186 h 1508125"/>
              <a:gd name="connsiteX5" fmla="*/ 9467850 w 12192000"/>
              <a:gd name="connsiteY5" fmla="*/ 190536 h 1508125"/>
              <a:gd name="connsiteX6" fmla="*/ 9772650 w 12192000"/>
              <a:gd name="connsiteY6" fmla="*/ 57186 h 1508125"/>
              <a:gd name="connsiteX7" fmla="*/ 10153650 w 12192000"/>
              <a:gd name="connsiteY7" fmla="*/ 228636 h 1508125"/>
              <a:gd name="connsiteX8" fmla="*/ 10420350 w 12192000"/>
              <a:gd name="connsiteY8" fmla="*/ 76236 h 1508125"/>
              <a:gd name="connsiteX9" fmla="*/ 10820400 w 12192000"/>
              <a:gd name="connsiteY9" fmla="*/ 228636 h 1508125"/>
              <a:gd name="connsiteX10" fmla="*/ 11106150 w 12192000"/>
              <a:gd name="connsiteY10" fmla="*/ 38136 h 1508125"/>
              <a:gd name="connsiteX11" fmla="*/ 11487150 w 12192000"/>
              <a:gd name="connsiteY11" fmla="*/ 209586 h 1508125"/>
              <a:gd name="connsiteX12" fmla="*/ 11734800 w 12192000"/>
              <a:gd name="connsiteY12" fmla="*/ 57186 h 1508125"/>
              <a:gd name="connsiteX13" fmla="*/ 12190326 w 12192000"/>
              <a:gd name="connsiteY13" fmla="*/ 197047 h 1508125"/>
              <a:gd name="connsiteX14" fmla="*/ 12192000 w 12192000"/>
              <a:gd name="connsiteY14" fmla="*/ 199031 h 1508125"/>
              <a:gd name="connsiteX15" fmla="*/ 12192000 w 12192000"/>
              <a:gd name="connsiteY15" fmla="*/ 1508125 h 1508125"/>
              <a:gd name="connsiteX16" fmla="*/ 0 w 12192000"/>
              <a:gd name="connsiteY16" fmla="*/ 1508125 h 1508125"/>
              <a:gd name="connsiteX17" fmla="*/ 0 w 12192000"/>
              <a:gd name="connsiteY17" fmla="*/ 61356 h 1508125"/>
              <a:gd name="connsiteX18" fmla="*/ 18604 w 12192000"/>
              <a:gd name="connsiteY18" fmla="*/ 65428 h 1508125"/>
              <a:gd name="connsiteX19" fmla="*/ 323850 w 12192000"/>
              <a:gd name="connsiteY19" fmla="*/ 209586 h 1508125"/>
              <a:gd name="connsiteX20" fmla="*/ 628650 w 12192000"/>
              <a:gd name="connsiteY20" fmla="*/ 76236 h 1508125"/>
              <a:gd name="connsiteX21" fmla="*/ 1028700 w 12192000"/>
              <a:gd name="connsiteY21" fmla="*/ 209586 h 1508125"/>
              <a:gd name="connsiteX22" fmla="*/ 1295400 w 12192000"/>
              <a:gd name="connsiteY22" fmla="*/ 38136 h 1508125"/>
              <a:gd name="connsiteX23" fmla="*/ 1638300 w 12192000"/>
              <a:gd name="connsiteY23" fmla="*/ 247686 h 1508125"/>
              <a:gd name="connsiteX24" fmla="*/ 1943100 w 12192000"/>
              <a:gd name="connsiteY24" fmla="*/ 57186 h 1508125"/>
              <a:gd name="connsiteX25" fmla="*/ 2305051 w 12192000"/>
              <a:gd name="connsiteY25" fmla="*/ 266736 h 1508125"/>
              <a:gd name="connsiteX26" fmla="*/ 2571750 w 12192000"/>
              <a:gd name="connsiteY26" fmla="*/ 76236 h 1508125"/>
              <a:gd name="connsiteX27" fmla="*/ 2933700 w 12192000"/>
              <a:gd name="connsiteY27" fmla="*/ 266736 h 1508125"/>
              <a:gd name="connsiteX28" fmla="*/ 3257550 w 12192000"/>
              <a:gd name="connsiteY28" fmla="*/ 95286 h 1508125"/>
              <a:gd name="connsiteX29" fmla="*/ 3619500 w 12192000"/>
              <a:gd name="connsiteY29" fmla="*/ 247686 h 1508125"/>
              <a:gd name="connsiteX30" fmla="*/ 3886200 w 12192000"/>
              <a:gd name="connsiteY30" fmla="*/ 38136 h 1508125"/>
              <a:gd name="connsiteX31" fmla="*/ 4267201 w 12192000"/>
              <a:gd name="connsiteY31" fmla="*/ 190536 h 1508125"/>
              <a:gd name="connsiteX32" fmla="*/ 4533902 w 12192000"/>
              <a:gd name="connsiteY32" fmla="*/ 38136 h 1508125"/>
              <a:gd name="connsiteX33" fmla="*/ 4876801 w 12192000"/>
              <a:gd name="connsiteY33" fmla="*/ 209586 h 1508125"/>
              <a:gd name="connsiteX34" fmla="*/ 5200652 w 12192000"/>
              <a:gd name="connsiteY34" fmla="*/ 38136 h 1508125"/>
              <a:gd name="connsiteX35" fmla="*/ 5467352 w 12192000"/>
              <a:gd name="connsiteY35" fmla="*/ 228636 h 1508125"/>
              <a:gd name="connsiteX36" fmla="*/ 5867402 w 12192000"/>
              <a:gd name="connsiteY36" fmla="*/ 57186 h 1508125"/>
              <a:gd name="connsiteX37" fmla="*/ 6153151 w 12192000"/>
              <a:gd name="connsiteY37" fmla="*/ 209586 h 1508125"/>
              <a:gd name="connsiteX38" fmla="*/ 6515101 w 12192000"/>
              <a:gd name="connsiteY38" fmla="*/ 19086 h 1508125"/>
              <a:gd name="connsiteX39" fmla="*/ 6858000 w 12192000"/>
              <a:gd name="connsiteY39" fmla="*/ 209586 h 1508125"/>
              <a:gd name="connsiteX40" fmla="*/ 7162800 w 12192000"/>
              <a:gd name="connsiteY40" fmla="*/ 19086 h 1508125"/>
              <a:gd name="connsiteX41" fmla="*/ 7524750 w 12192000"/>
              <a:gd name="connsiteY41" fmla="*/ 228636 h 1508125"/>
              <a:gd name="connsiteX42" fmla="*/ 7810500 w 12192000"/>
              <a:gd name="connsiteY42" fmla="*/ 36 h 1508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12192000" h="1508125">
                <a:moveTo>
                  <a:pt x="7810500" y="36"/>
                </a:moveTo>
                <a:cubicBezTo>
                  <a:pt x="7915276" y="-3139"/>
                  <a:pt x="8045450" y="200061"/>
                  <a:pt x="8153401" y="209586"/>
                </a:cubicBezTo>
                <a:cubicBezTo>
                  <a:pt x="8261350" y="219111"/>
                  <a:pt x="8343900" y="50836"/>
                  <a:pt x="8458200" y="57186"/>
                </a:cubicBezTo>
                <a:cubicBezTo>
                  <a:pt x="8572500" y="63536"/>
                  <a:pt x="8728075" y="247686"/>
                  <a:pt x="8839200" y="247686"/>
                </a:cubicBezTo>
                <a:cubicBezTo>
                  <a:pt x="8950325" y="247686"/>
                  <a:pt x="9020175" y="66711"/>
                  <a:pt x="9124950" y="57186"/>
                </a:cubicBezTo>
                <a:cubicBezTo>
                  <a:pt x="9229725" y="47661"/>
                  <a:pt x="9359900" y="190536"/>
                  <a:pt x="9467850" y="190536"/>
                </a:cubicBezTo>
                <a:cubicBezTo>
                  <a:pt x="9575800" y="190536"/>
                  <a:pt x="9658350" y="50836"/>
                  <a:pt x="9772650" y="57186"/>
                </a:cubicBezTo>
                <a:cubicBezTo>
                  <a:pt x="9886950" y="63536"/>
                  <a:pt x="10045700" y="225461"/>
                  <a:pt x="10153650" y="228636"/>
                </a:cubicBezTo>
                <a:cubicBezTo>
                  <a:pt x="10261600" y="231811"/>
                  <a:pt x="10309225" y="76236"/>
                  <a:pt x="10420350" y="76236"/>
                </a:cubicBezTo>
                <a:cubicBezTo>
                  <a:pt x="10531475" y="76236"/>
                  <a:pt x="10706100" y="234986"/>
                  <a:pt x="10820400" y="228636"/>
                </a:cubicBezTo>
                <a:cubicBezTo>
                  <a:pt x="10934700" y="222286"/>
                  <a:pt x="10995025" y="41311"/>
                  <a:pt x="11106150" y="38136"/>
                </a:cubicBezTo>
                <a:cubicBezTo>
                  <a:pt x="11217275" y="34961"/>
                  <a:pt x="11382375" y="206411"/>
                  <a:pt x="11487150" y="209586"/>
                </a:cubicBezTo>
                <a:cubicBezTo>
                  <a:pt x="11591925" y="212761"/>
                  <a:pt x="11607800" y="47661"/>
                  <a:pt x="11734800" y="57186"/>
                </a:cubicBezTo>
                <a:cubicBezTo>
                  <a:pt x="11845925" y="65521"/>
                  <a:pt x="12044561" y="56839"/>
                  <a:pt x="12190326" y="197047"/>
                </a:cubicBezTo>
                <a:lnTo>
                  <a:pt x="12192000" y="199031"/>
                </a:lnTo>
                <a:lnTo>
                  <a:pt x="12192000" y="1508125"/>
                </a:lnTo>
                <a:lnTo>
                  <a:pt x="0" y="1508125"/>
                </a:lnTo>
                <a:lnTo>
                  <a:pt x="0" y="61356"/>
                </a:lnTo>
                <a:lnTo>
                  <a:pt x="18604" y="65428"/>
                </a:lnTo>
                <a:cubicBezTo>
                  <a:pt x="110629" y="97072"/>
                  <a:pt x="229394" y="206808"/>
                  <a:pt x="323850" y="209586"/>
                </a:cubicBezTo>
                <a:cubicBezTo>
                  <a:pt x="431800" y="212761"/>
                  <a:pt x="511175" y="76236"/>
                  <a:pt x="628650" y="76236"/>
                </a:cubicBezTo>
                <a:cubicBezTo>
                  <a:pt x="746125" y="76236"/>
                  <a:pt x="917575" y="215936"/>
                  <a:pt x="1028700" y="209586"/>
                </a:cubicBezTo>
                <a:cubicBezTo>
                  <a:pt x="1139825" y="203236"/>
                  <a:pt x="1193800" y="31786"/>
                  <a:pt x="1295400" y="38136"/>
                </a:cubicBezTo>
                <a:cubicBezTo>
                  <a:pt x="1397000" y="44486"/>
                  <a:pt x="1530350" y="244511"/>
                  <a:pt x="1638300" y="247686"/>
                </a:cubicBezTo>
                <a:cubicBezTo>
                  <a:pt x="1746250" y="250861"/>
                  <a:pt x="1831976" y="54011"/>
                  <a:pt x="1943100" y="57186"/>
                </a:cubicBezTo>
                <a:cubicBezTo>
                  <a:pt x="2054225" y="60361"/>
                  <a:pt x="2200276" y="263561"/>
                  <a:pt x="2305051" y="266736"/>
                </a:cubicBezTo>
                <a:cubicBezTo>
                  <a:pt x="2409825" y="269911"/>
                  <a:pt x="2466976" y="76236"/>
                  <a:pt x="2571750" y="76236"/>
                </a:cubicBezTo>
                <a:cubicBezTo>
                  <a:pt x="2676525" y="76236"/>
                  <a:pt x="2819401" y="263561"/>
                  <a:pt x="2933700" y="266736"/>
                </a:cubicBezTo>
                <a:cubicBezTo>
                  <a:pt x="3048000" y="269911"/>
                  <a:pt x="3143251" y="98461"/>
                  <a:pt x="3257550" y="95286"/>
                </a:cubicBezTo>
                <a:cubicBezTo>
                  <a:pt x="3371850" y="92111"/>
                  <a:pt x="3514726" y="257211"/>
                  <a:pt x="3619500" y="247686"/>
                </a:cubicBezTo>
                <a:cubicBezTo>
                  <a:pt x="3724275" y="238161"/>
                  <a:pt x="3778252" y="47661"/>
                  <a:pt x="3886200" y="38136"/>
                </a:cubicBezTo>
                <a:cubicBezTo>
                  <a:pt x="3994150" y="28611"/>
                  <a:pt x="4159251" y="190536"/>
                  <a:pt x="4267201" y="190536"/>
                </a:cubicBezTo>
                <a:cubicBezTo>
                  <a:pt x="4375153" y="190536"/>
                  <a:pt x="4432302" y="34961"/>
                  <a:pt x="4533902" y="38136"/>
                </a:cubicBezTo>
                <a:cubicBezTo>
                  <a:pt x="4635501" y="41311"/>
                  <a:pt x="4765676" y="209586"/>
                  <a:pt x="4876801" y="209586"/>
                </a:cubicBezTo>
                <a:cubicBezTo>
                  <a:pt x="4987926" y="209586"/>
                  <a:pt x="5102227" y="34961"/>
                  <a:pt x="5200652" y="38136"/>
                </a:cubicBezTo>
                <a:cubicBezTo>
                  <a:pt x="5299077" y="41311"/>
                  <a:pt x="5356226" y="225461"/>
                  <a:pt x="5467352" y="228636"/>
                </a:cubicBezTo>
                <a:cubicBezTo>
                  <a:pt x="5578476" y="231811"/>
                  <a:pt x="5753102" y="60361"/>
                  <a:pt x="5867402" y="57186"/>
                </a:cubicBezTo>
                <a:cubicBezTo>
                  <a:pt x="5981700" y="54011"/>
                  <a:pt x="6045200" y="215936"/>
                  <a:pt x="6153151" y="209586"/>
                </a:cubicBezTo>
                <a:cubicBezTo>
                  <a:pt x="6261101" y="203236"/>
                  <a:pt x="6397625" y="19086"/>
                  <a:pt x="6515101" y="19086"/>
                </a:cubicBezTo>
                <a:cubicBezTo>
                  <a:pt x="6632576" y="19086"/>
                  <a:pt x="6750051" y="209586"/>
                  <a:pt x="6858000" y="209586"/>
                </a:cubicBezTo>
                <a:cubicBezTo>
                  <a:pt x="6965951" y="209586"/>
                  <a:pt x="7051675" y="15911"/>
                  <a:pt x="7162800" y="19086"/>
                </a:cubicBezTo>
                <a:cubicBezTo>
                  <a:pt x="7273926" y="22261"/>
                  <a:pt x="7416800" y="231811"/>
                  <a:pt x="7524750" y="228636"/>
                </a:cubicBezTo>
                <a:cubicBezTo>
                  <a:pt x="7632701" y="225461"/>
                  <a:pt x="7705726" y="3211"/>
                  <a:pt x="7810500" y="36"/>
                </a:cubicBezTo>
                <a:close/>
              </a:path>
            </a:pathLst>
          </a:custGeom>
          <a:solidFill>
            <a:srgbClr val="CAEFFB"/>
          </a:solidFill>
          <a:ln>
            <a:noFill/>
          </a:ln>
          <a:effectLst>
            <a:outerShdw blurRad="330200" dist="76200" dir="16200000" rotWithShape="0">
              <a:prstClr val="black">
                <a:alpha val="6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7" name="任意多边形: 形状 3">
            <a:extLst>
              <a:ext uri="{FF2B5EF4-FFF2-40B4-BE49-F238E27FC236}">
                <a16:creationId xmlns:a16="http://schemas.microsoft.com/office/drawing/2014/main" id="{07520E4D-2FC0-4D68-8123-FBBB2C5C0E97}"/>
              </a:ext>
            </a:extLst>
          </p:cNvPr>
          <p:cNvSpPr/>
          <p:nvPr/>
        </p:nvSpPr>
        <p:spPr>
          <a:xfrm>
            <a:off x="0" y="5616576"/>
            <a:ext cx="12192000" cy="1241425"/>
          </a:xfrm>
          <a:custGeom>
            <a:avLst/>
            <a:gdLst>
              <a:gd name="connsiteX0" fmla="*/ 8096251 w 12192000"/>
              <a:gd name="connsiteY0" fmla="*/ 36 h 1241425"/>
              <a:gd name="connsiteX1" fmla="*/ 8439150 w 12192000"/>
              <a:gd name="connsiteY1" fmla="*/ 209586 h 1241425"/>
              <a:gd name="connsiteX2" fmla="*/ 8743950 w 12192000"/>
              <a:gd name="connsiteY2" fmla="*/ 57186 h 1241425"/>
              <a:gd name="connsiteX3" fmla="*/ 9124950 w 12192000"/>
              <a:gd name="connsiteY3" fmla="*/ 247686 h 1241425"/>
              <a:gd name="connsiteX4" fmla="*/ 9410700 w 12192000"/>
              <a:gd name="connsiteY4" fmla="*/ 57186 h 1241425"/>
              <a:gd name="connsiteX5" fmla="*/ 9753600 w 12192000"/>
              <a:gd name="connsiteY5" fmla="*/ 190536 h 1241425"/>
              <a:gd name="connsiteX6" fmla="*/ 10058400 w 12192000"/>
              <a:gd name="connsiteY6" fmla="*/ 57186 h 1241425"/>
              <a:gd name="connsiteX7" fmla="*/ 10439400 w 12192000"/>
              <a:gd name="connsiteY7" fmla="*/ 228636 h 1241425"/>
              <a:gd name="connsiteX8" fmla="*/ 10706100 w 12192000"/>
              <a:gd name="connsiteY8" fmla="*/ 76236 h 1241425"/>
              <a:gd name="connsiteX9" fmla="*/ 11106150 w 12192000"/>
              <a:gd name="connsiteY9" fmla="*/ 228636 h 1241425"/>
              <a:gd name="connsiteX10" fmla="*/ 11391900 w 12192000"/>
              <a:gd name="connsiteY10" fmla="*/ 38136 h 1241425"/>
              <a:gd name="connsiteX11" fmla="*/ 11772900 w 12192000"/>
              <a:gd name="connsiteY11" fmla="*/ 209586 h 1241425"/>
              <a:gd name="connsiteX12" fmla="*/ 12020550 w 12192000"/>
              <a:gd name="connsiteY12" fmla="*/ 57186 h 1241425"/>
              <a:gd name="connsiteX13" fmla="*/ 12133957 w 12192000"/>
              <a:gd name="connsiteY13" fmla="*/ 64032 h 1241425"/>
              <a:gd name="connsiteX14" fmla="*/ 12192000 w 12192000"/>
              <a:gd name="connsiteY14" fmla="*/ 70611 h 1241425"/>
              <a:gd name="connsiteX15" fmla="*/ 12192000 w 12192000"/>
              <a:gd name="connsiteY15" fmla="*/ 1241425 h 1241425"/>
              <a:gd name="connsiteX16" fmla="*/ 0 w 12192000"/>
              <a:gd name="connsiteY16" fmla="*/ 1241425 h 1241425"/>
              <a:gd name="connsiteX17" fmla="*/ 0 w 12192000"/>
              <a:gd name="connsiteY17" fmla="*/ 191021 h 1241425"/>
              <a:gd name="connsiteX18" fmla="*/ 38100 w 12192000"/>
              <a:gd name="connsiteY18" fmla="*/ 171486 h 1241425"/>
              <a:gd name="connsiteX19" fmla="*/ 266700 w 12192000"/>
              <a:gd name="connsiteY19" fmla="*/ 57186 h 1241425"/>
              <a:gd name="connsiteX20" fmla="*/ 609600 w 12192000"/>
              <a:gd name="connsiteY20" fmla="*/ 209586 h 1241425"/>
              <a:gd name="connsiteX21" fmla="*/ 914400 w 12192000"/>
              <a:gd name="connsiteY21" fmla="*/ 76236 h 1241425"/>
              <a:gd name="connsiteX22" fmla="*/ 1314450 w 12192000"/>
              <a:gd name="connsiteY22" fmla="*/ 209586 h 1241425"/>
              <a:gd name="connsiteX23" fmla="*/ 1581150 w 12192000"/>
              <a:gd name="connsiteY23" fmla="*/ 38136 h 1241425"/>
              <a:gd name="connsiteX24" fmla="*/ 1924050 w 12192000"/>
              <a:gd name="connsiteY24" fmla="*/ 247686 h 1241425"/>
              <a:gd name="connsiteX25" fmla="*/ 2228850 w 12192000"/>
              <a:gd name="connsiteY25" fmla="*/ 57186 h 1241425"/>
              <a:gd name="connsiteX26" fmla="*/ 2590800 w 12192000"/>
              <a:gd name="connsiteY26" fmla="*/ 266736 h 1241425"/>
              <a:gd name="connsiteX27" fmla="*/ 2857501 w 12192000"/>
              <a:gd name="connsiteY27" fmla="*/ 76236 h 1241425"/>
              <a:gd name="connsiteX28" fmla="*/ 3219450 w 12192000"/>
              <a:gd name="connsiteY28" fmla="*/ 266736 h 1241425"/>
              <a:gd name="connsiteX29" fmla="*/ 3543300 w 12192000"/>
              <a:gd name="connsiteY29" fmla="*/ 95286 h 1241425"/>
              <a:gd name="connsiteX30" fmla="*/ 3905250 w 12192000"/>
              <a:gd name="connsiteY30" fmla="*/ 247686 h 1241425"/>
              <a:gd name="connsiteX31" fmla="*/ 4171951 w 12192000"/>
              <a:gd name="connsiteY31" fmla="*/ 38136 h 1241425"/>
              <a:gd name="connsiteX32" fmla="*/ 4552951 w 12192000"/>
              <a:gd name="connsiteY32" fmla="*/ 190536 h 1241425"/>
              <a:gd name="connsiteX33" fmla="*/ 4819651 w 12192000"/>
              <a:gd name="connsiteY33" fmla="*/ 38136 h 1241425"/>
              <a:gd name="connsiteX34" fmla="*/ 5162552 w 12192000"/>
              <a:gd name="connsiteY34" fmla="*/ 209586 h 1241425"/>
              <a:gd name="connsiteX35" fmla="*/ 5486401 w 12192000"/>
              <a:gd name="connsiteY35" fmla="*/ 38136 h 1241425"/>
              <a:gd name="connsiteX36" fmla="*/ 5753102 w 12192000"/>
              <a:gd name="connsiteY36" fmla="*/ 228636 h 1241425"/>
              <a:gd name="connsiteX37" fmla="*/ 6153151 w 12192000"/>
              <a:gd name="connsiteY37" fmla="*/ 57186 h 1241425"/>
              <a:gd name="connsiteX38" fmla="*/ 6438900 w 12192000"/>
              <a:gd name="connsiteY38" fmla="*/ 209586 h 1241425"/>
              <a:gd name="connsiteX39" fmla="*/ 6800850 w 12192000"/>
              <a:gd name="connsiteY39" fmla="*/ 19086 h 1241425"/>
              <a:gd name="connsiteX40" fmla="*/ 7143750 w 12192000"/>
              <a:gd name="connsiteY40" fmla="*/ 209586 h 1241425"/>
              <a:gd name="connsiteX41" fmla="*/ 7448550 w 12192000"/>
              <a:gd name="connsiteY41" fmla="*/ 19086 h 1241425"/>
              <a:gd name="connsiteX42" fmla="*/ 7810500 w 12192000"/>
              <a:gd name="connsiteY42" fmla="*/ 228636 h 1241425"/>
              <a:gd name="connsiteX43" fmla="*/ 8096251 w 12192000"/>
              <a:gd name="connsiteY43" fmla="*/ 36 h 1241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12192000" h="1241425">
                <a:moveTo>
                  <a:pt x="8096251" y="36"/>
                </a:moveTo>
                <a:cubicBezTo>
                  <a:pt x="8201025" y="-3139"/>
                  <a:pt x="8331200" y="200061"/>
                  <a:pt x="8439150" y="209586"/>
                </a:cubicBezTo>
                <a:cubicBezTo>
                  <a:pt x="8547100" y="219111"/>
                  <a:pt x="8629650" y="50836"/>
                  <a:pt x="8743950" y="57186"/>
                </a:cubicBezTo>
                <a:cubicBezTo>
                  <a:pt x="8858250" y="63536"/>
                  <a:pt x="9013825" y="247686"/>
                  <a:pt x="9124950" y="247686"/>
                </a:cubicBezTo>
                <a:cubicBezTo>
                  <a:pt x="9236075" y="247686"/>
                  <a:pt x="9305925" y="66711"/>
                  <a:pt x="9410700" y="57186"/>
                </a:cubicBezTo>
                <a:cubicBezTo>
                  <a:pt x="9515475" y="47661"/>
                  <a:pt x="9645650" y="190536"/>
                  <a:pt x="9753600" y="190536"/>
                </a:cubicBezTo>
                <a:cubicBezTo>
                  <a:pt x="9861550" y="190536"/>
                  <a:pt x="9944100" y="50836"/>
                  <a:pt x="10058400" y="57186"/>
                </a:cubicBezTo>
                <a:cubicBezTo>
                  <a:pt x="10172700" y="63536"/>
                  <a:pt x="10331450" y="225461"/>
                  <a:pt x="10439400" y="228636"/>
                </a:cubicBezTo>
                <a:cubicBezTo>
                  <a:pt x="10547350" y="231811"/>
                  <a:pt x="10594975" y="76236"/>
                  <a:pt x="10706100" y="76236"/>
                </a:cubicBezTo>
                <a:cubicBezTo>
                  <a:pt x="10817225" y="76236"/>
                  <a:pt x="10991850" y="234986"/>
                  <a:pt x="11106150" y="228636"/>
                </a:cubicBezTo>
                <a:cubicBezTo>
                  <a:pt x="11220450" y="222286"/>
                  <a:pt x="11280775" y="41311"/>
                  <a:pt x="11391900" y="38136"/>
                </a:cubicBezTo>
                <a:cubicBezTo>
                  <a:pt x="11503025" y="34961"/>
                  <a:pt x="11668125" y="206411"/>
                  <a:pt x="11772900" y="209586"/>
                </a:cubicBezTo>
                <a:cubicBezTo>
                  <a:pt x="11877675" y="212761"/>
                  <a:pt x="11893550" y="47661"/>
                  <a:pt x="12020550" y="57186"/>
                </a:cubicBezTo>
                <a:cubicBezTo>
                  <a:pt x="12052300" y="59568"/>
                  <a:pt x="12091194" y="60560"/>
                  <a:pt x="12133957" y="64032"/>
                </a:cubicBezTo>
                <a:lnTo>
                  <a:pt x="12192000" y="70611"/>
                </a:lnTo>
                <a:lnTo>
                  <a:pt x="12192000" y="1241425"/>
                </a:lnTo>
                <a:lnTo>
                  <a:pt x="0" y="1241425"/>
                </a:lnTo>
                <a:lnTo>
                  <a:pt x="0" y="191021"/>
                </a:lnTo>
                <a:lnTo>
                  <a:pt x="38100" y="171486"/>
                </a:lnTo>
                <a:cubicBezTo>
                  <a:pt x="168275" y="104811"/>
                  <a:pt x="171450" y="50836"/>
                  <a:pt x="266700" y="57186"/>
                </a:cubicBezTo>
                <a:cubicBezTo>
                  <a:pt x="361950" y="63536"/>
                  <a:pt x="501650" y="206411"/>
                  <a:pt x="609600" y="209586"/>
                </a:cubicBezTo>
                <a:cubicBezTo>
                  <a:pt x="717550" y="212761"/>
                  <a:pt x="796925" y="76236"/>
                  <a:pt x="914400" y="76236"/>
                </a:cubicBezTo>
                <a:cubicBezTo>
                  <a:pt x="1031875" y="76236"/>
                  <a:pt x="1203325" y="215936"/>
                  <a:pt x="1314450" y="209586"/>
                </a:cubicBezTo>
                <a:cubicBezTo>
                  <a:pt x="1425575" y="203236"/>
                  <a:pt x="1479551" y="31786"/>
                  <a:pt x="1581150" y="38136"/>
                </a:cubicBezTo>
                <a:cubicBezTo>
                  <a:pt x="1682750" y="44486"/>
                  <a:pt x="1816101" y="244511"/>
                  <a:pt x="1924050" y="247686"/>
                </a:cubicBezTo>
                <a:cubicBezTo>
                  <a:pt x="2032000" y="250861"/>
                  <a:pt x="2117725" y="54011"/>
                  <a:pt x="2228850" y="57186"/>
                </a:cubicBezTo>
                <a:cubicBezTo>
                  <a:pt x="2339975" y="60361"/>
                  <a:pt x="2486026" y="263561"/>
                  <a:pt x="2590800" y="266736"/>
                </a:cubicBezTo>
                <a:cubicBezTo>
                  <a:pt x="2695575" y="269911"/>
                  <a:pt x="2752725" y="76236"/>
                  <a:pt x="2857501" y="76236"/>
                </a:cubicBezTo>
                <a:cubicBezTo>
                  <a:pt x="2962275" y="76236"/>
                  <a:pt x="3105150" y="263561"/>
                  <a:pt x="3219450" y="266736"/>
                </a:cubicBezTo>
                <a:cubicBezTo>
                  <a:pt x="3333750" y="269911"/>
                  <a:pt x="3429000" y="98461"/>
                  <a:pt x="3543300" y="95286"/>
                </a:cubicBezTo>
                <a:cubicBezTo>
                  <a:pt x="3657600" y="92111"/>
                  <a:pt x="3800476" y="257211"/>
                  <a:pt x="3905250" y="247686"/>
                </a:cubicBezTo>
                <a:cubicBezTo>
                  <a:pt x="4010025" y="238161"/>
                  <a:pt x="4064000" y="47661"/>
                  <a:pt x="4171951" y="38136"/>
                </a:cubicBezTo>
                <a:cubicBezTo>
                  <a:pt x="4279902" y="28611"/>
                  <a:pt x="4445002" y="190536"/>
                  <a:pt x="4552951" y="190536"/>
                </a:cubicBezTo>
                <a:cubicBezTo>
                  <a:pt x="4660901" y="190536"/>
                  <a:pt x="4718051" y="34961"/>
                  <a:pt x="4819651" y="38136"/>
                </a:cubicBezTo>
                <a:cubicBezTo>
                  <a:pt x="4921252" y="41311"/>
                  <a:pt x="5051426" y="209586"/>
                  <a:pt x="5162552" y="209586"/>
                </a:cubicBezTo>
                <a:cubicBezTo>
                  <a:pt x="5273676" y="209586"/>
                  <a:pt x="5387976" y="34961"/>
                  <a:pt x="5486401" y="38136"/>
                </a:cubicBezTo>
                <a:cubicBezTo>
                  <a:pt x="5584826" y="41311"/>
                  <a:pt x="5641975" y="225461"/>
                  <a:pt x="5753102" y="228636"/>
                </a:cubicBezTo>
                <a:cubicBezTo>
                  <a:pt x="5864227" y="231811"/>
                  <a:pt x="6038850" y="60361"/>
                  <a:pt x="6153151" y="57186"/>
                </a:cubicBezTo>
                <a:cubicBezTo>
                  <a:pt x="6267451" y="54011"/>
                  <a:pt x="6330951" y="215936"/>
                  <a:pt x="6438900" y="209586"/>
                </a:cubicBezTo>
                <a:cubicBezTo>
                  <a:pt x="6546851" y="203236"/>
                  <a:pt x="6683375" y="19086"/>
                  <a:pt x="6800850" y="19086"/>
                </a:cubicBezTo>
                <a:cubicBezTo>
                  <a:pt x="6918325" y="19086"/>
                  <a:pt x="7035801" y="209586"/>
                  <a:pt x="7143750" y="209586"/>
                </a:cubicBezTo>
                <a:cubicBezTo>
                  <a:pt x="7251700" y="209586"/>
                  <a:pt x="7337426" y="15911"/>
                  <a:pt x="7448550" y="19086"/>
                </a:cubicBezTo>
                <a:cubicBezTo>
                  <a:pt x="7559675" y="22261"/>
                  <a:pt x="7702551" y="231811"/>
                  <a:pt x="7810500" y="228636"/>
                </a:cubicBezTo>
                <a:cubicBezTo>
                  <a:pt x="7918451" y="225461"/>
                  <a:pt x="7991475" y="3211"/>
                  <a:pt x="8096251" y="36"/>
                </a:cubicBezTo>
                <a:close/>
              </a:path>
            </a:pathLst>
          </a:custGeom>
          <a:solidFill>
            <a:srgbClr val="00AAE5"/>
          </a:solidFill>
          <a:ln>
            <a:noFill/>
          </a:ln>
          <a:effectLst>
            <a:outerShdw blurRad="330200" dist="76200" dir="16200000" rotWithShape="0">
              <a:prstClr val="black">
                <a:alpha val="6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8" name="任意多边形: 形状 4">
            <a:extLst>
              <a:ext uri="{FF2B5EF4-FFF2-40B4-BE49-F238E27FC236}">
                <a16:creationId xmlns:a16="http://schemas.microsoft.com/office/drawing/2014/main" id="{00B6F760-F036-4EFE-BE9D-4CCCAA3460F4}"/>
              </a:ext>
            </a:extLst>
          </p:cNvPr>
          <p:cNvSpPr/>
          <p:nvPr/>
        </p:nvSpPr>
        <p:spPr>
          <a:xfrm>
            <a:off x="0" y="5959476"/>
            <a:ext cx="12192000" cy="898525"/>
          </a:xfrm>
          <a:custGeom>
            <a:avLst/>
            <a:gdLst>
              <a:gd name="connsiteX0" fmla="*/ 7810500 w 12192000"/>
              <a:gd name="connsiteY0" fmla="*/ 36 h 898525"/>
              <a:gd name="connsiteX1" fmla="*/ 8153401 w 12192000"/>
              <a:gd name="connsiteY1" fmla="*/ 209586 h 898525"/>
              <a:gd name="connsiteX2" fmla="*/ 8458200 w 12192000"/>
              <a:gd name="connsiteY2" fmla="*/ 57186 h 898525"/>
              <a:gd name="connsiteX3" fmla="*/ 8839200 w 12192000"/>
              <a:gd name="connsiteY3" fmla="*/ 247686 h 898525"/>
              <a:gd name="connsiteX4" fmla="*/ 9124950 w 12192000"/>
              <a:gd name="connsiteY4" fmla="*/ 57186 h 898525"/>
              <a:gd name="connsiteX5" fmla="*/ 9467850 w 12192000"/>
              <a:gd name="connsiteY5" fmla="*/ 190536 h 898525"/>
              <a:gd name="connsiteX6" fmla="*/ 9772650 w 12192000"/>
              <a:gd name="connsiteY6" fmla="*/ 57186 h 898525"/>
              <a:gd name="connsiteX7" fmla="*/ 10153650 w 12192000"/>
              <a:gd name="connsiteY7" fmla="*/ 228636 h 898525"/>
              <a:gd name="connsiteX8" fmla="*/ 10420350 w 12192000"/>
              <a:gd name="connsiteY8" fmla="*/ 76236 h 898525"/>
              <a:gd name="connsiteX9" fmla="*/ 10820400 w 12192000"/>
              <a:gd name="connsiteY9" fmla="*/ 228636 h 898525"/>
              <a:gd name="connsiteX10" fmla="*/ 11106150 w 12192000"/>
              <a:gd name="connsiteY10" fmla="*/ 38136 h 898525"/>
              <a:gd name="connsiteX11" fmla="*/ 11487150 w 12192000"/>
              <a:gd name="connsiteY11" fmla="*/ 209586 h 898525"/>
              <a:gd name="connsiteX12" fmla="*/ 11734800 w 12192000"/>
              <a:gd name="connsiteY12" fmla="*/ 57186 h 898525"/>
              <a:gd name="connsiteX13" fmla="*/ 12190326 w 12192000"/>
              <a:gd name="connsiteY13" fmla="*/ 197047 h 898525"/>
              <a:gd name="connsiteX14" fmla="*/ 12192000 w 12192000"/>
              <a:gd name="connsiteY14" fmla="*/ 199031 h 898525"/>
              <a:gd name="connsiteX15" fmla="*/ 12192000 w 12192000"/>
              <a:gd name="connsiteY15" fmla="*/ 898525 h 898525"/>
              <a:gd name="connsiteX16" fmla="*/ 0 w 12192000"/>
              <a:gd name="connsiteY16" fmla="*/ 898525 h 898525"/>
              <a:gd name="connsiteX17" fmla="*/ 0 w 12192000"/>
              <a:gd name="connsiteY17" fmla="*/ 61356 h 898525"/>
              <a:gd name="connsiteX18" fmla="*/ 18604 w 12192000"/>
              <a:gd name="connsiteY18" fmla="*/ 65428 h 898525"/>
              <a:gd name="connsiteX19" fmla="*/ 323850 w 12192000"/>
              <a:gd name="connsiteY19" fmla="*/ 209586 h 898525"/>
              <a:gd name="connsiteX20" fmla="*/ 628650 w 12192000"/>
              <a:gd name="connsiteY20" fmla="*/ 76236 h 898525"/>
              <a:gd name="connsiteX21" fmla="*/ 1028700 w 12192000"/>
              <a:gd name="connsiteY21" fmla="*/ 209586 h 898525"/>
              <a:gd name="connsiteX22" fmla="*/ 1295400 w 12192000"/>
              <a:gd name="connsiteY22" fmla="*/ 38136 h 898525"/>
              <a:gd name="connsiteX23" fmla="*/ 1638300 w 12192000"/>
              <a:gd name="connsiteY23" fmla="*/ 247686 h 898525"/>
              <a:gd name="connsiteX24" fmla="*/ 1943100 w 12192000"/>
              <a:gd name="connsiteY24" fmla="*/ 57186 h 898525"/>
              <a:gd name="connsiteX25" fmla="*/ 2305051 w 12192000"/>
              <a:gd name="connsiteY25" fmla="*/ 266736 h 898525"/>
              <a:gd name="connsiteX26" fmla="*/ 2571750 w 12192000"/>
              <a:gd name="connsiteY26" fmla="*/ 76236 h 898525"/>
              <a:gd name="connsiteX27" fmla="*/ 2933700 w 12192000"/>
              <a:gd name="connsiteY27" fmla="*/ 266736 h 898525"/>
              <a:gd name="connsiteX28" fmla="*/ 3257550 w 12192000"/>
              <a:gd name="connsiteY28" fmla="*/ 95286 h 898525"/>
              <a:gd name="connsiteX29" fmla="*/ 3619500 w 12192000"/>
              <a:gd name="connsiteY29" fmla="*/ 247686 h 898525"/>
              <a:gd name="connsiteX30" fmla="*/ 3886200 w 12192000"/>
              <a:gd name="connsiteY30" fmla="*/ 38136 h 898525"/>
              <a:gd name="connsiteX31" fmla="*/ 4267201 w 12192000"/>
              <a:gd name="connsiteY31" fmla="*/ 190536 h 898525"/>
              <a:gd name="connsiteX32" fmla="*/ 4533902 w 12192000"/>
              <a:gd name="connsiteY32" fmla="*/ 38136 h 898525"/>
              <a:gd name="connsiteX33" fmla="*/ 4876801 w 12192000"/>
              <a:gd name="connsiteY33" fmla="*/ 209586 h 898525"/>
              <a:gd name="connsiteX34" fmla="*/ 5200652 w 12192000"/>
              <a:gd name="connsiteY34" fmla="*/ 38136 h 898525"/>
              <a:gd name="connsiteX35" fmla="*/ 5467352 w 12192000"/>
              <a:gd name="connsiteY35" fmla="*/ 228636 h 898525"/>
              <a:gd name="connsiteX36" fmla="*/ 5867402 w 12192000"/>
              <a:gd name="connsiteY36" fmla="*/ 57186 h 898525"/>
              <a:gd name="connsiteX37" fmla="*/ 6153151 w 12192000"/>
              <a:gd name="connsiteY37" fmla="*/ 209586 h 898525"/>
              <a:gd name="connsiteX38" fmla="*/ 6515101 w 12192000"/>
              <a:gd name="connsiteY38" fmla="*/ 19086 h 898525"/>
              <a:gd name="connsiteX39" fmla="*/ 6858000 w 12192000"/>
              <a:gd name="connsiteY39" fmla="*/ 209586 h 898525"/>
              <a:gd name="connsiteX40" fmla="*/ 7162800 w 12192000"/>
              <a:gd name="connsiteY40" fmla="*/ 19086 h 898525"/>
              <a:gd name="connsiteX41" fmla="*/ 7524750 w 12192000"/>
              <a:gd name="connsiteY41" fmla="*/ 228636 h 898525"/>
              <a:gd name="connsiteX42" fmla="*/ 7810500 w 12192000"/>
              <a:gd name="connsiteY42" fmla="*/ 36 h 898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12192000" h="898525">
                <a:moveTo>
                  <a:pt x="7810500" y="36"/>
                </a:moveTo>
                <a:cubicBezTo>
                  <a:pt x="7915276" y="-3139"/>
                  <a:pt x="8045450" y="200061"/>
                  <a:pt x="8153401" y="209586"/>
                </a:cubicBezTo>
                <a:cubicBezTo>
                  <a:pt x="8261350" y="219111"/>
                  <a:pt x="8343900" y="50836"/>
                  <a:pt x="8458200" y="57186"/>
                </a:cubicBezTo>
                <a:cubicBezTo>
                  <a:pt x="8572500" y="63536"/>
                  <a:pt x="8728075" y="247686"/>
                  <a:pt x="8839200" y="247686"/>
                </a:cubicBezTo>
                <a:cubicBezTo>
                  <a:pt x="8950325" y="247686"/>
                  <a:pt x="9020175" y="66711"/>
                  <a:pt x="9124950" y="57186"/>
                </a:cubicBezTo>
                <a:cubicBezTo>
                  <a:pt x="9229725" y="47661"/>
                  <a:pt x="9359900" y="190536"/>
                  <a:pt x="9467850" y="190536"/>
                </a:cubicBezTo>
                <a:cubicBezTo>
                  <a:pt x="9575800" y="190536"/>
                  <a:pt x="9658350" y="50836"/>
                  <a:pt x="9772650" y="57186"/>
                </a:cubicBezTo>
                <a:cubicBezTo>
                  <a:pt x="9886950" y="63536"/>
                  <a:pt x="10045700" y="225461"/>
                  <a:pt x="10153650" y="228636"/>
                </a:cubicBezTo>
                <a:cubicBezTo>
                  <a:pt x="10261600" y="231811"/>
                  <a:pt x="10309225" y="76236"/>
                  <a:pt x="10420350" y="76236"/>
                </a:cubicBezTo>
                <a:cubicBezTo>
                  <a:pt x="10531475" y="76236"/>
                  <a:pt x="10706100" y="234986"/>
                  <a:pt x="10820400" y="228636"/>
                </a:cubicBezTo>
                <a:cubicBezTo>
                  <a:pt x="10934700" y="222286"/>
                  <a:pt x="10995025" y="41311"/>
                  <a:pt x="11106150" y="38136"/>
                </a:cubicBezTo>
                <a:cubicBezTo>
                  <a:pt x="11217275" y="34961"/>
                  <a:pt x="11382375" y="206411"/>
                  <a:pt x="11487150" y="209586"/>
                </a:cubicBezTo>
                <a:cubicBezTo>
                  <a:pt x="11591925" y="212761"/>
                  <a:pt x="11607800" y="47661"/>
                  <a:pt x="11734800" y="57186"/>
                </a:cubicBezTo>
                <a:cubicBezTo>
                  <a:pt x="11845925" y="65521"/>
                  <a:pt x="12044561" y="56839"/>
                  <a:pt x="12190326" y="197047"/>
                </a:cubicBezTo>
                <a:lnTo>
                  <a:pt x="12192000" y="199031"/>
                </a:lnTo>
                <a:lnTo>
                  <a:pt x="12192000" y="898525"/>
                </a:lnTo>
                <a:lnTo>
                  <a:pt x="0" y="898525"/>
                </a:lnTo>
                <a:lnTo>
                  <a:pt x="0" y="61356"/>
                </a:lnTo>
                <a:lnTo>
                  <a:pt x="18604" y="65428"/>
                </a:lnTo>
                <a:cubicBezTo>
                  <a:pt x="110629" y="97072"/>
                  <a:pt x="229394" y="206808"/>
                  <a:pt x="323850" y="209586"/>
                </a:cubicBezTo>
                <a:cubicBezTo>
                  <a:pt x="431800" y="212761"/>
                  <a:pt x="511175" y="76236"/>
                  <a:pt x="628650" y="76236"/>
                </a:cubicBezTo>
                <a:cubicBezTo>
                  <a:pt x="746125" y="76236"/>
                  <a:pt x="917575" y="215936"/>
                  <a:pt x="1028700" y="209586"/>
                </a:cubicBezTo>
                <a:cubicBezTo>
                  <a:pt x="1139825" y="203236"/>
                  <a:pt x="1193800" y="31786"/>
                  <a:pt x="1295400" y="38136"/>
                </a:cubicBezTo>
                <a:cubicBezTo>
                  <a:pt x="1397000" y="44486"/>
                  <a:pt x="1530350" y="244511"/>
                  <a:pt x="1638300" y="247686"/>
                </a:cubicBezTo>
                <a:cubicBezTo>
                  <a:pt x="1746250" y="250861"/>
                  <a:pt x="1831976" y="54011"/>
                  <a:pt x="1943100" y="57186"/>
                </a:cubicBezTo>
                <a:cubicBezTo>
                  <a:pt x="2054225" y="60361"/>
                  <a:pt x="2200276" y="263561"/>
                  <a:pt x="2305051" y="266736"/>
                </a:cubicBezTo>
                <a:cubicBezTo>
                  <a:pt x="2409825" y="269911"/>
                  <a:pt x="2466976" y="76236"/>
                  <a:pt x="2571750" y="76236"/>
                </a:cubicBezTo>
                <a:cubicBezTo>
                  <a:pt x="2676525" y="76236"/>
                  <a:pt x="2819401" y="263561"/>
                  <a:pt x="2933700" y="266736"/>
                </a:cubicBezTo>
                <a:cubicBezTo>
                  <a:pt x="3048000" y="269911"/>
                  <a:pt x="3143251" y="98461"/>
                  <a:pt x="3257550" y="95286"/>
                </a:cubicBezTo>
                <a:cubicBezTo>
                  <a:pt x="3371850" y="92111"/>
                  <a:pt x="3514726" y="257211"/>
                  <a:pt x="3619500" y="247686"/>
                </a:cubicBezTo>
                <a:cubicBezTo>
                  <a:pt x="3724275" y="238161"/>
                  <a:pt x="3778252" y="47661"/>
                  <a:pt x="3886200" y="38136"/>
                </a:cubicBezTo>
                <a:cubicBezTo>
                  <a:pt x="3994150" y="28611"/>
                  <a:pt x="4159251" y="190536"/>
                  <a:pt x="4267201" y="190536"/>
                </a:cubicBezTo>
                <a:cubicBezTo>
                  <a:pt x="4375153" y="190536"/>
                  <a:pt x="4432302" y="34961"/>
                  <a:pt x="4533902" y="38136"/>
                </a:cubicBezTo>
                <a:cubicBezTo>
                  <a:pt x="4635501" y="41311"/>
                  <a:pt x="4765676" y="209586"/>
                  <a:pt x="4876801" y="209586"/>
                </a:cubicBezTo>
                <a:cubicBezTo>
                  <a:pt x="4987926" y="209586"/>
                  <a:pt x="5102227" y="34961"/>
                  <a:pt x="5200652" y="38136"/>
                </a:cubicBezTo>
                <a:cubicBezTo>
                  <a:pt x="5299077" y="41311"/>
                  <a:pt x="5356226" y="225461"/>
                  <a:pt x="5467352" y="228636"/>
                </a:cubicBezTo>
                <a:cubicBezTo>
                  <a:pt x="5578476" y="231811"/>
                  <a:pt x="5753102" y="60361"/>
                  <a:pt x="5867402" y="57186"/>
                </a:cubicBezTo>
                <a:cubicBezTo>
                  <a:pt x="5981700" y="54011"/>
                  <a:pt x="6045200" y="215936"/>
                  <a:pt x="6153151" y="209586"/>
                </a:cubicBezTo>
                <a:cubicBezTo>
                  <a:pt x="6261101" y="203236"/>
                  <a:pt x="6397625" y="19086"/>
                  <a:pt x="6515101" y="19086"/>
                </a:cubicBezTo>
                <a:cubicBezTo>
                  <a:pt x="6632576" y="19086"/>
                  <a:pt x="6750051" y="209586"/>
                  <a:pt x="6858000" y="209586"/>
                </a:cubicBezTo>
                <a:cubicBezTo>
                  <a:pt x="6965951" y="209586"/>
                  <a:pt x="7051675" y="15911"/>
                  <a:pt x="7162800" y="19086"/>
                </a:cubicBezTo>
                <a:cubicBezTo>
                  <a:pt x="7273926" y="22261"/>
                  <a:pt x="7416800" y="231811"/>
                  <a:pt x="7524750" y="228636"/>
                </a:cubicBezTo>
                <a:cubicBezTo>
                  <a:pt x="7632701" y="225461"/>
                  <a:pt x="7705726" y="3211"/>
                  <a:pt x="7810500" y="36"/>
                </a:cubicBezTo>
                <a:close/>
              </a:path>
            </a:pathLst>
          </a:custGeom>
          <a:solidFill>
            <a:srgbClr val="CAEFFB"/>
          </a:solidFill>
          <a:ln>
            <a:noFill/>
          </a:ln>
          <a:effectLst>
            <a:outerShdw blurRad="330200" dist="76200" dir="16200000" rotWithShape="0">
              <a:prstClr val="black">
                <a:alpha val="6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9" name="任意多边形: 形状 5">
            <a:extLst>
              <a:ext uri="{FF2B5EF4-FFF2-40B4-BE49-F238E27FC236}">
                <a16:creationId xmlns:a16="http://schemas.microsoft.com/office/drawing/2014/main" id="{0F449F8D-2319-4E77-AAB1-758FFFFEDB7F}"/>
              </a:ext>
            </a:extLst>
          </p:cNvPr>
          <p:cNvSpPr/>
          <p:nvPr/>
        </p:nvSpPr>
        <p:spPr>
          <a:xfrm>
            <a:off x="0" y="6289676"/>
            <a:ext cx="12192000" cy="568325"/>
          </a:xfrm>
          <a:custGeom>
            <a:avLst/>
            <a:gdLst>
              <a:gd name="connsiteX0" fmla="*/ 8096251 w 12192000"/>
              <a:gd name="connsiteY0" fmla="*/ 36 h 568325"/>
              <a:gd name="connsiteX1" fmla="*/ 8439150 w 12192000"/>
              <a:gd name="connsiteY1" fmla="*/ 209586 h 568325"/>
              <a:gd name="connsiteX2" fmla="*/ 8743950 w 12192000"/>
              <a:gd name="connsiteY2" fmla="*/ 57186 h 568325"/>
              <a:gd name="connsiteX3" fmla="*/ 9124950 w 12192000"/>
              <a:gd name="connsiteY3" fmla="*/ 247686 h 568325"/>
              <a:gd name="connsiteX4" fmla="*/ 9410700 w 12192000"/>
              <a:gd name="connsiteY4" fmla="*/ 57186 h 568325"/>
              <a:gd name="connsiteX5" fmla="*/ 9753600 w 12192000"/>
              <a:gd name="connsiteY5" fmla="*/ 190536 h 568325"/>
              <a:gd name="connsiteX6" fmla="*/ 10058400 w 12192000"/>
              <a:gd name="connsiteY6" fmla="*/ 57186 h 568325"/>
              <a:gd name="connsiteX7" fmla="*/ 10439400 w 12192000"/>
              <a:gd name="connsiteY7" fmla="*/ 228636 h 568325"/>
              <a:gd name="connsiteX8" fmla="*/ 10706100 w 12192000"/>
              <a:gd name="connsiteY8" fmla="*/ 76236 h 568325"/>
              <a:gd name="connsiteX9" fmla="*/ 11106150 w 12192000"/>
              <a:gd name="connsiteY9" fmla="*/ 228636 h 568325"/>
              <a:gd name="connsiteX10" fmla="*/ 11391900 w 12192000"/>
              <a:gd name="connsiteY10" fmla="*/ 38136 h 568325"/>
              <a:gd name="connsiteX11" fmla="*/ 11772900 w 12192000"/>
              <a:gd name="connsiteY11" fmla="*/ 209586 h 568325"/>
              <a:gd name="connsiteX12" fmla="*/ 12020550 w 12192000"/>
              <a:gd name="connsiteY12" fmla="*/ 57186 h 568325"/>
              <a:gd name="connsiteX13" fmla="*/ 12133957 w 12192000"/>
              <a:gd name="connsiteY13" fmla="*/ 64032 h 568325"/>
              <a:gd name="connsiteX14" fmla="*/ 12192000 w 12192000"/>
              <a:gd name="connsiteY14" fmla="*/ 70611 h 568325"/>
              <a:gd name="connsiteX15" fmla="*/ 12192000 w 12192000"/>
              <a:gd name="connsiteY15" fmla="*/ 568325 h 568325"/>
              <a:gd name="connsiteX16" fmla="*/ 0 w 12192000"/>
              <a:gd name="connsiteY16" fmla="*/ 568325 h 568325"/>
              <a:gd name="connsiteX17" fmla="*/ 0 w 12192000"/>
              <a:gd name="connsiteY17" fmla="*/ 191031 h 568325"/>
              <a:gd name="connsiteX18" fmla="*/ 38100 w 12192000"/>
              <a:gd name="connsiteY18" fmla="*/ 171486 h 568325"/>
              <a:gd name="connsiteX19" fmla="*/ 266700 w 12192000"/>
              <a:gd name="connsiteY19" fmla="*/ 57186 h 568325"/>
              <a:gd name="connsiteX20" fmla="*/ 609600 w 12192000"/>
              <a:gd name="connsiteY20" fmla="*/ 209586 h 568325"/>
              <a:gd name="connsiteX21" fmla="*/ 914400 w 12192000"/>
              <a:gd name="connsiteY21" fmla="*/ 76236 h 568325"/>
              <a:gd name="connsiteX22" fmla="*/ 1314450 w 12192000"/>
              <a:gd name="connsiteY22" fmla="*/ 209586 h 568325"/>
              <a:gd name="connsiteX23" fmla="*/ 1581150 w 12192000"/>
              <a:gd name="connsiteY23" fmla="*/ 38136 h 568325"/>
              <a:gd name="connsiteX24" fmla="*/ 1924050 w 12192000"/>
              <a:gd name="connsiteY24" fmla="*/ 247686 h 568325"/>
              <a:gd name="connsiteX25" fmla="*/ 2228850 w 12192000"/>
              <a:gd name="connsiteY25" fmla="*/ 57186 h 568325"/>
              <a:gd name="connsiteX26" fmla="*/ 2590800 w 12192000"/>
              <a:gd name="connsiteY26" fmla="*/ 266736 h 568325"/>
              <a:gd name="connsiteX27" fmla="*/ 2857501 w 12192000"/>
              <a:gd name="connsiteY27" fmla="*/ 76236 h 568325"/>
              <a:gd name="connsiteX28" fmla="*/ 3219450 w 12192000"/>
              <a:gd name="connsiteY28" fmla="*/ 266736 h 568325"/>
              <a:gd name="connsiteX29" fmla="*/ 3543301 w 12192000"/>
              <a:gd name="connsiteY29" fmla="*/ 95286 h 568325"/>
              <a:gd name="connsiteX30" fmla="*/ 3905250 w 12192000"/>
              <a:gd name="connsiteY30" fmla="*/ 247686 h 568325"/>
              <a:gd name="connsiteX31" fmla="*/ 4171951 w 12192000"/>
              <a:gd name="connsiteY31" fmla="*/ 38136 h 568325"/>
              <a:gd name="connsiteX32" fmla="*/ 4552951 w 12192000"/>
              <a:gd name="connsiteY32" fmla="*/ 190536 h 568325"/>
              <a:gd name="connsiteX33" fmla="*/ 4819651 w 12192000"/>
              <a:gd name="connsiteY33" fmla="*/ 38136 h 568325"/>
              <a:gd name="connsiteX34" fmla="*/ 5162552 w 12192000"/>
              <a:gd name="connsiteY34" fmla="*/ 209586 h 568325"/>
              <a:gd name="connsiteX35" fmla="*/ 5486401 w 12192000"/>
              <a:gd name="connsiteY35" fmla="*/ 38136 h 568325"/>
              <a:gd name="connsiteX36" fmla="*/ 5753102 w 12192000"/>
              <a:gd name="connsiteY36" fmla="*/ 228636 h 568325"/>
              <a:gd name="connsiteX37" fmla="*/ 6153151 w 12192000"/>
              <a:gd name="connsiteY37" fmla="*/ 57186 h 568325"/>
              <a:gd name="connsiteX38" fmla="*/ 6438900 w 12192000"/>
              <a:gd name="connsiteY38" fmla="*/ 209586 h 568325"/>
              <a:gd name="connsiteX39" fmla="*/ 6800850 w 12192000"/>
              <a:gd name="connsiteY39" fmla="*/ 19086 h 568325"/>
              <a:gd name="connsiteX40" fmla="*/ 7143750 w 12192000"/>
              <a:gd name="connsiteY40" fmla="*/ 209586 h 568325"/>
              <a:gd name="connsiteX41" fmla="*/ 7448550 w 12192000"/>
              <a:gd name="connsiteY41" fmla="*/ 19086 h 568325"/>
              <a:gd name="connsiteX42" fmla="*/ 7810500 w 12192000"/>
              <a:gd name="connsiteY42" fmla="*/ 228636 h 568325"/>
              <a:gd name="connsiteX43" fmla="*/ 8096251 w 12192000"/>
              <a:gd name="connsiteY43" fmla="*/ 36 h 568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12192000" h="568325">
                <a:moveTo>
                  <a:pt x="8096251" y="36"/>
                </a:moveTo>
                <a:cubicBezTo>
                  <a:pt x="8201025" y="-3139"/>
                  <a:pt x="8331200" y="200061"/>
                  <a:pt x="8439150" y="209586"/>
                </a:cubicBezTo>
                <a:cubicBezTo>
                  <a:pt x="8547100" y="219111"/>
                  <a:pt x="8629650" y="50836"/>
                  <a:pt x="8743950" y="57186"/>
                </a:cubicBezTo>
                <a:cubicBezTo>
                  <a:pt x="8858250" y="63536"/>
                  <a:pt x="9013825" y="247686"/>
                  <a:pt x="9124950" y="247686"/>
                </a:cubicBezTo>
                <a:cubicBezTo>
                  <a:pt x="9236075" y="247686"/>
                  <a:pt x="9305925" y="66711"/>
                  <a:pt x="9410700" y="57186"/>
                </a:cubicBezTo>
                <a:cubicBezTo>
                  <a:pt x="9515475" y="47661"/>
                  <a:pt x="9645650" y="190536"/>
                  <a:pt x="9753600" y="190536"/>
                </a:cubicBezTo>
                <a:cubicBezTo>
                  <a:pt x="9861550" y="190536"/>
                  <a:pt x="9944100" y="50836"/>
                  <a:pt x="10058400" y="57186"/>
                </a:cubicBezTo>
                <a:cubicBezTo>
                  <a:pt x="10172700" y="63536"/>
                  <a:pt x="10331450" y="225461"/>
                  <a:pt x="10439400" y="228636"/>
                </a:cubicBezTo>
                <a:cubicBezTo>
                  <a:pt x="10547350" y="231811"/>
                  <a:pt x="10594975" y="76236"/>
                  <a:pt x="10706100" y="76236"/>
                </a:cubicBezTo>
                <a:cubicBezTo>
                  <a:pt x="10817225" y="76236"/>
                  <a:pt x="10991850" y="234986"/>
                  <a:pt x="11106150" y="228636"/>
                </a:cubicBezTo>
                <a:cubicBezTo>
                  <a:pt x="11220450" y="222286"/>
                  <a:pt x="11280775" y="41311"/>
                  <a:pt x="11391900" y="38136"/>
                </a:cubicBezTo>
                <a:cubicBezTo>
                  <a:pt x="11503025" y="34961"/>
                  <a:pt x="11668125" y="206411"/>
                  <a:pt x="11772900" y="209586"/>
                </a:cubicBezTo>
                <a:cubicBezTo>
                  <a:pt x="11877675" y="212761"/>
                  <a:pt x="11893550" y="47661"/>
                  <a:pt x="12020550" y="57186"/>
                </a:cubicBezTo>
                <a:cubicBezTo>
                  <a:pt x="12052300" y="59568"/>
                  <a:pt x="12091194" y="60560"/>
                  <a:pt x="12133957" y="64032"/>
                </a:cubicBezTo>
                <a:lnTo>
                  <a:pt x="12192000" y="70611"/>
                </a:lnTo>
                <a:lnTo>
                  <a:pt x="12192000" y="568325"/>
                </a:lnTo>
                <a:lnTo>
                  <a:pt x="0" y="568325"/>
                </a:lnTo>
                <a:lnTo>
                  <a:pt x="0" y="191031"/>
                </a:lnTo>
                <a:lnTo>
                  <a:pt x="38100" y="171486"/>
                </a:lnTo>
                <a:cubicBezTo>
                  <a:pt x="168275" y="104811"/>
                  <a:pt x="171450" y="50836"/>
                  <a:pt x="266700" y="57186"/>
                </a:cubicBezTo>
                <a:cubicBezTo>
                  <a:pt x="361950" y="63536"/>
                  <a:pt x="501650" y="206411"/>
                  <a:pt x="609600" y="209586"/>
                </a:cubicBezTo>
                <a:cubicBezTo>
                  <a:pt x="717550" y="212761"/>
                  <a:pt x="796925" y="76236"/>
                  <a:pt x="914400" y="76236"/>
                </a:cubicBezTo>
                <a:cubicBezTo>
                  <a:pt x="1031875" y="76236"/>
                  <a:pt x="1203325" y="215936"/>
                  <a:pt x="1314450" y="209586"/>
                </a:cubicBezTo>
                <a:cubicBezTo>
                  <a:pt x="1425575" y="203236"/>
                  <a:pt x="1479551" y="31786"/>
                  <a:pt x="1581150" y="38136"/>
                </a:cubicBezTo>
                <a:cubicBezTo>
                  <a:pt x="1682750" y="44486"/>
                  <a:pt x="1816101" y="244511"/>
                  <a:pt x="1924050" y="247686"/>
                </a:cubicBezTo>
                <a:cubicBezTo>
                  <a:pt x="2032000" y="250861"/>
                  <a:pt x="2117725" y="54011"/>
                  <a:pt x="2228850" y="57186"/>
                </a:cubicBezTo>
                <a:cubicBezTo>
                  <a:pt x="2339975" y="60361"/>
                  <a:pt x="2486026" y="263561"/>
                  <a:pt x="2590800" y="266736"/>
                </a:cubicBezTo>
                <a:cubicBezTo>
                  <a:pt x="2695575" y="269911"/>
                  <a:pt x="2752725" y="76236"/>
                  <a:pt x="2857501" y="76236"/>
                </a:cubicBezTo>
                <a:cubicBezTo>
                  <a:pt x="2962275" y="76236"/>
                  <a:pt x="3105150" y="263561"/>
                  <a:pt x="3219450" y="266736"/>
                </a:cubicBezTo>
                <a:cubicBezTo>
                  <a:pt x="3333750" y="269911"/>
                  <a:pt x="3429000" y="98461"/>
                  <a:pt x="3543301" y="95286"/>
                </a:cubicBezTo>
                <a:cubicBezTo>
                  <a:pt x="3657600" y="92111"/>
                  <a:pt x="3800476" y="257211"/>
                  <a:pt x="3905250" y="247686"/>
                </a:cubicBezTo>
                <a:cubicBezTo>
                  <a:pt x="4010025" y="238161"/>
                  <a:pt x="4064000" y="47661"/>
                  <a:pt x="4171951" y="38136"/>
                </a:cubicBezTo>
                <a:cubicBezTo>
                  <a:pt x="4279902" y="28611"/>
                  <a:pt x="4445002" y="190536"/>
                  <a:pt x="4552951" y="190536"/>
                </a:cubicBezTo>
                <a:cubicBezTo>
                  <a:pt x="4660901" y="190536"/>
                  <a:pt x="4718051" y="34961"/>
                  <a:pt x="4819651" y="38136"/>
                </a:cubicBezTo>
                <a:cubicBezTo>
                  <a:pt x="4921252" y="41311"/>
                  <a:pt x="5051426" y="209586"/>
                  <a:pt x="5162552" y="209586"/>
                </a:cubicBezTo>
                <a:cubicBezTo>
                  <a:pt x="5273676" y="209586"/>
                  <a:pt x="5387976" y="34961"/>
                  <a:pt x="5486401" y="38136"/>
                </a:cubicBezTo>
                <a:cubicBezTo>
                  <a:pt x="5584826" y="41311"/>
                  <a:pt x="5641975" y="225461"/>
                  <a:pt x="5753102" y="228636"/>
                </a:cubicBezTo>
                <a:cubicBezTo>
                  <a:pt x="5864227" y="231811"/>
                  <a:pt x="6038850" y="60361"/>
                  <a:pt x="6153151" y="57186"/>
                </a:cubicBezTo>
                <a:cubicBezTo>
                  <a:pt x="6267451" y="54011"/>
                  <a:pt x="6330951" y="215936"/>
                  <a:pt x="6438900" y="209586"/>
                </a:cubicBezTo>
                <a:cubicBezTo>
                  <a:pt x="6546851" y="203236"/>
                  <a:pt x="6683375" y="19086"/>
                  <a:pt x="6800850" y="19086"/>
                </a:cubicBezTo>
                <a:cubicBezTo>
                  <a:pt x="6918325" y="19086"/>
                  <a:pt x="7035801" y="209586"/>
                  <a:pt x="7143750" y="209586"/>
                </a:cubicBezTo>
                <a:cubicBezTo>
                  <a:pt x="7251700" y="209586"/>
                  <a:pt x="7337426" y="15911"/>
                  <a:pt x="7448550" y="19086"/>
                </a:cubicBezTo>
                <a:cubicBezTo>
                  <a:pt x="7559675" y="22261"/>
                  <a:pt x="7702551" y="231811"/>
                  <a:pt x="7810500" y="228636"/>
                </a:cubicBezTo>
                <a:cubicBezTo>
                  <a:pt x="7918451" y="225461"/>
                  <a:pt x="7991475" y="3211"/>
                  <a:pt x="8096251" y="36"/>
                </a:cubicBezTo>
                <a:close/>
              </a:path>
            </a:pathLst>
          </a:custGeom>
          <a:solidFill>
            <a:srgbClr val="00AAE5"/>
          </a:solidFill>
          <a:ln>
            <a:noFill/>
          </a:ln>
          <a:effectLst>
            <a:outerShdw blurRad="330200" dist="76200" dir="16200000" rotWithShape="0">
              <a:prstClr val="black">
                <a:alpha val="6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25066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矩形 1">
            <a:extLst>
              <a:ext uri="{FF2B5EF4-FFF2-40B4-BE49-F238E27FC236}">
                <a16:creationId xmlns:a16="http://schemas.microsoft.com/office/drawing/2014/main" id="{7CEC2D24-F915-4DD9-A561-83059B9D33B3}"/>
              </a:ext>
            </a:extLst>
          </p:cNvPr>
          <p:cNvSpPr/>
          <p:nvPr/>
        </p:nvSpPr>
        <p:spPr>
          <a:xfrm>
            <a:off x="0" y="-99086"/>
            <a:ext cx="12191999" cy="6858000"/>
          </a:xfrm>
          <a:prstGeom prst="rect">
            <a:avLst/>
          </a:prstGeom>
          <a:solidFill>
            <a:srgbClr val="00AAE5">
              <a:alpha val="40000"/>
            </a:srgb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" name="组合 12"/>
          <p:cNvGrpSpPr/>
          <p:nvPr/>
        </p:nvGrpSpPr>
        <p:grpSpPr>
          <a:xfrm flipH="1">
            <a:off x="2709180" y="1199504"/>
            <a:ext cx="6344962" cy="4777560"/>
            <a:chOff x="-558688" y="0"/>
            <a:chExt cx="9107943" cy="6858000"/>
          </a:xfrm>
        </p:grpSpPr>
        <p:pic>
          <p:nvPicPr>
            <p:cNvPr id="3" name="图片 13"/>
            <p:cNvPicPr>
              <a:picLocks noChangeAspect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58688" y="0"/>
              <a:ext cx="9107943" cy="6858000"/>
            </a:xfrm>
            <a:prstGeom prst="rect">
              <a:avLst/>
            </a:prstGeom>
          </p:spPr>
        </p:pic>
        <p:pic>
          <p:nvPicPr>
            <p:cNvPr id="4" name="图片 1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83716" y="279400"/>
              <a:ext cx="8362072" cy="6299199"/>
            </a:xfrm>
            <a:prstGeom prst="rect">
              <a:avLst/>
            </a:prstGeom>
            <a:effectLst>
              <a:innerShdw blurRad="114300">
                <a:prstClr val="black"/>
              </a:innerShdw>
            </a:effectLst>
          </p:spPr>
        </p:pic>
      </p:grpSp>
      <p:sp>
        <p:nvSpPr>
          <p:cNvPr id="5" name="矩形 4">
            <a:extLst>
              <a:ext uri="{FF2B5EF4-FFF2-40B4-BE49-F238E27FC236}">
                <a16:creationId xmlns:a16="http://schemas.microsoft.com/office/drawing/2014/main" id="{3007239F-B2E6-4F55-B367-6BA58826308E}"/>
              </a:ext>
            </a:extLst>
          </p:cNvPr>
          <p:cNvSpPr/>
          <p:nvPr/>
        </p:nvSpPr>
        <p:spPr>
          <a:xfrm>
            <a:off x="3167366" y="2868916"/>
            <a:ext cx="5247725" cy="1200329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en-US" altLang="zh-CN" sz="7200" dirty="0">
                <a:solidFill>
                  <a:srgbClr val="FF2D4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UTM Showcard" panose="02040603050506020204" pitchFamily="18" charset="0"/>
                <a:ea typeface="inpin heiti" charset="-122"/>
              </a:rPr>
              <a:t>KHỞI ĐỘNG</a:t>
            </a:r>
            <a:endParaRPr lang="zh-CN" altLang="en-US" sz="7200" dirty="0">
              <a:solidFill>
                <a:srgbClr val="FF2D4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  <a:reflection blurRad="6350" stA="55000" endA="300" endPos="45500" dir="5400000" sy="-100000" algn="bl" rotWithShape="0"/>
              </a:effectLst>
              <a:latin typeface="UTM Showcard" panose="02040603050506020204" pitchFamily="18" charset="0"/>
              <a:ea typeface="inpin heiti" charset="-122"/>
            </a:endParaRPr>
          </a:p>
        </p:txBody>
      </p:sp>
      <p:sp>
        <p:nvSpPr>
          <p:cNvPr id="6" name="箭头: V 形 23">
            <a:extLst>
              <a:ext uri="{FF2B5EF4-FFF2-40B4-BE49-F238E27FC236}">
                <a16:creationId xmlns:a16="http://schemas.microsoft.com/office/drawing/2014/main" id="{338291AF-E245-47AA-8FC6-E130A8078CBF}"/>
              </a:ext>
            </a:extLst>
          </p:cNvPr>
          <p:cNvSpPr/>
          <p:nvPr/>
        </p:nvSpPr>
        <p:spPr>
          <a:xfrm rot="332954">
            <a:off x="3166387" y="4777333"/>
            <a:ext cx="954127" cy="610055"/>
          </a:xfrm>
          <a:custGeom>
            <a:avLst/>
            <a:gdLst>
              <a:gd name="connsiteX0" fmla="*/ 0 w 674577"/>
              <a:gd name="connsiteY0" fmla="*/ 0 h 435784"/>
              <a:gd name="connsiteX1" fmla="*/ 456685 w 674577"/>
              <a:gd name="connsiteY1" fmla="*/ 0 h 435784"/>
              <a:gd name="connsiteX2" fmla="*/ 674577 w 674577"/>
              <a:gd name="connsiteY2" fmla="*/ 217892 h 435784"/>
              <a:gd name="connsiteX3" fmla="*/ 456685 w 674577"/>
              <a:gd name="connsiteY3" fmla="*/ 435784 h 435784"/>
              <a:gd name="connsiteX4" fmla="*/ 0 w 674577"/>
              <a:gd name="connsiteY4" fmla="*/ 435784 h 435784"/>
              <a:gd name="connsiteX5" fmla="*/ 217892 w 674577"/>
              <a:gd name="connsiteY5" fmla="*/ 217892 h 435784"/>
              <a:gd name="connsiteX6" fmla="*/ 0 w 674577"/>
              <a:gd name="connsiteY6" fmla="*/ 0 h 435784"/>
              <a:gd name="connsiteX0" fmla="*/ 0 w 685158"/>
              <a:gd name="connsiteY0" fmla="*/ 55257 h 435784"/>
              <a:gd name="connsiteX1" fmla="*/ 467266 w 685158"/>
              <a:gd name="connsiteY1" fmla="*/ 0 h 435784"/>
              <a:gd name="connsiteX2" fmla="*/ 685158 w 685158"/>
              <a:gd name="connsiteY2" fmla="*/ 217892 h 435784"/>
              <a:gd name="connsiteX3" fmla="*/ 467266 w 685158"/>
              <a:gd name="connsiteY3" fmla="*/ 435784 h 435784"/>
              <a:gd name="connsiteX4" fmla="*/ 10581 w 685158"/>
              <a:gd name="connsiteY4" fmla="*/ 435784 h 435784"/>
              <a:gd name="connsiteX5" fmla="*/ 228473 w 685158"/>
              <a:gd name="connsiteY5" fmla="*/ 217892 h 435784"/>
              <a:gd name="connsiteX6" fmla="*/ 0 w 685158"/>
              <a:gd name="connsiteY6" fmla="*/ 55257 h 435784"/>
              <a:gd name="connsiteX0" fmla="*/ 0 w 685158"/>
              <a:gd name="connsiteY0" fmla="*/ 60260 h 440787"/>
              <a:gd name="connsiteX1" fmla="*/ 467266 w 685158"/>
              <a:gd name="connsiteY1" fmla="*/ 5003 h 440787"/>
              <a:gd name="connsiteX2" fmla="*/ 685158 w 685158"/>
              <a:gd name="connsiteY2" fmla="*/ 222895 h 440787"/>
              <a:gd name="connsiteX3" fmla="*/ 467266 w 685158"/>
              <a:gd name="connsiteY3" fmla="*/ 440787 h 440787"/>
              <a:gd name="connsiteX4" fmla="*/ 10581 w 685158"/>
              <a:gd name="connsiteY4" fmla="*/ 440787 h 440787"/>
              <a:gd name="connsiteX5" fmla="*/ 228473 w 685158"/>
              <a:gd name="connsiteY5" fmla="*/ 222895 h 440787"/>
              <a:gd name="connsiteX6" fmla="*/ 0 w 685158"/>
              <a:gd name="connsiteY6" fmla="*/ 60260 h 440787"/>
              <a:gd name="connsiteX0" fmla="*/ 0 w 685158"/>
              <a:gd name="connsiteY0" fmla="*/ 62854 h 443381"/>
              <a:gd name="connsiteX1" fmla="*/ 467266 w 685158"/>
              <a:gd name="connsiteY1" fmla="*/ 7597 h 443381"/>
              <a:gd name="connsiteX2" fmla="*/ 685158 w 685158"/>
              <a:gd name="connsiteY2" fmla="*/ 225489 h 443381"/>
              <a:gd name="connsiteX3" fmla="*/ 467266 w 685158"/>
              <a:gd name="connsiteY3" fmla="*/ 443381 h 443381"/>
              <a:gd name="connsiteX4" fmla="*/ 10581 w 685158"/>
              <a:gd name="connsiteY4" fmla="*/ 443381 h 443381"/>
              <a:gd name="connsiteX5" fmla="*/ 228473 w 685158"/>
              <a:gd name="connsiteY5" fmla="*/ 225489 h 443381"/>
              <a:gd name="connsiteX6" fmla="*/ 0 w 685158"/>
              <a:gd name="connsiteY6" fmla="*/ 62854 h 443381"/>
              <a:gd name="connsiteX0" fmla="*/ 8290 w 693448"/>
              <a:gd name="connsiteY0" fmla="*/ 62854 h 443381"/>
              <a:gd name="connsiteX1" fmla="*/ 475556 w 693448"/>
              <a:gd name="connsiteY1" fmla="*/ 7597 h 443381"/>
              <a:gd name="connsiteX2" fmla="*/ 693448 w 693448"/>
              <a:gd name="connsiteY2" fmla="*/ 225489 h 443381"/>
              <a:gd name="connsiteX3" fmla="*/ 475556 w 693448"/>
              <a:gd name="connsiteY3" fmla="*/ 443381 h 443381"/>
              <a:gd name="connsiteX4" fmla="*/ 0 w 693448"/>
              <a:gd name="connsiteY4" fmla="*/ 413315 h 443381"/>
              <a:gd name="connsiteX5" fmla="*/ 236763 w 693448"/>
              <a:gd name="connsiteY5" fmla="*/ 225489 h 443381"/>
              <a:gd name="connsiteX6" fmla="*/ 8290 w 693448"/>
              <a:gd name="connsiteY6" fmla="*/ 62854 h 443381"/>
              <a:gd name="connsiteX0" fmla="*/ 8290 w 693448"/>
              <a:gd name="connsiteY0" fmla="*/ 62854 h 443381"/>
              <a:gd name="connsiteX1" fmla="*/ 475556 w 693448"/>
              <a:gd name="connsiteY1" fmla="*/ 7597 h 443381"/>
              <a:gd name="connsiteX2" fmla="*/ 693448 w 693448"/>
              <a:gd name="connsiteY2" fmla="*/ 225489 h 443381"/>
              <a:gd name="connsiteX3" fmla="*/ 475556 w 693448"/>
              <a:gd name="connsiteY3" fmla="*/ 443381 h 443381"/>
              <a:gd name="connsiteX4" fmla="*/ 0 w 693448"/>
              <a:gd name="connsiteY4" fmla="*/ 413315 h 443381"/>
              <a:gd name="connsiteX5" fmla="*/ 236763 w 693448"/>
              <a:gd name="connsiteY5" fmla="*/ 225489 h 443381"/>
              <a:gd name="connsiteX6" fmla="*/ 8290 w 693448"/>
              <a:gd name="connsiteY6" fmla="*/ 62854 h 443381"/>
              <a:gd name="connsiteX0" fmla="*/ 8290 w 693448"/>
              <a:gd name="connsiteY0" fmla="*/ 62854 h 443381"/>
              <a:gd name="connsiteX1" fmla="*/ 475556 w 693448"/>
              <a:gd name="connsiteY1" fmla="*/ 7597 h 443381"/>
              <a:gd name="connsiteX2" fmla="*/ 693448 w 693448"/>
              <a:gd name="connsiteY2" fmla="*/ 225489 h 443381"/>
              <a:gd name="connsiteX3" fmla="*/ 475556 w 693448"/>
              <a:gd name="connsiteY3" fmla="*/ 443381 h 443381"/>
              <a:gd name="connsiteX4" fmla="*/ 0 w 693448"/>
              <a:gd name="connsiteY4" fmla="*/ 413315 h 443381"/>
              <a:gd name="connsiteX5" fmla="*/ 236763 w 693448"/>
              <a:gd name="connsiteY5" fmla="*/ 225489 h 443381"/>
              <a:gd name="connsiteX6" fmla="*/ 8290 w 693448"/>
              <a:gd name="connsiteY6" fmla="*/ 62854 h 443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93448" h="443381">
                <a:moveTo>
                  <a:pt x="8290" y="62854"/>
                </a:moveTo>
                <a:cubicBezTo>
                  <a:pt x="170762" y="15073"/>
                  <a:pt x="280741" y="-14849"/>
                  <a:pt x="475556" y="7597"/>
                </a:cubicBezTo>
                <a:lnTo>
                  <a:pt x="693448" y="225489"/>
                </a:lnTo>
                <a:lnTo>
                  <a:pt x="475556" y="443381"/>
                </a:lnTo>
                <a:cubicBezTo>
                  <a:pt x="310500" y="398905"/>
                  <a:pt x="190517" y="391518"/>
                  <a:pt x="0" y="413315"/>
                </a:cubicBezTo>
                <a:lnTo>
                  <a:pt x="236763" y="225489"/>
                </a:lnTo>
                <a:lnTo>
                  <a:pt x="8290" y="62854"/>
                </a:lnTo>
                <a:close/>
              </a:path>
            </a:pathLst>
          </a:custGeom>
          <a:solidFill>
            <a:srgbClr val="0092D0"/>
          </a:solidFill>
          <a:ln>
            <a:noFill/>
          </a:ln>
          <a:effectLst>
            <a:outerShdw blurRad="114300" sx="102000" sy="102000" algn="ctr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7" name="箭头: V 形 24">
            <a:extLst>
              <a:ext uri="{FF2B5EF4-FFF2-40B4-BE49-F238E27FC236}">
                <a16:creationId xmlns:a16="http://schemas.microsoft.com/office/drawing/2014/main" id="{D4A19913-AF36-4C50-9B73-7A0BF26B263B}"/>
              </a:ext>
            </a:extLst>
          </p:cNvPr>
          <p:cNvSpPr/>
          <p:nvPr/>
        </p:nvSpPr>
        <p:spPr>
          <a:xfrm flipH="1">
            <a:off x="7879804" y="4748430"/>
            <a:ext cx="1112569" cy="675336"/>
          </a:xfrm>
          <a:custGeom>
            <a:avLst/>
            <a:gdLst>
              <a:gd name="connsiteX0" fmla="*/ 0 w 786376"/>
              <a:gd name="connsiteY0" fmla="*/ 0 h 477153"/>
              <a:gd name="connsiteX1" fmla="*/ 585900 w 786376"/>
              <a:gd name="connsiteY1" fmla="*/ 0 h 477153"/>
              <a:gd name="connsiteX2" fmla="*/ 786376 w 786376"/>
              <a:gd name="connsiteY2" fmla="*/ 238577 h 477153"/>
              <a:gd name="connsiteX3" fmla="*/ 585900 w 786376"/>
              <a:gd name="connsiteY3" fmla="*/ 477153 h 477153"/>
              <a:gd name="connsiteX4" fmla="*/ 0 w 786376"/>
              <a:gd name="connsiteY4" fmla="*/ 477153 h 477153"/>
              <a:gd name="connsiteX5" fmla="*/ 200476 w 786376"/>
              <a:gd name="connsiteY5" fmla="*/ 238577 h 477153"/>
              <a:gd name="connsiteX6" fmla="*/ 0 w 786376"/>
              <a:gd name="connsiteY6" fmla="*/ 0 h 477153"/>
              <a:gd name="connsiteX0" fmla="*/ 0 w 786376"/>
              <a:gd name="connsiteY0" fmla="*/ 14111 h 491264"/>
              <a:gd name="connsiteX1" fmla="*/ 585900 w 786376"/>
              <a:gd name="connsiteY1" fmla="*/ 14111 h 491264"/>
              <a:gd name="connsiteX2" fmla="*/ 786376 w 786376"/>
              <a:gd name="connsiteY2" fmla="*/ 252688 h 491264"/>
              <a:gd name="connsiteX3" fmla="*/ 585900 w 786376"/>
              <a:gd name="connsiteY3" fmla="*/ 491264 h 491264"/>
              <a:gd name="connsiteX4" fmla="*/ 0 w 786376"/>
              <a:gd name="connsiteY4" fmla="*/ 491264 h 491264"/>
              <a:gd name="connsiteX5" fmla="*/ 200476 w 786376"/>
              <a:gd name="connsiteY5" fmla="*/ 252688 h 491264"/>
              <a:gd name="connsiteX6" fmla="*/ 0 w 786376"/>
              <a:gd name="connsiteY6" fmla="*/ 14111 h 491264"/>
              <a:gd name="connsiteX0" fmla="*/ 0 w 786376"/>
              <a:gd name="connsiteY0" fmla="*/ 22637 h 499790"/>
              <a:gd name="connsiteX1" fmla="*/ 585900 w 786376"/>
              <a:gd name="connsiteY1" fmla="*/ 22637 h 499790"/>
              <a:gd name="connsiteX2" fmla="*/ 786376 w 786376"/>
              <a:gd name="connsiteY2" fmla="*/ 261214 h 499790"/>
              <a:gd name="connsiteX3" fmla="*/ 585900 w 786376"/>
              <a:gd name="connsiteY3" fmla="*/ 499790 h 499790"/>
              <a:gd name="connsiteX4" fmla="*/ 0 w 786376"/>
              <a:gd name="connsiteY4" fmla="*/ 499790 h 499790"/>
              <a:gd name="connsiteX5" fmla="*/ 200476 w 786376"/>
              <a:gd name="connsiteY5" fmla="*/ 261214 h 499790"/>
              <a:gd name="connsiteX6" fmla="*/ 0 w 786376"/>
              <a:gd name="connsiteY6" fmla="*/ 22637 h 499790"/>
              <a:gd name="connsiteX0" fmla="*/ 0 w 786376"/>
              <a:gd name="connsiteY0" fmla="*/ 22637 h 499790"/>
              <a:gd name="connsiteX1" fmla="*/ 585900 w 786376"/>
              <a:gd name="connsiteY1" fmla="*/ 22637 h 499790"/>
              <a:gd name="connsiteX2" fmla="*/ 786376 w 786376"/>
              <a:gd name="connsiteY2" fmla="*/ 261214 h 499790"/>
              <a:gd name="connsiteX3" fmla="*/ 585900 w 786376"/>
              <a:gd name="connsiteY3" fmla="*/ 499790 h 499790"/>
              <a:gd name="connsiteX4" fmla="*/ 0 w 786376"/>
              <a:gd name="connsiteY4" fmla="*/ 499790 h 499790"/>
              <a:gd name="connsiteX5" fmla="*/ 200476 w 786376"/>
              <a:gd name="connsiteY5" fmla="*/ 261214 h 499790"/>
              <a:gd name="connsiteX6" fmla="*/ 0 w 786376"/>
              <a:gd name="connsiteY6" fmla="*/ 22637 h 499790"/>
              <a:gd name="connsiteX0" fmla="*/ 0 w 786376"/>
              <a:gd name="connsiteY0" fmla="*/ 22637 h 499790"/>
              <a:gd name="connsiteX1" fmla="*/ 585900 w 786376"/>
              <a:gd name="connsiteY1" fmla="*/ 22637 h 499790"/>
              <a:gd name="connsiteX2" fmla="*/ 786376 w 786376"/>
              <a:gd name="connsiteY2" fmla="*/ 261214 h 499790"/>
              <a:gd name="connsiteX3" fmla="*/ 585900 w 786376"/>
              <a:gd name="connsiteY3" fmla="*/ 499790 h 499790"/>
              <a:gd name="connsiteX4" fmla="*/ 0 w 786376"/>
              <a:gd name="connsiteY4" fmla="*/ 499790 h 499790"/>
              <a:gd name="connsiteX5" fmla="*/ 200476 w 786376"/>
              <a:gd name="connsiteY5" fmla="*/ 261214 h 499790"/>
              <a:gd name="connsiteX6" fmla="*/ 0 w 786376"/>
              <a:gd name="connsiteY6" fmla="*/ 22637 h 499790"/>
              <a:gd name="connsiteX0" fmla="*/ 0 w 808601"/>
              <a:gd name="connsiteY0" fmla="*/ 59579 h 485932"/>
              <a:gd name="connsiteX1" fmla="*/ 608125 w 808601"/>
              <a:gd name="connsiteY1" fmla="*/ 8779 h 485932"/>
              <a:gd name="connsiteX2" fmla="*/ 808601 w 808601"/>
              <a:gd name="connsiteY2" fmla="*/ 247356 h 485932"/>
              <a:gd name="connsiteX3" fmla="*/ 608125 w 808601"/>
              <a:gd name="connsiteY3" fmla="*/ 485932 h 485932"/>
              <a:gd name="connsiteX4" fmla="*/ 22225 w 808601"/>
              <a:gd name="connsiteY4" fmla="*/ 485932 h 485932"/>
              <a:gd name="connsiteX5" fmla="*/ 222701 w 808601"/>
              <a:gd name="connsiteY5" fmla="*/ 247356 h 485932"/>
              <a:gd name="connsiteX6" fmla="*/ 0 w 808601"/>
              <a:gd name="connsiteY6" fmla="*/ 59579 h 485932"/>
              <a:gd name="connsiteX0" fmla="*/ 0 w 808601"/>
              <a:gd name="connsiteY0" fmla="*/ 64473 h 490826"/>
              <a:gd name="connsiteX1" fmla="*/ 608125 w 808601"/>
              <a:gd name="connsiteY1" fmla="*/ 13673 h 490826"/>
              <a:gd name="connsiteX2" fmla="*/ 808601 w 808601"/>
              <a:gd name="connsiteY2" fmla="*/ 252250 h 490826"/>
              <a:gd name="connsiteX3" fmla="*/ 608125 w 808601"/>
              <a:gd name="connsiteY3" fmla="*/ 490826 h 490826"/>
              <a:gd name="connsiteX4" fmla="*/ 22225 w 808601"/>
              <a:gd name="connsiteY4" fmla="*/ 490826 h 490826"/>
              <a:gd name="connsiteX5" fmla="*/ 222701 w 808601"/>
              <a:gd name="connsiteY5" fmla="*/ 252250 h 490826"/>
              <a:gd name="connsiteX6" fmla="*/ 0 w 808601"/>
              <a:gd name="connsiteY6" fmla="*/ 64473 h 4908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08601" h="490826">
                <a:moveTo>
                  <a:pt x="0" y="64473"/>
                </a:moveTo>
                <a:cubicBezTo>
                  <a:pt x="214350" y="973"/>
                  <a:pt x="406475" y="-14902"/>
                  <a:pt x="608125" y="13673"/>
                </a:cubicBezTo>
                <a:lnTo>
                  <a:pt x="808601" y="252250"/>
                </a:lnTo>
                <a:lnTo>
                  <a:pt x="608125" y="490826"/>
                </a:lnTo>
                <a:cubicBezTo>
                  <a:pt x="387425" y="443201"/>
                  <a:pt x="230225" y="455901"/>
                  <a:pt x="22225" y="490826"/>
                </a:cubicBezTo>
                <a:lnTo>
                  <a:pt x="222701" y="252250"/>
                </a:lnTo>
                <a:lnTo>
                  <a:pt x="0" y="64473"/>
                </a:lnTo>
                <a:close/>
              </a:path>
            </a:pathLst>
          </a:custGeom>
          <a:solidFill>
            <a:srgbClr val="0092D0"/>
          </a:solidFill>
          <a:ln>
            <a:noFill/>
          </a:ln>
          <a:effectLst>
            <a:outerShdw blurRad="114300" sx="102000" sy="102000" algn="ctr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grpSp>
        <p:nvGrpSpPr>
          <p:cNvPr id="8" name="组合 6">
            <a:extLst>
              <a:ext uri="{FF2B5EF4-FFF2-40B4-BE49-F238E27FC236}">
                <a16:creationId xmlns:a16="http://schemas.microsoft.com/office/drawing/2014/main" id="{523EA53A-B633-415E-A32F-9F6DE94CA95C}"/>
              </a:ext>
            </a:extLst>
          </p:cNvPr>
          <p:cNvGrpSpPr/>
          <p:nvPr/>
        </p:nvGrpSpPr>
        <p:grpSpPr>
          <a:xfrm>
            <a:off x="3740040" y="4668407"/>
            <a:ext cx="4641418" cy="1269083"/>
            <a:chOff x="3868743" y="4877752"/>
            <a:chExt cx="4641418" cy="1112012"/>
          </a:xfrm>
        </p:grpSpPr>
        <p:sp>
          <p:nvSpPr>
            <p:cNvPr id="9" name="任意多边形: 形状 24">
              <a:extLst>
                <a:ext uri="{FF2B5EF4-FFF2-40B4-BE49-F238E27FC236}">
                  <a16:creationId xmlns:a16="http://schemas.microsoft.com/office/drawing/2014/main" id="{66959FB3-29A7-4649-87FE-174ADEA39721}"/>
                </a:ext>
              </a:extLst>
            </p:cNvPr>
            <p:cNvSpPr/>
            <p:nvPr/>
          </p:nvSpPr>
          <p:spPr>
            <a:xfrm>
              <a:off x="3868743" y="4877752"/>
              <a:ext cx="4641418" cy="1112012"/>
            </a:xfrm>
            <a:custGeom>
              <a:avLst/>
              <a:gdLst>
                <a:gd name="connsiteX0" fmla="*/ 1162063 w 3373326"/>
                <a:gd name="connsiteY0" fmla="*/ 191243 h 687920"/>
                <a:gd name="connsiteX1" fmla="*/ 590563 w 3373326"/>
                <a:gd name="connsiteY1" fmla="*/ 153143 h 687920"/>
                <a:gd name="connsiteX2" fmla="*/ 38113 w 3373326"/>
                <a:gd name="connsiteY2" fmla="*/ 95993 h 687920"/>
                <a:gd name="connsiteX3" fmla="*/ 139713 w 3373326"/>
                <a:gd name="connsiteY3" fmla="*/ 578593 h 687920"/>
                <a:gd name="connsiteX4" fmla="*/ 876313 w 3373326"/>
                <a:gd name="connsiteY4" fmla="*/ 667493 h 687920"/>
                <a:gd name="connsiteX5" fmla="*/ 1625613 w 3373326"/>
                <a:gd name="connsiteY5" fmla="*/ 686543 h 687920"/>
                <a:gd name="connsiteX6" fmla="*/ 2470163 w 3373326"/>
                <a:gd name="connsiteY6" fmla="*/ 642093 h 687920"/>
                <a:gd name="connsiteX7" fmla="*/ 3270263 w 3373326"/>
                <a:gd name="connsiteY7" fmla="*/ 489693 h 687920"/>
                <a:gd name="connsiteX8" fmla="*/ 3321063 w 3373326"/>
                <a:gd name="connsiteY8" fmla="*/ 19793 h 687920"/>
                <a:gd name="connsiteX9" fmla="*/ 2882913 w 3373326"/>
                <a:gd name="connsiteY9" fmla="*/ 95993 h 687920"/>
                <a:gd name="connsiteX10" fmla="*/ 2241563 w 3373326"/>
                <a:gd name="connsiteY10" fmla="*/ 172193 h 687920"/>
                <a:gd name="connsiteX11" fmla="*/ 1612913 w 3373326"/>
                <a:gd name="connsiteY11" fmla="*/ 197593 h 687920"/>
                <a:gd name="connsiteX12" fmla="*/ 1162063 w 3373326"/>
                <a:gd name="connsiteY12" fmla="*/ 191243 h 687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373326" h="687920">
                  <a:moveTo>
                    <a:pt x="1162063" y="191243"/>
                  </a:moveTo>
                  <a:cubicBezTo>
                    <a:pt x="991671" y="183835"/>
                    <a:pt x="777888" y="169018"/>
                    <a:pt x="590563" y="153143"/>
                  </a:cubicBezTo>
                  <a:cubicBezTo>
                    <a:pt x="403238" y="137268"/>
                    <a:pt x="113255" y="25085"/>
                    <a:pt x="38113" y="95993"/>
                  </a:cubicBezTo>
                  <a:cubicBezTo>
                    <a:pt x="-37029" y="166901"/>
                    <a:pt x="13" y="483343"/>
                    <a:pt x="139713" y="578593"/>
                  </a:cubicBezTo>
                  <a:cubicBezTo>
                    <a:pt x="279413" y="673843"/>
                    <a:pt x="628663" y="649501"/>
                    <a:pt x="876313" y="667493"/>
                  </a:cubicBezTo>
                  <a:cubicBezTo>
                    <a:pt x="1123963" y="685485"/>
                    <a:pt x="1359971" y="690776"/>
                    <a:pt x="1625613" y="686543"/>
                  </a:cubicBezTo>
                  <a:cubicBezTo>
                    <a:pt x="1891255" y="682310"/>
                    <a:pt x="2196055" y="674901"/>
                    <a:pt x="2470163" y="642093"/>
                  </a:cubicBezTo>
                  <a:cubicBezTo>
                    <a:pt x="2744271" y="609285"/>
                    <a:pt x="3128446" y="593410"/>
                    <a:pt x="3270263" y="489693"/>
                  </a:cubicBezTo>
                  <a:cubicBezTo>
                    <a:pt x="3412080" y="385976"/>
                    <a:pt x="3385621" y="85410"/>
                    <a:pt x="3321063" y="19793"/>
                  </a:cubicBezTo>
                  <a:cubicBezTo>
                    <a:pt x="3256505" y="-45824"/>
                    <a:pt x="3062830" y="70593"/>
                    <a:pt x="2882913" y="95993"/>
                  </a:cubicBezTo>
                  <a:cubicBezTo>
                    <a:pt x="2702996" y="121393"/>
                    <a:pt x="2453230" y="155260"/>
                    <a:pt x="2241563" y="172193"/>
                  </a:cubicBezTo>
                  <a:cubicBezTo>
                    <a:pt x="2029896" y="189126"/>
                    <a:pt x="1794946" y="193360"/>
                    <a:pt x="1612913" y="197593"/>
                  </a:cubicBezTo>
                  <a:cubicBezTo>
                    <a:pt x="1430880" y="201826"/>
                    <a:pt x="1332455" y="198651"/>
                    <a:pt x="1162063" y="191243"/>
                  </a:cubicBezTo>
                  <a:close/>
                </a:path>
              </a:pathLst>
            </a:custGeom>
            <a:solidFill>
              <a:srgbClr val="00AAE5"/>
            </a:solidFill>
            <a:ln>
              <a:noFill/>
            </a:ln>
            <a:effectLst>
              <a:outerShdw blurRad="114300" sx="102000" sy="102000" algn="ctr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0" name="任意多边形: 形状 25">
              <a:extLst>
                <a:ext uri="{FF2B5EF4-FFF2-40B4-BE49-F238E27FC236}">
                  <a16:creationId xmlns:a16="http://schemas.microsoft.com/office/drawing/2014/main" id="{CABB5AC3-21D1-42AF-A6C8-F0E0C1E2ADAE}"/>
                </a:ext>
              </a:extLst>
            </p:cNvPr>
            <p:cNvSpPr/>
            <p:nvPr/>
          </p:nvSpPr>
          <p:spPr>
            <a:xfrm>
              <a:off x="3950712" y="5026459"/>
              <a:ext cx="4469085" cy="866907"/>
            </a:xfrm>
            <a:custGeom>
              <a:avLst/>
              <a:gdLst>
                <a:gd name="connsiteX0" fmla="*/ 1162063 w 3373326"/>
                <a:gd name="connsiteY0" fmla="*/ 191243 h 687920"/>
                <a:gd name="connsiteX1" fmla="*/ 590563 w 3373326"/>
                <a:gd name="connsiteY1" fmla="*/ 153143 h 687920"/>
                <a:gd name="connsiteX2" fmla="*/ 38113 w 3373326"/>
                <a:gd name="connsiteY2" fmla="*/ 95993 h 687920"/>
                <a:gd name="connsiteX3" fmla="*/ 139713 w 3373326"/>
                <a:gd name="connsiteY3" fmla="*/ 578593 h 687920"/>
                <a:gd name="connsiteX4" fmla="*/ 876313 w 3373326"/>
                <a:gd name="connsiteY4" fmla="*/ 667493 h 687920"/>
                <a:gd name="connsiteX5" fmla="*/ 1625613 w 3373326"/>
                <a:gd name="connsiteY5" fmla="*/ 686543 h 687920"/>
                <a:gd name="connsiteX6" fmla="*/ 2470163 w 3373326"/>
                <a:gd name="connsiteY6" fmla="*/ 642093 h 687920"/>
                <a:gd name="connsiteX7" fmla="*/ 3270263 w 3373326"/>
                <a:gd name="connsiteY7" fmla="*/ 489693 h 687920"/>
                <a:gd name="connsiteX8" fmla="*/ 3321063 w 3373326"/>
                <a:gd name="connsiteY8" fmla="*/ 19793 h 687920"/>
                <a:gd name="connsiteX9" fmla="*/ 2882913 w 3373326"/>
                <a:gd name="connsiteY9" fmla="*/ 95993 h 687920"/>
                <a:gd name="connsiteX10" fmla="*/ 2241563 w 3373326"/>
                <a:gd name="connsiteY10" fmla="*/ 172193 h 687920"/>
                <a:gd name="connsiteX11" fmla="*/ 1612913 w 3373326"/>
                <a:gd name="connsiteY11" fmla="*/ 197593 h 687920"/>
                <a:gd name="connsiteX12" fmla="*/ 1162063 w 3373326"/>
                <a:gd name="connsiteY12" fmla="*/ 191243 h 687920"/>
                <a:gd name="connsiteX0" fmla="*/ 1162063 w 3382690"/>
                <a:gd name="connsiteY0" fmla="*/ 226273 h 722950"/>
                <a:gd name="connsiteX1" fmla="*/ 590563 w 3382690"/>
                <a:gd name="connsiteY1" fmla="*/ 188173 h 722950"/>
                <a:gd name="connsiteX2" fmla="*/ 38113 w 3382690"/>
                <a:gd name="connsiteY2" fmla="*/ 131023 h 722950"/>
                <a:gd name="connsiteX3" fmla="*/ 139713 w 3382690"/>
                <a:gd name="connsiteY3" fmla="*/ 613623 h 722950"/>
                <a:gd name="connsiteX4" fmla="*/ 876313 w 3382690"/>
                <a:gd name="connsiteY4" fmla="*/ 702523 h 722950"/>
                <a:gd name="connsiteX5" fmla="*/ 1625613 w 3382690"/>
                <a:gd name="connsiteY5" fmla="*/ 721573 h 722950"/>
                <a:gd name="connsiteX6" fmla="*/ 2470163 w 3382690"/>
                <a:gd name="connsiteY6" fmla="*/ 677123 h 722950"/>
                <a:gd name="connsiteX7" fmla="*/ 3270263 w 3382690"/>
                <a:gd name="connsiteY7" fmla="*/ 524723 h 722950"/>
                <a:gd name="connsiteX8" fmla="*/ 3336011 w 3382690"/>
                <a:gd name="connsiteY8" fmla="*/ 16570 h 722950"/>
                <a:gd name="connsiteX9" fmla="*/ 2882913 w 3382690"/>
                <a:gd name="connsiteY9" fmla="*/ 131023 h 722950"/>
                <a:gd name="connsiteX10" fmla="*/ 2241563 w 3382690"/>
                <a:gd name="connsiteY10" fmla="*/ 207223 h 722950"/>
                <a:gd name="connsiteX11" fmla="*/ 1612913 w 3382690"/>
                <a:gd name="connsiteY11" fmla="*/ 232623 h 722950"/>
                <a:gd name="connsiteX12" fmla="*/ 1162063 w 3382690"/>
                <a:gd name="connsiteY12" fmla="*/ 226273 h 722950"/>
                <a:gd name="connsiteX0" fmla="*/ 1177812 w 3398439"/>
                <a:gd name="connsiteY0" fmla="*/ 226273 h 722950"/>
                <a:gd name="connsiteX1" fmla="*/ 606312 w 3398439"/>
                <a:gd name="connsiteY1" fmla="*/ 188173 h 722950"/>
                <a:gd name="connsiteX2" fmla="*/ 33930 w 3398439"/>
                <a:gd name="connsiteY2" fmla="*/ 109165 h 722950"/>
                <a:gd name="connsiteX3" fmla="*/ 155462 w 3398439"/>
                <a:gd name="connsiteY3" fmla="*/ 613623 h 722950"/>
                <a:gd name="connsiteX4" fmla="*/ 892062 w 3398439"/>
                <a:gd name="connsiteY4" fmla="*/ 702523 h 722950"/>
                <a:gd name="connsiteX5" fmla="*/ 1641362 w 3398439"/>
                <a:gd name="connsiteY5" fmla="*/ 721573 h 722950"/>
                <a:gd name="connsiteX6" fmla="*/ 2485912 w 3398439"/>
                <a:gd name="connsiteY6" fmla="*/ 677123 h 722950"/>
                <a:gd name="connsiteX7" fmla="*/ 3286012 w 3398439"/>
                <a:gd name="connsiteY7" fmla="*/ 524723 h 722950"/>
                <a:gd name="connsiteX8" fmla="*/ 3351760 w 3398439"/>
                <a:gd name="connsiteY8" fmla="*/ 16570 h 722950"/>
                <a:gd name="connsiteX9" fmla="*/ 2898662 w 3398439"/>
                <a:gd name="connsiteY9" fmla="*/ 131023 h 722950"/>
                <a:gd name="connsiteX10" fmla="*/ 2257312 w 3398439"/>
                <a:gd name="connsiteY10" fmla="*/ 207223 h 722950"/>
                <a:gd name="connsiteX11" fmla="*/ 1628662 w 3398439"/>
                <a:gd name="connsiteY11" fmla="*/ 232623 h 722950"/>
                <a:gd name="connsiteX12" fmla="*/ 1177812 w 3398439"/>
                <a:gd name="connsiteY12" fmla="*/ 226273 h 72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398439" h="722950">
                  <a:moveTo>
                    <a:pt x="1177812" y="226273"/>
                  </a:moveTo>
                  <a:cubicBezTo>
                    <a:pt x="1007420" y="218865"/>
                    <a:pt x="796959" y="207691"/>
                    <a:pt x="606312" y="188173"/>
                  </a:cubicBezTo>
                  <a:cubicBezTo>
                    <a:pt x="415665" y="168655"/>
                    <a:pt x="109072" y="38257"/>
                    <a:pt x="33930" y="109165"/>
                  </a:cubicBezTo>
                  <a:cubicBezTo>
                    <a:pt x="-41212" y="180073"/>
                    <a:pt x="12440" y="514730"/>
                    <a:pt x="155462" y="613623"/>
                  </a:cubicBezTo>
                  <a:cubicBezTo>
                    <a:pt x="298484" y="712516"/>
                    <a:pt x="644412" y="684531"/>
                    <a:pt x="892062" y="702523"/>
                  </a:cubicBezTo>
                  <a:cubicBezTo>
                    <a:pt x="1139712" y="720515"/>
                    <a:pt x="1375720" y="725806"/>
                    <a:pt x="1641362" y="721573"/>
                  </a:cubicBezTo>
                  <a:cubicBezTo>
                    <a:pt x="1907004" y="717340"/>
                    <a:pt x="2211804" y="709931"/>
                    <a:pt x="2485912" y="677123"/>
                  </a:cubicBezTo>
                  <a:cubicBezTo>
                    <a:pt x="2760020" y="644315"/>
                    <a:pt x="3141704" y="634815"/>
                    <a:pt x="3286012" y="524723"/>
                  </a:cubicBezTo>
                  <a:cubicBezTo>
                    <a:pt x="3430320" y="414631"/>
                    <a:pt x="3416318" y="82187"/>
                    <a:pt x="3351760" y="16570"/>
                  </a:cubicBezTo>
                  <a:cubicBezTo>
                    <a:pt x="3287202" y="-49047"/>
                    <a:pt x="3081070" y="99248"/>
                    <a:pt x="2898662" y="131023"/>
                  </a:cubicBezTo>
                  <a:cubicBezTo>
                    <a:pt x="2716254" y="162798"/>
                    <a:pt x="2468979" y="190290"/>
                    <a:pt x="2257312" y="207223"/>
                  </a:cubicBezTo>
                  <a:cubicBezTo>
                    <a:pt x="2045645" y="224156"/>
                    <a:pt x="1810695" y="228390"/>
                    <a:pt x="1628662" y="232623"/>
                  </a:cubicBezTo>
                  <a:cubicBezTo>
                    <a:pt x="1446629" y="236856"/>
                    <a:pt x="1348204" y="233681"/>
                    <a:pt x="1177812" y="226273"/>
                  </a:cubicBezTo>
                  <a:close/>
                </a:path>
              </a:pathLst>
            </a:custGeom>
            <a:noFill/>
            <a:ln w="19050" cap="rnd">
              <a:solidFill>
                <a:schemeClr val="bg1"/>
              </a:solidFill>
              <a:prstDash val="dash"/>
              <a:round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/>
            </a:p>
          </p:txBody>
        </p:sp>
      </p:grpSp>
      <p:pic>
        <p:nvPicPr>
          <p:cNvPr id="11" name="图片 5">
            <a:extLst>
              <a:ext uri="{FF2B5EF4-FFF2-40B4-BE49-F238E27FC236}">
                <a16:creationId xmlns:a16="http://schemas.microsoft.com/office/drawing/2014/main" id="{DFF8642D-02E0-45BB-AD31-4A7AC9D29C7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80550" y="2257653"/>
            <a:ext cx="1355077" cy="5732462"/>
          </a:xfrm>
          <a:prstGeom prst="rect">
            <a:avLst/>
          </a:prstGeom>
          <a:effectLst>
            <a:outerShdw blurRad="63500" dist="38100" dir="2700000" algn="tl" rotWithShape="0">
              <a:prstClr val="black">
                <a:alpha val="38000"/>
              </a:prstClr>
            </a:outerShdw>
          </a:effectLst>
        </p:spPr>
      </p:pic>
      <p:grpSp>
        <p:nvGrpSpPr>
          <p:cNvPr id="12" name="组合 8">
            <a:extLst>
              <a:ext uri="{FF2B5EF4-FFF2-40B4-BE49-F238E27FC236}">
                <a16:creationId xmlns:a16="http://schemas.microsoft.com/office/drawing/2014/main" id="{D050479D-46F7-43FC-9665-1D9523C10983}"/>
              </a:ext>
            </a:extLst>
          </p:cNvPr>
          <p:cNvGrpSpPr/>
          <p:nvPr/>
        </p:nvGrpSpPr>
        <p:grpSpPr>
          <a:xfrm rot="20923968">
            <a:off x="585326" y="187556"/>
            <a:ext cx="2457268" cy="3815155"/>
            <a:chOff x="1364342" y="942426"/>
            <a:chExt cx="3611554" cy="5581669"/>
          </a:xfrm>
        </p:grpSpPr>
        <p:pic>
          <p:nvPicPr>
            <p:cNvPr id="13" name="图片 3">
              <a:extLst>
                <a:ext uri="{FF2B5EF4-FFF2-40B4-BE49-F238E27FC236}">
                  <a16:creationId xmlns:a16="http://schemas.microsoft.com/office/drawing/2014/main" id="{B78E6ADC-A14D-4E0B-881C-C71E274B7F5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57647" y="942426"/>
              <a:ext cx="2518249" cy="2692353"/>
            </a:xfrm>
            <a:prstGeom prst="rect">
              <a:avLst/>
            </a:prstGeom>
            <a:effectLst>
              <a:outerShdw blurRad="63500" dist="38100" dir="2700000" algn="tl" rotWithShape="0">
                <a:prstClr val="black">
                  <a:alpha val="38000"/>
                </a:prstClr>
              </a:outerShdw>
            </a:effectLst>
          </p:spPr>
        </p:pic>
        <p:pic>
          <p:nvPicPr>
            <p:cNvPr id="14" name="图片 7">
              <a:extLst>
                <a:ext uri="{FF2B5EF4-FFF2-40B4-BE49-F238E27FC236}">
                  <a16:creationId xmlns:a16="http://schemas.microsoft.com/office/drawing/2014/main" id="{00E72459-0890-4013-881B-560CD60C145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64342" y="3370944"/>
              <a:ext cx="2952297" cy="3153151"/>
            </a:xfrm>
            <a:prstGeom prst="rect">
              <a:avLst/>
            </a:prstGeom>
            <a:effectLst>
              <a:outerShdw blurRad="63500" dist="38100" dir="2700000" algn="tl" rotWithShape="0">
                <a:prstClr val="black">
                  <a:alpha val="38000"/>
                </a:prstClr>
              </a:outerShdw>
            </a:effectLst>
          </p:spPr>
        </p:pic>
      </p:grpSp>
      <p:grpSp>
        <p:nvGrpSpPr>
          <p:cNvPr id="15" name="组合 34">
            <a:extLst>
              <a:ext uri="{FF2B5EF4-FFF2-40B4-BE49-F238E27FC236}">
                <a16:creationId xmlns:a16="http://schemas.microsoft.com/office/drawing/2014/main" id="{EF4A1D12-8940-4271-8140-4C527B03DC0F}"/>
              </a:ext>
            </a:extLst>
          </p:cNvPr>
          <p:cNvGrpSpPr/>
          <p:nvPr/>
        </p:nvGrpSpPr>
        <p:grpSpPr>
          <a:xfrm>
            <a:off x="9627376" y="-1814398"/>
            <a:ext cx="2408862" cy="4390233"/>
            <a:chOff x="9142970" y="-1812924"/>
            <a:chExt cx="2408862" cy="4390233"/>
          </a:xfrm>
        </p:grpSpPr>
        <p:cxnSp>
          <p:nvCxnSpPr>
            <p:cNvPr id="16" name="直接连接符 16">
              <a:extLst>
                <a:ext uri="{FF2B5EF4-FFF2-40B4-BE49-F238E27FC236}">
                  <a16:creationId xmlns:a16="http://schemas.microsoft.com/office/drawing/2014/main" id="{119DF2F2-17C8-4052-8DC5-BDB12F25CDB1}"/>
                </a:ext>
              </a:extLst>
            </p:cNvPr>
            <p:cNvCxnSpPr>
              <a:cxnSpLocks/>
            </p:cNvCxnSpPr>
            <p:nvPr/>
          </p:nvCxnSpPr>
          <p:spPr>
            <a:xfrm>
              <a:off x="9791246" y="-1812924"/>
              <a:ext cx="0" cy="3135086"/>
            </a:xfrm>
            <a:prstGeom prst="line">
              <a:avLst/>
            </a:prstGeom>
            <a:ln w="57150">
              <a:solidFill>
                <a:schemeClr val="bg1"/>
              </a:solidFill>
            </a:ln>
            <a:effectLst>
              <a:outerShdw blurRad="38100" dist="88900" algn="l" rotWithShape="0">
                <a:prstClr val="black">
                  <a:alpha val="2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接连接符 17">
              <a:extLst>
                <a:ext uri="{FF2B5EF4-FFF2-40B4-BE49-F238E27FC236}">
                  <a16:creationId xmlns:a16="http://schemas.microsoft.com/office/drawing/2014/main" id="{0B410A63-B617-44D5-B0FB-0E27CDF9D024}"/>
                </a:ext>
              </a:extLst>
            </p:cNvPr>
            <p:cNvCxnSpPr>
              <a:cxnSpLocks/>
            </p:cNvCxnSpPr>
            <p:nvPr/>
          </p:nvCxnSpPr>
          <p:spPr>
            <a:xfrm>
              <a:off x="10995932" y="-1769381"/>
              <a:ext cx="0" cy="3135086"/>
            </a:xfrm>
            <a:prstGeom prst="line">
              <a:avLst/>
            </a:prstGeom>
            <a:ln w="57150">
              <a:solidFill>
                <a:schemeClr val="bg1"/>
              </a:solidFill>
            </a:ln>
            <a:effectLst>
              <a:outerShdw blurRad="38100" dist="88900" algn="l" rotWithShape="0">
                <a:prstClr val="black">
                  <a:alpha val="2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8" name="图片 9">
              <a:extLst>
                <a:ext uri="{FF2B5EF4-FFF2-40B4-BE49-F238E27FC236}">
                  <a16:creationId xmlns:a16="http://schemas.microsoft.com/office/drawing/2014/main" id="{948782D2-15E6-4ACF-B770-869A5780337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142970" y="673071"/>
              <a:ext cx="2408862" cy="1904238"/>
            </a:xfrm>
            <a:prstGeom prst="rect">
              <a:avLst/>
            </a:prstGeom>
            <a:effectLst>
              <a:outerShdw blurRad="63500" dist="38100" dir="2700000" algn="tl" rotWithShape="0">
                <a:prstClr val="black">
                  <a:alpha val="38000"/>
                </a:prstClr>
              </a:outerShdw>
            </a:effectLst>
          </p:spPr>
        </p:pic>
      </p:grpSp>
      <p:grpSp>
        <p:nvGrpSpPr>
          <p:cNvPr id="19" name="组合 29">
            <a:extLst>
              <a:ext uri="{FF2B5EF4-FFF2-40B4-BE49-F238E27FC236}">
                <a16:creationId xmlns:a16="http://schemas.microsoft.com/office/drawing/2014/main" id="{902449ED-B794-4517-BA40-21D10DC29669}"/>
              </a:ext>
            </a:extLst>
          </p:cNvPr>
          <p:cNvGrpSpPr/>
          <p:nvPr/>
        </p:nvGrpSpPr>
        <p:grpSpPr>
          <a:xfrm>
            <a:off x="7794134" y="-1149720"/>
            <a:ext cx="1517587" cy="3839501"/>
            <a:chOff x="7089968" y="-1014638"/>
            <a:chExt cx="1517587" cy="3839501"/>
          </a:xfrm>
        </p:grpSpPr>
        <p:cxnSp>
          <p:nvCxnSpPr>
            <p:cNvPr id="20" name="直接连接符 14">
              <a:extLst>
                <a:ext uri="{FF2B5EF4-FFF2-40B4-BE49-F238E27FC236}">
                  <a16:creationId xmlns:a16="http://schemas.microsoft.com/office/drawing/2014/main" id="{0AC91550-4D0B-4407-BE78-8B32751394BB}"/>
                </a:ext>
              </a:extLst>
            </p:cNvPr>
            <p:cNvCxnSpPr>
              <a:cxnSpLocks/>
            </p:cNvCxnSpPr>
            <p:nvPr/>
          </p:nvCxnSpPr>
          <p:spPr>
            <a:xfrm>
              <a:off x="7527017" y="-1014638"/>
              <a:ext cx="0" cy="3135086"/>
            </a:xfrm>
            <a:prstGeom prst="line">
              <a:avLst/>
            </a:prstGeom>
            <a:ln w="57150">
              <a:solidFill>
                <a:schemeClr val="bg1"/>
              </a:solidFill>
            </a:ln>
            <a:effectLst>
              <a:outerShdw blurRad="38100" dist="88900" algn="l" rotWithShape="0">
                <a:prstClr val="black">
                  <a:alpha val="2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直接连接符 15">
              <a:extLst>
                <a:ext uri="{FF2B5EF4-FFF2-40B4-BE49-F238E27FC236}">
                  <a16:creationId xmlns:a16="http://schemas.microsoft.com/office/drawing/2014/main" id="{C539E775-CCD9-438C-AAB5-2ED3E86EC229}"/>
                </a:ext>
              </a:extLst>
            </p:cNvPr>
            <p:cNvCxnSpPr>
              <a:cxnSpLocks/>
            </p:cNvCxnSpPr>
            <p:nvPr/>
          </p:nvCxnSpPr>
          <p:spPr>
            <a:xfrm>
              <a:off x="8211002" y="-1014638"/>
              <a:ext cx="0" cy="3135086"/>
            </a:xfrm>
            <a:prstGeom prst="line">
              <a:avLst/>
            </a:prstGeom>
            <a:ln w="57150">
              <a:solidFill>
                <a:schemeClr val="bg1"/>
              </a:solidFill>
            </a:ln>
            <a:effectLst>
              <a:outerShdw blurRad="38100" dist="88900" algn="l" rotWithShape="0">
                <a:prstClr val="black">
                  <a:alpha val="2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2" name="图片 10">
              <a:extLst>
                <a:ext uri="{FF2B5EF4-FFF2-40B4-BE49-F238E27FC236}">
                  <a16:creationId xmlns:a16="http://schemas.microsoft.com/office/drawing/2014/main" id="{DEC49434-6CD5-4D06-A579-52FF358C257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89968" y="1625190"/>
              <a:ext cx="1517587" cy="1199673"/>
            </a:xfrm>
            <a:prstGeom prst="rect">
              <a:avLst/>
            </a:prstGeom>
            <a:effectLst>
              <a:outerShdw blurRad="63500" dist="38100" dir="2700000" algn="tl" rotWithShape="0">
                <a:prstClr val="black">
                  <a:alpha val="38000"/>
                </a:prstClr>
              </a:outerShdw>
            </a:effectLst>
          </p:spPr>
        </p:pic>
      </p:grpSp>
      <p:grpSp>
        <p:nvGrpSpPr>
          <p:cNvPr id="23" name="组合 30">
            <a:extLst>
              <a:ext uri="{FF2B5EF4-FFF2-40B4-BE49-F238E27FC236}">
                <a16:creationId xmlns:a16="http://schemas.microsoft.com/office/drawing/2014/main" id="{5B9F14B2-D539-4039-A2AF-EDD1034ACF73}"/>
              </a:ext>
            </a:extLst>
          </p:cNvPr>
          <p:cNvGrpSpPr/>
          <p:nvPr/>
        </p:nvGrpSpPr>
        <p:grpSpPr>
          <a:xfrm>
            <a:off x="2582301" y="-970672"/>
            <a:ext cx="2028888" cy="4291307"/>
            <a:chOff x="2582301" y="-894472"/>
            <a:chExt cx="2028888" cy="4291307"/>
          </a:xfrm>
        </p:grpSpPr>
        <p:cxnSp>
          <p:nvCxnSpPr>
            <p:cNvPr id="24" name="直接连接符 12">
              <a:extLst>
                <a:ext uri="{FF2B5EF4-FFF2-40B4-BE49-F238E27FC236}">
                  <a16:creationId xmlns:a16="http://schemas.microsoft.com/office/drawing/2014/main" id="{D9FBCA6C-540B-4068-B5C9-EFFB5F8006C9}"/>
                </a:ext>
              </a:extLst>
            </p:cNvPr>
            <p:cNvCxnSpPr>
              <a:cxnSpLocks/>
            </p:cNvCxnSpPr>
            <p:nvPr/>
          </p:nvCxnSpPr>
          <p:spPr>
            <a:xfrm>
              <a:off x="3323772" y="-894472"/>
              <a:ext cx="0" cy="3135086"/>
            </a:xfrm>
            <a:prstGeom prst="line">
              <a:avLst/>
            </a:prstGeom>
            <a:ln w="57150">
              <a:solidFill>
                <a:schemeClr val="bg1"/>
              </a:solidFill>
            </a:ln>
            <a:effectLst>
              <a:outerShdw blurRad="38100" dist="88900" algn="l" rotWithShape="0">
                <a:prstClr val="black">
                  <a:alpha val="2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直接连接符 13">
              <a:extLst>
                <a:ext uri="{FF2B5EF4-FFF2-40B4-BE49-F238E27FC236}">
                  <a16:creationId xmlns:a16="http://schemas.microsoft.com/office/drawing/2014/main" id="{C2621659-6CD0-4532-8041-DA6FC5896629}"/>
                </a:ext>
              </a:extLst>
            </p:cNvPr>
            <p:cNvCxnSpPr>
              <a:cxnSpLocks/>
            </p:cNvCxnSpPr>
            <p:nvPr/>
          </p:nvCxnSpPr>
          <p:spPr>
            <a:xfrm>
              <a:off x="4095141" y="-894472"/>
              <a:ext cx="0" cy="3135086"/>
            </a:xfrm>
            <a:prstGeom prst="line">
              <a:avLst/>
            </a:prstGeom>
            <a:ln w="57150">
              <a:solidFill>
                <a:schemeClr val="bg1"/>
              </a:solidFill>
            </a:ln>
            <a:effectLst>
              <a:outerShdw blurRad="38100" dist="88900" algn="l" rotWithShape="0">
                <a:prstClr val="black">
                  <a:alpha val="2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6" name="图片 11">
              <a:extLst>
                <a:ext uri="{FF2B5EF4-FFF2-40B4-BE49-F238E27FC236}">
                  <a16:creationId xmlns:a16="http://schemas.microsoft.com/office/drawing/2014/main" id="{6D2198F3-63C4-494F-B6B1-C437D79D4AB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82301" y="1792972"/>
              <a:ext cx="2028888" cy="1603863"/>
            </a:xfrm>
            <a:prstGeom prst="rect">
              <a:avLst/>
            </a:prstGeom>
            <a:effectLst>
              <a:outerShdw blurRad="63500" dist="38100" dir="2700000" algn="tl" rotWithShape="0">
                <a:prstClr val="black">
                  <a:alpha val="38000"/>
                </a:prstClr>
              </a:outerShdw>
            </a:effectLst>
          </p:spPr>
        </p:pic>
      </p:grpSp>
      <p:grpSp>
        <p:nvGrpSpPr>
          <p:cNvPr id="27" name="组合 36">
            <a:extLst>
              <a:ext uri="{FF2B5EF4-FFF2-40B4-BE49-F238E27FC236}">
                <a16:creationId xmlns:a16="http://schemas.microsoft.com/office/drawing/2014/main" id="{C3B2B46B-9358-429D-B0A3-E71B8A2F7873}"/>
              </a:ext>
            </a:extLst>
          </p:cNvPr>
          <p:cNvGrpSpPr/>
          <p:nvPr/>
        </p:nvGrpSpPr>
        <p:grpSpPr>
          <a:xfrm>
            <a:off x="4258682" y="808358"/>
            <a:ext cx="3500147" cy="1243575"/>
            <a:chOff x="4339559" y="868956"/>
            <a:chExt cx="3500147" cy="1243575"/>
          </a:xfrm>
        </p:grpSpPr>
        <p:sp>
          <p:nvSpPr>
            <p:cNvPr id="28" name="任意多边形: 形状 22">
              <a:extLst>
                <a:ext uri="{FF2B5EF4-FFF2-40B4-BE49-F238E27FC236}">
                  <a16:creationId xmlns:a16="http://schemas.microsoft.com/office/drawing/2014/main" id="{225CCBF4-43BB-46BD-8851-D936CBF6C7B4}"/>
                </a:ext>
              </a:extLst>
            </p:cNvPr>
            <p:cNvSpPr/>
            <p:nvPr/>
          </p:nvSpPr>
          <p:spPr>
            <a:xfrm rot="238593">
              <a:off x="4339559" y="868956"/>
              <a:ext cx="3500147" cy="1243575"/>
            </a:xfrm>
            <a:custGeom>
              <a:avLst/>
              <a:gdLst>
                <a:gd name="connsiteX0" fmla="*/ 135050 w 2633102"/>
                <a:gd name="connsiteY0" fmla="*/ 745175 h 935734"/>
                <a:gd name="connsiteX1" fmla="*/ 11225 w 2633102"/>
                <a:gd name="connsiteY1" fmla="*/ 516575 h 935734"/>
                <a:gd name="connsiteX2" fmla="*/ 420800 w 2633102"/>
                <a:gd name="connsiteY2" fmla="*/ 259400 h 935734"/>
                <a:gd name="connsiteX3" fmla="*/ 992300 w 2633102"/>
                <a:gd name="connsiteY3" fmla="*/ 49850 h 935734"/>
                <a:gd name="connsiteX4" fmla="*/ 1439975 w 2633102"/>
                <a:gd name="connsiteY4" fmla="*/ 2225 h 935734"/>
                <a:gd name="connsiteX5" fmla="*/ 2001950 w 2633102"/>
                <a:gd name="connsiteY5" fmla="*/ 97475 h 935734"/>
                <a:gd name="connsiteX6" fmla="*/ 2325800 w 2633102"/>
                <a:gd name="connsiteY6" fmla="*/ 230825 h 935734"/>
                <a:gd name="connsiteX7" fmla="*/ 2630600 w 2633102"/>
                <a:gd name="connsiteY7" fmla="*/ 440375 h 935734"/>
                <a:gd name="connsiteX8" fmla="*/ 2449625 w 2633102"/>
                <a:gd name="connsiteY8" fmla="*/ 811850 h 935734"/>
                <a:gd name="connsiteX9" fmla="*/ 2087675 w 2633102"/>
                <a:gd name="connsiteY9" fmla="*/ 688025 h 935734"/>
                <a:gd name="connsiteX10" fmla="*/ 1744775 w 2633102"/>
                <a:gd name="connsiteY10" fmla="*/ 583250 h 935734"/>
                <a:gd name="connsiteX11" fmla="*/ 1439975 w 2633102"/>
                <a:gd name="connsiteY11" fmla="*/ 564200 h 935734"/>
                <a:gd name="connsiteX12" fmla="*/ 1001825 w 2633102"/>
                <a:gd name="connsiteY12" fmla="*/ 611825 h 935734"/>
                <a:gd name="connsiteX13" fmla="*/ 706550 w 2633102"/>
                <a:gd name="connsiteY13" fmla="*/ 745175 h 935734"/>
                <a:gd name="connsiteX14" fmla="*/ 344600 w 2633102"/>
                <a:gd name="connsiteY14" fmla="*/ 935675 h 935734"/>
                <a:gd name="connsiteX15" fmla="*/ 135050 w 2633102"/>
                <a:gd name="connsiteY15" fmla="*/ 745175 h 935734"/>
                <a:gd name="connsiteX0" fmla="*/ 129549 w 2633951"/>
                <a:gd name="connsiteY0" fmla="*/ 754700 h 935691"/>
                <a:gd name="connsiteX1" fmla="*/ 12074 w 2633951"/>
                <a:gd name="connsiteY1" fmla="*/ 516575 h 935691"/>
                <a:gd name="connsiteX2" fmla="*/ 421649 w 2633951"/>
                <a:gd name="connsiteY2" fmla="*/ 259400 h 935691"/>
                <a:gd name="connsiteX3" fmla="*/ 993149 w 2633951"/>
                <a:gd name="connsiteY3" fmla="*/ 49850 h 935691"/>
                <a:gd name="connsiteX4" fmla="*/ 1440824 w 2633951"/>
                <a:gd name="connsiteY4" fmla="*/ 2225 h 935691"/>
                <a:gd name="connsiteX5" fmla="*/ 2002799 w 2633951"/>
                <a:gd name="connsiteY5" fmla="*/ 97475 h 935691"/>
                <a:gd name="connsiteX6" fmla="*/ 2326649 w 2633951"/>
                <a:gd name="connsiteY6" fmla="*/ 230825 h 935691"/>
                <a:gd name="connsiteX7" fmla="*/ 2631449 w 2633951"/>
                <a:gd name="connsiteY7" fmla="*/ 440375 h 935691"/>
                <a:gd name="connsiteX8" fmla="*/ 2450474 w 2633951"/>
                <a:gd name="connsiteY8" fmla="*/ 811850 h 935691"/>
                <a:gd name="connsiteX9" fmla="*/ 2088524 w 2633951"/>
                <a:gd name="connsiteY9" fmla="*/ 688025 h 935691"/>
                <a:gd name="connsiteX10" fmla="*/ 1745624 w 2633951"/>
                <a:gd name="connsiteY10" fmla="*/ 583250 h 935691"/>
                <a:gd name="connsiteX11" fmla="*/ 1440824 w 2633951"/>
                <a:gd name="connsiteY11" fmla="*/ 564200 h 935691"/>
                <a:gd name="connsiteX12" fmla="*/ 1002674 w 2633951"/>
                <a:gd name="connsiteY12" fmla="*/ 611825 h 935691"/>
                <a:gd name="connsiteX13" fmla="*/ 707399 w 2633951"/>
                <a:gd name="connsiteY13" fmla="*/ 745175 h 935691"/>
                <a:gd name="connsiteX14" fmla="*/ 345449 w 2633951"/>
                <a:gd name="connsiteY14" fmla="*/ 935675 h 935691"/>
                <a:gd name="connsiteX15" fmla="*/ 129549 w 2633951"/>
                <a:gd name="connsiteY15" fmla="*/ 754700 h 935691"/>
                <a:gd name="connsiteX0" fmla="*/ 130561 w 2634963"/>
                <a:gd name="connsiteY0" fmla="*/ 754700 h 935693"/>
                <a:gd name="connsiteX1" fmla="*/ 13086 w 2634963"/>
                <a:gd name="connsiteY1" fmla="*/ 516575 h 935693"/>
                <a:gd name="connsiteX2" fmla="*/ 422661 w 2634963"/>
                <a:gd name="connsiteY2" fmla="*/ 259400 h 935693"/>
                <a:gd name="connsiteX3" fmla="*/ 994161 w 2634963"/>
                <a:gd name="connsiteY3" fmla="*/ 49850 h 935693"/>
                <a:gd name="connsiteX4" fmla="*/ 1441836 w 2634963"/>
                <a:gd name="connsiteY4" fmla="*/ 2225 h 935693"/>
                <a:gd name="connsiteX5" fmla="*/ 2003811 w 2634963"/>
                <a:gd name="connsiteY5" fmla="*/ 97475 h 935693"/>
                <a:gd name="connsiteX6" fmla="*/ 2327661 w 2634963"/>
                <a:gd name="connsiteY6" fmla="*/ 230825 h 935693"/>
                <a:gd name="connsiteX7" fmla="*/ 2632461 w 2634963"/>
                <a:gd name="connsiteY7" fmla="*/ 440375 h 935693"/>
                <a:gd name="connsiteX8" fmla="*/ 2451486 w 2634963"/>
                <a:gd name="connsiteY8" fmla="*/ 811850 h 935693"/>
                <a:gd name="connsiteX9" fmla="*/ 2089536 w 2634963"/>
                <a:gd name="connsiteY9" fmla="*/ 688025 h 935693"/>
                <a:gd name="connsiteX10" fmla="*/ 1746636 w 2634963"/>
                <a:gd name="connsiteY10" fmla="*/ 583250 h 935693"/>
                <a:gd name="connsiteX11" fmla="*/ 1441836 w 2634963"/>
                <a:gd name="connsiteY11" fmla="*/ 564200 h 935693"/>
                <a:gd name="connsiteX12" fmla="*/ 1003686 w 2634963"/>
                <a:gd name="connsiteY12" fmla="*/ 611825 h 935693"/>
                <a:gd name="connsiteX13" fmla="*/ 708411 w 2634963"/>
                <a:gd name="connsiteY13" fmla="*/ 745175 h 935693"/>
                <a:gd name="connsiteX14" fmla="*/ 346461 w 2634963"/>
                <a:gd name="connsiteY14" fmla="*/ 935675 h 935693"/>
                <a:gd name="connsiteX15" fmla="*/ 130561 w 2634963"/>
                <a:gd name="connsiteY15" fmla="*/ 754700 h 935693"/>
                <a:gd name="connsiteX0" fmla="*/ 130561 w 2634963"/>
                <a:gd name="connsiteY0" fmla="*/ 754700 h 936269"/>
                <a:gd name="connsiteX1" fmla="*/ 13086 w 2634963"/>
                <a:gd name="connsiteY1" fmla="*/ 516575 h 936269"/>
                <a:gd name="connsiteX2" fmla="*/ 422661 w 2634963"/>
                <a:gd name="connsiteY2" fmla="*/ 259400 h 936269"/>
                <a:gd name="connsiteX3" fmla="*/ 994161 w 2634963"/>
                <a:gd name="connsiteY3" fmla="*/ 49850 h 936269"/>
                <a:gd name="connsiteX4" fmla="*/ 1441836 w 2634963"/>
                <a:gd name="connsiteY4" fmla="*/ 2225 h 936269"/>
                <a:gd name="connsiteX5" fmla="*/ 2003811 w 2634963"/>
                <a:gd name="connsiteY5" fmla="*/ 97475 h 936269"/>
                <a:gd name="connsiteX6" fmla="*/ 2327661 w 2634963"/>
                <a:gd name="connsiteY6" fmla="*/ 230825 h 936269"/>
                <a:gd name="connsiteX7" fmla="*/ 2632461 w 2634963"/>
                <a:gd name="connsiteY7" fmla="*/ 440375 h 936269"/>
                <a:gd name="connsiteX8" fmla="*/ 2451486 w 2634963"/>
                <a:gd name="connsiteY8" fmla="*/ 811850 h 936269"/>
                <a:gd name="connsiteX9" fmla="*/ 2089536 w 2634963"/>
                <a:gd name="connsiteY9" fmla="*/ 688025 h 936269"/>
                <a:gd name="connsiteX10" fmla="*/ 1746636 w 2634963"/>
                <a:gd name="connsiteY10" fmla="*/ 583250 h 936269"/>
                <a:gd name="connsiteX11" fmla="*/ 1441836 w 2634963"/>
                <a:gd name="connsiteY11" fmla="*/ 564200 h 936269"/>
                <a:gd name="connsiteX12" fmla="*/ 1003686 w 2634963"/>
                <a:gd name="connsiteY12" fmla="*/ 611825 h 936269"/>
                <a:gd name="connsiteX13" fmla="*/ 708411 w 2634963"/>
                <a:gd name="connsiteY13" fmla="*/ 745175 h 936269"/>
                <a:gd name="connsiteX14" fmla="*/ 346461 w 2634963"/>
                <a:gd name="connsiteY14" fmla="*/ 935675 h 936269"/>
                <a:gd name="connsiteX15" fmla="*/ 130561 w 2634963"/>
                <a:gd name="connsiteY15" fmla="*/ 754700 h 936269"/>
                <a:gd name="connsiteX0" fmla="*/ 123890 w 2628292"/>
                <a:gd name="connsiteY0" fmla="*/ 754700 h 936269"/>
                <a:gd name="connsiteX1" fmla="*/ 6415 w 2628292"/>
                <a:gd name="connsiteY1" fmla="*/ 516575 h 936269"/>
                <a:gd name="connsiteX2" fmla="*/ 415990 w 2628292"/>
                <a:gd name="connsiteY2" fmla="*/ 259400 h 936269"/>
                <a:gd name="connsiteX3" fmla="*/ 987490 w 2628292"/>
                <a:gd name="connsiteY3" fmla="*/ 49850 h 936269"/>
                <a:gd name="connsiteX4" fmla="*/ 1435165 w 2628292"/>
                <a:gd name="connsiteY4" fmla="*/ 2225 h 936269"/>
                <a:gd name="connsiteX5" fmla="*/ 1997140 w 2628292"/>
                <a:gd name="connsiteY5" fmla="*/ 97475 h 936269"/>
                <a:gd name="connsiteX6" fmla="*/ 2320990 w 2628292"/>
                <a:gd name="connsiteY6" fmla="*/ 230825 h 936269"/>
                <a:gd name="connsiteX7" fmla="*/ 2625790 w 2628292"/>
                <a:gd name="connsiteY7" fmla="*/ 440375 h 936269"/>
                <a:gd name="connsiteX8" fmla="*/ 2444815 w 2628292"/>
                <a:gd name="connsiteY8" fmla="*/ 811850 h 936269"/>
                <a:gd name="connsiteX9" fmla="*/ 2082865 w 2628292"/>
                <a:gd name="connsiteY9" fmla="*/ 688025 h 936269"/>
                <a:gd name="connsiteX10" fmla="*/ 1739965 w 2628292"/>
                <a:gd name="connsiteY10" fmla="*/ 583250 h 936269"/>
                <a:gd name="connsiteX11" fmla="*/ 1435165 w 2628292"/>
                <a:gd name="connsiteY11" fmla="*/ 564200 h 936269"/>
                <a:gd name="connsiteX12" fmla="*/ 997015 w 2628292"/>
                <a:gd name="connsiteY12" fmla="*/ 611825 h 936269"/>
                <a:gd name="connsiteX13" fmla="*/ 701740 w 2628292"/>
                <a:gd name="connsiteY13" fmla="*/ 745175 h 936269"/>
                <a:gd name="connsiteX14" fmla="*/ 339790 w 2628292"/>
                <a:gd name="connsiteY14" fmla="*/ 935675 h 936269"/>
                <a:gd name="connsiteX15" fmla="*/ 123890 w 2628292"/>
                <a:gd name="connsiteY15" fmla="*/ 754700 h 936269"/>
                <a:gd name="connsiteX0" fmla="*/ 130758 w 2635160"/>
                <a:gd name="connsiteY0" fmla="*/ 754497 h 936066"/>
                <a:gd name="connsiteX1" fmla="*/ 13283 w 2635160"/>
                <a:gd name="connsiteY1" fmla="*/ 516372 h 936066"/>
                <a:gd name="connsiteX2" fmla="*/ 426033 w 2635160"/>
                <a:gd name="connsiteY2" fmla="*/ 243322 h 936066"/>
                <a:gd name="connsiteX3" fmla="*/ 994358 w 2635160"/>
                <a:gd name="connsiteY3" fmla="*/ 49647 h 936066"/>
                <a:gd name="connsiteX4" fmla="*/ 1442033 w 2635160"/>
                <a:gd name="connsiteY4" fmla="*/ 2022 h 936066"/>
                <a:gd name="connsiteX5" fmla="*/ 2004008 w 2635160"/>
                <a:gd name="connsiteY5" fmla="*/ 97272 h 936066"/>
                <a:gd name="connsiteX6" fmla="*/ 2327858 w 2635160"/>
                <a:gd name="connsiteY6" fmla="*/ 230622 h 936066"/>
                <a:gd name="connsiteX7" fmla="*/ 2632658 w 2635160"/>
                <a:gd name="connsiteY7" fmla="*/ 440172 h 936066"/>
                <a:gd name="connsiteX8" fmla="*/ 2451683 w 2635160"/>
                <a:gd name="connsiteY8" fmla="*/ 811647 h 936066"/>
                <a:gd name="connsiteX9" fmla="*/ 2089733 w 2635160"/>
                <a:gd name="connsiteY9" fmla="*/ 687822 h 936066"/>
                <a:gd name="connsiteX10" fmla="*/ 1746833 w 2635160"/>
                <a:gd name="connsiteY10" fmla="*/ 583047 h 936066"/>
                <a:gd name="connsiteX11" fmla="*/ 1442033 w 2635160"/>
                <a:gd name="connsiteY11" fmla="*/ 563997 h 936066"/>
                <a:gd name="connsiteX12" fmla="*/ 1003883 w 2635160"/>
                <a:gd name="connsiteY12" fmla="*/ 611622 h 936066"/>
                <a:gd name="connsiteX13" fmla="*/ 708608 w 2635160"/>
                <a:gd name="connsiteY13" fmla="*/ 744972 h 936066"/>
                <a:gd name="connsiteX14" fmla="*/ 346658 w 2635160"/>
                <a:gd name="connsiteY14" fmla="*/ 935472 h 936066"/>
                <a:gd name="connsiteX15" fmla="*/ 130758 w 2635160"/>
                <a:gd name="connsiteY15" fmla="*/ 754497 h 936066"/>
                <a:gd name="connsiteX0" fmla="*/ 130758 w 2635160"/>
                <a:gd name="connsiteY0" fmla="*/ 754497 h 936066"/>
                <a:gd name="connsiteX1" fmla="*/ 13283 w 2635160"/>
                <a:gd name="connsiteY1" fmla="*/ 516372 h 936066"/>
                <a:gd name="connsiteX2" fmla="*/ 426033 w 2635160"/>
                <a:gd name="connsiteY2" fmla="*/ 243322 h 936066"/>
                <a:gd name="connsiteX3" fmla="*/ 994358 w 2635160"/>
                <a:gd name="connsiteY3" fmla="*/ 49647 h 936066"/>
                <a:gd name="connsiteX4" fmla="*/ 1442033 w 2635160"/>
                <a:gd name="connsiteY4" fmla="*/ 2022 h 936066"/>
                <a:gd name="connsiteX5" fmla="*/ 2004008 w 2635160"/>
                <a:gd name="connsiteY5" fmla="*/ 97272 h 936066"/>
                <a:gd name="connsiteX6" fmla="*/ 2327858 w 2635160"/>
                <a:gd name="connsiteY6" fmla="*/ 230622 h 936066"/>
                <a:gd name="connsiteX7" fmla="*/ 2632658 w 2635160"/>
                <a:gd name="connsiteY7" fmla="*/ 440172 h 936066"/>
                <a:gd name="connsiteX8" fmla="*/ 2451683 w 2635160"/>
                <a:gd name="connsiteY8" fmla="*/ 811647 h 936066"/>
                <a:gd name="connsiteX9" fmla="*/ 2089733 w 2635160"/>
                <a:gd name="connsiteY9" fmla="*/ 687822 h 936066"/>
                <a:gd name="connsiteX10" fmla="*/ 1746833 w 2635160"/>
                <a:gd name="connsiteY10" fmla="*/ 583047 h 936066"/>
                <a:gd name="connsiteX11" fmla="*/ 1442033 w 2635160"/>
                <a:gd name="connsiteY11" fmla="*/ 563997 h 936066"/>
                <a:gd name="connsiteX12" fmla="*/ 1003883 w 2635160"/>
                <a:gd name="connsiteY12" fmla="*/ 611622 h 936066"/>
                <a:gd name="connsiteX13" fmla="*/ 708608 w 2635160"/>
                <a:gd name="connsiteY13" fmla="*/ 744972 h 936066"/>
                <a:gd name="connsiteX14" fmla="*/ 346658 w 2635160"/>
                <a:gd name="connsiteY14" fmla="*/ 935472 h 936066"/>
                <a:gd name="connsiteX15" fmla="*/ 130758 w 2635160"/>
                <a:gd name="connsiteY15" fmla="*/ 754497 h 936066"/>
                <a:gd name="connsiteX0" fmla="*/ 130758 w 2634633"/>
                <a:gd name="connsiteY0" fmla="*/ 754497 h 936066"/>
                <a:gd name="connsiteX1" fmla="*/ 13283 w 2634633"/>
                <a:gd name="connsiteY1" fmla="*/ 516372 h 936066"/>
                <a:gd name="connsiteX2" fmla="*/ 426033 w 2634633"/>
                <a:gd name="connsiteY2" fmla="*/ 243322 h 936066"/>
                <a:gd name="connsiteX3" fmla="*/ 994358 w 2634633"/>
                <a:gd name="connsiteY3" fmla="*/ 49647 h 936066"/>
                <a:gd name="connsiteX4" fmla="*/ 1442033 w 2634633"/>
                <a:gd name="connsiteY4" fmla="*/ 2022 h 936066"/>
                <a:gd name="connsiteX5" fmla="*/ 2004008 w 2634633"/>
                <a:gd name="connsiteY5" fmla="*/ 97272 h 936066"/>
                <a:gd name="connsiteX6" fmla="*/ 2343733 w 2634633"/>
                <a:gd name="connsiteY6" fmla="*/ 227447 h 936066"/>
                <a:gd name="connsiteX7" fmla="*/ 2632658 w 2634633"/>
                <a:gd name="connsiteY7" fmla="*/ 440172 h 936066"/>
                <a:gd name="connsiteX8" fmla="*/ 2451683 w 2634633"/>
                <a:gd name="connsiteY8" fmla="*/ 811647 h 936066"/>
                <a:gd name="connsiteX9" fmla="*/ 2089733 w 2634633"/>
                <a:gd name="connsiteY9" fmla="*/ 687822 h 936066"/>
                <a:gd name="connsiteX10" fmla="*/ 1746833 w 2634633"/>
                <a:gd name="connsiteY10" fmla="*/ 583047 h 936066"/>
                <a:gd name="connsiteX11" fmla="*/ 1442033 w 2634633"/>
                <a:gd name="connsiteY11" fmla="*/ 563997 h 936066"/>
                <a:gd name="connsiteX12" fmla="*/ 1003883 w 2634633"/>
                <a:gd name="connsiteY12" fmla="*/ 611622 h 936066"/>
                <a:gd name="connsiteX13" fmla="*/ 708608 w 2634633"/>
                <a:gd name="connsiteY13" fmla="*/ 744972 h 936066"/>
                <a:gd name="connsiteX14" fmla="*/ 346658 w 2634633"/>
                <a:gd name="connsiteY14" fmla="*/ 935472 h 936066"/>
                <a:gd name="connsiteX15" fmla="*/ 130758 w 2634633"/>
                <a:gd name="connsiteY15" fmla="*/ 754497 h 936066"/>
                <a:gd name="connsiteX0" fmla="*/ 130758 w 2634633"/>
                <a:gd name="connsiteY0" fmla="*/ 754497 h 936066"/>
                <a:gd name="connsiteX1" fmla="*/ 13283 w 2634633"/>
                <a:gd name="connsiteY1" fmla="*/ 516372 h 936066"/>
                <a:gd name="connsiteX2" fmla="*/ 426033 w 2634633"/>
                <a:gd name="connsiteY2" fmla="*/ 243322 h 936066"/>
                <a:gd name="connsiteX3" fmla="*/ 994358 w 2634633"/>
                <a:gd name="connsiteY3" fmla="*/ 49647 h 936066"/>
                <a:gd name="connsiteX4" fmla="*/ 1442033 w 2634633"/>
                <a:gd name="connsiteY4" fmla="*/ 2022 h 936066"/>
                <a:gd name="connsiteX5" fmla="*/ 2004008 w 2634633"/>
                <a:gd name="connsiteY5" fmla="*/ 97272 h 936066"/>
                <a:gd name="connsiteX6" fmla="*/ 2343733 w 2634633"/>
                <a:gd name="connsiteY6" fmla="*/ 227447 h 936066"/>
                <a:gd name="connsiteX7" fmla="*/ 2632658 w 2634633"/>
                <a:gd name="connsiteY7" fmla="*/ 440172 h 936066"/>
                <a:gd name="connsiteX8" fmla="*/ 2451683 w 2634633"/>
                <a:gd name="connsiteY8" fmla="*/ 811647 h 936066"/>
                <a:gd name="connsiteX9" fmla="*/ 2089733 w 2634633"/>
                <a:gd name="connsiteY9" fmla="*/ 687822 h 936066"/>
                <a:gd name="connsiteX10" fmla="*/ 1746833 w 2634633"/>
                <a:gd name="connsiteY10" fmla="*/ 583047 h 936066"/>
                <a:gd name="connsiteX11" fmla="*/ 1422983 w 2634633"/>
                <a:gd name="connsiteY11" fmla="*/ 554472 h 936066"/>
                <a:gd name="connsiteX12" fmla="*/ 1003883 w 2634633"/>
                <a:gd name="connsiteY12" fmla="*/ 611622 h 936066"/>
                <a:gd name="connsiteX13" fmla="*/ 708608 w 2634633"/>
                <a:gd name="connsiteY13" fmla="*/ 744972 h 936066"/>
                <a:gd name="connsiteX14" fmla="*/ 346658 w 2634633"/>
                <a:gd name="connsiteY14" fmla="*/ 935472 h 936066"/>
                <a:gd name="connsiteX15" fmla="*/ 130758 w 2634633"/>
                <a:gd name="connsiteY15" fmla="*/ 754497 h 936066"/>
                <a:gd name="connsiteX0" fmla="*/ 130758 w 2634633"/>
                <a:gd name="connsiteY0" fmla="*/ 754497 h 936066"/>
                <a:gd name="connsiteX1" fmla="*/ 13283 w 2634633"/>
                <a:gd name="connsiteY1" fmla="*/ 516372 h 936066"/>
                <a:gd name="connsiteX2" fmla="*/ 426033 w 2634633"/>
                <a:gd name="connsiteY2" fmla="*/ 243322 h 936066"/>
                <a:gd name="connsiteX3" fmla="*/ 994358 w 2634633"/>
                <a:gd name="connsiteY3" fmla="*/ 49647 h 936066"/>
                <a:gd name="connsiteX4" fmla="*/ 1442033 w 2634633"/>
                <a:gd name="connsiteY4" fmla="*/ 2022 h 936066"/>
                <a:gd name="connsiteX5" fmla="*/ 2004008 w 2634633"/>
                <a:gd name="connsiteY5" fmla="*/ 97272 h 936066"/>
                <a:gd name="connsiteX6" fmla="*/ 2343733 w 2634633"/>
                <a:gd name="connsiteY6" fmla="*/ 227447 h 936066"/>
                <a:gd name="connsiteX7" fmla="*/ 2632658 w 2634633"/>
                <a:gd name="connsiteY7" fmla="*/ 440172 h 936066"/>
                <a:gd name="connsiteX8" fmla="*/ 2451683 w 2634633"/>
                <a:gd name="connsiteY8" fmla="*/ 811647 h 936066"/>
                <a:gd name="connsiteX9" fmla="*/ 2089733 w 2634633"/>
                <a:gd name="connsiteY9" fmla="*/ 687822 h 936066"/>
                <a:gd name="connsiteX10" fmla="*/ 1746833 w 2634633"/>
                <a:gd name="connsiteY10" fmla="*/ 583047 h 936066"/>
                <a:gd name="connsiteX11" fmla="*/ 1422983 w 2634633"/>
                <a:gd name="connsiteY11" fmla="*/ 554472 h 936066"/>
                <a:gd name="connsiteX12" fmla="*/ 1003883 w 2634633"/>
                <a:gd name="connsiteY12" fmla="*/ 611622 h 936066"/>
                <a:gd name="connsiteX13" fmla="*/ 708608 w 2634633"/>
                <a:gd name="connsiteY13" fmla="*/ 744972 h 936066"/>
                <a:gd name="connsiteX14" fmla="*/ 346658 w 2634633"/>
                <a:gd name="connsiteY14" fmla="*/ 935472 h 936066"/>
                <a:gd name="connsiteX15" fmla="*/ 130758 w 2634633"/>
                <a:gd name="connsiteY15" fmla="*/ 754497 h 936066"/>
                <a:gd name="connsiteX0" fmla="*/ 130758 w 2634633"/>
                <a:gd name="connsiteY0" fmla="*/ 754497 h 936066"/>
                <a:gd name="connsiteX1" fmla="*/ 13283 w 2634633"/>
                <a:gd name="connsiteY1" fmla="*/ 516372 h 936066"/>
                <a:gd name="connsiteX2" fmla="*/ 426033 w 2634633"/>
                <a:gd name="connsiteY2" fmla="*/ 243322 h 936066"/>
                <a:gd name="connsiteX3" fmla="*/ 994358 w 2634633"/>
                <a:gd name="connsiteY3" fmla="*/ 49647 h 936066"/>
                <a:gd name="connsiteX4" fmla="*/ 1442033 w 2634633"/>
                <a:gd name="connsiteY4" fmla="*/ 2022 h 936066"/>
                <a:gd name="connsiteX5" fmla="*/ 2004008 w 2634633"/>
                <a:gd name="connsiteY5" fmla="*/ 97272 h 936066"/>
                <a:gd name="connsiteX6" fmla="*/ 2343733 w 2634633"/>
                <a:gd name="connsiteY6" fmla="*/ 227447 h 936066"/>
                <a:gd name="connsiteX7" fmla="*/ 2632658 w 2634633"/>
                <a:gd name="connsiteY7" fmla="*/ 440172 h 936066"/>
                <a:gd name="connsiteX8" fmla="*/ 2451683 w 2634633"/>
                <a:gd name="connsiteY8" fmla="*/ 811647 h 936066"/>
                <a:gd name="connsiteX9" fmla="*/ 2089733 w 2634633"/>
                <a:gd name="connsiteY9" fmla="*/ 687822 h 936066"/>
                <a:gd name="connsiteX10" fmla="*/ 1746833 w 2634633"/>
                <a:gd name="connsiteY10" fmla="*/ 583047 h 936066"/>
                <a:gd name="connsiteX11" fmla="*/ 1422983 w 2634633"/>
                <a:gd name="connsiteY11" fmla="*/ 554472 h 936066"/>
                <a:gd name="connsiteX12" fmla="*/ 1003883 w 2634633"/>
                <a:gd name="connsiteY12" fmla="*/ 611622 h 936066"/>
                <a:gd name="connsiteX13" fmla="*/ 708608 w 2634633"/>
                <a:gd name="connsiteY13" fmla="*/ 744972 h 936066"/>
                <a:gd name="connsiteX14" fmla="*/ 346658 w 2634633"/>
                <a:gd name="connsiteY14" fmla="*/ 935472 h 936066"/>
                <a:gd name="connsiteX15" fmla="*/ 130758 w 2634633"/>
                <a:gd name="connsiteY15" fmla="*/ 754497 h 936066"/>
                <a:gd name="connsiteX0" fmla="*/ 130758 w 2634633"/>
                <a:gd name="connsiteY0" fmla="*/ 754497 h 936066"/>
                <a:gd name="connsiteX1" fmla="*/ 13283 w 2634633"/>
                <a:gd name="connsiteY1" fmla="*/ 516372 h 936066"/>
                <a:gd name="connsiteX2" fmla="*/ 426033 w 2634633"/>
                <a:gd name="connsiteY2" fmla="*/ 243322 h 936066"/>
                <a:gd name="connsiteX3" fmla="*/ 994358 w 2634633"/>
                <a:gd name="connsiteY3" fmla="*/ 49647 h 936066"/>
                <a:gd name="connsiteX4" fmla="*/ 1442033 w 2634633"/>
                <a:gd name="connsiteY4" fmla="*/ 2022 h 936066"/>
                <a:gd name="connsiteX5" fmla="*/ 2004008 w 2634633"/>
                <a:gd name="connsiteY5" fmla="*/ 97272 h 936066"/>
                <a:gd name="connsiteX6" fmla="*/ 2343733 w 2634633"/>
                <a:gd name="connsiteY6" fmla="*/ 227447 h 936066"/>
                <a:gd name="connsiteX7" fmla="*/ 2632658 w 2634633"/>
                <a:gd name="connsiteY7" fmla="*/ 440172 h 936066"/>
                <a:gd name="connsiteX8" fmla="*/ 2451683 w 2634633"/>
                <a:gd name="connsiteY8" fmla="*/ 811647 h 936066"/>
                <a:gd name="connsiteX9" fmla="*/ 2089733 w 2634633"/>
                <a:gd name="connsiteY9" fmla="*/ 697347 h 936066"/>
                <a:gd name="connsiteX10" fmla="*/ 1746833 w 2634633"/>
                <a:gd name="connsiteY10" fmla="*/ 583047 h 936066"/>
                <a:gd name="connsiteX11" fmla="*/ 1422983 w 2634633"/>
                <a:gd name="connsiteY11" fmla="*/ 554472 h 936066"/>
                <a:gd name="connsiteX12" fmla="*/ 1003883 w 2634633"/>
                <a:gd name="connsiteY12" fmla="*/ 611622 h 936066"/>
                <a:gd name="connsiteX13" fmla="*/ 708608 w 2634633"/>
                <a:gd name="connsiteY13" fmla="*/ 744972 h 936066"/>
                <a:gd name="connsiteX14" fmla="*/ 346658 w 2634633"/>
                <a:gd name="connsiteY14" fmla="*/ 935472 h 936066"/>
                <a:gd name="connsiteX15" fmla="*/ 130758 w 2634633"/>
                <a:gd name="connsiteY15" fmla="*/ 754497 h 936066"/>
                <a:gd name="connsiteX0" fmla="*/ 130758 w 2634633"/>
                <a:gd name="connsiteY0" fmla="*/ 754497 h 936066"/>
                <a:gd name="connsiteX1" fmla="*/ 13283 w 2634633"/>
                <a:gd name="connsiteY1" fmla="*/ 516372 h 936066"/>
                <a:gd name="connsiteX2" fmla="*/ 426033 w 2634633"/>
                <a:gd name="connsiteY2" fmla="*/ 243322 h 936066"/>
                <a:gd name="connsiteX3" fmla="*/ 994358 w 2634633"/>
                <a:gd name="connsiteY3" fmla="*/ 49647 h 936066"/>
                <a:gd name="connsiteX4" fmla="*/ 1442033 w 2634633"/>
                <a:gd name="connsiteY4" fmla="*/ 2022 h 936066"/>
                <a:gd name="connsiteX5" fmla="*/ 2004008 w 2634633"/>
                <a:gd name="connsiteY5" fmla="*/ 97272 h 936066"/>
                <a:gd name="connsiteX6" fmla="*/ 2343733 w 2634633"/>
                <a:gd name="connsiteY6" fmla="*/ 227447 h 936066"/>
                <a:gd name="connsiteX7" fmla="*/ 2632658 w 2634633"/>
                <a:gd name="connsiteY7" fmla="*/ 440172 h 936066"/>
                <a:gd name="connsiteX8" fmla="*/ 2451683 w 2634633"/>
                <a:gd name="connsiteY8" fmla="*/ 811647 h 936066"/>
                <a:gd name="connsiteX9" fmla="*/ 2089733 w 2634633"/>
                <a:gd name="connsiteY9" fmla="*/ 697347 h 936066"/>
                <a:gd name="connsiteX10" fmla="*/ 1746833 w 2634633"/>
                <a:gd name="connsiteY10" fmla="*/ 583047 h 936066"/>
                <a:gd name="connsiteX11" fmla="*/ 1422983 w 2634633"/>
                <a:gd name="connsiteY11" fmla="*/ 554472 h 936066"/>
                <a:gd name="connsiteX12" fmla="*/ 1003883 w 2634633"/>
                <a:gd name="connsiteY12" fmla="*/ 611622 h 936066"/>
                <a:gd name="connsiteX13" fmla="*/ 708608 w 2634633"/>
                <a:gd name="connsiteY13" fmla="*/ 744972 h 936066"/>
                <a:gd name="connsiteX14" fmla="*/ 346658 w 2634633"/>
                <a:gd name="connsiteY14" fmla="*/ 935472 h 936066"/>
                <a:gd name="connsiteX15" fmla="*/ 130758 w 2634633"/>
                <a:gd name="connsiteY15" fmla="*/ 754497 h 9360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634633" h="936066">
                  <a:moveTo>
                    <a:pt x="130758" y="754497"/>
                  </a:moveTo>
                  <a:cubicBezTo>
                    <a:pt x="62496" y="675122"/>
                    <a:pt x="-35930" y="601568"/>
                    <a:pt x="13283" y="516372"/>
                  </a:cubicBezTo>
                  <a:cubicBezTo>
                    <a:pt x="62496" y="431176"/>
                    <a:pt x="262521" y="321109"/>
                    <a:pt x="426033" y="243322"/>
                  </a:cubicBezTo>
                  <a:cubicBezTo>
                    <a:pt x="589545" y="165535"/>
                    <a:pt x="825025" y="89864"/>
                    <a:pt x="994358" y="49647"/>
                  </a:cubicBezTo>
                  <a:cubicBezTo>
                    <a:pt x="1163691" y="9430"/>
                    <a:pt x="1273758" y="-5915"/>
                    <a:pt x="1442033" y="2022"/>
                  </a:cubicBezTo>
                  <a:cubicBezTo>
                    <a:pt x="1610308" y="9959"/>
                    <a:pt x="1853725" y="59701"/>
                    <a:pt x="2004008" y="97272"/>
                  </a:cubicBezTo>
                  <a:cubicBezTo>
                    <a:pt x="2154291" y="134843"/>
                    <a:pt x="2238958" y="170297"/>
                    <a:pt x="2343733" y="227447"/>
                  </a:cubicBezTo>
                  <a:cubicBezTo>
                    <a:pt x="2448508" y="284597"/>
                    <a:pt x="2614666" y="342805"/>
                    <a:pt x="2632658" y="440172"/>
                  </a:cubicBezTo>
                  <a:cubicBezTo>
                    <a:pt x="2650650" y="537539"/>
                    <a:pt x="2542171" y="768784"/>
                    <a:pt x="2451683" y="811647"/>
                  </a:cubicBezTo>
                  <a:cubicBezTo>
                    <a:pt x="2361195" y="854510"/>
                    <a:pt x="2165933" y="729097"/>
                    <a:pt x="2089733" y="697347"/>
                  </a:cubicBezTo>
                  <a:cubicBezTo>
                    <a:pt x="2013533" y="665597"/>
                    <a:pt x="1857958" y="606860"/>
                    <a:pt x="1746833" y="583047"/>
                  </a:cubicBezTo>
                  <a:cubicBezTo>
                    <a:pt x="1635708" y="559235"/>
                    <a:pt x="1546808" y="549710"/>
                    <a:pt x="1422983" y="554472"/>
                  </a:cubicBezTo>
                  <a:cubicBezTo>
                    <a:pt x="1299158" y="559234"/>
                    <a:pt x="1129295" y="570347"/>
                    <a:pt x="1003883" y="611622"/>
                  </a:cubicBezTo>
                  <a:cubicBezTo>
                    <a:pt x="878471" y="652897"/>
                    <a:pt x="818145" y="690997"/>
                    <a:pt x="708608" y="744972"/>
                  </a:cubicBezTo>
                  <a:cubicBezTo>
                    <a:pt x="599071" y="798947"/>
                    <a:pt x="430266" y="946584"/>
                    <a:pt x="346658" y="935472"/>
                  </a:cubicBezTo>
                  <a:cubicBezTo>
                    <a:pt x="263050" y="924360"/>
                    <a:pt x="199020" y="833872"/>
                    <a:pt x="130758" y="754497"/>
                  </a:cubicBezTo>
                  <a:close/>
                </a:path>
              </a:pathLst>
            </a:custGeom>
            <a:solidFill>
              <a:srgbClr val="0092D0"/>
            </a:solidFill>
            <a:ln>
              <a:noFill/>
            </a:ln>
            <a:effectLst>
              <a:outerShdw blurRad="114300" sx="102000" sy="102000" algn="ctr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: 形状 23">
              <a:extLst>
                <a:ext uri="{FF2B5EF4-FFF2-40B4-BE49-F238E27FC236}">
                  <a16:creationId xmlns:a16="http://schemas.microsoft.com/office/drawing/2014/main" id="{AE8BFF50-EB71-4545-B3E3-47D78408D95F}"/>
                </a:ext>
              </a:extLst>
            </p:cNvPr>
            <p:cNvSpPr/>
            <p:nvPr/>
          </p:nvSpPr>
          <p:spPr>
            <a:xfrm rot="238593">
              <a:off x="4414008" y="929983"/>
              <a:ext cx="3373197" cy="1091428"/>
            </a:xfrm>
            <a:custGeom>
              <a:avLst/>
              <a:gdLst>
                <a:gd name="connsiteX0" fmla="*/ 135050 w 2633102"/>
                <a:gd name="connsiteY0" fmla="*/ 745175 h 935734"/>
                <a:gd name="connsiteX1" fmla="*/ 11225 w 2633102"/>
                <a:gd name="connsiteY1" fmla="*/ 516575 h 935734"/>
                <a:gd name="connsiteX2" fmla="*/ 420800 w 2633102"/>
                <a:gd name="connsiteY2" fmla="*/ 259400 h 935734"/>
                <a:gd name="connsiteX3" fmla="*/ 992300 w 2633102"/>
                <a:gd name="connsiteY3" fmla="*/ 49850 h 935734"/>
                <a:gd name="connsiteX4" fmla="*/ 1439975 w 2633102"/>
                <a:gd name="connsiteY4" fmla="*/ 2225 h 935734"/>
                <a:gd name="connsiteX5" fmla="*/ 2001950 w 2633102"/>
                <a:gd name="connsiteY5" fmla="*/ 97475 h 935734"/>
                <a:gd name="connsiteX6" fmla="*/ 2325800 w 2633102"/>
                <a:gd name="connsiteY6" fmla="*/ 230825 h 935734"/>
                <a:gd name="connsiteX7" fmla="*/ 2630600 w 2633102"/>
                <a:gd name="connsiteY7" fmla="*/ 440375 h 935734"/>
                <a:gd name="connsiteX8" fmla="*/ 2449625 w 2633102"/>
                <a:gd name="connsiteY8" fmla="*/ 811850 h 935734"/>
                <a:gd name="connsiteX9" fmla="*/ 2087675 w 2633102"/>
                <a:gd name="connsiteY9" fmla="*/ 688025 h 935734"/>
                <a:gd name="connsiteX10" fmla="*/ 1744775 w 2633102"/>
                <a:gd name="connsiteY10" fmla="*/ 583250 h 935734"/>
                <a:gd name="connsiteX11" fmla="*/ 1439975 w 2633102"/>
                <a:gd name="connsiteY11" fmla="*/ 564200 h 935734"/>
                <a:gd name="connsiteX12" fmla="*/ 1001825 w 2633102"/>
                <a:gd name="connsiteY12" fmla="*/ 611825 h 935734"/>
                <a:gd name="connsiteX13" fmla="*/ 706550 w 2633102"/>
                <a:gd name="connsiteY13" fmla="*/ 745175 h 935734"/>
                <a:gd name="connsiteX14" fmla="*/ 344600 w 2633102"/>
                <a:gd name="connsiteY14" fmla="*/ 935675 h 935734"/>
                <a:gd name="connsiteX15" fmla="*/ 135050 w 2633102"/>
                <a:gd name="connsiteY15" fmla="*/ 745175 h 935734"/>
                <a:gd name="connsiteX0" fmla="*/ 129549 w 2633951"/>
                <a:gd name="connsiteY0" fmla="*/ 754700 h 935691"/>
                <a:gd name="connsiteX1" fmla="*/ 12074 w 2633951"/>
                <a:gd name="connsiteY1" fmla="*/ 516575 h 935691"/>
                <a:gd name="connsiteX2" fmla="*/ 421649 w 2633951"/>
                <a:gd name="connsiteY2" fmla="*/ 259400 h 935691"/>
                <a:gd name="connsiteX3" fmla="*/ 993149 w 2633951"/>
                <a:gd name="connsiteY3" fmla="*/ 49850 h 935691"/>
                <a:gd name="connsiteX4" fmla="*/ 1440824 w 2633951"/>
                <a:gd name="connsiteY4" fmla="*/ 2225 h 935691"/>
                <a:gd name="connsiteX5" fmla="*/ 2002799 w 2633951"/>
                <a:gd name="connsiteY5" fmla="*/ 97475 h 935691"/>
                <a:gd name="connsiteX6" fmla="*/ 2326649 w 2633951"/>
                <a:gd name="connsiteY6" fmla="*/ 230825 h 935691"/>
                <a:gd name="connsiteX7" fmla="*/ 2631449 w 2633951"/>
                <a:gd name="connsiteY7" fmla="*/ 440375 h 935691"/>
                <a:gd name="connsiteX8" fmla="*/ 2450474 w 2633951"/>
                <a:gd name="connsiteY8" fmla="*/ 811850 h 935691"/>
                <a:gd name="connsiteX9" fmla="*/ 2088524 w 2633951"/>
                <a:gd name="connsiteY9" fmla="*/ 688025 h 935691"/>
                <a:gd name="connsiteX10" fmla="*/ 1745624 w 2633951"/>
                <a:gd name="connsiteY10" fmla="*/ 583250 h 935691"/>
                <a:gd name="connsiteX11" fmla="*/ 1440824 w 2633951"/>
                <a:gd name="connsiteY11" fmla="*/ 564200 h 935691"/>
                <a:gd name="connsiteX12" fmla="*/ 1002674 w 2633951"/>
                <a:gd name="connsiteY12" fmla="*/ 611825 h 935691"/>
                <a:gd name="connsiteX13" fmla="*/ 707399 w 2633951"/>
                <a:gd name="connsiteY13" fmla="*/ 745175 h 935691"/>
                <a:gd name="connsiteX14" fmla="*/ 345449 w 2633951"/>
                <a:gd name="connsiteY14" fmla="*/ 935675 h 935691"/>
                <a:gd name="connsiteX15" fmla="*/ 129549 w 2633951"/>
                <a:gd name="connsiteY15" fmla="*/ 754700 h 935691"/>
                <a:gd name="connsiteX0" fmla="*/ 130561 w 2634963"/>
                <a:gd name="connsiteY0" fmla="*/ 754700 h 935693"/>
                <a:gd name="connsiteX1" fmla="*/ 13086 w 2634963"/>
                <a:gd name="connsiteY1" fmla="*/ 516575 h 935693"/>
                <a:gd name="connsiteX2" fmla="*/ 422661 w 2634963"/>
                <a:gd name="connsiteY2" fmla="*/ 259400 h 935693"/>
                <a:gd name="connsiteX3" fmla="*/ 994161 w 2634963"/>
                <a:gd name="connsiteY3" fmla="*/ 49850 h 935693"/>
                <a:gd name="connsiteX4" fmla="*/ 1441836 w 2634963"/>
                <a:gd name="connsiteY4" fmla="*/ 2225 h 935693"/>
                <a:gd name="connsiteX5" fmla="*/ 2003811 w 2634963"/>
                <a:gd name="connsiteY5" fmla="*/ 97475 h 935693"/>
                <a:gd name="connsiteX6" fmla="*/ 2327661 w 2634963"/>
                <a:gd name="connsiteY6" fmla="*/ 230825 h 935693"/>
                <a:gd name="connsiteX7" fmla="*/ 2632461 w 2634963"/>
                <a:gd name="connsiteY7" fmla="*/ 440375 h 935693"/>
                <a:gd name="connsiteX8" fmla="*/ 2451486 w 2634963"/>
                <a:gd name="connsiteY8" fmla="*/ 811850 h 935693"/>
                <a:gd name="connsiteX9" fmla="*/ 2089536 w 2634963"/>
                <a:gd name="connsiteY9" fmla="*/ 688025 h 935693"/>
                <a:gd name="connsiteX10" fmla="*/ 1746636 w 2634963"/>
                <a:gd name="connsiteY10" fmla="*/ 583250 h 935693"/>
                <a:gd name="connsiteX11" fmla="*/ 1441836 w 2634963"/>
                <a:gd name="connsiteY11" fmla="*/ 564200 h 935693"/>
                <a:gd name="connsiteX12" fmla="*/ 1003686 w 2634963"/>
                <a:gd name="connsiteY12" fmla="*/ 611825 h 935693"/>
                <a:gd name="connsiteX13" fmla="*/ 708411 w 2634963"/>
                <a:gd name="connsiteY13" fmla="*/ 745175 h 935693"/>
                <a:gd name="connsiteX14" fmla="*/ 346461 w 2634963"/>
                <a:gd name="connsiteY14" fmla="*/ 935675 h 935693"/>
                <a:gd name="connsiteX15" fmla="*/ 130561 w 2634963"/>
                <a:gd name="connsiteY15" fmla="*/ 754700 h 935693"/>
                <a:gd name="connsiteX0" fmla="*/ 130561 w 2634963"/>
                <a:gd name="connsiteY0" fmla="*/ 754700 h 936269"/>
                <a:gd name="connsiteX1" fmla="*/ 13086 w 2634963"/>
                <a:gd name="connsiteY1" fmla="*/ 516575 h 936269"/>
                <a:gd name="connsiteX2" fmla="*/ 422661 w 2634963"/>
                <a:gd name="connsiteY2" fmla="*/ 259400 h 936269"/>
                <a:gd name="connsiteX3" fmla="*/ 994161 w 2634963"/>
                <a:gd name="connsiteY3" fmla="*/ 49850 h 936269"/>
                <a:gd name="connsiteX4" fmla="*/ 1441836 w 2634963"/>
                <a:gd name="connsiteY4" fmla="*/ 2225 h 936269"/>
                <a:gd name="connsiteX5" fmla="*/ 2003811 w 2634963"/>
                <a:gd name="connsiteY5" fmla="*/ 97475 h 936269"/>
                <a:gd name="connsiteX6" fmla="*/ 2327661 w 2634963"/>
                <a:gd name="connsiteY6" fmla="*/ 230825 h 936269"/>
                <a:gd name="connsiteX7" fmla="*/ 2632461 w 2634963"/>
                <a:gd name="connsiteY7" fmla="*/ 440375 h 936269"/>
                <a:gd name="connsiteX8" fmla="*/ 2451486 w 2634963"/>
                <a:gd name="connsiteY8" fmla="*/ 811850 h 936269"/>
                <a:gd name="connsiteX9" fmla="*/ 2089536 w 2634963"/>
                <a:gd name="connsiteY9" fmla="*/ 688025 h 936269"/>
                <a:gd name="connsiteX10" fmla="*/ 1746636 w 2634963"/>
                <a:gd name="connsiteY10" fmla="*/ 583250 h 936269"/>
                <a:gd name="connsiteX11" fmla="*/ 1441836 w 2634963"/>
                <a:gd name="connsiteY11" fmla="*/ 564200 h 936269"/>
                <a:gd name="connsiteX12" fmla="*/ 1003686 w 2634963"/>
                <a:gd name="connsiteY12" fmla="*/ 611825 h 936269"/>
                <a:gd name="connsiteX13" fmla="*/ 708411 w 2634963"/>
                <a:gd name="connsiteY13" fmla="*/ 745175 h 936269"/>
                <a:gd name="connsiteX14" fmla="*/ 346461 w 2634963"/>
                <a:gd name="connsiteY14" fmla="*/ 935675 h 936269"/>
                <a:gd name="connsiteX15" fmla="*/ 130561 w 2634963"/>
                <a:gd name="connsiteY15" fmla="*/ 754700 h 936269"/>
                <a:gd name="connsiteX0" fmla="*/ 123890 w 2628292"/>
                <a:gd name="connsiteY0" fmla="*/ 754700 h 936269"/>
                <a:gd name="connsiteX1" fmla="*/ 6415 w 2628292"/>
                <a:gd name="connsiteY1" fmla="*/ 516575 h 936269"/>
                <a:gd name="connsiteX2" fmla="*/ 415990 w 2628292"/>
                <a:gd name="connsiteY2" fmla="*/ 259400 h 936269"/>
                <a:gd name="connsiteX3" fmla="*/ 987490 w 2628292"/>
                <a:gd name="connsiteY3" fmla="*/ 49850 h 936269"/>
                <a:gd name="connsiteX4" fmla="*/ 1435165 w 2628292"/>
                <a:gd name="connsiteY4" fmla="*/ 2225 h 936269"/>
                <a:gd name="connsiteX5" fmla="*/ 1997140 w 2628292"/>
                <a:gd name="connsiteY5" fmla="*/ 97475 h 936269"/>
                <a:gd name="connsiteX6" fmla="*/ 2320990 w 2628292"/>
                <a:gd name="connsiteY6" fmla="*/ 230825 h 936269"/>
                <a:gd name="connsiteX7" fmla="*/ 2625790 w 2628292"/>
                <a:gd name="connsiteY7" fmla="*/ 440375 h 936269"/>
                <a:gd name="connsiteX8" fmla="*/ 2444815 w 2628292"/>
                <a:gd name="connsiteY8" fmla="*/ 811850 h 936269"/>
                <a:gd name="connsiteX9" fmla="*/ 2082865 w 2628292"/>
                <a:gd name="connsiteY9" fmla="*/ 688025 h 936269"/>
                <a:gd name="connsiteX10" fmla="*/ 1739965 w 2628292"/>
                <a:gd name="connsiteY10" fmla="*/ 583250 h 936269"/>
                <a:gd name="connsiteX11" fmla="*/ 1435165 w 2628292"/>
                <a:gd name="connsiteY11" fmla="*/ 564200 h 936269"/>
                <a:gd name="connsiteX12" fmla="*/ 997015 w 2628292"/>
                <a:gd name="connsiteY12" fmla="*/ 611825 h 936269"/>
                <a:gd name="connsiteX13" fmla="*/ 701740 w 2628292"/>
                <a:gd name="connsiteY13" fmla="*/ 745175 h 936269"/>
                <a:gd name="connsiteX14" fmla="*/ 339790 w 2628292"/>
                <a:gd name="connsiteY14" fmla="*/ 935675 h 936269"/>
                <a:gd name="connsiteX15" fmla="*/ 123890 w 2628292"/>
                <a:gd name="connsiteY15" fmla="*/ 754700 h 936269"/>
                <a:gd name="connsiteX0" fmla="*/ 130758 w 2635160"/>
                <a:gd name="connsiteY0" fmla="*/ 754497 h 936066"/>
                <a:gd name="connsiteX1" fmla="*/ 13283 w 2635160"/>
                <a:gd name="connsiteY1" fmla="*/ 516372 h 936066"/>
                <a:gd name="connsiteX2" fmla="*/ 426033 w 2635160"/>
                <a:gd name="connsiteY2" fmla="*/ 243322 h 936066"/>
                <a:gd name="connsiteX3" fmla="*/ 994358 w 2635160"/>
                <a:gd name="connsiteY3" fmla="*/ 49647 h 936066"/>
                <a:gd name="connsiteX4" fmla="*/ 1442033 w 2635160"/>
                <a:gd name="connsiteY4" fmla="*/ 2022 h 936066"/>
                <a:gd name="connsiteX5" fmla="*/ 2004008 w 2635160"/>
                <a:gd name="connsiteY5" fmla="*/ 97272 h 936066"/>
                <a:gd name="connsiteX6" fmla="*/ 2327858 w 2635160"/>
                <a:gd name="connsiteY6" fmla="*/ 230622 h 936066"/>
                <a:gd name="connsiteX7" fmla="*/ 2632658 w 2635160"/>
                <a:gd name="connsiteY7" fmla="*/ 440172 h 936066"/>
                <a:gd name="connsiteX8" fmla="*/ 2451683 w 2635160"/>
                <a:gd name="connsiteY8" fmla="*/ 811647 h 936066"/>
                <a:gd name="connsiteX9" fmla="*/ 2089733 w 2635160"/>
                <a:gd name="connsiteY9" fmla="*/ 687822 h 936066"/>
                <a:gd name="connsiteX10" fmla="*/ 1746833 w 2635160"/>
                <a:gd name="connsiteY10" fmla="*/ 583047 h 936066"/>
                <a:gd name="connsiteX11" fmla="*/ 1442033 w 2635160"/>
                <a:gd name="connsiteY11" fmla="*/ 563997 h 936066"/>
                <a:gd name="connsiteX12" fmla="*/ 1003883 w 2635160"/>
                <a:gd name="connsiteY12" fmla="*/ 611622 h 936066"/>
                <a:gd name="connsiteX13" fmla="*/ 708608 w 2635160"/>
                <a:gd name="connsiteY13" fmla="*/ 744972 h 936066"/>
                <a:gd name="connsiteX14" fmla="*/ 346658 w 2635160"/>
                <a:gd name="connsiteY14" fmla="*/ 935472 h 936066"/>
                <a:gd name="connsiteX15" fmla="*/ 130758 w 2635160"/>
                <a:gd name="connsiteY15" fmla="*/ 754497 h 936066"/>
                <a:gd name="connsiteX0" fmla="*/ 130758 w 2635160"/>
                <a:gd name="connsiteY0" fmla="*/ 754497 h 936066"/>
                <a:gd name="connsiteX1" fmla="*/ 13283 w 2635160"/>
                <a:gd name="connsiteY1" fmla="*/ 516372 h 936066"/>
                <a:gd name="connsiteX2" fmla="*/ 426033 w 2635160"/>
                <a:gd name="connsiteY2" fmla="*/ 243322 h 936066"/>
                <a:gd name="connsiteX3" fmla="*/ 994358 w 2635160"/>
                <a:gd name="connsiteY3" fmla="*/ 49647 h 936066"/>
                <a:gd name="connsiteX4" fmla="*/ 1442033 w 2635160"/>
                <a:gd name="connsiteY4" fmla="*/ 2022 h 936066"/>
                <a:gd name="connsiteX5" fmla="*/ 2004008 w 2635160"/>
                <a:gd name="connsiteY5" fmla="*/ 97272 h 936066"/>
                <a:gd name="connsiteX6" fmla="*/ 2327858 w 2635160"/>
                <a:gd name="connsiteY6" fmla="*/ 230622 h 936066"/>
                <a:gd name="connsiteX7" fmla="*/ 2632658 w 2635160"/>
                <a:gd name="connsiteY7" fmla="*/ 440172 h 936066"/>
                <a:gd name="connsiteX8" fmla="*/ 2451683 w 2635160"/>
                <a:gd name="connsiteY8" fmla="*/ 811647 h 936066"/>
                <a:gd name="connsiteX9" fmla="*/ 2089733 w 2635160"/>
                <a:gd name="connsiteY9" fmla="*/ 687822 h 936066"/>
                <a:gd name="connsiteX10" fmla="*/ 1746833 w 2635160"/>
                <a:gd name="connsiteY10" fmla="*/ 583047 h 936066"/>
                <a:gd name="connsiteX11" fmla="*/ 1442033 w 2635160"/>
                <a:gd name="connsiteY11" fmla="*/ 563997 h 936066"/>
                <a:gd name="connsiteX12" fmla="*/ 1003883 w 2635160"/>
                <a:gd name="connsiteY12" fmla="*/ 611622 h 936066"/>
                <a:gd name="connsiteX13" fmla="*/ 708608 w 2635160"/>
                <a:gd name="connsiteY13" fmla="*/ 744972 h 936066"/>
                <a:gd name="connsiteX14" fmla="*/ 346658 w 2635160"/>
                <a:gd name="connsiteY14" fmla="*/ 935472 h 936066"/>
                <a:gd name="connsiteX15" fmla="*/ 130758 w 2635160"/>
                <a:gd name="connsiteY15" fmla="*/ 754497 h 936066"/>
                <a:gd name="connsiteX0" fmla="*/ 130758 w 2634633"/>
                <a:gd name="connsiteY0" fmla="*/ 754497 h 936066"/>
                <a:gd name="connsiteX1" fmla="*/ 13283 w 2634633"/>
                <a:gd name="connsiteY1" fmla="*/ 516372 h 936066"/>
                <a:gd name="connsiteX2" fmla="*/ 426033 w 2634633"/>
                <a:gd name="connsiteY2" fmla="*/ 243322 h 936066"/>
                <a:gd name="connsiteX3" fmla="*/ 994358 w 2634633"/>
                <a:gd name="connsiteY3" fmla="*/ 49647 h 936066"/>
                <a:gd name="connsiteX4" fmla="*/ 1442033 w 2634633"/>
                <a:gd name="connsiteY4" fmla="*/ 2022 h 936066"/>
                <a:gd name="connsiteX5" fmla="*/ 2004008 w 2634633"/>
                <a:gd name="connsiteY5" fmla="*/ 97272 h 936066"/>
                <a:gd name="connsiteX6" fmla="*/ 2343733 w 2634633"/>
                <a:gd name="connsiteY6" fmla="*/ 227447 h 936066"/>
                <a:gd name="connsiteX7" fmla="*/ 2632658 w 2634633"/>
                <a:gd name="connsiteY7" fmla="*/ 440172 h 936066"/>
                <a:gd name="connsiteX8" fmla="*/ 2451683 w 2634633"/>
                <a:gd name="connsiteY8" fmla="*/ 811647 h 936066"/>
                <a:gd name="connsiteX9" fmla="*/ 2089733 w 2634633"/>
                <a:gd name="connsiteY9" fmla="*/ 687822 h 936066"/>
                <a:gd name="connsiteX10" fmla="*/ 1746833 w 2634633"/>
                <a:gd name="connsiteY10" fmla="*/ 583047 h 936066"/>
                <a:gd name="connsiteX11" fmla="*/ 1442033 w 2634633"/>
                <a:gd name="connsiteY11" fmla="*/ 563997 h 936066"/>
                <a:gd name="connsiteX12" fmla="*/ 1003883 w 2634633"/>
                <a:gd name="connsiteY12" fmla="*/ 611622 h 936066"/>
                <a:gd name="connsiteX13" fmla="*/ 708608 w 2634633"/>
                <a:gd name="connsiteY13" fmla="*/ 744972 h 936066"/>
                <a:gd name="connsiteX14" fmla="*/ 346658 w 2634633"/>
                <a:gd name="connsiteY14" fmla="*/ 935472 h 936066"/>
                <a:gd name="connsiteX15" fmla="*/ 130758 w 2634633"/>
                <a:gd name="connsiteY15" fmla="*/ 754497 h 936066"/>
                <a:gd name="connsiteX0" fmla="*/ 130758 w 2634633"/>
                <a:gd name="connsiteY0" fmla="*/ 754497 h 936066"/>
                <a:gd name="connsiteX1" fmla="*/ 13283 w 2634633"/>
                <a:gd name="connsiteY1" fmla="*/ 516372 h 936066"/>
                <a:gd name="connsiteX2" fmla="*/ 426033 w 2634633"/>
                <a:gd name="connsiteY2" fmla="*/ 243322 h 936066"/>
                <a:gd name="connsiteX3" fmla="*/ 994358 w 2634633"/>
                <a:gd name="connsiteY3" fmla="*/ 49647 h 936066"/>
                <a:gd name="connsiteX4" fmla="*/ 1442033 w 2634633"/>
                <a:gd name="connsiteY4" fmla="*/ 2022 h 936066"/>
                <a:gd name="connsiteX5" fmla="*/ 2004008 w 2634633"/>
                <a:gd name="connsiteY5" fmla="*/ 97272 h 936066"/>
                <a:gd name="connsiteX6" fmla="*/ 2343733 w 2634633"/>
                <a:gd name="connsiteY6" fmla="*/ 227447 h 936066"/>
                <a:gd name="connsiteX7" fmla="*/ 2632658 w 2634633"/>
                <a:gd name="connsiteY7" fmla="*/ 440172 h 936066"/>
                <a:gd name="connsiteX8" fmla="*/ 2451683 w 2634633"/>
                <a:gd name="connsiteY8" fmla="*/ 811647 h 936066"/>
                <a:gd name="connsiteX9" fmla="*/ 2089733 w 2634633"/>
                <a:gd name="connsiteY9" fmla="*/ 687822 h 936066"/>
                <a:gd name="connsiteX10" fmla="*/ 1746833 w 2634633"/>
                <a:gd name="connsiteY10" fmla="*/ 583047 h 936066"/>
                <a:gd name="connsiteX11" fmla="*/ 1422983 w 2634633"/>
                <a:gd name="connsiteY11" fmla="*/ 554472 h 936066"/>
                <a:gd name="connsiteX12" fmla="*/ 1003883 w 2634633"/>
                <a:gd name="connsiteY12" fmla="*/ 611622 h 936066"/>
                <a:gd name="connsiteX13" fmla="*/ 708608 w 2634633"/>
                <a:gd name="connsiteY13" fmla="*/ 744972 h 936066"/>
                <a:gd name="connsiteX14" fmla="*/ 346658 w 2634633"/>
                <a:gd name="connsiteY14" fmla="*/ 935472 h 936066"/>
                <a:gd name="connsiteX15" fmla="*/ 130758 w 2634633"/>
                <a:gd name="connsiteY15" fmla="*/ 754497 h 936066"/>
                <a:gd name="connsiteX0" fmla="*/ 130758 w 2634633"/>
                <a:gd name="connsiteY0" fmla="*/ 754497 h 936066"/>
                <a:gd name="connsiteX1" fmla="*/ 13283 w 2634633"/>
                <a:gd name="connsiteY1" fmla="*/ 516372 h 936066"/>
                <a:gd name="connsiteX2" fmla="*/ 426033 w 2634633"/>
                <a:gd name="connsiteY2" fmla="*/ 243322 h 936066"/>
                <a:gd name="connsiteX3" fmla="*/ 994358 w 2634633"/>
                <a:gd name="connsiteY3" fmla="*/ 49647 h 936066"/>
                <a:gd name="connsiteX4" fmla="*/ 1442033 w 2634633"/>
                <a:gd name="connsiteY4" fmla="*/ 2022 h 936066"/>
                <a:gd name="connsiteX5" fmla="*/ 2004008 w 2634633"/>
                <a:gd name="connsiteY5" fmla="*/ 97272 h 936066"/>
                <a:gd name="connsiteX6" fmla="*/ 2343733 w 2634633"/>
                <a:gd name="connsiteY6" fmla="*/ 227447 h 936066"/>
                <a:gd name="connsiteX7" fmla="*/ 2632658 w 2634633"/>
                <a:gd name="connsiteY7" fmla="*/ 440172 h 936066"/>
                <a:gd name="connsiteX8" fmla="*/ 2451683 w 2634633"/>
                <a:gd name="connsiteY8" fmla="*/ 811647 h 936066"/>
                <a:gd name="connsiteX9" fmla="*/ 2089733 w 2634633"/>
                <a:gd name="connsiteY9" fmla="*/ 687822 h 936066"/>
                <a:gd name="connsiteX10" fmla="*/ 1746833 w 2634633"/>
                <a:gd name="connsiteY10" fmla="*/ 583047 h 936066"/>
                <a:gd name="connsiteX11" fmla="*/ 1422983 w 2634633"/>
                <a:gd name="connsiteY11" fmla="*/ 554472 h 936066"/>
                <a:gd name="connsiteX12" fmla="*/ 1003883 w 2634633"/>
                <a:gd name="connsiteY12" fmla="*/ 611622 h 936066"/>
                <a:gd name="connsiteX13" fmla="*/ 708608 w 2634633"/>
                <a:gd name="connsiteY13" fmla="*/ 744972 h 936066"/>
                <a:gd name="connsiteX14" fmla="*/ 346658 w 2634633"/>
                <a:gd name="connsiteY14" fmla="*/ 935472 h 936066"/>
                <a:gd name="connsiteX15" fmla="*/ 130758 w 2634633"/>
                <a:gd name="connsiteY15" fmla="*/ 754497 h 936066"/>
                <a:gd name="connsiteX0" fmla="*/ 130758 w 2634633"/>
                <a:gd name="connsiteY0" fmla="*/ 754497 h 936066"/>
                <a:gd name="connsiteX1" fmla="*/ 13283 w 2634633"/>
                <a:gd name="connsiteY1" fmla="*/ 516372 h 936066"/>
                <a:gd name="connsiteX2" fmla="*/ 426033 w 2634633"/>
                <a:gd name="connsiteY2" fmla="*/ 243322 h 936066"/>
                <a:gd name="connsiteX3" fmla="*/ 994358 w 2634633"/>
                <a:gd name="connsiteY3" fmla="*/ 49647 h 936066"/>
                <a:gd name="connsiteX4" fmla="*/ 1442033 w 2634633"/>
                <a:gd name="connsiteY4" fmla="*/ 2022 h 936066"/>
                <a:gd name="connsiteX5" fmla="*/ 2004008 w 2634633"/>
                <a:gd name="connsiteY5" fmla="*/ 97272 h 936066"/>
                <a:gd name="connsiteX6" fmla="*/ 2343733 w 2634633"/>
                <a:gd name="connsiteY6" fmla="*/ 227447 h 936066"/>
                <a:gd name="connsiteX7" fmla="*/ 2632658 w 2634633"/>
                <a:gd name="connsiteY7" fmla="*/ 440172 h 936066"/>
                <a:gd name="connsiteX8" fmla="*/ 2451683 w 2634633"/>
                <a:gd name="connsiteY8" fmla="*/ 811647 h 936066"/>
                <a:gd name="connsiteX9" fmla="*/ 2089733 w 2634633"/>
                <a:gd name="connsiteY9" fmla="*/ 687822 h 936066"/>
                <a:gd name="connsiteX10" fmla="*/ 1746833 w 2634633"/>
                <a:gd name="connsiteY10" fmla="*/ 583047 h 936066"/>
                <a:gd name="connsiteX11" fmla="*/ 1422983 w 2634633"/>
                <a:gd name="connsiteY11" fmla="*/ 554472 h 936066"/>
                <a:gd name="connsiteX12" fmla="*/ 1003883 w 2634633"/>
                <a:gd name="connsiteY12" fmla="*/ 611622 h 936066"/>
                <a:gd name="connsiteX13" fmla="*/ 708608 w 2634633"/>
                <a:gd name="connsiteY13" fmla="*/ 744972 h 936066"/>
                <a:gd name="connsiteX14" fmla="*/ 346658 w 2634633"/>
                <a:gd name="connsiteY14" fmla="*/ 935472 h 936066"/>
                <a:gd name="connsiteX15" fmla="*/ 130758 w 2634633"/>
                <a:gd name="connsiteY15" fmla="*/ 754497 h 936066"/>
                <a:gd name="connsiteX0" fmla="*/ 130758 w 2634633"/>
                <a:gd name="connsiteY0" fmla="*/ 754497 h 936066"/>
                <a:gd name="connsiteX1" fmla="*/ 13283 w 2634633"/>
                <a:gd name="connsiteY1" fmla="*/ 516372 h 936066"/>
                <a:gd name="connsiteX2" fmla="*/ 426033 w 2634633"/>
                <a:gd name="connsiteY2" fmla="*/ 243322 h 936066"/>
                <a:gd name="connsiteX3" fmla="*/ 994358 w 2634633"/>
                <a:gd name="connsiteY3" fmla="*/ 49647 h 936066"/>
                <a:gd name="connsiteX4" fmla="*/ 1442033 w 2634633"/>
                <a:gd name="connsiteY4" fmla="*/ 2022 h 936066"/>
                <a:gd name="connsiteX5" fmla="*/ 2004008 w 2634633"/>
                <a:gd name="connsiteY5" fmla="*/ 97272 h 936066"/>
                <a:gd name="connsiteX6" fmla="*/ 2343733 w 2634633"/>
                <a:gd name="connsiteY6" fmla="*/ 227447 h 936066"/>
                <a:gd name="connsiteX7" fmla="*/ 2632658 w 2634633"/>
                <a:gd name="connsiteY7" fmla="*/ 440172 h 936066"/>
                <a:gd name="connsiteX8" fmla="*/ 2451683 w 2634633"/>
                <a:gd name="connsiteY8" fmla="*/ 811647 h 936066"/>
                <a:gd name="connsiteX9" fmla="*/ 2089733 w 2634633"/>
                <a:gd name="connsiteY9" fmla="*/ 697347 h 936066"/>
                <a:gd name="connsiteX10" fmla="*/ 1746833 w 2634633"/>
                <a:gd name="connsiteY10" fmla="*/ 583047 h 936066"/>
                <a:gd name="connsiteX11" fmla="*/ 1422983 w 2634633"/>
                <a:gd name="connsiteY11" fmla="*/ 554472 h 936066"/>
                <a:gd name="connsiteX12" fmla="*/ 1003883 w 2634633"/>
                <a:gd name="connsiteY12" fmla="*/ 611622 h 936066"/>
                <a:gd name="connsiteX13" fmla="*/ 708608 w 2634633"/>
                <a:gd name="connsiteY13" fmla="*/ 744972 h 936066"/>
                <a:gd name="connsiteX14" fmla="*/ 346658 w 2634633"/>
                <a:gd name="connsiteY14" fmla="*/ 935472 h 936066"/>
                <a:gd name="connsiteX15" fmla="*/ 130758 w 2634633"/>
                <a:gd name="connsiteY15" fmla="*/ 754497 h 936066"/>
                <a:gd name="connsiteX0" fmla="*/ 130758 w 2634633"/>
                <a:gd name="connsiteY0" fmla="*/ 754497 h 936066"/>
                <a:gd name="connsiteX1" fmla="*/ 13283 w 2634633"/>
                <a:gd name="connsiteY1" fmla="*/ 516372 h 936066"/>
                <a:gd name="connsiteX2" fmla="*/ 426033 w 2634633"/>
                <a:gd name="connsiteY2" fmla="*/ 243322 h 936066"/>
                <a:gd name="connsiteX3" fmla="*/ 994358 w 2634633"/>
                <a:gd name="connsiteY3" fmla="*/ 49647 h 936066"/>
                <a:gd name="connsiteX4" fmla="*/ 1442033 w 2634633"/>
                <a:gd name="connsiteY4" fmla="*/ 2022 h 936066"/>
                <a:gd name="connsiteX5" fmla="*/ 2004008 w 2634633"/>
                <a:gd name="connsiteY5" fmla="*/ 97272 h 936066"/>
                <a:gd name="connsiteX6" fmla="*/ 2343733 w 2634633"/>
                <a:gd name="connsiteY6" fmla="*/ 227447 h 936066"/>
                <a:gd name="connsiteX7" fmla="*/ 2632658 w 2634633"/>
                <a:gd name="connsiteY7" fmla="*/ 440172 h 936066"/>
                <a:gd name="connsiteX8" fmla="*/ 2451683 w 2634633"/>
                <a:gd name="connsiteY8" fmla="*/ 811647 h 936066"/>
                <a:gd name="connsiteX9" fmla="*/ 2089733 w 2634633"/>
                <a:gd name="connsiteY9" fmla="*/ 697347 h 936066"/>
                <a:gd name="connsiteX10" fmla="*/ 1746833 w 2634633"/>
                <a:gd name="connsiteY10" fmla="*/ 583047 h 936066"/>
                <a:gd name="connsiteX11" fmla="*/ 1422983 w 2634633"/>
                <a:gd name="connsiteY11" fmla="*/ 554472 h 936066"/>
                <a:gd name="connsiteX12" fmla="*/ 1003883 w 2634633"/>
                <a:gd name="connsiteY12" fmla="*/ 611622 h 936066"/>
                <a:gd name="connsiteX13" fmla="*/ 708608 w 2634633"/>
                <a:gd name="connsiteY13" fmla="*/ 744972 h 936066"/>
                <a:gd name="connsiteX14" fmla="*/ 346658 w 2634633"/>
                <a:gd name="connsiteY14" fmla="*/ 935472 h 936066"/>
                <a:gd name="connsiteX15" fmla="*/ 130758 w 2634633"/>
                <a:gd name="connsiteY15" fmla="*/ 754497 h 936066"/>
                <a:gd name="connsiteX0" fmla="*/ 121158 w 2625033"/>
                <a:gd name="connsiteY0" fmla="*/ 754497 h 936066"/>
                <a:gd name="connsiteX1" fmla="*/ 12921 w 2625033"/>
                <a:gd name="connsiteY1" fmla="*/ 544005 h 936066"/>
                <a:gd name="connsiteX2" fmla="*/ 416433 w 2625033"/>
                <a:gd name="connsiteY2" fmla="*/ 243322 h 936066"/>
                <a:gd name="connsiteX3" fmla="*/ 984758 w 2625033"/>
                <a:gd name="connsiteY3" fmla="*/ 49647 h 936066"/>
                <a:gd name="connsiteX4" fmla="*/ 1432433 w 2625033"/>
                <a:gd name="connsiteY4" fmla="*/ 2022 h 936066"/>
                <a:gd name="connsiteX5" fmla="*/ 1994408 w 2625033"/>
                <a:gd name="connsiteY5" fmla="*/ 97272 h 936066"/>
                <a:gd name="connsiteX6" fmla="*/ 2334133 w 2625033"/>
                <a:gd name="connsiteY6" fmla="*/ 227447 h 936066"/>
                <a:gd name="connsiteX7" fmla="*/ 2623058 w 2625033"/>
                <a:gd name="connsiteY7" fmla="*/ 440172 h 936066"/>
                <a:gd name="connsiteX8" fmla="*/ 2442083 w 2625033"/>
                <a:gd name="connsiteY8" fmla="*/ 811647 h 936066"/>
                <a:gd name="connsiteX9" fmla="*/ 2080133 w 2625033"/>
                <a:gd name="connsiteY9" fmla="*/ 697347 h 936066"/>
                <a:gd name="connsiteX10" fmla="*/ 1737233 w 2625033"/>
                <a:gd name="connsiteY10" fmla="*/ 583047 h 936066"/>
                <a:gd name="connsiteX11" fmla="*/ 1413383 w 2625033"/>
                <a:gd name="connsiteY11" fmla="*/ 554472 h 936066"/>
                <a:gd name="connsiteX12" fmla="*/ 994283 w 2625033"/>
                <a:gd name="connsiteY12" fmla="*/ 611622 h 936066"/>
                <a:gd name="connsiteX13" fmla="*/ 699008 w 2625033"/>
                <a:gd name="connsiteY13" fmla="*/ 744972 h 936066"/>
                <a:gd name="connsiteX14" fmla="*/ 337058 w 2625033"/>
                <a:gd name="connsiteY14" fmla="*/ 935472 h 936066"/>
                <a:gd name="connsiteX15" fmla="*/ 121158 w 2625033"/>
                <a:gd name="connsiteY15" fmla="*/ 754497 h 936066"/>
                <a:gd name="connsiteX0" fmla="*/ 113378 w 2626491"/>
                <a:gd name="connsiteY0" fmla="*/ 778676 h 935705"/>
                <a:gd name="connsiteX1" fmla="*/ 14379 w 2626491"/>
                <a:gd name="connsiteY1" fmla="*/ 544005 h 935705"/>
                <a:gd name="connsiteX2" fmla="*/ 417891 w 2626491"/>
                <a:gd name="connsiteY2" fmla="*/ 243322 h 935705"/>
                <a:gd name="connsiteX3" fmla="*/ 986216 w 2626491"/>
                <a:gd name="connsiteY3" fmla="*/ 49647 h 935705"/>
                <a:gd name="connsiteX4" fmla="*/ 1433891 w 2626491"/>
                <a:gd name="connsiteY4" fmla="*/ 2022 h 935705"/>
                <a:gd name="connsiteX5" fmla="*/ 1995866 w 2626491"/>
                <a:gd name="connsiteY5" fmla="*/ 97272 h 935705"/>
                <a:gd name="connsiteX6" fmla="*/ 2335591 w 2626491"/>
                <a:gd name="connsiteY6" fmla="*/ 227447 h 935705"/>
                <a:gd name="connsiteX7" fmla="*/ 2624516 w 2626491"/>
                <a:gd name="connsiteY7" fmla="*/ 440172 h 935705"/>
                <a:gd name="connsiteX8" fmla="*/ 2443541 w 2626491"/>
                <a:gd name="connsiteY8" fmla="*/ 811647 h 935705"/>
                <a:gd name="connsiteX9" fmla="*/ 2081591 w 2626491"/>
                <a:gd name="connsiteY9" fmla="*/ 697347 h 935705"/>
                <a:gd name="connsiteX10" fmla="*/ 1738691 w 2626491"/>
                <a:gd name="connsiteY10" fmla="*/ 583047 h 935705"/>
                <a:gd name="connsiteX11" fmla="*/ 1414841 w 2626491"/>
                <a:gd name="connsiteY11" fmla="*/ 554472 h 935705"/>
                <a:gd name="connsiteX12" fmla="*/ 995741 w 2626491"/>
                <a:gd name="connsiteY12" fmla="*/ 611622 h 935705"/>
                <a:gd name="connsiteX13" fmla="*/ 700466 w 2626491"/>
                <a:gd name="connsiteY13" fmla="*/ 744972 h 935705"/>
                <a:gd name="connsiteX14" fmla="*/ 338516 w 2626491"/>
                <a:gd name="connsiteY14" fmla="*/ 935472 h 935705"/>
                <a:gd name="connsiteX15" fmla="*/ 113378 w 2626491"/>
                <a:gd name="connsiteY15" fmla="*/ 778676 h 935705"/>
                <a:gd name="connsiteX0" fmla="*/ 113331 w 2626444"/>
                <a:gd name="connsiteY0" fmla="*/ 778676 h 956396"/>
                <a:gd name="connsiteX1" fmla="*/ 14332 w 2626444"/>
                <a:gd name="connsiteY1" fmla="*/ 544005 h 956396"/>
                <a:gd name="connsiteX2" fmla="*/ 417844 w 2626444"/>
                <a:gd name="connsiteY2" fmla="*/ 243322 h 956396"/>
                <a:gd name="connsiteX3" fmla="*/ 986169 w 2626444"/>
                <a:gd name="connsiteY3" fmla="*/ 49647 h 956396"/>
                <a:gd name="connsiteX4" fmla="*/ 1433844 w 2626444"/>
                <a:gd name="connsiteY4" fmla="*/ 2022 h 956396"/>
                <a:gd name="connsiteX5" fmla="*/ 1995819 w 2626444"/>
                <a:gd name="connsiteY5" fmla="*/ 97272 h 956396"/>
                <a:gd name="connsiteX6" fmla="*/ 2335544 w 2626444"/>
                <a:gd name="connsiteY6" fmla="*/ 227447 h 956396"/>
                <a:gd name="connsiteX7" fmla="*/ 2624469 w 2626444"/>
                <a:gd name="connsiteY7" fmla="*/ 440172 h 956396"/>
                <a:gd name="connsiteX8" fmla="*/ 2443494 w 2626444"/>
                <a:gd name="connsiteY8" fmla="*/ 811647 h 956396"/>
                <a:gd name="connsiteX9" fmla="*/ 2081544 w 2626444"/>
                <a:gd name="connsiteY9" fmla="*/ 697347 h 956396"/>
                <a:gd name="connsiteX10" fmla="*/ 1738644 w 2626444"/>
                <a:gd name="connsiteY10" fmla="*/ 583047 h 956396"/>
                <a:gd name="connsiteX11" fmla="*/ 1414794 w 2626444"/>
                <a:gd name="connsiteY11" fmla="*/ 554472 h 956396"/>
                <a:gd name="connsiteX12" fmla="*/ 995694 w 2626444"/>
                <a:gd name="connsiteY12" fmla="*/ 611622 h 956396"/>
                <a:gd name="connsiteX13" fmla="*/ 700419 w 2626444"/>
                <a:gd name="connsiteY13" fmla="*/ 744972 h 956396"/>
                <a:gd name="connsiteX14" fmla="*/ 335389 w 2626444"/>
                <a:gd name="connsiteY14" fmla="*/ 956197 h 956396"/>
                <a:gd name="connsiteX15" fmla="*/ 113331 w 2626444"/>
                <a:gd name="connsiteY15" fmla="*/ 778676 h 956396"/>
                <a:gd name="connsiteX0" fmla="*/ 113331 w 2627099"/>
                <a:gd name="connsiteY0" fmla="*/ 778676 h 956396"/>
                <a:gd name="connsiteX1" fmla="*/ 14332 w 2627099"/>
                <a:gd name="connsiteY1" fmla="*/ 544005 h 956396"/>
                <a:gd name="connsiteX2" fmla="*/ 417844 w 2627099"/>
                <a:gd name="connsiteY2" fmla="*/ 243322 h 956396"/>
                <a:gd name="connsiteX3" fmla="*/ 986169 w 2627099"/>
                <a:gd name="connsiteY3" fmla="*/ 49647 h 956396"/>
                <a:gd name="connsiteX4" fmla="*/ 1433844 w 2627099"/>
                <a:gd name="connsiteY4" fmla="*/ 2022 h 956396"/>
                <a:gd name="connsiteX5" fmla="*/ 1995819 w 2627099"/>
                <a:gd name="connsiteY5" fmla="*/ 97272 h 956396"/>
                <a:gd name="connsiteX6" fmla="*/ 2335544 w 2627099"/>
                <a:gd name="connsiteY6" fmla="*/ 227447 h 956396"/>
                <a:gd name="connsiteX7" fmla="*/ 2624469 w 2627099"/>
                <a:gd name="connsiteY7" fmla="*/ 440172 h 956396"/>
                <a:gd name="connsiteX8" fmla="*/ 2455811 w 2627099"/>
                <a:gd name="connsiteY8" fmla="*/ 835826 h 956396"/>
                <a:gd name="connsiteX9" fmla="*/ 2081544 w 2627099"/>
                <a:gd name="connsiteY9" fmla="*/ 697347 h 956396"/>
                <a:gd name="connsiteX10" fmla="*/ 1738644 w 2627099"/>
                <a:gd name="connsiteY10" fmla="*/ 583047 h 956396"/>
                <a:gd name="connsiteX11" fmla="*/ 1414794 w 2627099"/>
                <a:gd name="connsiteY11" fmla="*/ 554472 h 956396"/>
                <a:gd name="connsiteX12" fmla="*/ 995694 w 2627099"/>
                <a:gd name="connsiteY12" fmla="*/ 611622 h 956396"/>
                <a:gd name="connsiteX13" fmla="*/ 700419 w 2627099"/>
                <a:gd name="connsiteY13" fmla="*/ 744972 h 956396"/>
                <a:gd name="connsiteX14" fmla="*/ 335389 w 2627099"/>
                <a:gd name="connsiteY14" fmla="*/ 956197 h 956396"/>
                <a:gd name="connsiteX15" fmla="*/ 113331 w 2627099"/>
                <a:gd name="connsiteY15" fmla="*/ 778676 h 956396"/>
                <a:gd name="connsiteX0" fmla="*/ 113331 w 2636174"/>
                <a:gd name="connsiteY0" fmla="*/ 778676 h 956396"/>
                <a:gd name="connsiteX1" fmla="*/ 14332 w 2636174"/>
                <a:gd name="connsiteY1" fmla="*/ 544005 h 956396"/>
                <a:gd name="connsiteX2" fmla="*/ 417844 w 2636174"/>
                <a:gd name="connsiteY2" fmla="*/ 243322 h 956396"/>
                <a:gd name="connsiteX3" fmla="*/ 986169 w 2636174"/>
                <a:gd name="connsiteY3" fmla="*/ 49647 h 956396"/>
                <a:gd name="connsiteX4" fmla="*/ 1433844 w 2636174"/>
                <a:gd name="connsiteY4" fmla="*/ 2022 h 956396"/>
                <a:gd name="connsiteX5" fmla="*/ 1995819 w 2636174"/>
                <a:gd name="connsiteY5" fmla="*/ 97272 h 956396"/>
                <a:gd name="connsiteX6" fmla="*/ 2335544 w 2636174"/>
                <a:gd name="connsiteY6" fmla="*/ 227447 h 956396"/>
                <a:gd name="connsiteX7" fmla="*/ 2633707 w 2636174"/>
                <a:gd name="connsiteY7" fmla="*/ 460897 h 956396"/>
                <a:gd name="connsiteX8" fmla="*/ 2455811 w 2636174"/>
                <a:gd name="connsiteY8" fmla="*/ 835826 h 956396"/>
                <a:gd name="connsiteX9" fmla="*/ 2081544 w 2636174"/>
                <a:gd name="connsiteY9" fmla="*/ 697347 h 956396"/>
                <a:gd name="connsiteX10" fmla="*/ 1738644 w 2636174"/>
                <a:gd name="connsiteY10" fmla="*/ 583047 h 956396"/>
                <a:gd name="connsiteX11" fmla="*/ 1414794 w 2636174"/>
                <a:gd name="connsiteY11" fmla="*/ 554472 h 956396"/>
                <a:gd name="connsiteX12" fmla="*/ 995694 w 2636174"/>
                <a:gd name="connsiteY12" fmla="*/ 611622 h 956396"/>
                <a:gd name="connsiteX13" fmla="*/ 700419 w 2636174"/>
                <a:gd name="connsiteY13" fmla="*/ 744972 h 956396"/>
                <a:gd name="connsiteX14" fmla="*/ 335389 w 2636174"/>
                <a:gd name="connsiteY14" fmla="*/ 956197 h 956396"/>
                <a:gd name="connsiteX15" fmla="*/ 113331 w 2636174"/>
                <a:gd name="connsiteY15" fmla="*/ 778676 h 956396"/>
                <a:gd name="connsiteX0" fmla="*/ 113331 w 2636619"/>
                <a:gd name="connsiteY0" fmla="*/ 778676 h 956396"/>
                <a:gd name="connsiteX1" fmla="*/ 14332 w 2636619"/>
                <a:gd name="connsiteY1" fmla="*/ 544005 h 956396"/>
                <a:gd name="connsiteX2" fmla="*/ 417844 w 2636619"/>
                <a:gd name="connsiteY2" fmla="*/ 243322 h 956396"/>
                <a:gd name="connsiteX3" fmla="*/ 986169 w 2636619"/>
                <a:gd name="connsiteY3" fmla="*/ 49647 h 956396"/>
                <a:gd name="connsiteX4" fmla="*/ 1433844 w 2636619"/>
                <a:gd name="connsiteY4" fmla="*/ 2022 h 956396"/>
                <a:gd name="connsiteX5" fmla="*/ 1995819 w 2636619"/>
                <a:gd name="connsiteY5" fmla="*/ 97272 h 956396"/>
                <a:gd name="connsiteX6" fmla="*/ 2323227 w 2636619"/>
                <a:gd name="connsiteY6" fmla="*/ 237810 h 956396"/>
                <a:gd name="connsiteX7" fmla="*/ 2633707 w 2636619"/>
                <a:gd name="connsiteY7" fmla="*/ 460897 h 956396"/>
                <a:gd name="connsiteX8" fmla="*/ 2455811 w 2636619"/>
                <a:gd name="connsiteY8" fmla="*/ 835826 h 956396"/>
                <a:gd name="connsiteX9" fmla="*/ 2081544 w 2636619"/>
                <a:gd name="connsiteY9" fmla="*/ 697347 h 956396"/>
                <a:gd name="connsiteX10" fmla="*/ 1738644 w 2636619"/>
                <a:gd name="connsiteY10" fmla="*/ 583047 h 956396"/>
                <a:gd name="connsiteX11" fmla="*/ 1414794 w 2636619"/>
                <a:gd name="connsiteY11" fmla="*/ 554472 h 956396"/>
                <a:gd name="connsiteX12" fmla="*/ 995694 w 2636619"/>
                <a:gd name="connsiteY12" fmla="*/ 611622 h 956396"/>
                <a:gd name="connsiteX13" fmla="*/ 700419 w 2636619"/>
                <a:gd name="connsiteY13" fmla="*/ 744972 h 956396"/>
                <a:gd name="connsiteX14" fmla="*/ 335389 w 2636619"/>
                <a:gd name="connsiteY14" fmla="*/ 956197 h 956396"/>
                <a:gd name="connsiteX15" fmla="*/ 113331 w 2636619"/>
                <a:gd name="connsiteY15" fmla="*/ 778676 h 956396"/>
                <a:gd name="connsiteX0" fmla="*/ 113331 w 2636619"/>
                <a:gd name="connsiteY0" fmla="*/ 779086 h 956806"/>
                <a:gd name="connsiteX1" fmla="*/ 14332 w 2636619"/>
                <a:gd name="connsiteY1" fmla="*/ 544415 h 956806"/>
                <a:gd name="connsiteX2" fmla="*/ 417844 w 2636619"/>
                <a:gd name="connsiteY2" fmla="*/ 243732 h 956806"/>
                <a:gd name="connsiteX3" fmla="*/ 986169 w 2636619"/>
                <a:gd name="connsiteY3" fmla="*/ 50057 h 956806"/>
                <a:gd name="connsiteX4" fmla="*/ 1433844 w 2636619"/>
                <a:gd name="connsiteY4" fmla="*/ 2432 h 956806"/>
                <a:gd name="connsiteX5" fmla="*/ 1983501 w 2636619"/>
                <a:gd name="connsiteY5" fmla="*/ 104591 h 956806"/>
                <a:gd name="connsiteX6" fmla="*/ 2323227 w 2636619"/>
                <a:gd name="connsiteY6" fmla="*/ 238220 h 956806"/>
                <a:gd name="connsiteX7" fmla="*/ 2633707 w 2636619"/>
                <a:gd name="connsiteY7" fmla="*/ 461307 h 956806"/>
                <a:gd name="connsiteX8" fmla="*/ 2455811 w 2636619"/>
                <a:gd name="connsiteY8" fmla="*/ 836236 h 956806"/>
                <a:gd name="connsiteX9" fmla="*/ 2081544 w 2636619"/>
                <a:gd name="connsiteY9" fmla="*/ 697757 h 956806"/>
                <a:gd name="connsiteX10" fmla="*/ 1738644 w 2636619"/>
                <a:gd name="connsiteY10" fmla="*/ 583457 h 956806"/>
                <a:gd name="connsiteX11" fmla="*/ 1414794 w 2636619"/>
                <a:gd name="connsiteY11" fmla="*/ 554882 h 956806"/>
                <a:gd name="connsiteX12" fmla="*/ 995694 w 2636619"/>
                <a:gd name="connsiteY12" fmla="*/ 612032 h 956806"/>
                <a:gd name="connsiteX13" fmla="*/ 700419 w 2636619"/>
                <a:gd name="connsiteY13" fmla="*/ 745382 h 956806"/>
                <a:gd name="connsiteX14" fmla="*/ 335389 w 2636619"/>
                <a:gd name="connsiteY14" fmla="*/ 956607 h 956806"/>
                <a:gd name="connsiteX15" fmla="*/ 113331 w 2636619"/>
                <a:gd name="connsiteY15" fmla="*/ 779086 h 956806"/>
                <a:gd name="connsiteX0" fmla="*/ 113723 w 2637011"/>
                <a:gd name="connsiteY0" fmla="*/ 779330 h 957050"/>
                <a:gd name="connsiteX1" fmla="*/ 14724 w 2637011"/>
                <a:gd name="connsiteY1" fmla="*/ 544659 h 957050"/>
                <a:gd name="connsiteX2" fmla="*/ 424395 w 2637011"/>
                <a:gd name="connsiteY2" fmla="*/ 261247 h 957050"/>
                <a:gd name="connsiteX3" fmla="*/ 986561 w 2637011"/>
                <a:gd name="connsiteY3" fmla="*/ 50301 h 957050"/>
                <a:gd name="connsiteX4" fmla="*/ 1434236 w 2637011"/>
                <a:gd name="connsiteY4" fmla="*/ 2676 h 957050"/>
                <a:gd name="connsiteX5" fmla="*/ 1983893 w 2637011"/>
                <a:gd name="connsiteY5" fmla="*/ 104835 h 957050"/>
                <a:gd name="connsiteX6" fmla="*/ 2323619 w 2637011"/>
                <a:gd name="connsiteY6" fmla="*/ 238464 h 957050"/>
                <a:gd name="connsiteX7" fmla="*/ 2634099 w 2637011"/>
                <a:gd name="connsiteY7" fmla="*/ 461551 h 957050"/>
                <a:gd name="connsiteX8" fmla="*/ 2456203 w 2637011"/>
                <a:gd name="connsiteY8" fmla="*/ 836480 h 957050"/>
                <a:gd name="connsiteX9" fmla="*/ 2081936 w 2637011"/>
                <a:gd name="connsiteY9" fmla="*/ 698001 h 957050"/>
                <a:gd name="connsiteX10" fmla="*/ 1739036 w 2637011"/>
                <a:gd name="connsiteY10" fmla="*/ 583701 h 957050"/>
                <a:gd name="connsiteX11" fmla="*/ 1415186 w 2637011"/>
                <a:gd name="connsiteY11" fmla="*/ 555126 h 957050"/>
                <a:gd name="connsiteX12" fmla="*/ 996086 w 2637011"/>
                <a:gd name="connsiteY12" fmla="*/ 612276 h 957050"/>
                <a:gd name="connsiteX13" fmla="*/ 700811 w 2637011"/>
                <a:gd name="connsiteY13" fmla="*/ 745626 h 957050"/>
                <a:gd name="connsiteX14" fmla="*/ 335781 w 2637011"/>
                <a:gd name="connsiteY14" fmla="*/ 956851 h 957050"/>
                <a:gd name="connsiteX15" fmla="*/ 113723 w 2637011"/>
                <a:gd name="connsiteY15" fmla="*/ 779330 h 957050"/>
                <a:gd name="connsiteX0" fmla="*/ 113723 w 2637011"/>
                <a:gd name="connsiteY0" fmla="*/ 779330 h 957050"/>
                <a:gd name="connsiteX1" fmla="*/ 14724 w 2637011"/>
                <a:gd name="connsiteY1" fmla="*/ 544659 h 957050"/>
                <a:gd name="connsiteX2" fmla="*/ 424395 w 2637011"/>
                <a:gd name="connsiteY2" fmla="*/ 261247 h 957050"/>
                <a:gd name="connsiteX3" fmla="*/ 986561 w 2637011"/>
                <a:gd name="connsiteY3" fmla="*/ 50301 h 957050"/>
                <a:gd name="connsiteX4" fmla="*/ 1434236 w 2637011"/>
                <a:gd name="connsiteY4" fmla="*/ 2676 h 957050"/>
                <a:gd name="connsiteX5" fmla="*/ 1983893 w 2637011"/>
                <a:gd name="connsiteY5" fmla="*/ 104835 h 957050"/>
                <a:gd name="connsiteX6" fmla="*/ 2323619 w 2637011"/>
                <a:gd name="connsiteY6" fmla="*/ 238464 h 957050"/>
                <a:gd name="connsiteX7" fmla="*/ 2634099 w 2637011"/>
                <a:gd name="connsiteY7" fmla="*/ 461551 h 957050"/>
                <a:gd name="connsiteX8" fmla="*/ 2456203 w 2637011"/>
                <a:gd name="connsiteY8" fmla="*/ 836480 h 957050"/>
                <a:gd name="connsiteX9" fmla="*/ 2081936 w 2637011"/>
                <a:gd name="connsiteY9" fmla="*/ 698001 h 957050"/>
                <a:gd name="connsiteX10" fmla="*/ 1739036 w 2637011"/>
                <a:gd name="connsiteY10" fmla="*/ 583701 h 957050"/>
                <a:gd name="connsiteX11" fmla="*/ 1415186 w 2637011"/>
                <a:gd name="connsiteY11" fmla="*/ 555126 h 957050"/>
                <a:gd name="connsiteX12" fmla="*/ 996086 w 2637011"/>
                <a:gd name="connsiteY12" fmla="*/ 612276 h 957050"/>
                <a:gd name="connsiteX13" fmla="*/ 700811 w 2637011"/>
                <a:gd name="connsiteY13" fmla="*/ 745626 h 957050"/>
                <a:gd name="connsiteX14" fmla="*/ 335781 w 2637011"/>
                <a:gd name="connsiteY14" fmla="*/ 956851 h 957050"/>
                <a:gd name="connsiteX15" fmla="*/ 113723 w 2637011"/>
                <a:gd name="connsiteY15" fmla="*/ 779330 h 957050"/>
                <a:gd name="connsiteX0" fmla="*/ 113723 w 2637011"/>
                <a:gd name="connsiteY0" fmla="*/ 779330 h 957050"/>
                <a:gd name="connsiteX1" fmla="*/ 14724 w 2637011"/>
                <a:gd name="connsiteY1" fmla="*/ 544659 h 957050"/>
                <a:gd name="connsiteX2" fmla="*/ 424395 w 2637011"/>
                <a:gd name="connsiteY2" fmla="*/ 261247 h 957050"/>
                <a:gd name="connsiteX3" fmla="*/ 986561 w 2637011"/>
                <a:gd name="connsiteY3" fmla="*/ 50301 h 957050"/>
                <a:gd name="connsiteX4" fmla="*/ 1434236 w 2637011"/>
                <a:gd name="connsiteY4" fmla="*/ 2676 h 957050"/>
                <a:gd name="connsiteX5" fmla="*/ 1983893 w 2637011"/>
                <a:gd name="connsiteY5" fmla="*/ 104835 h 957050"/>
                <a:gd name="connsiteX6" fmla="*/ 2323619 w 2637011"/>
                <a:gd name="connsiteY6" fmla="*/ 238464 h 957050"/>
                <a:gd name="connsiteX7" fmla="*/ 2634099 w 2637011"/>
                <a:gd name="connsiteY7" fmla="*/ 461551 h 957050"/>
                <a:gd name="connsiteX8" fmla="*/ 2456203 w 2637011"/>
                <a:gd name="connsiteY8" fmla="*/ 836480 h 957050"/>
                <a:gd name="connsiteX9" fmla="*/ 2081936 w 2637011"/>
                <a:gd name="connsiteY9" fmla="*/ 698001 h 957050"/>
                <a:gd name="connsiteX10" fmla="*/ 1739036 w 2637011"/>
                <a:gd name="connsiteY10" fmla="*/ 583701 h 957050"/>
                <a:gd name="connsiteX11" fmla="*/ 1409027 w 2637011"/>
                <a:gd name="connsiteY11" fmla="*/ 541310 h 957050"/>
                <a:gd name="connsiteX12" fmla="*/ 996086 w 2637011"/>
                <a:gd name="connsiteY12" fmla="*/ 612276 h 957050"/>
                <a:gd name="connsiteX13" fmla="*/ 700811 w 2637011"/>
                <a:gd name="connsiteY13" fmla="*/ 745626 h 957050"/>
                <a:gd name="connsiteX14" fmla="*/ 335781 w 2637011"/>
                <a:gd name="connsiteY14" fmla="*/ 956851 h 957050"/>
                <a:gd name="connsiteX15" fmla="*/ 113723 w 2637011"/>
                <a:gd name="connsiteY15" fmla="*/ 779330 h 957050"/>
                <a:gd name="connsiteX0" fmla="*/ 113723 w 2637011"/>
                <a:gd name="connsiteY0" fmla="*/ 779330 h 957050"/>
                <a:gd name="connsiteX1" fmla="*/ 14724 w 2637011"/>
                <a:gd name="connsiteY1" fmla="*/ 544659 h 957050"/>
                <a:gd name="connsiteX2" fmla="*/ 424395 w 2637011"/>
                <a:gd name="connsiteY2" fmla="*/ 261247 h 957050"/>
                <a:gd name="connsiteX3" fmla="*/ 986561 w 2637011"/>
                <a:gd name="connsiteY3" fmla="*/ 50301 h 957050"/>
                <a:gd name="connsiteX4" fmla="*/ 1434236 w 2637011"/>
                <a:gd name="connsiteY4" fmla="*/ 2676 h 957050"/>
                <a:gd name="connsiteX5" fmla="*/ 1983893 w 2637011"/>
                <a:gd name="connsiteY5" fmla="*/ 104835 h 957050"/>
                <a:gd name="connsiteX6" fmla="*/ 2323619 w 2637011"/>
                <a:gd name="connsiteY6" fmla="*/ 238464 h 957050"/>
                <a:gd name="connsiteX7" fmla="*/ 2634099 w 2637011"/>
                <a:gd name="connsiteY7" fmla="*/ 461551 h 957050"/>
                <a:gd name="connsiteX8" fmla="*/ 2456203 w 2637011"/>
                <a:gd name="connsiteY8" fmla="*/ 836480 h 957050"/>
                <a:gd name="connsiteX9" fmla="*/ 2081936 w 2637011"/>
                <a:gd name="connsiteY9" fmla="*/ 698001 h 957050"/>
                <a:gd name="connsiteX10" fmla="*/ 1739037 w 2637011"/>
                <a:gd name="connsiteY10" fmla="*/ 573339 h 957050"/>
                <a:gd name="connsiteX11" fmla="*/ 1409027 w 2637011"/>
                <a:gd name="connsiteY11" fmla="*/ 541310 h 957050"/>
                <a:gd name="connsiteX12" fmla="*/ 996086 w 2637011"/>
                <a:gd name="connsiteY12" fmla="*/ 612276 h 957050"/>
                <a:gd name="connsiteX13" fmla="*/ 700811 w 2637011"/>
                <a:gd name="connsiteY13" fmla="*/ 745626 h 957050"/>
                <a:gd name="connsiteX14" fmla="*/ 335781 w 2637011"/>
                <a:gd name="connsiteY14" fmla="*/ 956851 h 957050"/>
                <a:gd name="connsiteX15" fmla="*/ 113723 w 2637011"/>
                <a:gd name="connsiteY15" fmla="*/ 779330 h 957050"/>
                <a:gd name="connsiteX0" fmla="*/ 113723 w 2637011"/>
                <a:gd name="connsiteY0" fmla="*/ 779330 h 957050"/>
                <a:gd name="connsiteX1" fmla="*/ 14724 w 2637011"/>
                <a:gd name="connsiteY1" fmla="*/ 544659 h 957050"/>
                <a:gd name="connsiteX2" fmla="*/ 424395 w 2637011"/>
                <a:gd name="connsiteY2" fmla="*/ 261247 h 957050"/>
                <a:gd name="connsiteX3" fmla="*/ 986561 w 2637011"/>
                <a:gd name="connsiteY3" fmla="*/ 50301 h 957050"/>
                <a:gd name="connsiteX4" fmla="*/ 1434236 w 2637011"/>
                <a:gd name="connsiteY4" fmla="*/ 2676 h 957050"/>
                <a:gd name="connsiteX5" fmla="*/ 1983893 w 2637011"/>
                <a:gd name="connsiteY5" fmla="*/ 104835 h 957050"/>
                <a:gd name="connsiteX6" fmla="*/ 2323619 w 2637011"/>
                <a:gd name="connsiteY6" fmla="*/ 238464 h 957050"/>
                <a:gd name="connsiteX7" fmla="*/ 2634099 w 2637011"/>
                <a:gd name="connsiteY7" fmla="*/ 461551 h 957050"/>
                <a:gd name="connsiteX8" fmla="*/ 2456203 w 2637011"/>
                <a:gd name="connsiteY8" fmla="*/ 836480 h 957050"/>
                <a:gd name="connsiteX9" fmla="*/ 2081936 w 2637011"/>
                <a:gd name="connsiteY9" fmla="*/ 698001 h 957050"/>
                <a:gd name="connsiteX10" fmla="*/ 1739037 w 2637011"/>
                <a:gd name="connsiteY10" fmla="*/ 573339 h 957050"/>
                <a:gd name="connsiteX11" fmla="*/ 1409027 w 2637011"/>
                <a:gd name="connsiteY11" fmla="*/ 541310 h 957050"/>
                <a:gd name="connsiteX12" fmla="*/ 993007 w 2637011"/>
                <a:gd name="connsiteY12" fmla="*/ 605367 h 957050"/>
                <a:gd name="connsiteX13" fmla="*/ 700811 w 2637011"/>
                <a:gd name="connsiteY13" fmla="*/ 745626 h 957050"/>
                <a:gd name="connsiteX14" fmla="*/ 335781 w 2637011"/>
                <a:gd name="connsiteY14" fmla="*/ 956851 h 957050"/>
                <a:gd name="connsiteX15" fmla="*/ 113723 w 2637011"/>
                <a:gd name="connsiteY15" fmla="*/ 779330 h 957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637011" h="957050">
                  <a:moveTo>
                    <a:pt x="113723" y="779330"/>
                  </a:moveTo>
                  <a:cubicBezTo>
                    <a:pt x="60214" y="710631"/>
                    <a:pt x="-37055" y="631006"/>
                    <a:pt x="14724" y="544659"/>
                  </a:cubicBezTo>
                  <a:cubicBezTo>
                    <a:pt x="66503" y="458312"/>
                    <a:pt x="262422" y="343640"/>
                    <a:pt x="424395" y="261247"/>
                  </a:cubicBezTo>
                  <a:cubicBezTo>
                    <a:pt x="586368" y="178854"/>
                    <a:pt x="818254" y="93396"/>
                    <a:pt x="986561" y="50301"/>
                  </a:cubicBezTo>
                  <a:cubicBezTo>
                    <a:pt x="1154868" y="7206"/>
                    <a:pt x="1268014" y="-6413"/>
                    <a:pt x="1434236" y="2676"/>
                  </a:cubicBezTo>
                  <a:cubicBezTo>
                    <a:pt x="1600458" y="11765"/>
                    <a:pt x="1835663" y="65537"/>
                    <a:pt x="1983893" y="104835"/>
                  </a:cubicBezTo>
                  <a:cubicBezTo>
                    <a:pt x="2132123" y="144133"/>
                    <a:pt x="2215251" y="179011"/>
                    <a:pt x="2323619" y="238464"/>
                  </a:cubicBezTo>
                  <a:cubicBezTo>
                    <a:pt x="2431987" y="297917"/>
                    <a:pt x="2612002" y="361882"/>
                    <a:pt x="2634099" y="461551"/>
                  </a:cubicBezTo>
                  <a:cubicBezTo>
                    <a:pt x="2656196" y="561220"/>
                    <a:pt x="2548230" y="797072"/>
                    <a:pt x="2456203" y="836480"/>
                  </a:cubicBezTo>
                  <a:cubicBezTo>
                    <a:pt x="2364176" y="875888"/>
                    <a:pt x="2201464" y="741858"/>
                    <a:pt x="2081936" y="698001"/>
                  </a:cubicBezTo>
                  <a:cubicBezTo>
                    <a:pt x="1962408" y="654144"/>
                    <a:pt x="1851188" y="599454"/>
                    <a:pt x="1739037" y="573339"/>
                  </a:cubicBezTo>
                  <a:cubicBezTo>
                    <a:pt x="1626886" y="547224"/>
                    <a:pt x="1533365" y="535972"/>
                    <a:pt x="1409027" y="541310"/>
                  </a:cubicBezTo>
                  <a:cubicBezTo>
                    <a:pt x="1284689" y="546648"/>
                    <a:pt x="1111043" y="571314"/>
                    <a:pt x="993007" y="605367"/>
                  </a:cubicBezTo>
                  <a:cubicBezTo>
                    <a:pt x="874971" y="639420"/>
                    <a:pt x="810348" y="691651"/>
                    <a:pt x="700811" y="745626"/>
                  </a:cubicBezTo>
                  <a:cubicBezTo>
                    <a:pt x="591274" y="799601"/>
                    <a:pt x="433629" y="951234"/>
                    <a:pt x="335781" y="956851"/>
                  </a:cubicBezTo>
                  <a:cubicBezTo>
                    <a:pt x="237933" y="962468"/>
                    <a:pt x="167232" y="848029"/>
                    <a:pt x="113723" y="779330"/>
                  </a:cubicBezTo>
                  <a:close/>
                </a:path>
              </a:pathLst>
            </a:custGeom>
            <a:noFill/>
            <a:ln w="19050" cap="rnd">
              <a:solidFill>
                <a:schemeClr val="bg1"/>
              </a:solidFill>
              <a:prstDash val="dash"/>
              <a:round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30" name="图片 1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3451" y="920577"/>
            <a:ext cx="3724275" cy="1838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719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5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1000">
                                          <p:cBhvr additive="base">
                                            <p:cTn id="7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1000">
                                          <p:cBhvr additive="base">
                                            <p:cTn id="8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5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1000">
                                          <p:cBhvr additive="base">
                                            <p:cTn id="11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1000">
                                          <p:cBhvr additive="base">
                                            <p:cTn id="12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 p14:presetBounceEnd="5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1000">
                                          <p:cBhvr additive="base">
                                            <p:cTn id="1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1000">
                                          <p:cBhvr additive="base">
                                            <p:cTn id="1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3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900" decel="100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100" accel="1000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3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10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6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900" decel="100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100" accel="1000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30" presetID="16" presetClass="entr" presetSubtype="2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2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34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1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2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44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6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  <p:bldP spid="6" grpId="0" animBg="1"/>
          <p:bldP spid="7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3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900" decel="100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100" accel="1000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3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10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6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900" decel="100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100" accel="1000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30" presetID="16" presetClass="entr" presetSubtype="2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2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34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1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2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44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6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  <p:bldP spid="6" grpId="0" animBg="1"/>
          <p:bldP spid="7" grpId="0" animBg="1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0">
            <a:extLst>
              <a:ext uri="{FF2B5EF4-FFF2-40B4-BE49-F238E27FC236}">
                <a16:creationId xmlns:a16="http://schemas.microsoft.com/office/drawing/2014/main" id="{5FB8F193-6019-4884-9664-8B39994C8C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2315" y="5262271"/>
            <a:ext cx="11378846" cy="1745641"/>
          </a:xfrm>
          <a:prstGeom prst="rect">
            <a:avLst/>
          </a:prstGeom>
        </p:spPr>
      </p:pic>
      <p:pic>
        <p:nvPicPr>
          <p:cNvPr id="3" name="图片 21">
            <a:extLst>
              <a:ext uri="{FF2B5EF4-FFF2-40B4-BE49-F238E27FC236}">
                <a16:creationId xmlns:a16="http://schemas.microsoft.com/office/drawing/2014/main" id="{693B8F90-7060-4FAA-BB6E-913CF134666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2315" y="5262271"/>
            <a:ext cx="11378846" cy="1741129"/>
          </a:xfrm>
          <a:prstGeom prst="rect">
            <a:avLst/>
          </a:prstGeom>
        </p:spPr>
      </p:pic>
      <p:grpSp>
        <p:nvGrpSpPr>
          <p:cNvPr id="4" name="组合 6">
            <a:extLst>
              <a:ext uri="{FF2B5EF4-FFF2-40B4-BE49-F238E27FC236}">
                <a16:creationId xmlns:a16="http://schemas.microsoft.com/office/drawing/2014/main" id="{75C979CE-849B-4CAC-B125-650507AB33A3}"/>
              </a:ext>
            </a:extLst>
          </p:cNvPr>
          <p:cNvGrpSpPr/>
          <p:nvPr/>
        </p:nvGrpSpPr>
        <p:grpSpPr>
          <a:xfrm>
            <a:off x="-1026129" y="-1002321"/>
            <a:ext cx="2478651" cy="2478651"/>
            <a:chOff x="14658975" y="-3295650"/>
            <a:chExt cx="3200400" cy="3200400"/>
          </a:xfrm>
        </p:grpSpPr>
        <p:sp>
          <p:nvSpPr>
            <p:cNvPr id="5" name="星形: 十二角 19">
              <a:extLst>
                <a:ext uri="{FF2B5EF4-FFF2-40B4-BE49-F238E27FC236}">
                  <a16:creationId xmlns:a16="http://schemas.microsoft.com/office/drawing/2014/main" id="{2AA2F5DD-640F-4CF8-8AAD-E771F7B36125}"/>
                </a:ext>
              </a:extLst>
            </p:cNvPr>
            <p:cNvSpPr/>
            <p:nvPr/>
          </p:nvSpPr>
          <p:spPr>
            <a:xfrm>
              <a:off x="14658975" y="-3295650"/>
              <a:ext cx="3200400" cy="3200400"/>
            </a:xfrm>
            <a:custGeom>
              <a:avLst/>
              <a:gdLst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3200400" h="3200400">
                  <a:moveTo>
                    <a:pt x="0" y="1600200"/>
                  </a:moveTo>
                  <a:cubicBezTo>
                    <a:pt x="149434" y="1436357"/>
                    <a:pt x="260768" y="1356333"/>
                    <a:pt x="448302" y="1291550"/>
                  </a:cubicBezTo>
                  <a:cubicBezTo>
                    <a:pt x="294130" y="1112493"/>
                    <a:pt x="254258" y="1024877"/>
                    <a:pt x="214386" y="800100"/>
                  </a:cubicBezTo>
                  <a:cubicBezTo>
                    <a:pt x="395241" y="724757"/>
                    <a:pt x="537997" y="740855"/>
                    <a:pt x="756952" y="756952"/>
                  </a:cubicBezTo>
                  <a:cubicBezTo>
                    <a:pt x="756095" y="576097"/>
                    <a:pt x="739997" y="418101"/>
                    <a:pt x="800100" y="214386"/>
                  </a:cubicBezTo>
                  <a:cubicBezTo>
                    <a:pt x="1032497" y="292358"/>
                    <a:pt x="1127733" y="332230"/>
                    <a:pt x="1291550" y="448302"/>
                  </a:cubicBezTo>
                  <a:cubicBezTo>
                    <a:pt x="1394433" y="253148"/>
                    <a:pt x="1451597" y="157054"/>
                    <a:pt x="1600200" y="0"/>
                  </a:cubicBezTo>
                  <a:cubicBezTo>
                    <a:pt x="1741183" y="157054"/>
                    <a:pt x="1821207" y="230288"/>
                    <a:pt x="1908850" y="448302"/>
                  </a:cubicBezTo>
                  <a:cubicBezTo>
                    <a:pt x="2103147" y="309370"/>
                    <a:pt x="2152663" y="269498"/>
                    <a:pt x="2400300" y="214386"/>
                  </a:cubicBezTo>
                  <a:cubicBezTo>
                    <a:pt x="2460403" y="433341"/>
                    <a:pt x="2482405" y="522757"/>
                    <a:pt x="2443448" y="756952"/>
                  </a:cubicBezTo>
                  <a:cubicBezTo>
                    <a:pt x="2685263" y="725615"/>
                    <a:pt x="2767059" y="717137"/>
                    <a:pt x="2986014" y="800100"/>
                  </a:cubicBezTo>
                  <a:cubicBezTo>
                    <a:pt x="2930902" y="1017257"/>
                    <a:pt x="2913890" y="1104873"/>
                    <a:pt x="2752098" y="1291550"/>
                  </a:cubicBezTo>
                  <a:cubicBezTo>
                    <a:pt x="2985352" y="1371573"/>
                    <a:pt x="3058586" y="1451597"/>
                    <a:pt x="3200400" y="1600200"/>
                  </a:cubicBezTo>
                  <a:cubicBezTo>
                    <a:pt x="3058586" y="1771663"/>
                    <a:pt x="2947252" y="1828827"/>
                    <a:pt x="2752098" y="1908850"/>
                  </a:cubicBezTo>
                  <a:cubicBezTo>
                    <a:pt x="2883410" y="2103147"/>
                    <a:pt x="2953762" y="2198383"/>
                    <a:pt x="2986014" y="2400300"/>
                  </a:cubicBezTo>
                  <a:cubicBezTo>
                    <a:pt x="2774679" y="2483263"/>
                    <a:pt x="2631923" y="2467165"/>
                    <a:pt x="2443448" y="2443448"/>
                  </a:cubicBezTo>
                  <a:cubicBezTo>
                    <a:pt x="2474785" y="2692883"/>
                    <a:pt x="2475643" y="2751819"/>
                    <a:pt x="2400300" y="2986014"/>
                  </a:cubicBezTo>
                  <a:cubicBezTo>
                    <a:pt x="2160283" y="2938522"/>
                    <a:pt x="2087907" y="2898650"/>
                    <a:pt x="1908850" y="2752098"/>
                  </a:cubicBezTo>
                  <a:cubicBezTo>
                    <a:pt x="1851687" y="2962492"/>
                    <a:pt x="1771663" y="3035726"/>
                    <a:pt x="1600200" y="3200400"/>
                  </a:cubicBezTo>
                  <a:cubicBezTo>
                    <a:pt x="1436357" y="3058586"/>
                    <a:pt x="1371573" y="2939632"/>
                    <a:pt x="1291550" y="2752098"/>
                  </a:cubicBezTo>
                  <a:cubicBezTo>
                    <a:pt x="1120113" y="2906270"/>
                    <a:pt x="1002017" y="2938522"/>
                    <a:pt x="800100" y="2986014"/>
                  </a:cubicBezTo>
                  <a:cubicBezTo>
                    <a:pt x="732377" y="2759439"/>
                    <a:pt x="748475" y="2647163"/>
                    <a:pt x="756952" y="2443448"/>
                  </a:cubicBezTo>
                  <a:cubicBezTo>
                    <a:pt x="530377" y="2467165"/>
                    <a:pt x="425721" y="2475643"/>
                    <a:pt x="214386" y="2400300"/>
                  </a:cubicBezTo>
                  <a:cubicBezTo>
                    <a:pt x="254258" y="2183143"/>
                    <a:pt x="324610" y="2072667"/>
                    <a:pt x="448302" y="1908850"/>
                  </a:cubicBezTo>
                  <a:cubicBezTo>
                    <a:pt x="222668" y="1813587"/>
                    <a:pt x="126574" y="1733563"/>
                    <a:pt x="0" y="1600200"/>
                  </a:cubicBezTo>
                  <a:close/>
                </a:path>
              </a:pathLst>
            </a:custGeom>
            <a:solidFill>
              <a:srgbClr val="FBA31E"/>
            </a:solidFill>
            <a:ln>
              <a:noFill/>
            </a:ln>
            <a:effectLst>
              <a:outerShdw blurRad="165100" sx="102000" sy="102000" algn="ctr" rotWithShape="0">
                <a:prstClr val="black">
                  <a:alpha val="3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椭圆 8">
              <a:extLst>
                <a:ext uri="{FF2B5EF4-FFF2-40B4-BE49-F238E27FC236}">
                  <a16:creationId xmlns:a16="http://schemas.microsoft.com/office/drawing/2014/main" id="{B931F284-F319-4FE2-AE4E-E15788D4E89A}"/>
                </a:ext>
              </a:extLst>
            </p:cNvPr>
            <p:cNvSpPr/>
            <p:nvPr/>
          </p:nvSpPr>
          <p:spPr>
            <a:xfrm>
              <a:off x="15089505" y="-2865120"/>
              <a:ext cx="2339340" cy="2339340"/>
            </a:xfrm>
            <a:prstGeom prst="ellipse">
              <a:avLst/>
            </a:prstGeom>
            <a:solidFill>
              <a:srgbClr val="F9CC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7" name="任意多边形: 形状 2">
            <a:extLst>
              <a:ext uri="{FF2B5EF4-FFF2-40B4-BE49-F238E27FC236}">
                <a16:creationId xmlns:a16="http://schemas.microsoft.com/office/drawing/2014/main" id="{2194ED35-BBCA-42F1-8297-E0648C2F79FD}"/>
              </a:ext>
            </a:extLst>
          </p:cNvPr>
          <p:cNvSpPr/>
          <p:nvPr/>
        </p:nvSpPr>
        <p:spPr>
          <a:xfrm>
            <a:off x="-137637" y="6239562"/>
            <a:ext cx="12192000" cy="1508125"/>
          </a:xfrm>
          <a:custGeom>
            <a:avLst/>
            <a:gdLst>
              <a:gd name="connsiteX0" fmla="*/ 7810500 w 12192000"/>
              <a:gd name="connsiteY0" fmla="*/ 36 h 1508125"/>
              <a:gd name="connsiteX1" fmla="*/ 8153401 w 12192000"/>
              <a:gd name="connsiteY1" fmla="*/ 209586 h 1508125"/>
              <a:gd name="connsiteX2" fmla="*/ 8458200 w 12192000"/>
              <a:gd name="connsiteY2" fmla="*/ 57186 h 1508125"/>
              <a:gd name="connsiteX3" fmla="*/ 8839200 w 12192000"/>
              <a:gd name="connsiteY3" fmla="*/ 247686 h 1508125"/>
              <a:gd name="connsiteX4" fmla="*/ 9124950 w 12192000"/>
              <a:gd name="connsiteY4" fmla="*/ 57186 h 1508125"/>
              <a:gd name="connsiteX5" fmla="*/ 9467850 w 12192000"/>
              <a:gd name="connsiteY5" fmla="*/ 190536 h 1508125"/>
              <a:gd name="connsiteX6" fmla="*/ 9772650 w 12192000"/>
              <a:gd name="connsiteY6" fmla="*/ 57186 h 1508125"/>
              <a:gd name="connsiteX7" fmla="*/ 10153650 w 12192000"/>
              <a:gd name="connsiteY7" fmla="*/ 228636 h 1508125"/>
              <a:gd name="connsiteX8" fmla="*/ 10420350 w 12192000"/>
              <a:gd name="connsiteY8" fmla="*/ 76236 h 1508125"/>
              <a:gd name="connsiteX9" fmla="*/ 10820400 w 12192000"/>
              <a:gd name="connsiteY9" fmla="*/ 228636 h 1508125"/>
              <a:gd name="connsiteX10" fmla="*/ 11106150 w 12192000"/>
              <a:gd name="connsiteY10" fmla="*/ 38136 h 1508125"/>
              <a:gd name="connsiteX11" fmla="*/ 11487150 w 12192000"/>
              <a:gd name="connsiteY11" fmla="*/ 209586 h 1508125"/>
              <a:gd name="connsiteX12" fmla="*/ 11734800 w 12192000"/>
              <a:gd name="connsiteY12" fmla="*/ 57186 h 1508125"/>
              <a:gd name="connsiteX13" fmla="*/ 12190326 w 12192000"/>
              <a:gd name="connsiteY13" fmla="*/ 197047 h 1508125"/>
              <a:gd name="connsiteX14" fmla="*/ 12192000 w 12192000"/>
              <a:gd name="connsiteY14" fmla="*/ 199031 h 1508125"/>
              <a:gd name="connsiteX15" fmla="*/ 12192000 w 12192000"/>
              <a:gd name="connsiteY15" fmla="*/ 1508125 h 1508125"/>
              <a:gd name="connsiteX16" fmla="*/ 0 w 12192000"/>
              <a:gd name="connsiteY16" fmla="*/ 1508125 h 1508125"/>
              <a:gd name="connsiteX17" fmla="*/ 0 w 12192000"/>
              <a:gd name="connsiteY17" fmla="*/ 61356 h 1508125"/>
              <a:gd name="connsiteX18" fmla="*/ 18604 w 12192000"/>
              <a:gd name="connsiteY18" fmla="*/ 65428 h 1508125"/>
              <a:gd name="connsiteX19" fmla="*/ 323850 w 12192000"/>
              <a:gd name="connsiteY19" fmla="*/ 209586 h 1508125"/>
              <a:gd name="connsiteX20" fmla="*/ 628650 w 12192000"/>
              <a:gd name="connsiteY20" fmla="*/ 76236 h 1508125"/>
              <a:gd name="connsiteX21" fmla="*/ 1028700 w 12192000"/>
              <a:gd name="connsiteY21" fmla="*/ 209586 h 1508125"/>
              <a:gd name="connsiteX22" fmla="*/ 1295400 w 12192000"/>
              <a:gd name="connsiteY22" fmla="*/ 38136 h 1508125"/>
              <a:gd name="connsiteX23" fmla="*/ 1638300 w 12192000"/>
              <a:gd name="connsiteY23" fmla="*/ 247686 h 1508125"/>
              <a:gd name="connsiteX24" fmla="*/ 1943100 w 12192000"/>
              <a:gd name="connsiteY24" fmla="*/ 57186 h 1508125"/>
              <a:gd name="connsiteX25" fmla="*/ 2305051 w 12192000"/>
              <a:gd name="connsiteY25" fmla="*/ 266736 h 1508125"/>
              <a:gd name="connsiteX26" fmla="*/ 2571750 w 12192000"/>
              <a:gd name="connsiteY26" fmla="*/ 76236 h 1508125"/>
              <a:gd name="connsiteX27" fmla="*/ 2933700 w 12192000"/>
              <a:gd name="connsiteY27" fmla="*/ 266736 h 1508125"/>
              <a:gd name="connsiteX28" fmla="*/ 3257550 w 12192000"/>
              <a:gd name="connsiteY28" fmla="*/ 95286 h 1508125"/>
              <a:gd name="connsiteX29" fmla="*/ 3619500 w 12192000"/>
              <a:gd name="connsiteY29" fmla="*/ 247686 h 1508125"/>
              <a:gd name="connsiteX30" fmla="*/ 3886200 w 12192000"/>
              <a:gd name="connsiteY30" fmla="*/ 38136 h 1508125"/>
              <a:gd name="connsiteX31" fmla="*/ 4267201 w 12192000"/>
              <a:gd name="connsiteY31" fmla="*/ 190536 h 1508125"/>
              <a:gd name="connsiteX32" fmla="*/ 4533902 w 12192000"/>
              <a:gd name="connsiteY32" fmla="*/ 38136 h 1508125"/>
              <a:gd name="connsiteX33" fmla="*/ 4876801 w 12192000"/>
              <a:gd name="connsiteY33" fmla="*/ 209586 h 1508125"/>
              <a:gd name="connsiteX34" fmla="*/ 5200652 w 12192000"/>
              <a:gd name="connsiteY34" fmla="*/ 38136 h 1508125"/>
              <a:gd name="connsiteX35" fmla="*/ 5467352 w 12192000"/>
              <a:gd name="connsiteY35" fmla="*/ 228636 h 1508125"/>
              <a:gd name="connsiteX36" fmla="*/ 5867402 w 12192000"/>
              <a:gd name="connsiteY36" fmla="*/ 57186 h 1508125"/>
              <a:gd name="connsiteX37" fmla="*/ 6153151 w 12192000"/>
              <a:gd name="connsiteY37" fmla="*/ 209586 h 1508125"/>
              <a:gd name="connsiteX38" fmla="*/ 6515101 w 12192000"/>
              <a:gd name="connsiteY38" fmla="*/ 19086 h 1508125"/>
              <a:gd name="connsiteX39" fmla="*/ 6858000 w 12192000"/>
              <a:gd name="connsiteY39" fmla="*/ 209586 h 1508125"/>
              <a:gd name="connsiteX40" fmla="*/ 7162800 w 12192000"/>
              <a:gd name="connsiteY40" fmla="*/ 19086 h 1508125"/>
              <a:gd name="connsiteX41" fmla="*/ 7524750 w 12192000"/>
              <a:gd name="connsiteY41" fmla="*/ 228636 h 1508125"/>
              <a:gd name="connsiteX42" fmla="*/ 7810500 w 12192000"/>
              <a:gd name="connsiteY42" fmla="*/ 36 h 1508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12192000" h="1508125">
                <a:moveTo>
                  <a:pt x="7810500" y="36"/>
                </a:moveTo>
                <a:cubicBezTo>
                  <a:pt x="7915276" y="-3139"/>
                  <a:pt x="8045450" y="200061"/>
                  <a:pt x="8153401" y="209586"/>
                </a:cubicBezTo>
                <a:cubicBezTo>
                  <a:pt x="8261350" y="219111"/>
                  <a:pt x="8343900" y="50836"/>
                  <a:pt x="8458200" y="57186"/>
                </a:cubicBezTo>
                <a:cubicBezTo>
                  <a:pt x="8572500" y="63536"/>
                  <a:pt x="8728075" y="247686"/>
                  <a:pt x="8839200" y="247686"/>
                </a:cubicBezTo>
                <a:cubicBezTo>
                  <a:pt x="8950325" y="247686"/>
                  <a:pt x="9020175" y="66711"/>
                  <a:pt x="9124950" y="57186"/>
                </a:cubicBezTo>
                <a:cubicBezTo>
                  <a:pt x="9229725" y="47661"/>
                  <a:pt x="9359900" y="190536"/>
                  <a:pt x="9467850" y="190536"/>
                </a:cubicBezTo>
                <a:cubicBezTo>
                  <a:pt x="9575800" y="190536"/>
                  <a:pt x="9658350" y="50836"/>
                  <a:pt x="9772650" y="57186"/>
                </a:cubicBezTo>
                <a:cubicBezTo>
                  <a:pt x="9886950" y="63536"/>
                  <a:pt x="10045700" y="225461"/>
                  <a:pt x="10153650" y="228636"/>
                </a:cubicBezTo>
                <a:cubicBezTo>
                  <a:pt x="10261600" y="231811"/>
                  <a:pt x="10309225" y="76236"/>
                  <a:pt x="10420350" y="76236"/>
                </a:cubicBezTo>
                <a:cubicBezTo>
                  <a:pt x="10531475" y="76236"/>
                  <a:pt x="10706100" y="234986"/>
                  <a:pt x="10820400" y="228636"/>
                </a:cubicBezTo>
                <a:cubicBezTo>
                  <a:pt x="10934700" y="222286"/>
                  <a:pt x="10995025" y="41311"/>
                  <a:pt x="11106150" y="38136"/>
                </a:cubicBezTo>
                <a:cubicBezTo>
                  <a:pt x="11217275" y="34961"/>
                  <a:pt x="11382375" y="206411"/>
                  <a:pt x="11487150" y="209586"/>
                </a:cubicBezTo>
                <a:cubicBezTo>
                  <a:pt x="11591925" y="212761"/>
                  <a:pt x="11607800" y="47661"/>
                  <a:pt x="11734800" y="57186"/>
                </a:cubicBezTo>
                <a:cubicBezTo>
                  <a:pt x="11845925" y="65521"/>
                  <a:pt x="12044561" y="56839"/>
                  <a:pt x="12190326" y="197047"/>
                </a:cubicBezTo>
                <a:lnTo>
                  <a:pt x="12192000" y="199031"/>
                </a:lnTo>
                <a:lnTo>
                  <a:pt x="12192000" y="1508125"/>
                </a:lnTo>
                <a:lnTo>
                  <a:pt x="0" y="1508125"/>
                </a:lnTo>
                <a:lnTo>
                  <a:pt x="0" y="61356"/>
                </a:lnTo>
                <a:lnTo>
                  <a:pt x="18604" y="65428"/>
                </a:lnTo>
                <a:cubicBezTo>
                  <a:pt x="110629" y="97072"/>
                  <a:pt x="229394" y="206808"/>
                  <a:pt x="323850" y="209586"/>
                </a:cubicBezTo>
                <a:cubicBezTo>
                  <a:pt x="431800" y="212761"/>
                  <a:pt x="511175" y="76236"/>
                  <a:pt x="628650" y="76236"/>
                </a:cubicBezTo>
                <a:cubicBezTo>
                  <a:pt x="746125" y="76236"/>
                  <a:pt x="917575" y="215936"/>
                  <a:pt x="1028700" y="209586"/>
                </a:cubicBezTo>
                <a:cubicBezTo>
                  <a:pt x="1139825" y="203236"/>
                  <a:pt x="1193800" y="31786"/>
                  <a:pt x="1295400" y="38136"/>
                </a:cubicBezTo>
                <a:cubicBezTo>
                  <a:pt x="1397000" y="44486"/>
                  <a:pt x="1530350" y="244511"/>
                  <a:pt x="1638300" y="247686"/>
                </a:cubicBezTo>
                <a:cubicBezTo>
                  <a:pt x="1746250" y="250861"/>
                  <a:pt x="1831976" y="54011"/>
                  <a:pt x="1943100" y="57186"/>
                </a:cubicBezTo>
                <a:cubicBezTo>
                  <a:pt x="2054225" y="60361"/>
                  <a:pt x="2200276" y="263561"/>
                  <a:pt x="2305051" y="266736"/>
                </a:cubicBezTo>
                <a:cubicBezTo>
                  <a:pt x="2409825" y="269911"/>
                  <a:pt x="2466976" y="76236"/>
                  <a:pt x="2571750" y="76236"/>
                </a:cubicBezTo>
                <a:cubicBezTo>
                  <a:pt x="2676525" y="76236"/>
                  <a:pt x="2819401" y="263561"/>
                  <a:pt x="2933700" y="266736"/>
                </a:cubicBezTo>
                <a:cubicBezTo>
                  <a:pt x="3048000" y="269911"/>
                  <a:pt x="3143251" y="98461"/>
                  <a:pt x="3257550" y="95286"/>
                </a:cubicBezTo>
                <a:cubicBezTo>
                  <a:pt x="3371850" y="92111"/>
                  <a:pt x="3514726" y="257211"/>
                  <a:pt x="3619500" y="247686"/>
                </a:cubicBezTo>
                <a:cubicBezTo>
                  <a:pt x="3724275" y="238161"/>
                  <a:pt x="3778252" y="47661"/>
                  <a:pt x="3886200" y="38136"/>
                </a:cubicBezTo>
                <a:cubicBezTo>
                  <a:pt x="3994150" y="28611"/>
                  <a:pt x="4159251" y="190536"/>
                  <a:pt x="4267201" y="190536"/>
                </a:cubicBezTo>
                <a:cubicBezTo>
                  <a:pt x="4375153" y="190536"/>
                  <a:pt x="4432302" y="34961"/>
                  <a:pt x="4533902" y="38136"/>
                </a:cubicBezTo>
                <a:cubicBezTo>
                  <a:pt x="4635501" y="41311"/>
                  <a:pt x="4765676" y="209586"/>
                  <a:pt x="4876801" y="209586"/>
                </a:cubicBezTo>
                <a:cubicBezTo>
                  <a:pt x="4987926" y="209586"/>
                  <a:pt x="5102227" y="34961"/>
                  <a:pt x="5200652" y="38136"/>
                </a:cubicBezTo>
                <a:cubicBezTo>
                  <a:pt x="5299077" y="41311"/>
                  <a:pt x="5356226" y="225461"/>
                  <a:pt x="5467352" y="228636"/>
                </a:cubicBezTo>
                <a:cubicBezTo>
                  <a:pt x="5578476" y="231811"/>
                  <a:pt x="5753102" y="60361"/>
                  <a:pt x="5867402" y="57186"/>
                </a:cubicBezTo>
                <a:cubicBezTo>
                  <a:pt x="5981700" y="54011"/>
                  <a:pt x="6045200" y="215936"/>
                  <a:pt x="6153151" y="209586"/>
                </a:cubicBezTo>
                <a:cubicBezTo>
                  <a:pt x="6261101" y="203236"/>
                  <a:pt x="6397625" y="19086"/>
                  <a:pt x="6515101" y="19086"/>
                </a:cubicBezTo>
                <a:cubicBezTo>
                  <a:pt x="6632576" y="19086"/>
                  <a:pt x="6750051" y="209586"/>
                  <a:pt x="6858000" y="209586"/>
                </a:cubicBezTo>
                <a:cubicBezTo>
                  <a:pt x="6965951" y="209586"/>
                  <a:pt x="7051675" y="15911"/>
                  <a:pt x="7162800" y="19086"/>
                </a:cubicBezTo>
                <a:cubicBezTo>
                  <a:pt x="7273926" y="22261"/>
                  <a:pt x="7416800" y="231811"/>
                  <a:pt x="7524750" y="228636"/>
                </a:cubicBezTo>
                <a:cubicBezTo>
                  <a:pt x="7632701" y="225461"/>
                  <a:pt x="7705726" y="3211"/>
                  <a:pt x="7810500" y="36"/>
                </a:cubicBezTo>
                <a:close/>
              </a:path>
            </a:pathLst>
          </a:custGeom>
          <a:solidFill>
            <a:srgbClr val="CAEFFB"/>
          </a:solidFill>
          <a:ln>
            <a:noFill/>
          </a:ln>
          <a:effectLst>
            <a:outerShdw blurRad="330200" dist="76200" dir="16200000" rotWithShape="0">
              <a:prstClr val="black">
                <a:alpha val="6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8" name="任意多边形: 形状 3">
            <a:extLst>
              <a:ext uri="{FF2B5EF4-FFF2-40B4-BE49-F238E27FC236}">
                <a16:creationId xmlns:a16="http://schemas.microsoft.com/office/drawing/2014/main" id="{07520E4D-2FC0-4D68-8123-FBBB2C5C0E97}"/>
              </a:ext>
            </a:extLst>
          </p:cNvPr>
          <p:cNvSpPr/>
          <p:nvPr/>
        </p:nvSpPr>
        <p:spPr>
          <a:xfrm>
            <a:off x="-137637" y="6506262"/>
            <a:ext cx="12192000" cy="1241425"/>
          </a:xfrm>
          <a:custGeom>
            <a:avLst/>
            <a:gdLst>
              <a:gd name="connsiteX0" fmla="*/ 8096251 w 12192000"/>
              <a:gd name="connsiteY0" fmla="*/ 36 h 1241425"/>
              <a:gd name="connsiteX1" fmla="*/ 8439150 w 12192000"/>
              <a:gd name="connsiteY1" fmla="*/ 209586 h 1241425"/>
              <a:gd name="connsiteX2" fmla="*/ 8743950 w 12192000"/>
              <a:gd name="connsiteY2" fmla="*/ 57186 h 1241425"/>
              <a:gd name="connsiteX3" fmla="*/ 9124950 w 12192000"/>
              <a:gd name="connsiteY3" fmla="*/ 247686 h 1241425"/>
              <a:gd name="connsiteX4" fmla="*/ 9410700 w 12192000"/>
              <a:gd name="connsiteY4" fmla="*/ 57186 h 1241425"/>
              <a:gd name="connsiteX5" fmla="*/ 9753600 w 12192000"/>
              <a:gd name="connsiteY5" fmla="*/ 190536 h 1241425"/>
              <a:gd name="connsiteX6" fmla="*/ 10058400 w 12192000"/>
              <a:gd name="connsiteY6" fmla="*/ 57186 h 1241425"/>
              <a:gd name="connsiteX7" fmla="*/ 10439400 w 12192000"/>
              <a:gd name="connsiteY7" fmla="*/ 228636 h 1241425"/>
              <a:gd name="connsiteX8" fmla="*/ 10706100 w 12192000"/>
              <a:gd name="connsiteY8" fmla="*/ 76236 h 1241425"/>
              <a:gd name="connsiteX9" fmla="*/ 11106150 w 12192000"/>
              <a:gd name="connsiteY9" fmla="*/ 228636 h 1241425"/>
              <a:gd name="connsiteX10" fmla="*/ 11391900 w 12192000"/>
              <a:gd name="connsiteY10" fmla="*/ 38136 h 1241425"/>
              <a:gd name="connsiteX11" fmla="*/ 11772900 w 12192000"/>
              <a:gd name="connsiteY11" fmla="*/ 209586 h 1241425"/>
              <a:gd name="connsiteX12" fmla="*/ 12020550 w 12192000"/>
              <a:gd name="connsiteY12" fmla="*/ 57186 h 1241425"/>
              <a:gd name="connsiteX13" fmla="*/ 12133957 w 12192000"/>
              <a:gd name="connsiteY13" fmla="*/ 64032 h 1241425"/>
              <a:gd name="connsiteX14" fmla="*/ 12192000 w 12192000"/>
              <a:gd name="connsiteY14" fmla="*/ 70611 h 1241425"/>
              <a:gd name="connsiteX15" fmla="*/ 12192000 w 12192000"/>
              <a:gd name="connsiteY15" fmla="*/ 1241425 h 1241425"/>
              <a:gd name="connsiteX16" fmla="*/ 0 w 12192000"/>
              <a:gd name="connsiteY16" fmla="*/ 1241425 h 1241425"/>
              <a:gd name="connsiteX17" fmla="*/ 0 w 12192000"/>
              <a:gd name="connsiteY17" fmla="*/ 191021 h 1241425"/>
              <a:gd name="connsiteX18" fmla="*/ 38100 w 12192000"/>
              <a:gd name="connsiteY18" fmla="*/ 171486 h 1241425"/>
              <a:gd name="connsiteX19" fmla="*/ 266700 w 12192000"/>
              <a:gd name="connsiteY19" fmla="*/ 57186 h 1241425"/>
              <a:gd name="connsiteX20" fmla="*/ 609600 w 12192000"/>
              <a:gd name="connsiteY20" fmla="*/ 209586 h 1241425"/>
              <a:gd name="connsiteX21" fmla="*/ 914400 w 12192000"/>
              <a:gd name="connsiteY21" fmla="*/ 76236 h 1241425"/>
              <a:gd name="connsiteX22" fmla="*/ 1314450 w 12192000"/>
              <a:gd name="connsiteY22" fmla="*/ 209586 h 1241425"/>
              <a:gd name="connsiteX23" fmla="*/ 1581150 w 12192000"/>
              <a:gd name="connsiteY23" fmla="*/ 38136 h 1241425"/>
              <a:gd name="connsiteX24" fmla="*/ 1924050 w 12192000"/>
              <a:gd name="connsiteY24" fmla="*/ 247686 h 1241425"/>
              <a:gd name="connsiteX25" fmla="*/ 2228850 w 12192000"/>
              <a:gd name="connsiteY25" fmla="*/ 57186 h 1241425"/>
              <a:gd name="connsiteX26" fmla="*/ 2590800 w 12192000"/>
              <a:gd name="connsiteY26" fmla="*/ 266736 h 1241425"/>
              <a:gd name="connsiteX27" fmla="*/ 2857501 w 12192000"/>
              <a:gd name="connsiteY27" fmla="*/ 76236 h 1241425"/>
              <a:gd name="connsiteX28" fmla="*/ 3219450 w 12192000"/>
              <a:gd name="connsiteY28" fmla="*/ 266736 h 1241425"/>
              <a:gd name="connsiteX29" fmla="*/ 3543300 w 12192000"/>
              <a:gd name="connsiteY29" fmla="*/ 95286 h 1241425"/>
              <a:gd name="connsiteX30" fmla="*/ 3905250 w 12192000"/>
              <a:gd name="connsiteY30" fmla="*/ 247686 h 1241425"/>
              <a:gd name="connsiteX31" fmla="*/ 4171951 w 12192000"/>
              <a:gd name="connsiteY31" fmla="*/ 38136 h 1241425"/>
              <a:gd name="connsiteX32" fmla="*/ 4552951 w 12192000"/>
              <a:gd name="connsiteY32" fmla="*/ 190536 h 1241425"/>
              <a:gd name="connsiteX33" fmla="*/ 4819651 w 12192000"/>
              <a:gd name="connsiteY33" fmla="*/ 38136 h 1241425"/>
              <a:gd name="connsiteX34" fmla="*/ 5162552 w 12192000"/>
              <a:gd name="connsiteY34" fmla="*/ 209586 h 1241425"/>
              <a:gd name="connsiteX35" fmla="*/ 5486401 w 12192000"/>
              <a:gd name="connsiteY35" fmla="*/ 38136 h 1241425"/>
              <a:gd name="connsiteX36" fmla="*/ 5753102 w 12192000"/>
              <a:gd name="connsiteY36" fmla="*/ 228636 h 1241425"/>
              <a:gd name="connsiteX37" fmla="*/ 6153151 w 12192000"/>
              <a:gd name="connsiteY37" fmla="*/ 57186 h 1241425"/>
              <a:gd name="connsiteX38" fmla="*/ 6438900 w 12192000"/>
              <a:gd name="connsiteY38" fmla="*/ 209586 h 1241425"/>
              <a:gd name="connsiteX39" fmla="*/ 6800850 w 12192000"/>
              <a:gd name="connsiteY39" fmla="*/ 19086 h 1241425"/>
              <a:gd name="connsiteX40" fmla="*/ 7143750 w 12192000"/>
              <a:gd name="connsiteY40" fmla="*/ 209586 h 1241425"/>
              <a:gd name="connsiteX41" fmla="*/ 7448550 w 12192000"/>
              <a:gd name="connsiteY41" fmla="*/ 19086 h 1241425"/>
              <a:gd name="connsiteX42" fmla="*/ 7810500 w 12192000"/>
              <a:gd name="connsiteY42" fmla="*/ 228636 h 1241425"/>
              <a:gd name="connsiteX43" fmla="*/ 8096251 w 12192000"/>
              <a:gd name="connsiteY43" fmla="*/ 36 h 1241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12192000" h="1241425">
                <a:moveTo>
                  <a:pt x="8096251" y="36"/>
                </a:moveTo>
                <a:cubicBezTo>
                  <a:pt x="8201025" y="-3139"/>
                  <a:pt x="8331200" y="200061"/>
                  <a:pt x="8439150" y="209586"/>
                </a:cubicBezTo>
                <a:cubicBezTo>
                  <a:pt x="8547100" y="219111"/>
                  <a:pt x="8629650" y="50836"/>
                  <a:pt x="8743950" y="57186"/>
                </a:cubicBezTo>
                <a:cubicBezTo>
                  <a:pt x="8858250" y="63536"/>
                  <a:pt x="9013825" y="247686"/>
                  <a:pt x="9124950" y="247686"/>
                </a:cubicBezTo>
                <a:cubicBezTo>
                  <a:pt x="9236075" y="247686"/>
                  <a:pt x="9305925" y="66711"/>
                  <a:pt x="9410700" y="57186"/>
                </a:cubicBezTo>
                <a:cubicBezTo>
                  <a:pt x="9515475" y="47661"/>
                  <a:pt x="9645650" y="190536"/>
                  <a:pt x="9753600" y="190536"/>
                </a:cubicBezTo>
                <a:cubicBezTo>
                  <a:pt x="9861550" y="190536"/>
                  <a:pt x="9944100" y="50836"/>
                  <a:pt x="10058400" y="57186"/>
                </a:cubicBezTo>
                <a:cubicBezTo>
                  <a:pt x="10172700" y="63536"/>
                  <a:pt x="10331450" y="225461"/>
                  <a:pt x="10439400" y="228636"/>
                </a:cubicBezTo>
                <a:cubicBezTo>
                  <a:pt x="10547350" y="231811"/>
                  <a:pt x="10594975" y="76236"/>
                  <a:pt x="10706100" y="76236"/>
                </a:cubicBezTo>
                <a:cubicBezTo>
                  <a:pt x="10817225" y="76236"/>
                  <a:pt x="10991850" y="234986"/>
                  <a:pt x="11106150" y="228636"/>
                </a:cubicBezTo>
                <a:cubicBezTo>
                  <a:pt x="11220450" y="222286"/>
                  <a:pt x="11280775" y="41311"/>
                  <a:pt x="11391900" y="38136"/>
                </a:cubicBezTo>
                <a:cubicBezTo>
                  <a:pt x="11503025" y="34961"/>
                  <a:pt x="11668125" y="206411"/>
                  <a:pt x="11772900" y="209586"/>
                </a:cubicBezTo>
                <a:cubicBezTo>
                  <a:pt x="11877675" y="212761"/>
                  <a:pt x="11893550" y="47661"/>
                  <a:pt x="12020550" y="57186"/>
                </a:cubicBezTo>
                <a:cubicBezTo>
                  <a:pt x="12052300" y="59568"/>
                  <a:pt x="12091194" y="60560"/>
                  <a:pt x="12133957" y="64032"/>
                </a:cubicBezTo>
                <a:lnTo>
                  <a:pt x="12192000" y="70611"/>
                </a:lnTo>
                <a:lnTo>
                  <a:pt x="12192000" y="1241425"/>
                </a:lnTo>
                <a:lnTo>
                  <a:pt x="0" y="1241425"/>
                </a:lnTo>
                <a:lnTo>
                  <a:pt x="0" y="191021"/>
                </a:lnTo>
                <a:lnTo>
                  <a:pt x="38100" y="171486"/>
                </a:lnTo>
                <a:cubicBezTo>
                  <a:pt x="168275" y="104811"/>
                  <a:pt x="171450" y="50836"/>
                  <a:pt x="266700" y="57186"/>
                </a:cubicBezTo>
                <a:cubicBezTo>
                  <a:pt x="361950" y="63536"/>
                  <a:pt x="501650" y="206411"/>
                  <a:pt x="609600" y="209586"/>
                </a:cubicBezTo>
                <a:cubicBezTo>
                  <a:pt x="717550" y="212761"/>
                  <a:pt x="796925" y="76236"/>
                  <a:pt x="914400" y="76236"/>
                </a:cubicBezTo>
                <a:cubicBezTo>
                  <a:pt x="1031875" y="76236"/>
                  <a:pt x="1203325" y="215936"/>
                  <a:pt x="1314450" y="209586"/>
                </a:cubicBezTo>
                <a:cubicBezTo>
                  <a:pt x="1425575" y="203236"/>
                  <a:pt x="1479551" y="31786"/>
                  <a:pt x="1581150" y="38136"/>
                </a:cubicBezTo>
                <a:cubicBezTo>
                  <a:pt x="1682750" y="44486"/>
                  <a:pt x="1816101" y="244511"/>
                  <a:pt x="1924050" y="247686"/>
                </a:cubicBezTo>
                <a:cubicBezTo>
                  <a:pt x="2032000" y="250861"/>
                  <a:pt x="2117725" y="54011"/>
                  <a:pt x="2228850" y="57186"/>
                </a:cubicBezTo>
                <a:cubicBezTo>
                  <a:pt x="2339975" y="60361"/>
                  <a:pt x="2486026" y="263561"/>
                  <a:pt x="2590800" y="266736"/>
                </a:cubicBezTo>
                <a:cubicBezTo>
                  <a:pt x="2695575" y="269911"/>
                  <a:pt x="2752725" y="76236"/>
                  <a:pt x="2857501" y="76236"/>
                </a:cubicBezTo>
                <a:cubicBezTo>
                  <a:pt x="2962275" y="76236"/>
                  <a:pt x="3105150" y="263561"/>
                  <a:pt x="3219450" y="266736"/>
                </a:cubicBezTo>
                <a:cubicBezTo>
                  <a:pt x="3333750" y="269911"/>
                  <a:pt x="3429000" y="98461"/>
                  <a:pt x="3543300" y="95286"/>
                </a:cubicBezTo>
                <a:cubicBezTo>
                  <a:pt x="3657600" y="92111"/>
                  <a:pt x="3800476" y="257211"/>
                  <a:pt x="3905250" y="247686"/>
                </a:cubicBezTo>
                <a:cubicBezTo>
                  <a:pt x="4010025" y="238161"/>
                  <a:pt x="4064000" y="47661"/>
                  <a:pt x="4171951" y="38136"/>
                </a:cubicBezTo>
                <a:cubicBezTo>
                  <a:pt x="4279902" y="28611"/>
                  <a:pt x="4445002" y="190536"/>
                  <a:pt x="4552951" y="190536"/>
                </a:cubicBezTo>
                <a:cubicBezTo>
                  <a:pt x="4660901" y="190536"/>
                  <a:pt x="4718051" y="34961"/>
                  <a:pt x="4819651" y="38136"/>
                </a:cubicBezTo>
                <a:cubicBezTo>
                  <a:pt x="4921252" y="41311"/>
                  <a:pt x="5051426" y="209586"/>
                  <a:pt x="5162552" y="209586"/>
                </a:cubicBezTo>
                <a:cubicBezTo>
                  <a:pt x="5273676" y="209586"/>
                  <a:pt x="5387976" y="34961"/>
                  <a:pt x="5486401" y="38136"/>
                </a:cubicBezTo>
                <a:cubicBezTo>
                  <a:pt x="5584826" y="41311"/>
                  <a:pt x="5641975" y="225461"/>
                  <a:pt x="5753102" y="228636"/>
                </a:cubicBezTo>
                <a:cubicBezTo>
                  <a:pt x="5864227" y="231811"/>
                  <a:pt x="6038850" y="60361"/>
                  <a:pt x="6153151" y="57186"/>
                </a:cubicBezTo>
                <a:cubicBezTo>
                  <a:pt x="6267451" y="54011"/>
                  <a:pt x="6330951" y="215936"/>
                  <a:pt x="6438900" y="209586"/>
                </a:cubicBezTo>
                <a:cubicBezTo>
                  <a:pt x="6546851" y="203236"/>
                  <a:pt x="6683375" y="19086"/>
                  <a:pt x="6800850" y="19086"/>
                </a:cubicBezTo>
                <a:cubicBezTo>
                  <a:pt x="6918325" y="19086"/>
                  <a:pt x="7035801" y="209586"/>
                  <a:pt x="7143750" y="209586"/>
                </a:cubicBezTo>
                <a:cubicBezTo>
                  <a:pt x="7251700" y="209586"/>
                  <a:pt x="7337426" y="15911"/>
                  <a:pt x="7448550" y="19086"/>
                </a:cubicBezTo>
                <a:cubicBezTo>
                  <a:pt x="7559675" y="22261"/>
                  <a:pt x="7702551" y="231811"/>
                  <a:pt x="7810500" y="228636"/>
                </a:cubicBezTo>
                <a:cubicBezTo>
                  <a:pt x="7918451" y="225461"/>
                  <a:pt x="7991475" y="3211"/>
                  <a:pt x="8096251" y="36"/>
                </a:cubicBezTo>
                <a:close/>
              </a:path>
            </a:pathLst>
          </a:custGeom>
          <a:solidFill>
            <a:srgbClr val="00AAE5"/>
          </a:solidFill>
          <a:ln>
            <a:noFill/>
          </a:ln>
          <a:effectLst>
            <a:outerShdw blurRad="330200" dist="76200" dir="16200000" rotWithShape="0">
              <a:prstClr val="black">
                <a:alpha val="6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9" name="任意多边形: 形状 4">
            <a:extLst>
              <a:ext uri="{FF2B5EF4-FFF2-40B4-BE49-F238E27FC236}">
                <a16:creationId xmlns:a16="http://schemas.microsoft.com/office/drawing/2014/main" id="{00B6F760-F036-4EFE-BE9D-4CCCAA3460F4}"/>
              </a:ext>
            </a:extLst>
          </p:cNvPr>
          <p:cNvSpPr/>
          <p:nvPr/>
        </p:nvSpPr>
        <p:spPr>
          <a:xfrm>
            <a:off x="-137637" y="6849162"/>
            <a:ext cx="12192000" cy="898525"/>
          </a:xfrm>
          <a:custGeom>
            <a:avLst/>
            <a:gdLst>
              <a:gd name="connsiteX0" fmla="*/ 7810500 w 12192000"/>
              <a:gd name="connsiteY0" fmla="*/ 36 h 898525"/>
              <a:gd name="connsiteX1" fmla="*/ 8153401 w 12192000"/>
              <a:gd name="connsiteY1" fmla="*/ 209586 h 898525"/>
              <a:gd name="connsiteX2" fmla="*/ 8458200 w 12192000"/>
              <a:gd name="connsiteY2" fmla="*/ 57186 h 898525"/>
              <a:gd name="connsiteX3" fmla="*/ 8839200 w 12192000"/>
              <a:gd name="connsiteY3" fmla="*/ 247686 h 898525"/>
              <a:gd name="connsiteX4" fmla="*/ 9124950 w 12192000"/>
              <a:gd name="connsiteY4" fmla="*/ 57186 h 898525"/>
              <a:gd name="connsiteX5" fmla="*/ 9467850 w 12192000"/>
              <a:gd name="connsiteY5" fmla="*/ 190536 h 898525"/>
              <a:gd name="connsiteX6" fmla="*/ 9772650 w 12192000"/>
              <a:gd name="connsiteY6" fmla="*/ 57186 h 898525"/>
              <a:gd name="connsiteX7" fmla="*/ 10153650 w 12192000"/>
              <a:gd name="connsiteY7" fmla="*/ 228636 h 898525"/>
              <a:gd name="connsiteX8" fmla="*/ 10420350 w 12192000"/>
              <a:gd name="connsiteY8" fmla="*/ 76236 h 898525"/>
              <a:gd name="connsiteX9" fmla="*/ 10820400 w 12192000"/>
              <a:gd name="connsiteY9" fmla="*/ 228636 h 898525"/>
              <a:gd name="connsiteX10" fmla="*/ 11106150 w 12192000"/>
              <a:gd name="connsiteY10" fmla="*/ 38136 h 898525"/>
              <a:gd name="connsiteX11" fmla="*/ 11487150 w 12192000"/>
              <a:gd name="connsiteY11" fmla="*/ 209586 h 898525"/>
              <a:gd name="connsiteX12" fmla="*/ 11734800 w 12192000"/>
              <a:gd name="connsiteY12" fmla="*/ 57186 h 898525"/>
              <a:gd name="connsiteX13" fmla="*/ 12190326 w 12192000"/>
              <a:gd name="connsiteY13" fmla="*/ 197047 h 898525"/>
              <a:gd name="connsiteX14" fmla="*/ 12192000 w 12192000"/>
              <a:gd name="connsiteY14" fmla="*/ 199031 h 898525"/>
              <a:gd name="connsiteX15" fmla="*/ 12192000 w 12192000"/>
              <a:gd name="connsiteY15" fmla="*/ 898525 h 898525"/>
              <a:gd name="connsiteX16" fmla="*/ 0 w 12192000"/>
              <a:gd name="connsiteY16" fmla="*/ 898525 h 898525"/>
              <a:gd name="connsiteX17" fmla="*/ 0 w 12192000"/>
              <a:gd name="connsiteY17" fmla="*/ 61356 h 898525"/>
              <a:gd name="connsiteX18" fmla="*/ 18604 w 12192000"/>
              <a:gd name="connsiteY18" fmla="*/ 65428 h 898525"/>
              <a:gd name="connsiteX19" fmla="*/ 323850 w 12192000"/>
              <a:gd name="connsiteY19" fmla="*/ 209586 h 898525"/>
              <a:gd name="connsiteX20" fmla="*/ 628650 w 12192000"/>
              <a:gd name="connsiteY20" fmla="*/ 76236 h 898525"/>
              <a:gd name="connsiteX21" fmla="*/ 1028700 w 12192000"/>
              <a:gd name="connsiteY21" fmla="*/ 209586 h 898525"/>
              <a:gd name="connsiteX22" fmla="*/ 1295400 w 12192000"/>
              <a:gd name="connsiteY22" fmla="*/ 38136 h 898525"/>
              <a:gd name="connsiteX23" fmla="*/ 1638300 w 12192000"/>
              <a:gd name="connsiteY23" fmla="*/ 247686 h 898525"/>
              <a:gd name="connsiteX24" fmla="*/ 1943100 w 12192000"/>
              <a:gd name="connsiteY24" fmla="*/ 57186 h 898525"/>
              <a:gd name="connsiteX25" fmla="*/ 2305051 w 12192000"/>
              <a:gd name="connsiteY25" fmla="*/ 266736 h 898525"/>
              <a:gd name="connsiteX26" fmla="*/ 2571750 w 12192000"/>
              <a:gd name="connsiteY26" fmla="*/ 76236 h 898525"/>
              <a:gd name="connsiteX27" fmla="*/ 2933700 w 12192000"/>
              <a:gd name="connsiteY27" fmla="*/ 266736 h 898525"/>
              <a:gd name="connsiteX28" fmla="*/ 3257550 w 12192000"/>
              <a:gd name="connsiteY28" fmla="*/ 95286 h 898525"/>
              <a:gd name="connsiteX29" fmla="*/ 3619500 w 12192000"/>
              <a:gd name="connsiteY29" fmla="*/ 247686 h 898525"/>
              <a:gd name="connsiteX30" fmla="*/ 3886200 w 12192000"/>
              <a:gd name="connsiteY30" fmla="*/ 38136 h 898525"/>
              <a:gd name="connsiteX31" fmla="*/ 4267201 w 12192000"/>
              <a:gd name="connsiteY31" fmla="*/ 190536 h 898525"/>
              <a:gd name="connsiteX32" fmla="*/ 4533902 w 12192000"/>
              <a:gd name="connsiteY32" fmla="*/ 38136 h 898525"/>
              <a:gd name="connsiteX33" fmla="*/ 4876801 w 12192000"/>
              <a:gd name="connsiteY33" fmla="*/ 209586 h 898525"/>
              <a:gd name="connsiteX34" fmla="*/ 5200652 w 12192000"/>
              <a:gd name="connsiteY34" fmla="*/ 38136 h 898525"/>
              <a:gd name="connsiteX35" fmla="*/ 5467352 w 12192000"/>
              <a:gd name="connsiteY35" fmla="*/ 228636 h 898525"/>
              <a:gd name="connsiteX36" fmla="*/ 5867402 w 12192000"/>
              <a:gd name="connsiteY36" fmla="*/ 57186 h 898525"/>
              <a:gd name="connsiteX37" fmla="*/ 6153151 w 12192000"/>
              <a:gd name="connsiteY37" fmla="*/ 209586 h 898525"/>
              <a:gd name="connsiteX38" fmla="*/ 6515101 w 12192000"/>
              <a:gd name="connsiteY38" fmla="*/ 19086 h 898525"/>
              <a:gd name="connsiteX39" fmla="*/ 6858000 w 12192000"/>
              <a:gd name="connsiteY39" fmla="*/ 209586 h 898525"/>
              <a:gd name="connsiteX40" fmla="*/ 7162800 w 12192000"/>
              <a:gd name="connsiteY40" fmla="*/ 19086 h 898525"/>
              <a:gd name="connsiteX41" fmla="*/ 7524750 w 12192000"/>
              <a:gd name="connsiteY41" fmla="*/ 228636 h 898525"/>
              <a:gd name="connsiteX42" fmla="*/ 7810500 w 12192000"/>
              <a:gd name="connsiteY42" fmla="*/ 36 h 898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12192000" h="898525">
                <a:moveTo>
                  <a:pt x="7810500" y="36"/>
                </a:moveTo>
                <a:cubicBezTo>
                  <a:pt x="7915276" y="-3139"/>
                  <a:pt x="8045450" y="200061"/>
                  <a:pt x="8153401" y="209586"/>
                </a:cubicBezTo>
                <a:cubicBezTo>
                  <a:pt x="8261350" y="219111"/>
                  <a:pt x="8343900" y="50836"/>
                  <a:pt x="8458200" y="57186"/>
                </a:cubicBezTo>
                <a:cubicBezTo>
                  <a:pt x="8572500" y="63536"/>
                  <a:pt x="8728075" y="247686"/>
                  <a:pt x="8839200" y="247686"/>
                </a:cubicBezTo>
                <a:cubicBezTo>
                  <a:pt x="8950325" y="247686"/>
                  <a:pt x="9020175" y="66711"/>
                  <a:pt x="9124950" y="57186"/>
                </a:cubicBezTo>
                <a:cubicBezTo>
                  <a:pt x="9229725" y="47661"/>
                  <a:pt x="9359900" y="190536"/>
                  <a:pt x="9467850" y="190536"/>
                </a:cubicBezTo>
                <a:cubicBezTo>
                  <a:pt x="9575800" y="190536"/>
                  <a:pt x="9658350" y="50836"/>
                  <a:pt x="9772650" y="57186"/>
                </a:cubicBezTo>
                <a:cubicBezTo>
                  <a:pt x="9886950" y="63536"/>
                  <a:pt x="10045700" y="225461"/>
                  <a:pt x="10153650" y="228636"/>
                </a:cubicBezTo>
                <a:cubicBezTo>
                  <a:pt x="10261600" y="231811"/>
                  <a:pt x="10309225" y="76236"/>
                  <a:pt x="10420350" y="76236"/>
                </a:cubicBezTo>
                <a:cubicBezTo>
                  <a:pt x="10531475" y="76236"/>
                  <a:pt x="10706100" y="234986"/>
                  <a:pt x="10820400" y="228636"/>
                </a:cubicBezTo>
                <a:cubicBezTo>
                  <a:pt x="10934700" y="222286"/>
                  <a:pt x="10995025" y="41311"/>
                  <a:pt x="11106150" y="38136"/>
                </a:cubicBezTo>
                <a:cubicBezTo>
                  <a:pt x="11217275" y="34961"/>
                  <a:pt x="11382375" y="206411"/>
                  <a:pt x="11487150" y="209586"/>
                </a:cubicBezTo>
                <a:cubicBezTo>
                  <a:pt x="11591925" y="212761"/>
                  <a:pt x="11607800" y="47661"/>
                  <a:pt x="11734800" y="57186"/>
                </a:cubicBezTo>
                <a:cubicBezTo>
                  <a:pt x="11845925" y="65521"/>
                  <a:pt x="12044561" y="56839"/>
                  <a:pt x="12190326" y="197047"/>
                </a:cubicBezTo>
                <a:lnTo>
                  <a:pt x="12192000" y="199031"/>
                </a:lnTo>
                <a:lnTo>
                  <a:pt x="12192000" y="898525"/>
                </a:lnTo>
                <a:lnTo>
                  <a:pt x="0" y="898525"/>
                </a:lnTo>
                <a:lnTo>
                  <a:pt x="0" y="61356"/>
                </a:lnTo>
                <a:lnTo>
                  <a:pt x="18604" y="65428"/>
                </a:lnTo>
                <a:cubicBezTo>
                  <a:pt x="110629" y="97072"/>
                  <a:pt x="229394" y="206808"/>
                  <a:pt x="323850" y="209586"/>
                </a:cubicBezTo>
                <a:cubicBezTo>
                  <a:pt x="431800" y="212761"/>
                  <a:pt x="511175" y="76236"/>
                  <a:pt x="628650" y="76236"/>
                </a:cubicBezTo>
                <a:cubicBezTo>
                  <a:pt x="746125" y="76236"/>
                  <a:pt x="917575" y="215936"/>
                  <a:pt x="1028700" y="209586"/>
                </a:cubicBezTo>
                <a:cubicBezTo>
                  <a:pt x="1139825" y="203236"/>
                  <a:pt x="1193800" y="31786"/>
                  <a:pt x="1295400" y="38136"/>
                </a:cubicBezTo>
                <a:cubicBezTo>
                  <a:pt x="1397000" y="44486"/>
                  <a:pt x="1530350" y="244511"/>
                  <a:pt x="1638300" y="247686"/>
                </a:cubicBezTo>
                <a:cubicBezTo>
                  <a:pt x="1746250" y="250861"/>
                  <a:pt x="1831976" y="54011"/>
                  <a:pt x="1943100" y="57186"/>
                </a:cubicBezTo>
                <a:cubicBezTo>
                  <a:pt x="2054225" y="60361"/>
                  <a:pt x="2200276" y="263561"/>
                  <a:pt x="2305051" y="266736"/>
                </a:cubicBezTo>
                <a:cubicBezTo>
                  <a:pt x="2409825" y="269911"/>
                  <a:pt x="2466976" y="76236"/>
                  <a:pt x="2571750" y="76236"/>
                </a:cubicBezTo>
                <a:cubicBezTo>
                  <a:pt x="2676525" y="76236"/>
                  <a:pt x="2819401" y="263561"/>
                  <a:pt x="2933700" y="266736"/>
                </a:cubicBezTo>
                <a:cubicBezTo>
                  <a:pt x="3048000" y="269911"/>
                  <a:pt x="3143251" y="98461"/>
                  <a:pt x="3257550" y="95286"/>
                </a:cubicBezTo>
                <a:cubicBezTo>
                  <a:pt x="3371850" y="92111"/>
                  <a:pt x="3514726" y="257211"/>
                  <a:pt x="3619500" y="247686"/>
                </a:cubicBezTo>
                <a:cubicBezTo>
                  <a:pt x="3724275" y="238161"/>
                  <a:pt x="3778252" y="47661"/>
                  <a:pt x="3886200" y="38136"/>
                </a:cubicBezTo>
                <a:cubicBezTo>
                  <a:pt x="3994150" y="28611"/>
                  <a:pt x="4159251" y="190536"/>
                  <a:pt x="4267201" y="190536"/>
                </a:cubicBezTo>
                <a:cubicBezTo>
                  <a:pt x="4375153" y="190536"/>
                  <a:pt x="4432302" y="34961"/>
                  <a:pt x="4533902" y="38136"/>
                </a:cubicBezTo>
                <a:cubicBezTo>
                  <a:pt x="4635501" y="41311"/>
                  <a:pt x="4765676" y="209586"/>
                  <a:pt x="4876801" y="209586"/>
                </a:cubicBezTo>
                <a:cubicBezTo>
                  <a:pt x="4987926" y="209586"/>
                  <a:pt x="5102227" y="34961"/>
                  <a:pt x="5200652" y="38136"/>
                </a:cubicBezTo>
                <a:cubicBezTo>
                  <a:pt x="5299077" y="41311"/>
                  <a:pt x="5356226" y="225461"/>
                  <a:pt x="5467352" y="228636"/>
                </a:cubicBezTo>
                <a:cubicBezTo>
                  <a:pt x="5578476" y="231811"/>
                  <a:pt x="5753102" y="60361"/>
                  <a:pt x="5867402" y="57186"/>
                </a:cubicBezTo>
                <a:cubicBezTo>
                  <a:pt x="5981700" y="54011"/>
                  <a:pt x="6045200" y="215936"/>
                  <a:pt x="6153151" y="209586"/>
                </a:cubicBezTo>
                <a:cubicBezTo>
                  <a:pt x="6261101" y="203236"/>
                  <a:pt x="6397625" y="19086"/>
                  <a:pt x="6515101" y="19086"/>
                </a:cubicBezTo>
                <a:cubicBezTo>
                  <a:pt x="6632576" y="19086"/>
                  <a:pt x="6750051" y="209586"/>
                  <a:pt x="6858000" y="209586"/>
                </a:cubicBezTo>
                <a:cubicBezTo>
                  <a:pt x="6965951" y="209586"/>
                  <a:pt x="7051675" y="15911"/>
                  <a:pt x="7162800" y="19086"/>
                </a:cubicBezTo>
                <a:cubicBezTo>
                  <a:pt x="7273926" y="22261"/>
                  <a:pt x="7416800" y="231811"/>
                  <a:pt x="7524750" y="228636"/>
                </a:cubicBezTo>
                <a:cubicBezTo>
                  <a:pt x="7632701" y="225461"/>
                  <a:pt x="7705726" y="3211"/>
                  <a:pt x="7810500" y="36"/>
                </a:cubicBezTo>
                <a:close/>
              </a:path>
            </a:pathLst>
          </a:custGeom>
          <a:solidFill>
            <a:srgbClr val="CAEFFB"/>
          </a:solidFill>
          <a:ln>
            <a:noFill/>
          </a:ln>
          <a:effectLst>
            <a:outerShdw blurRad="330200" dist="76200" dir="16200000" rotWithShape="0">
              <a:prstClr val="black">
                <a:alpha val="6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0" name="任意多边形: 形状 5">
            <a:extLst>
              <a:ext uri="{FF2B5EF4-FFF2-40B4-BE49-F238E27FC236}">
                <a16:creationId xmlns:a16="http://schemas.microsoft.com/office/drawing/2014/main" id="{0F449F8D-2319-4E77-AAB1-758FFFFEDB7F}"/>
              </a:ext>
            </a:extLst>
          </p:cNvPr>
          <p:cNvSpPr/>
          <p:nvPr/>
        </p:nvSpPr>
        <p:spPr>
          <a:xfrm>
            <a:off x="-137637" y="7179362"/>
            <a:ext cx="12192000" cy="568325"/>
          </a:xfrm>
          <a:custGeom>
            <a:avLst/>
            <a:gdLst>
              <a:gd name="connsiteX0" fmla="*/ 8096251 w 12192000"/>
              <a:gd name="connsiteY0" fmla="*/ 36 h 568325"/>
              <a:gd name="connsiteX1" fmla="*/ 8439150 w 12192000"/>
              <a:gd name="connsiteY1" fmla="*/ 209586 h 568325"/>
              <a:gd name="connsiteX2" fmla="*/ 8743950 w 12192000"/>
              <a:gd name="connsiteY2" fmla="*/ 57186 h 568325"/>
              <a:gd name="connsiteX3" fmla="*/ 9124950 w 12192000"/>
              <a:gd name="connsiteY3" fmla="*/ 247686 h 568325"/>
              <a:gd name="connsiteX4" fmla="*/ 9410700 w 12192000"/>
              <a:gd name="connsiteY4" fmla="*/ 57186 h 568325"/>
              <a:gd name="connsiteX5" fmla="*/ 9753600 w 12192000"/>
              <a:gd name="connsiteY5" fmla="*/ 190536 h 568325"/>
              <a:gd name="connsiteX6" fmla="*/ 10058400 w 12192000"/>
              <a:gd name="connsiteY6" fmla="*/ 57186 h 568325"/>
              <a:gd name="connsiteX7" fmla="*/ 10439400 w 12192000"/>
              <a:gd name="connsiteY7" fmla="*/ 228636 h 568325"/>
              <a:gd name="connsiteX8" fmla="*/ 10706100 w 12192000"/>
              <a:gd name="connsiteY8" fmla="*/ 76236 h 568325"/>
              <a:gd name="connsiteX9" fmla="*/ 11106150 w 12192000"/>
              <a:gd name="connsiteY9" fmla="*/ 228636 h 568325"/>
              <a:gd name="connsiteX10" fmla="*/ 11391900 w 12192000"/>
              <a:gd name="connsiteY10" fmla="*/ 38136 h 568325"/>
              <a:gd name="connsiteX11" fmla="*/ 11772900 w 12192000"/>
              <a:gd name="connsiteY11" fmla="*/ 209586 h 568325"/>
              <a:gd name="connsiteX12" fmla="*/ 12020550 w 12192000"/>
              <a:gd name="connsiteY12" fmla="*/ 57186 h 568325"/>
              <a:gd name="connsiteX13" fmla="*/ 12133957 w 12192000"/>
              <a:gd name="connsiteY13" fmla="*/ 64032 h 568325"/>
              <a:gd name="connsiteX14" fmla="*/ 12192000 w 12192000"/>
              <a:gd name="connsiteY14" fmla="*/ 70611 h 568325"/>
              <a:gd name="connsiteX15" fmla="*/ 12192000 w 12192000"/>
              <a:gd name="connsiteY15" fmla="*/ 568325 h 568325"/>
              <a:gd name="connsiteX16" fmla="*/ 0 w 12192000"/>
              <a:gd name="connsiteY16" fmla="*/ 568325 h 568325"/>
              <a:gd name="connsiteX17" fmla="*/ 0 w 12192000"/>
              <a:gd name="connsiteY17" fmla="*/ 191031 h 568325"/>
              <a:gd name="connsiteX18" fmla="*/ 38100 w 12192000"/>
              <a:gd name="connsiteY18" fmla="*/ 171486 h 568325"/>
              <a:gd name="connsiteX19" fmla="*/ 266700 w 12192000"/>
              <a:gd name="connsiteY19" fmla="*/ 57186 h 568325"/>
              <a:gd name="connsiteX20" fmla="*/ 609600 w 12192000"/>
              <a:gd name="connsiteY20" fmla="*/ 209586 h 568325"/>
              <a:gd name="connsiteX21" fmla="*/ 914400 w 12192000"/>
              <a:gd name="connsiteY21" fmla="*/ 76236 h 568325"/>
              <a:gd name="connsiteX22" fmla="*/ 1314450 w 12192000"/>
              <a:gd name="connsiteY22" fmla="*/ 209586 h 568325"/>
              <a:gd name="connsiteX23" fmla="*/ 1581150 w 12192000"/>
              <a:gd name="connsiteY23" fmla="*/ 38136 h 568325"/>
              <a:gd name="connsiteX24" fmla="*/ 1924050 w 12192000"/>
              <a:gd name="connsiteY24" fmla="*/ 247686 h 568325"/>
              <a:gd name="connsiteX25" fmla="*/ 2228850 w 12192000"/>
              <a:gd name="connsiteY25" fmla="*/ 57186 h 568325"/>
              <a:gd name="connsiteX26" fmla="*/ 2590800 w 12192000"/>
              <a:gd name="connsiteY26" fmla="*/ 266736 h 568325"/>
              <a:gd name="connsiteX27" fmla="*/ 2857501 w 12192000"/>
              <a:gd name="connsiteY27" fmla="*/ 76236 h 568325"/>
              <a:gd name="connsiteX28" fmla="*/ 3219450 w 12192000"/>
              <a:gd name="connsiteY28" fmla="*/ 266736 h 568325"/>
              <a:gd name="connsiteX29" fmla="*/ 3543301 w 12192000"/>
              <a:gd name="connsiteY29" fmla="*/ 95286 h 568325"/>
              <a:gd name="connsiteX30" fmla="*/ 3905250 w 12192000"/>
              <a:gd name="connsiteY30" fmla="*/ 247686 h 568325"/>
              <a:gd name="connsiteX31" fmla="*/ 4171951 w 12192000"/>
              <a:gd name="connsiteY31" fmla="*/ 38136 h 568325"/>
              <a:gd name="connsiteX32" fmla="*/ 4552951 w 12192000"/>
              <a:gd name="connsiteY32" fmla="*/ 190536 h 568325"/>
              <a:gd name="connsiteX33" fmla="*/ 4819651 w 12192000"/>
              <a:gd name="connsiteY33" fmla="*/ 38136 h 568325"/>
              <a:gd name="connsiteX34" fmla="*/ 5162552 w 12192000"/>
              <a:gd name="connsiteY34" fmla="*/ 209586 h 568325"/>
              <a:gd name="connsiteX35" fmla="*/ 5486401 w 12192000"/>
              <a:gd name="connsiteY35" fmla="*/ 38136 h 568325"/>
              <a:gd name="connsiteX36" fmla="*/ 5753102 w 12192000"/>
              <a:gd name="connsiteY36" fmla="*/ 228636 h 568325"/>
              <a:gd name="connsiteX37" fmla="*/ 6153151 w 12192000"/>
              <a:gd name="connsiteY37" fmla="*/ 57186 h 568325"/>
              <a:gd name="connsiteX38" fmla="*/ 6438900 w 12192000"/>
              <a:gd name="connsiteY38" fmla="*/ 209586 h 568325"/>
              <a:gd name="connsiteX39" fmla="*/ 6800850 w 12192000"/>
              <a:gd name="connsiteY39" fmla="*/ 19086 h 568325"/>
              <a:gd name="connsiteX40" fmla="*/ 7143750 w 12192000"/>
              <a:gd name="connsiteY40" fmla="*/ 209586 h 568325"/>
              <a:gd name="connsiteX41" fmla="*/ 7448550 w 12192000"/>
              <a:gd name="connsiteY41" fmla="*/ 19086 h 568325"/>
              <a:gd name="connsiteX42" fmla="*/ 7810500 w 12192000"/>
              <a:gd name="connsiteY42" fmla="*/ 228636 h 568325"/>
              <a:gd name="connsiteX43" fmla="*/ 8096251 w 12192000"/>
              <a:gd name="connsiteY43" fmla="*/ 36 h 568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12192000" h="568325">
                <a:moveTo>
                  <a:pt x="8096251" y="36"/>
                </a:moveTo>
                <a:cubicBezTo>
                  <a:pt x="8201025" y="-3139"/>
                  <a:pt x="8331200" y="200061"/>
                  <a:pt x="8439150" y="209586"/>
                </a:cubicBezTo>
                <a:cubicBezTo>
                  <a:pt x="8547100" y="219111"/>
                  <a:pt x="8629650" y="50836"/>
                  <a:pt x="8743950" y="57186"/>
                </a:cubicBezTo>
                <a:cubicBezTo>
                  <a:pt x="8858250" y="63536"/>
                  <a:pt x="9013825" y="247686"/>
                  <a:pt x="9124950" y="247686"/>
                </a:cubicBezTo>
                <a:cubicBezTo>
                  <a:pt x="9236075" y="247686"/>
                  <a:pt x="9305925" y="66711"/>
                  <a:pt x="9410700" y="57186"/>
                </a:cubicBezTo>
                <a:cubicBezTo>
                  <a:pt x="9515475" y="47661"/>
                  <a:pt x="9645650" y="190536"/>
                  <a:pt x="9753600" y="190536"/>
                </a:cubicBezTo>
                <a:cubicBezTo>
                  <a:pt x="9861550" y="190536"/>
                  <a:pt x="9944100" y="50836"/>
                  <a:pt x="10058400" y="57186"/>
                </a:cubicBezTo>
                <a:cubicBezTo>
                  <a:pt x="10172700" y="63536"/>
                  <a:pt x="10331450" y="225461"/>
                  <a:pt x="10439400" y="228636"/>
                </a:cubicBezTo>
                <a:cubicBezTo>
                  <a:pt x="10547350" y="231811"/>
                  <a:pt x="10594975" y="76236"/>
                  <a:pt x="10706100" y="76236"/>
                </a:cubicBezTo>
                <a:cubicBezTo>
                  <a:pt x="10817225" y="76236"/>
                  <a:pt x="10991850" y="234986"/>
                  <a:pt x="11106150" y="228636"/>
                </a:cubicBezTo>
                <a:cubicBezTo>
                  <a:pt x="11220450" y="222286"/>
                  <a:pt x="11280775" y="41311"/>
                  <a:pt x="11391900" y="38136"/>
                </a:cubicBezTo>
                <a:cubicBezTo>
                  <a:pt x="11503025" y="34961"/>
                  <a:pt x="11668125" y="206411"/>
                  <a:pt x="11772900" y="209586"/>
                </a:cubicBezTo>
                <a:cubicBezTo>
                  <a:pt x="11877675" y="212761"/>
                  <a:pt x="11893550" y="47661"/>
                  <a:pt x="12020550" y="57186"/>
                </a:cubicBezTo>
                <a:cubicBezTo>
                  <a:pt x="12052300" y="59568"/>
                  <a:pt x="12091194" y="60560"/>
                  <a:pt x="12133957" y="64032"/>
                </a:cubicBezTo>
                <a:lnTo>
                  <a:pt x="12192000" y="70611"/>
                </a:lnTo>
                <a:lnTo>
                  <a:pt x="12192000" y="568325"/>
                </a:lnTo>
                <a:lnTo>
                  <a:pt x="0" y="568325"/>
                </a:lnTo>
                <a:lnTo>
                  <a:pt x="0" y="191031"/>
                </a:lnTo>
                <a:lnTo>
                  <a:pt x="38100" y="171486"/>
                </a:lnTo>
                <a:cubicBezTo>
                  <a:pt x="168275" y="104811"/>
                  <a:pt x="171450" y="50836"/>
                  <a:pt x="266700" y="57186"/>
                </a:cubicBezTo>
                <a:cubicBezTo>
                  <a:pt x="361950" y="63536"/>
                  <a:pt x="501650" y="206411"/>
                  <a:pt x="609600" y="209586"/>
                </a:cubicBezTo>
                <a:cubicBezTo>
                  <a:pt x="717550" y="212761"/>
                  <a:pt x="796925" y="76236"/>
                  <a:pt x="914400" y="76236"/>
                </a:cubicBezTo>
                <a:cubicBezTo>
                  <a:pt x="1031875" y="76236"/>
                  <a:pt x="1203325" y="215936"/>
                  <a:pt x="1314450" y="209586"/>
                </a:cubicBezTo>
                <a:cubicBezTo>
                  <a:pt x="1425575" y="203236"/>
                  <a:pt x="1479551" y="31786"/>
                  <a:pt x="1581150" y="38136"/>
                </a:cubicBezTo>
                <a:cubicBezTo>
                  <a:pt x="1682750" y="44486"/>
                  <a:pt x="1816101" y="244511"/>
                  <a:pt x="1924050" y="247686"/>
                </a:cubicBezTo>
                <a:cubicBezTo>
                  <a:pt x="2032000" y="250861"/>
                  <a:pt x="2117725" y="54011"/>
                  <a:pt x="2228850" y="57186"/>
                </a:cubicBezTo>
                <a:cubicBezTo>
                  <a:pt x="2339975" y="60361"/>
                  <a:pt x="2486026" y="263561"/>
                  <a:pt x="2590800" y="266736"/>
                </a:cubicBezTo>
                <a:cubicBezTo>
                  <a:pt x="2695575" y="269911"/>
                  <a:pt x="2752725" y="76236"/>
                  <a:pt x="2857501" y="76236"/>
                </a:cubicBezTo>
                <a:cubicBezTo>
                  <a:pt x="2962275" y="76236"/>
                  <a:pt x="3105150" y="263561"/>
                  <a:pt x="3219450" y="266736"/>
                </a:cubicBezTo>
                <a:cubicBezTo>
                  <a:pt x="3333750" y="269911"/>
                  <a:pt x="3429000" y="98461"/>
                  <a:pt x="3543301" y="95286"/>
                </a:cubicBezTo>
                <a:cubicBezTo>
                  <a:pt x="3657600" y="92111"/>
                  <a:pt x="3800476" y="257211"/>
                  <a:pt x="3905250" y="247686"/>
                </a:cubicBezTo>
                <a:cubicBezTo>
                  <a:pt x="4010025" y="238161"/>
                  <a:pt x="4064000" y="47661"/>
                  <a:pt x="4171951" y="38136"/>
                </a:cubicBezTo>
                <a:cubicBezTo>
                  <a:pt x="4279902" y="28611"/>
                  <a:pt x="4445002" y="190536"/>
                  <a:pt x="4552951" y="190536"/>
                </a:cubicBezTo>
                <a:cubicBezTo>
                  <a:pt x="4660901" y="190536"/>
                  <a:pt x="4718051" y="34961"/>
                  <a:pt x="4819651" y="38136"/>
                </a:cubicBezTo>
                <a:cubicBezTo>
                  <a:pt x="4921252" y="41311"/>
                  <a:pt x="5051426" y="209586"/>
                  <a:pt x="5162552" y="209586"/>
                </a:cubicBezTo>
                <a:cubicBezTo>
                  <a:pt x="5273676" y="209586"/>
                  <a:pt x="5387976" y="34961"/>
                  <a:pt x="5486401" y="38136"/>
                </a:cubicBezTo>
                <a:cubicBezTo>
                  <a:pt x="5584826" y="41311"/>
                  <a:pt x="5641975" y="225461"/>
                  <a:pt x="5753102" y="228636"/>
                </a:cubicBezTo>
                <a:cubicBezTo>
                  <a:pt x="5864227" y="231811"/>
                  <a:pt x="6038850" y="60361"/>
                  <a:pt x="6153151" y="57186"/>
                </a:cubicBezTo>
                <a:cubicBezTo>
                  <a:pt x="6267451" y="54011"/>
                  <a:pt x="6330951" y="215936"/>
                  <a:pt x="6438900" y="209586"/>
                </a:cubicBezTo>
                <a:cubicBezTo>
                  <a:pt x="6546851" y="203236"/>
                  <a:pt x="6683375" y="19086"/>
                  <a:pt x="6800850" y="19086"/>
                </a:cubicBezTo>
                <a:cubicBezTo>
                  <a:pt x="6918325" y="19086"/>
                  <a:pt x="7035801" y="209586"/>
                  <a:pt x="7143750" y="209586"/>
                </a:cubicBezTo>
                <a:cubicBezTo>
                  <a:pt x="7251700" y="209586"/>
                  <a:pt x="7337426" y="15911"/>
                  <a:pt x="7448550" y="19086"/>
                </a:cubicBezTo>
                <a:cubicBezTo>
                  <a:pt x="7559675" y="22261"/>
                  <a:pt x="7702551" y="231811"/>
                  <a:pt x="7810500" y="228636"/>
                </a:cubicBezTo>
                <a:cubicBezTo>
                  <a:pt x="7918451" y="225461"/>
                  <a:pt x="7991475" y="3211"/>
                  <a:pt x="8096251" y="36"/>
                </a:cubicBezTo>
                <a:close/>
              </a:path>
            </a:pathLst>
          </a:custGeom>
          <a:solidFill>
            <a:srgbClr val="00AAE5"/>
          </a:solidFill>
          <a:ln>
            <a:noFill/>
          </a:ln>
          <a:effectLst>
            <a:outerShdw blurRad="330200" dist="76200" dir="16200000" rotWithShape="0">
              <a:prstClr val="black">
                <a:alpha val="6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pic>
        <p:nvPicPr>
          <p:cNvPr id="11" name="图片 23">
            <a:extLst>
              <a:ext uri="{FF2B5EF4-FFF2-40B4-BE49-F238E27FC236}">
                <a16:creationId xmlns:a16="http://schemas.microsoft.com/office/drawing/2014/main" id="{EFDA4AE5-B913-4DAF-8746-C2F75BC5C77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846450" y="3774893"/>
            <a:ext cx="1646085" cy="2724954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1986939" y="3689987"/>
            <a:ext cx="6409751" cy="2378125"/>
            <a:chOff x="681630" y="3750708"/>
            <a:chExt cx="6409751" cy="2378125"/>
          </a:xfrm>
        </p:grpSpPr>
        <p:grpSp>
          <p:nvGrpSpPr>
            <p:cNvPr id="13" name="组合 1">
              <a:extLst>
                <a:ext uri="{FF2B5EF4-FFF2-40B4-BE49-F238E27FC236}">
                  <a16:creationId xmlns:a16="http://schemas.microsoft.com/office/drawing/2014/main" id="{79FEC2EA-0F7C-496F-A464-DCF3A479486B}"/>
                </a:ext>
              </a:extLst>
            </p:cNvPr>
            <p:cNvGrpSpPr/>
            <p:nvPr/>
          </p:nvGrpSpPr>
          <p:grpSpPr>
            <a:xfrm>
              <a:off x="681630" y="3750708"/>
              <a:ext cx="6409751" cy="2378125"/>
              <a:chOff x="-708537" y="2789684"/>
              <a:chExt cx="4699910" cy="1412641"/>
            </a:xfrm>
          </p:grpSpPr>
          <p:pic>
            <p:nvPicPr>
              <p:cNvPr id="15" name="图片 27">
                <a:extLst>
                  <a:ext uri="{FF2B5EF4-FFF2-40B4-BE49-F238E27FC236}">
                    <a16:creationId xmlns:a16="http://schemas.microsoft.com/office/drawing/2014/main" id="{4F7DBD81-598C-4B76-8285-0B7EC0B3FF0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43292"/>
              <a:stretch/>
            </p:blipFill>
            <p:spPr>
              <a:xfrm flipH="1">
                <a:off x="-708537" y="2789684"/>
                <a:ext cx="1995265" cy="1412641"/>
              </a:xfrm>
              <a:prstGeom prst="rect">
                <a:avLst/>
              </a:prstGeom>
            </p:spPr>
          </p:pic>
          <p:pic>
            <p:nvPicPr>
              <p:cNvPr id="16" name="图片 28">
                <a:extLst>
                  <a:ext uri="{FF2B5EF4-FFF2-40B4-BE49-F238E27FC236}">
                    <a16:creationId xmlns:a16="http://schemas.microsoft.com/office/drawing/2014/main" id="{E19C2935-7DA6-4EFF-9352-59BC96434E4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rightnessContrast bright="40000" contrast="-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207456" y="2789684"/>
                <a:ext cx="2783917" cy="1412641"/>
              </a:xfrm>
              <a:prstGeom prst="rect">
                <a:avLst/>
              </a:prstGeom>
            </p:spPr>
          </p:pic>
        </p:grpSp>
        <p:sp>
          <p:nvSpPr>
            <p:cNvPr id="14" name="TextBox 13"/>
            <p:cNvSpPr txBox="1"/>
            <p:nvPr/>
          </p:nvSpPr>
          <p:spPr>
            <a:xfrm>
              <a:off x="4064510" y="4520983"/>
              <a:ext cx="2257028" cy="67710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vi-VN" sz="4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321....213</a:t>
              </a:r>
              <a:endPara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3090606" y="452671"/>
            <a:ext cx="1912922" cy="2412474"/>
            <a:chOff x="6414742" y="258606"/>
            <a:chExt cx="1912922" cy="2412474"/>
          </a:xfrm>
        </p:grpSpPr>
        <p:pic>
          <p:nvPicPr>
            <p:cNvPr id="21" name="图片 28">
              <a:extLst>
                <a:ext uri="{FF2B5EF4-FFF2-40B4-BE49-F238E27FC236}">
                  <a16:creationId xmlns:a16="http://schemas.microsoft.com/office/drawing/2014/main" id="{E19C2935-7DA6-4EFF-9352-59BC96434E4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414742" y="258606"/>
              <a:ext cx="1912922" cy="2412474"/>
            </a:xfrm>
            <a:prstGeom prst="rect">
              <a:avLst/>
            </a:prstGeom>
          </p:spPr>
        </p:pic>
        <p:sp>
          <p:nvSpPr>
            <p:cNvPr id="22" name="TextBox 21"/>
            <p:cNvSpPr txBox="1"/>
            <p:nvPr/>
          </p:nvSpPr>
          <p:spPr>
            <a:xfrm>
              <a:off x="7146302" y="962468"/>
              <a:ext cx="322204" cy="67710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vi-VN" sz="4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=</a:t>
              </a:r>
              <a:endPara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5486480" y="452670"/>
            <a:ext cx="1912922" cy="2412474"/>
            <a:chOff x="8629954" y="258606"/>
            <a:chExt cx="1912922" cy="2412474"/>
          </a:xfrm>
        </p:grpSpPr>
        <p:pic>
          <p:nvPicPr>
            <p:cNvPr id="24" name="图片 28">
              <a:extLst>
                <a:ext uri="{FF2B5EF4-FFF2-40B4-BE49-F238E27FC236}">
                  <a16:creationId xmlns:a16="http://schemas.microsoft.com/office/drawing/2014/main" id="{E19C2935-7DA6-4EFF-9352-59BC96434E4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629954" y="258606"/>
              <a:ext cx="1912922" cy="2412474"/>
            </a:xfrm>
            <a:prstGeom prst="rect">
              <a:avLst/>
            </a:prstGeom>
          </p:spPr>
        </p:pic>
        <p:sp>
          <p:nvSpPr>
            <p:cNvPr id="25" name="TextBox 24"/>
            <p:cNvSpPr txBox="1"/>
            <p:nvPr/>
          </p:nvSpPr>
          <p:spPr>
            <a:xfrm>
              <a:off x="9233714" y="916303"/>
              <a:ext cx="365485" cy="76944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vi-VN" sz="50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&gt;</a:t>
              </a:r>
              <a:endParaRPr lang="en-US" sz="5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6" name="图片 58">
            <a:extLst>
              <a:ext uri="{FF2B5EF4-FFF2-40B4-BE49-F238E27FC236}">
                <a16:creationId xmlns:a16="http://schemas.microsoft.com/office/drawing/2014/main" id="{D06D07B8-9712-42D2-847E-497104A0C81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42876" y="2808275"/>
            <a:ext cx="1544245" cy="960100"/>
          </a:xfrm>
          <a:prstGeom prst="rect">
            <a:avLst/>
          </a:prstGeom>
        </p:spPr>
      </p:pic>
      <p:pic>
        <p:nvPicPr>
          <p:cNvPr id="27" name="图片 59">
            <a:extLst>
              <a:ext uri="{FF2B5EF4-FFF2-40B4-BE49-F238E27FC236}">
                <a16:creationId xmlns:a16="http://schemas.microsoft.com/office/drawing/2014/main" id="{178B695F-615F-4800-8E59-D7B6EC1474F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596696" y="1322786"/>
            <a:ext cx="1396767" cy="868409"/>
          </a:xfrm>
          <a:prstGeom prst="rect">
            <a:avLst/>
          </a:prstGeom>
        </p:spPr>
      </p:pic>
      <p:grpSp>
        <p:nvGrpSpPr>
          <p:cNvPr id="28" name="Group 27"/>
          <p:cNvGrpSpPr/>
          <p:nvPr/>
        </p:nvGrpSpPr>
        <p:grpSpPr>
          <a:xfrm>
            <a:off x="7882354" y="451007"/>
            <a:ext cx="1912922" cy="2415801"/>
            <a:chOff x="8629954" y="256943"/>
            <a:chExt cx="1912922" cy="2415801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E19C2935-7DA6-4EFF-9352-59BC96434E4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629954" y="256943"/>
              <a:ext cx="1912922" cy="2415801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TextBox 29"/>
                <p:cNvSpPr txBox="1"/>
                <p:nvPr/>
              </p:nvSpPr>
              <p:spPr>
                <a:xfrm>
                  <a:off x="9304286" y="919220"/>
                  <a:ext cx="564257" cy="67710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vi-VN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&lt;</m:t>
                        </m:r>
                      </m:oMath>
                    </m:oMathPara>
                  </a14:m>
                  <a:endParaRPr lang="en-US" sz="4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30" name="TextBox 2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304286" y="919220"/>
                  <a:ext cx="564257" cy="677108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31" name="图片 22">
            <a:extLst>
              <a:ext uri="{FF2B5EF4-FFF2-40B4-BE49-F238E27FC236}">
                <a16:creationId xmlns:a16="http://schemas.microsoft.com/office/drawing/2014/main" id="{D39E90F7-EF2A-41EE-8CB6-93942322CE24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94435" y="2100587"/>
            <a:ext cx="1646085" cy="4909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4384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xe-lua-chay-va-bam-coi-www_nhacchuongvui_com (chin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000"/>
                            </p:stCondLst>
                            <p:childTnLst>
                              <p:par>
                                <p:cTn id="5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1.85185E-6 L 0.22278 0.4669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133" y="2333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0">
            <a:extLst>
              <a:ext uri="{FF2B5EF4-FFF2-40B4-BE49-F238E27FC236}">
                <a16:creationId xmlns:a16="http://schemas.microsoft.com/office/drawing/2014/main" id="{5FB8F193-6019-4884-9664-8B39994C8C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2315" y="5262271"/>
            <a:ext cx="11378846" cy="1745641"/>
          </a:xfrm>
          <a:prstGeom prst="rect">
            <a:avLst/>
          </a:prstGeom>
        </p:spPr>
      </p:pic>
      <p:pic>
        <p:nvPicPr>
          <p:cNvPr id="3" name="图片 21">
            <a:extLst>
              <a:ext uri="{FF2B5EF4-FFF2-40B4-BE49-F238E27FC236}">
                <a16:creationId xmlns:a16="http://schemas.microsoft.com/office/drawing/2014/main" id="{693B8F90-7060-4FAA-BB6E-913CF134666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2315" y="5262271"/>
            <a:ext cx="11378846" cy="1741129"/>
          </a:xfrm>
          <a:prstGeom prst="rect">
            <a:avLst/>
          </a:prstGeom>
        </p:spPr>
      </p:pic>
      <p:grpSp>
        <p:nvGrpSpPr>
          <p:cNvPr id="4" name="组合 6">
            <a:extLst>
              <a:ext uri="{FF2B5EF4-FFF2-40B4-BE49-F238E27FC236}">
                <a16:creationId xmlns:a16="http://schemas.microsoft.com/office/drawing/2014/main" id="{75C979CE-849B-4CAC-B125-650507AB33A3}"/>
              </a:ext>
            </a:extLst>
          </p:cNvPr>
          <p:cNvGrpSpPr/>
          <p:nvPr/>
        </p:nvGrpSpPr>
        <p:grpSpPr>
          <a:xfrm>
            <a:off x="-1026129" y="-1002321"/>
            <a:ext cx="2478651" cy="2478651"/>
            <a:chOff x="14658975" y="-3295650"/>
            <a:chExt cx="3200400" cy="3200400"/>
          </a:xfrm>
        </p:grpSpPr>
        <p:sp>
          <p:nvSpPr>
            <p:cNvPr id="5" name="星形: 十二角 19">
              <a:extLst>
                <a:ext uri="{FF2B5EF4-FFF2-40B4-BE49-F238E27FC236}">
                  <a16:creationId xmlns:a16="http://schemas.microsoft.com/office/drawing/2014/main" id="{2AA2F5DD-640F-4CF8-8AAD-E771F7B36125}"/>
                </a:ext>
              </a:extLst>
            </p:cNvPr>
            <p:cNvSpPr/>
            <p:nvPr/>
          </p:nvSpPr>
          <p:spPr>
            <a:xfrm>
              <a:off x="14658975" y="-3295650"/>
              <a:ext cx="3200400" cy="3200400"/>
            </a:xfrm>
            <a:custGeom>
              <a:avLst/>
              <a:gdLst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3200400" h="3200400">
                  <a:moveTo>
                    <a:pt x="0" y="1600200"/>
                  </a:moveTo>
                  <a:cubicBezTo>
                    <a:pt x="149434" y="1436357"/>
                    <a:pt x="260768" y="1356333"/>
                    <a:pt x="448302" y="1291550"/>
                  </a:cubicBezTo>
                  <a:cubicBezTo>
                    <a:pt x="294130" y="1112493"/>
                    <a:pt x="254258" y="1024877"/>
                    <a:pt x="214386" y="800100"/>
                  </a:cubicBezTo>
                  <a:cubicBezTo>
                    <a:pt x="395241" y="724757"/>
                    <a:pt x="537997" y="740855"/>
                    <a:pt x="756952" y="756952"/>
                  </a:cubicBezTo>
                  <a:cubicBezTo>
                    <a:pt x="756095" y="576097"/>
                    <a:pt x="739997" y="418101"/>
                    <a:pt x="800100" y="214386"/>
                  </a:cubicBezTo>
                  <a:cubicBezTo>
                    <a:pt x="1032497" y="292358"/>
                    <a:pt x="1127733" y="332230"/>
                    <a:pt x="1291550" y="448302"/>
                  </a:cubicBezTo>
                  <a:cubicBezTo>
                    <a:pt x="1394433" y="253148"/>
                    <a:pt x="1451597" y="157054"/>
                    <a:pt x="1600200" y="0"/>
                  </a:cubicBezTo>
                  <a:cubicBezTo>
                    <a:pt x="1741183" y="157054"/>
                    <a:pt x="1821207" y="230288"/>
                    <a:pt x="1908850" y="448302"/>
                  </a:cubicBezTo>
                  <a:cubicBezTo>
                    <a:pt x="2103147" y="309370"/>
                    <a:pt x="2152663" y="269498"/>
                    <a:pt x="2400300" y="214386"/>
                  </a:cubicBezTo>
                  <a:cubicBezTo>
                    <a:pt x="2460403" y="433341"/>
                    <a:pt x="2482405" y="522757"/>
                    <a:pt x="2443448" y="756952"/>
                  </a:cubicBezTo>
                  <a:cubicBezTo>
                    <a:pt x="2685263" y="725615"/>
                    <a:pt x="2767059" y="717137"/>
                    <a:pt x="2986014" y="800100"/>
                  </a:cubicBezTo>
                  <a:cubicBezTo>
                    <a:pt x="2930902" y="1017257"/>
                    <a:pt x="2913890" y="1104873"/>
                    <a:pt x="2752098" y="1291550"/>
                  </a:cubicBezTo>
                  <a:cubicBezTo>
                    <a:pt x="2985352" y="1371573"/>
                    <a:pt x="3058586" y="1451597"/>
                    <a:pt x="3200400" y="1600200"/>
                  </a:cubicBezTo>
                  <a:cubicBezTo>
                    <a:pt x="3058586" y="1771663"/>
                    <a:pt x="2947252" y="1828827"/>
                    <a:pt x="2752098" y="1908850"/>
                  </a:cubicBezTo>
                  <a:cubicBezTo>
                    <a:pt x="2883410" y="2103147"/>
                    <a:pt x="2953762" y="2198383"/>
                    <a:pt x="2986014" y="2400300"/>
                  </a:cubicBezTo>
                  <a:cubicBezTo>
                    <a:pt x="2774679" y="2483263"/>
                    <a:pt x="2631923" y="2467165"/>
                    <a:pt x="2443448" y="2443448"/>
                  </a:cubicBezTo>
                  <a:cubicBezTo>
                    <a:pt x="2474785" y="2692883"/>
                    <a:pt x="2475643" y="2751819"/>
                    <a:pt x="2400300" y="2986014"/>
                  </a:cubicBezTo>
                  <a:cubicBezTo>
                    <a:pt x="2160283" y="2938522"/>
                    <a:pt x="2087907" y="2898650"/>
                    <a:pt x="1908850" y="2752098"/>
                  </a:cubicBezTo>
                  <a:cubicBezTo>
                    <a:pt x="1851687" y="2962492"/>
                    <a:pt x="1771663" y="3035726"/>
                    <a:pt x="1600200" y="3200400"/>
                  </a:cubicBezTo>
                  <a:cubicBezTo>
                    <a:pt x="1436357" y="3058586"/>
                    <a:pt x="1371573" y="2939632"/>
                    <a:pt x="1291550" y="2752098"/>
                  </a:cubicBezTo>
                  <a:cubicBezTo>
                    <a:pt x="1120113" y="2906270"/>
                    <a:pt x="1002017" y="2938522"/>
                    <a:pt x="800100" y="2986014"/>
                  </a:cubicBezTo>
                  <a:cubicBezTo>
                    <a:pt x="732377" y="2759439"/>
                    <a:pt x="748475" y="2647163"/>
                    <a:pt x="756952" y="2443448"/>
                  </a:cubicBezTo>
                  <a:cubicBezTo>
                    <a:pt x="530377" y="2467165"/>
                    <a:pt x="425721" y="2475643"/>
                    <a:pt x="214386" y="2400300"/>
                  </a:cubicBezTo>
                  <a:cubicBezTo>
                    <a:pt x="254258" y="2183143"/>
                    <a:pt x="324610" y="2072667"/>
                    <a:pt x="448302" y="1908850"/>
                  </a:cubicBezTo>
                  <a:cubicBezTo>
                    <a:pt x="222668" y="1813587"/>
                    <a:pt x="126574" y="1733563"/>
                    <a:pt x="0" y="1600200"/>
                  </a:cubicBezTo>
                  <a:close/>
                </a:path>
              </a:pathLst>
            </a:custGeom>
            <a:solidFill>
              <a:srgbClr val="FBA31E"/>
            </a:solidFill>
            <a:ln>
              <a:noFill/>
            </a:ln>
            <a:effectLst>
              <a:outerShdw blurRad="165100" sx="102000" sy="102000" algn="ctr" rotWithShape="0">
                <a:prstClr val="black">
                  <a:alpha val="3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椭圆 8">
              <a:extLst>
                <a:ext uri="{FF2B5EF4-FFF2-40B4-BE49-F238E27FC236}">
                  <a16:creationId xmlns:a16="http://schemas.microsoft.com/office/drawing/2014/main" id="{B931F284-F319-4FE2-AE4E-E15788D4E89A}"/>
                </a:ext>
              </a:extLst>
            </p:cNvPr>
            <p:cNvSpPr/>
            <p:nvPr/>
          </p:nvSpPr>
          <p:spPr>
            <a:xfrm>
              <a:off x="15089505" y="-2865120"/>
              <a:ext cx="2339340" cy="2339340"/>
            </a:xfrm>
            <a:prstGeom prst="ellipse">
              <a:avLst/>
            </a:prstGeom>
            <a:solidFill>
              <a:srgbClr val="F9CC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7" name="任意多边形: 形状 2">
            <a:extLst>
              <a:ext uri="{FF2B5EF4-FFF2-40B4-BE49-F238E27FC236}">
                <a16:creationId xmlns:a16="http://schemas.microsoft.com/office/drawing/2014/main" id="{2194ED35-BBCA-42F1-8297-E0648C2F79FD}"/>
              </a:ext>
            </a:extLst>
          </p:cNvPr>
          <p:cNvSpPr/>
          <p:nvPr/>
        </p:nvSpPr>
        <p:spPr>
          <a:xfrm>
            <a:off x="-137637" y="6239562"/>
            <a:ext cx="12192000" cy="1508125"/>
          </a:xfrm>
          <a:custGeom>
            <a:avLst/>
            <a:gdLst>
              <a:gd name="connsiteX0" fmla="*/ 7810500 w 12192000"/>
              <a:gd name="connsiteY0" fmla="*/ 36 h 1508125"/>
              <a:gd name="connsiteX1" fmla="*/ 8153401 w 12192000"/>
              <a:gd name="connsiteY1" fmla="*/ 209586 h 1508125"/>
              <a:gd name="connsiteX2" fmla="*/ 8458200 w 12192000"/>
              <a:gd name="connsiteY2" fmla="*/ 57186 h 1508125"/>
              <a:gd name="connsiteX3" fmla="*/ 8839200 w 12192000"/>
              <a:gd name="connsiteY3" fmla="*/ 247686 h 1508125"/>
              <a:gd name="connsiteX4" fmla="*/ 9124950 w 12192000"/>
              <a:gd name="connsiteY4" fmla="*/ 57186 h 1508125"/>
              <a:gd name="connsiteX5" fmla="*/ 9467850 w 12192000"/>
              <a:gd name="connsiteY5" fmla="*/ 190536 h 1508125"/>
              <a:gd name="connsiteX6" fmla="*/ 9772650 w 12192000"/>
              <a:gd name="connsiteY6" fmla="*/ 57186 h 1508125"/>
              <a:gd name="connsiteX7" fmla="*/ 10153650 w 12192000"/>
              <a:gd name="connsiteY7" fmla="*/ 228636 h 1508125"/>
              <a:gd name="connsiteX8" fmla="*/ 10420350 w 12192000"/>
              <a:gd name="connsiteY8" fmla="*/ 76236 h 1508125"/>
              <a:gd name="connsiteX9" fmla="*/ 10820400 w 12192000"/>
              <a:gd name="connsiteY9" fmla="*/ 228636 h 1508125"/>
              <a:gd name="connsiteX10" fmla="*/ 11106150 w 12192000"/>
              <a:gd name="connsiteY10" fmla="*/ 38136 h 1508125"/>
              <a:gd name="connsiteX11" fmla="*/ 11487150 w 12192000"/>
              <a:gd name="connsiteY11" fmla="*/ 209586 h 1508125"/>
              <a:gd name="connsiteX12" fmla="*/ 11734800 w 12192000"/>
              <a:gd name="connsiteY12" fmla="*/ 57186 h 1508125"/>
              <a:gd name="connsiteX13" fmla="*/ 12190326 w 12192000"/>
              <a:gd name="connsiteY13" fmla="*/ 197047 h 1508125"/>
              <a:gd name="connsiteX14" fmla="*/ 12192000 w 12192000"/>
              <a:gd name="connsiteY14" fmla="*/ 199031 h 1508125"/>
              <a:gd name="connsiteX15" fmla="*/ 12192000 w 12192000"/>
              <a:gd name="connsiteY15" fmla="*/ 1508125 h 1508125"/>
              <a:gd name="connsiteX16" fmla="*/ 0 w 12192000"/>
              <a:gd name="connsiteY16" fmla="*/ 1508125 h 1508125"/>
              <a:gd name="connsiteX17" fmla="*/ 0 w 12192000"/>
              <a:gd name="connsiteY17" fmla="*/ 61356 h 1508125"/>
              <a:gd name="connsiteX18" fmla="*/ 18604 w 12192000"/>
              <a:gd name="connsiteY18" fmla="*/ 65428 h 1508125"/>
              <a:gd name="connsiteX19" fmla="*/ 323850 w 12192000"/>
              <a:gd name="connsiteY19" fmla="*/ 209586 h 1508125"/>
              <a:gd name="connsiteX20" fmla="*/ 628650 w 12192000"/>
              <a:gd name="connsiteY20" fmla="*/ 76236 h 1508125"/>
              <a:gd name="connsiteX21" fmla="*/ 1028700 w 12192000"/>
              <a:gd name="connsiteY21" fmla="*/ 209586 h 1508125"/>
              <a:gd name="connsiteX22" fmla="*/ 1295400 w 12192000"/>
              <a:gd name="connsiteY22" fmla="*/ 38136 h 1508125"/>
              <a:gd name="connsiteX23" fmla="*/ 1638300 w 12192000"/>
              <a:gd name="connsiteY23" fmla="*/ 247686 h 1508125"/>
              <a:gd name="connsiteX24" fmla="*/ 1943100 w 12192000"/>
              <a:gd name="connsiteY24" fmla="*/ 57186 h 1508125"/>
              <a:gd name="connsiteX25" fmla="*/ 2305051 w 12192000"/>
              <a:gd name="connsiteY25" fmla="*/ 266736 h 1508125"/>
              <a:gd name="connsiteX26" fmla="*/ 2571750 w 12192000"/>
              <a:gd name="connsiteY26" fmla="*/ 76236 h 1508125"/>
              <a:gd name="connsiteX27" fmla="*/ 2933700 w 12192000"/>
              <a:gd name="connsiteY27" fmla="*/ 266736 h 1508125"/>
              <a:gd name="connsiteX28" fmla="*/ 3257550 w 12192000"/>
              <a:gd name="connsiteY28" fmla="*/ 95286 h 1508125"/>
              <a:gd name="connsiteX29" fmla="*/ 3619500 w 12192000"/>
              <a:gd name="connsiteY29" fmla="*/ 247686 h 1508125"/>
              <a:gd name="connsiteX30" fmla="*/ 3886200 w 12192000"/>
              <a:gd name="connsiteY30" fmla="*/ 38136 h 1508125"/>
              <a:gd name="connsiteX31" fmla="*/ 4267201 w 12192000"/>
              <a:gd name="connsiteY31" fmla="*/ 190536 h 1508125"/>
              <a:gd name="connsiteX32" fmla="*/ 4533902 w 12192000"/>
              <a:gd name="connsiteY32" fmla="*/ 38136 h 1508125"/>
              <a:gd name="connsiteX33" fmla="*/ 4876801 w 12192000"/>
              <a:gd name="connsiteY33" fmla="*/ 209586 h 1508125"/>
              <a:gd name="connsiteX34" fmla="*/ 5200652 w 12192000"/>
              <a:gd name="connsiteY34" fmla="*/ 38136 h 1508125"/>
              <a:gd name="connsiteX35" fmla="*/ 5467352 w 12192000"/>
              <a:gd name="connsiteY35" fmla="*/ 228636 h 1508125"/>
              <a:gd name="connsiteX36" fmla="*/ 5867402 w 12192000"/>
              <a:gd name="connsiteY36" fmla="*/ 57186 h 1508125"/>
              <a:gd name="connsiteX37" fmla="*/ 6153151 w 12192000"/>
              <a:gd name="connsiteY37" fmla="*/ 209586 h 1508125"/>
              <a:gd name="connsiteX38" fmla="*/ 6515101 w 12192000"/>
              <a:gd name="connsiteY38" fmla="*/ 19086 h 1508125"/>
              <a:gd name="connsiteX39" fmla="*/ 6858000 w 12192000"/>
              <a:gd name="connsiteY39" fmla="*/ 209586 h 1508125"/>
              <a:gd name="connsiteX40" fmla="*/ 7162800 w 12192000"/>
              <a:gd name="connsiteY40" fmla="*/ 19086 h 1508125"/>
              <a:gd name="connsiteX41" fmla="*/ 7524750 w 12192000"/>
              <a:gd name="connsiteY41" fmla="*/ 228636 h 1508125"/>
              <a:gd name="connsiteX42" fmla="*/ 7810500 w 12192000"/>
              <a:gd name="connsiteY42" fmla="*/ 36 h 1508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12192000" h="1508125">
                <a:moveTo>
                  <a:pt x="7810500" y="36"/>
                </a:moveTo>
                <a:cubicBezTo>
                  <a:pt x="7915276" y="-3139"/>
                  <a:pt x="8045450" y="200061"/>
                  <a:pt x="8153401" y="209586"/>
                </a:cubicBezTo>
                <a:cubicBezTo>
                  <a:pt x="8261350" y="219111"/>
                  <a:pt x="8343900" y="50836"/>
                  <a:pt x="8458200" y="57186"/>
                </a:cubicBezTo>
                <a:cubicBezTo>
                  <a:pt x="8572500" y="63536"/>
                  <a:pt x="8728075" y="247686"/>
                  <a:pt x="8839200" y="247686"/>
                </a:cubicBezTo>
                <a:cubicBezTo>
                  <a:pt x="8950325" y="247686"/>
                  <a:pt x="9020175" y="66711"/>
                  <a:pt x="9124950" y="57186"/>
                </a:cubicBezTo>
                <a:cubicBezTo>
                  <a:pt x="9229725" y="47661"/>
                  <a:pt x="9359900" y="190536"/>
                  <a:pt x="9467850" y="190536"/>
                </a:cubicBezTo>
                <a:cubicBezTo>
                  <a:pt x="9575800" y="190536"/>
                  <a:pt x="9658350" y="50836"/>
                  <a:pt x="9772650" y="57186"/>
                </a:cubicBezTo>
                <a:cubicBezTo>
                  <a:pt x="9886950" y="63536"/>
                  <a:pt x="10045700" y="225461"/>
                  <a:pt x="10153650" y="228636"/>
                </a:cubicBezTo>
                <a:cubicBezTo>
                  <a:pt x="10261600" y="231811"/>
                  <a:pt x="10309225" y="76236"/>
                  <a:pt x="10420350" y="76236"/>
                </a:cubicBezTo>
                <a:cubicBezTo>
                  <a:pt x="10531475" y="76236"/>
                  <a:pt x="10706100" y="234986"/>
                  <a:pt x="10820400" y="228636"/>
                </a:cubicBezTo>
                <a:cubicBezTo>
                  <a:pt x="10934700" y="222286"/>
                  <a:pt x="10995025" y="41311"/>
                  <a:pt x="11106150" y="38136"/>
                </a:cubicBezTo>
                <a:cubicBezTo>
                  <a:pt x="11217275" y="34961"/>
                  <a:pt x="11382375" y="206411"/>
                  <a:pt x="11487150" y="209586"/>
                </a:cubicBezTo>
                <a:cubicBezTo>
                  <a:pt x="11591925" y="212761"/>
                  <a:pt x="11607800" y="47661"/>
                  <a:pt x="11734800" y="57186"/>
                </a:cubicBezTo>
                <a:cubicBezTo>
                  <a:pt x="11845925" y="65521"/>
                  <a:pt x="12044561" y="56839"/>
                  <a:pt x="12190326" y="197047"/>
                </a:cubicBezTo>
                <a:lnTo>
                  <a:pt x="12192000" y="199031"/>
                </a:lnTo>
                <a:lnTo>
                  <a:pt x="12192000" y="1508125"/>
                </a:lnTo>
                <a:lnTo>
                  <a:pt x="0" y="1508125"/>
                </a:lnTo>
                <a:lnTo>
                  <a:pt x="0" y="61356"/>
                </a:lnTo>
                <a:lnTo>
                  <a:pt x="18604" y="65428"/>
                </a:lnTo>
                <a:cubicBezTo>
                  <a:pt x="110629" y="97072"/>
                  <a:pt x="229394" y="206808"/>
                  <a:pt x="323850" y="209586"/>
                </a:cubicBezTo>
                <a:cubicBezTo>
                  <a:pt x="431800" y="212761"/>
                  <a:pt x="511175" y="76236"/>
                  <a:pt x="628650" y="76236"/>
                </a:cubicBezTo>
                <a:cubicBezTo>
                  <a:pt x="746125" y="76236"/>
                  <a:pt x="917575" y="215936"/>
                  <a:pt x="1028700" y="209586"/>
                </a:cubicBezTo>
                <a:cubicBezTo>
                  <a:pt x="1139825" y="203236"/>
                  <a:pt x="1193800" y="31786"/>
                  <a:pt x="1295400" y="38136"/>
                </a:cubicBezTo>
                <a:cubicBezTo>
                  <a:pt x="1397000" y="44486"/>
                  <a:pt x="1530350" y="244511"/>
                  <a:pt x="1638300" y="247686"/>
                </a:cubicBezTo>
                <a:cubicBezTo>
                  <a:pt x="1746250" y="250861"/>
                  <a:pt x="1831976" y="54011"/>
                  <a:pt x="1943100" y="57186"/>
                </a:cubicBezTo>
                <a:cubicBezTo>
                  <a:pt x="2054225" y="60361"/>
                  <a:pt x="2200276" y="263561"/>
                  <a:pt x="2305051" y="266736"/>
                </a:cubicBezTo>
                <a:cubicBezTo>
                  <a:pt x="2409825" y="269911"/>
                  <a:pt x="2466976" y="76236"/>
                  <a:pt x="2571750" y="76236"/>
                </a:cubicBezTo>
                <a:cubicBezTo>
                  <a:pt x="2676525" y="76236"/>
                  <a:pt x="2819401" y="263561"/>
                  <a:pt x="2933700" y="266736"/>
                </a:cubicBezTo>
                <a:cubicBezTo>
                  <a:pt x="3048000" y="269911"/>
                  <a:pt x="3143251" y="98461"/>
                  <a:pt x="3257550" y="95286"/>
                </a:cubicBezTo>
                <a:cubicBezTo>
                  <a:pt x="3371850" y="92111"/>
                  <a:pt x="3514726" y="257211"/>
                  <a:pt x="3619500" y="247686"/>
                </a:cubicBezTo>
                <a:cubicBezTo>
                  <a:pt x="3724275" y="238161"/>
                  <a:pt x="3778252" y="47661"/>
                  <a:pt x="3886200" y="38136"/>
                </a:cubicBezTo>
                <a:cubicBezTo>
                  <a:pt x="3994150" y="28611"/>
                  <a:pt x="4159251" y="190536"/>
                  <a:pt x="4267201" y="190536"/>
                </a:cubicBezTo>
                <a:cubicBezTo>
                  <a:pt x="4375153" y="190536"/>
                  <a:pt x="4432302" y="34961"/>
                  <a:pt x="4533902" y="38136"/>
                </a:cubicBezTo>
                <a:cubicBezTo>
                  <a:pt x="4635501" y="41311"/>
                  <a:pt x="4765676" y="209586"/>
                  <a:pt x="4876801" y="209586"/>
                </a:cubicBezTo>
                <a:cubicBezTo>
                  <a:pt x="4987926" y="209586"/>
                  <a:pt x="5102227" y="34961"/>
                  <a:pt x="5200652" y="38136"/>
                </a:cubicBezTo>
                <a:cubicBezTo>
                  <a:pt x="5299077" y="41311"/>
                  <a:pt x="5356226" y="225461"/>
                  <a:pt x="5467352" y="228636"/>
                </a:cubicBezTo>
                <a:cubicBezTo>
                  <a:pt x="5578476" y="231811"/>
                  <a:pt x="5753102" y="60361"/>
                  <a:pt x="5867402" y="57186"/>
                </a:cubicBezTo>
                <a:cubicBezTo>
                  <a:pt x="5981700" y="54011"/>
                  <a:pt x="6045200" y="215936"/>
                  <a:pt x="6153151" y="209586"/>
                </a:cubicBezTo>
                <a:cubicBezTo>
                  <a:pt x="6261101" y="203236"/>
                  <a:pt x="6397625" y="19086"/>
                  <a:pt x="6515101" y="19086"/>
                </a:cubicBezTo>
                <a:cubicBezTo>
                  <a:pt x="6632576" y="19086"/>
                  <a:pt x="6750051" y="209586"/>
                  <a:pt x="6858000" y="209586"/>
                </a:cubicBezTo>
                <a:cubicBezTo>
                  <a:pt x="6965951" y="209586"/>
                  <a:pt x="7051675" y="15911"/>
                  <a:pt x="7162800" y="19086"/>
                </a:cubicBezTo>
                <a:cubicBezTo>
                  <a:pt x="7273926" y="22261"/>
                  <a:pt x="7416800" y="231811"/>
                  <a:pt x="7524750" y="228636"/>
                </a:cubicBezTo>
                <a:cubicBezTo>
                  <a:pt x="7632701" y="225461"/>
                  <a:pt x="7705726" y="3211"/>
                  <a:pt x="7810500" y="36"/>
                </a:cubicBezTo>
                <a:close/>
              </a:path>
            </a:pathLst>
          </a:custGeom>
          <a:solidFill>
            <a:srgbClr val="CAEFFB"/>
          </a:solidFill>
          <a:ln>
            <a:noFill/>
          </a:ln>
          <a:effectLst>
            <a:outerShdw blurRad="330200" dist="76200" dir="16200000" rotWithShape="0">
              <a:prstClr val="black">
                <a:alpha val="6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8" name="任意多边形: 形状 3">
            <a:extLst>
              <a:ext uri="{FF2B5EF4-FFF2-40B4-BE49-F238E27FC236}">
                <a16:creationId xmlns:a16="http://schemas.microsoft.com/office/drawing/2014/main" id="{07520E4D-2FC0-4D68-8123-FBBB2C5C0E97}"/>
              </a:ext>
            </a:extLst>
          </p:cNvPr>
          <p:cNvSpPr/>
          <p:nvPr/>
        </p:nvSpPr>
        <p:spPr>
          <a:xfrm>
            <a:off x="-137637" y="6506262"/>
            <a:ext cx="12192000" cy="1241425"/>
          </a:xfrm>
          <a:custGeom>
            <a:avLst/>
            <a:gdLst>
              <a:gd name="connsiteX0" fmla="*/ 8096251 w 12192000"/>
              <a:gd name="connsiteY0" fmla="*/ 36 h 1241425"/>
              <a:gd name="connsiteX1" fmla="*/ 8439150 w 12192000"/>
              <a:gd name="connsiteY1" fmla="*/ 209586 h 1241425"/>
              <a:gd name="connsiteX2" fmla="*/ 8743950 w 12192000"/>
              <a:gd name="connsiteY2" fmla="*/ 57186 h 1241425"/>
              <a:gd name="connsiteX3" fmla="*/ 9124950 w 12192000"/>
              <a:gd name="connsiteY3" fmla="*/ 247686 h 1241425"/>
              <a:gd name="connsiteX4" fmla="*/ 9410700 w 12192000"/>
              <a:gd name="connsiteY4" fmla="*/ 57186 h 1241425"/>
              <a:gd name="connsiteX5" fmla="*/ 9753600 w 12192000"/>
              <a:gd name="connsiteY5" fmla="*/ 190536 h 1241425"/>
              <a:gd name="connsiteX6" fmla="*/ 10058400 w 12192000"/>
              <a:gd name="connsiteY6" fmla="*/ 57186 h 1241425"/>
              <a:gd name="connsiteX7" fmla="*/ 10439400 w 12192000"/>
              <a:gd name="connsiteY7" fmla="*/ 228636 h 1241425"/>
              <a:gd name="connsiteX8" fmla="*/ 10706100 w 12192000"/>
              <a:gd name="connsiteY8" fmla="*/ 76236 h 1241425"/>
              <a:gd name="connsiteX9" fmla="*/ 11106150 w 12192000"/>
              <a:gd name="connsiteY9" fmla="*/ 228636 h 1241425"/>
              <a:gd name="connsiteX10" fmla="*/ 11391900 w 12192000"/>
              <a:gd name="connsiteY10" fmla="*/ 38136 h 1241425"/>
              <a:gd name="connsiteX11" fmla="*/ 11772900 w 12192000"/>
              <a:gd name="connsiteY11" fmla="*/ 209586 h 1241425"/>
              <a:gd name="connsiteX12" fmla="*/ 12020550 w 12192000"/>
              <a:gd name="connsiteY12" fmla="*/ 57186 h 1241425"/>
              <a:gd name="connsiteX13" fmla="*/ 12133957 w 12192000"/>
              <a:gd name="connsiteY13" fmla="*/ 64032 h 1241425"/>
              <a:gd name="connsiteX14" fmla="*/ 12192000 w 12192000"/>
              <a:gd name="connsiteY14" fmla="*/ 70611 h 1241425"/>
              <a:gd name="connsiteX15" fmla="*/ 12192000 w 12192000"/>
              <a:gd name="connsiteY15" fmla="*/ 1241425 h 1241425"/>
              <a:gd name="connsiteX16" fmla="*/ 0 w 12192000"/>
              <a:gd name="connsiteY16" fmla="*/ 1241425 h 1241425"/>
              <a:gd name="connsiteX17" fmla="*/ 0 w 12192000"/>
              <a:gd name="connsiteY17" fmla="*/ 191021 h 1241425"/>
              <a:gd name="connsiteX18" fmla="*/ 38100 w 12192000"/>
              <a:gd name="connsiteY18" fmla="*/ 171486 h 1241425"/>
              <a:gd name="connsiteX19" fmla="*/ 266700 w 12192000"/>
              <a:gd name="connsiteY19" fmla="*/ 57186 h 1241425"/>
              <a:gd name="connsiteX20" fmla="*/ 609600 w 12192000"/>
              <a:gd name="connsiteY20" fmla="*/ 209586 h 1241425"/>
              <a:gd name="connsiteX21" fmla="*/ 914400 w 12192000"/>
              <a:gd name="connsiteY21" fmla="*/ 76236 h 1241425"/>
              <a:gd name="connsiteX22" fmla="*/ 1314450 w 12192000"/>
              <a:gd name="connsiteY22" fmla="*/ 209586 h 1241425"/>
              <a:gd name="connsiteX23" fmla="*/ 1581150 w 12192000"/>
              <a:gd name="connsiteY23" fmla="*/ 38136 h 1241425"/>
              <a:gd name="connsiteX24" fmla="*/ 1924050 w 12192000"/>
              <a:gd name="connsiteY24" fmla="*/ 247686 h 1241425"/>
              <a:gd name="connsiteX25" fmla="*/ 2228850 w 12192000"/>
              <a:gd name="connsiteY25" fmla="*/ 57186 h 1241425"/>
              <a:gd name="connsiteX26" fmla="*/ 2590800 w 12192000"/>
              <a:gd name="connsiteY26" fmla="*/ 266736 h 1241425"/>
              <a:gd name="connsiteX27" fmla="*/ 2857501 w 12192000"/>
              <a:gd name="connsiteY27" fmla="*/ 76236 h 1241425"/>
              <a:gd name="connsiteX28" fmla="*/ 3219450 w 12192000"/>
              <a:gd name="connsiteY28" fmla="*/ 266736 h 1241425"/>
              <a:gd name="connsiteX29" fmla="*/ 3543300 w 12192000"/>
              <a:gd name="connsiteY29" fmla="*/ 95286 h 1241425"/>
              <a:gd name="connsiteX30" fmla="*/ 3905250 w 12192000"/>
              <a:gd name="connsiteY30" fmla="*/ 247686 h 1241425"/>
              <a:gd name="connsiteX31" fmla="*/ 4171951 w 12192000"/>
              <a:gd name="connsiteY31" fmla="*/ 38136 h 1241425"/>
              <a:gd name="connsiteX32" fmla="*/ 4552951 w 12192000"/>
              <a:gd name="connsiteY32" fmla="*/ 190536 h 1241425"/>
              <a:gd name="connsiteX33" fmla="*/ 4819651 w 12192000"/>
              <a:gd name="connsiteY33" fmla="*/ 38136 h 1241425"/>
              <a:gd name="connsiteX34" fmla="*/ 5162552 w 12192000"/>
              <a:gd name="connsiteY34" fmla="*/ 209586 h 1241425"/>
              <a:gd name="connsiteX35" fmla="*/ 5486401 w 12192000"/>
              <a:gd name="connsiteY35" fmla="*/ 38136 h 1241425"/>
              <a:gd name="connsiteX36" fmla="*/ 5753102 w 12192000"/>
              <a:gd name="connsiteY36" fmla="*/ 228636 h 1241425"/>
              <a:gd name="connsiteX37" fmla="*/ 6153151 w 12192000"/>
              <a:gd name="connsiteY37" fmla="*/ 57186 h 1241425"/>
              <a:gd name="connsiteX38" fmla="*/ 6438900 w 12192000"/>
              <a:gd name="connsiteY38" fmla="*/ 209586 h 1241425"/>
              <a:gd name="connsiteX39" fmla="*/ 6800850 w 12192000"/>
              <a:gd name="connsiteY39" fmla="*/ 19086 h 1241425"/>
              <a:gd name="connsiteX40" fmla="*/ 7143750 w 12192000"/>
              <a:gd name="connsiteY40" fmla="*/ 209586 h 1241425"/>
              <a:gd name="connsiteX41" fmla="*/ 7448550 w 12192000"/>
              <a:gd name="connsiteY41" fmla="*/ 19086 h 1241425"/>
              <a:gd name="connsiteX42" fmla="*/ 7810500 w 12192000"/>
              <a:gd name="connsiteY42" fmla="*/ 228636 h 1241425"/>
              <a:gd name="connsiteX43" fmla="*/ 8096251 w 12192000"/>
              <a:gd name="connsiteY43" fmla="*/ 36 h 1241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12192000" h="1241425">
                <a:moveTo>
                  <a:pt x="8096251" y="36"/>
                </a:moveTo>
                <a:cubicBezTo>
                  <a:pt x="8201025" y="-3139"/>
                  <a:pt x="8331200" y="200061"/>
                  <a:pt x="8439150" y="209586"/>
                </a:cubicBezTo>
                <a:cubicBezTo>
                  <a:pt x="8547100" y="219111"/>
                  <a:pt x="8629650" y="50836"/>
                  <a:pt x="8743950" y="57186"/>
                </a:cubicBezTo>
                <a:cubicBezTo>
                  <a:pt x="8858250" y="63536"/>
                  <a:pt x="9013825" y="247686"/>
                  <a:pt x="9124950" y="247686"/>
                </a:cubicBezTo>
                <a:cubicBezTo>
                  <a:pt x="9236075" y="247686"/>
                  <a:pt x="9305925" y="66711"/>
                  <a:pt x="9410700" y="57186"/>
                </a:cubicBezTo>
                <a:cubicBezTo>
                  <a:pt x="9515475" y="47661"/>
                  <a:pt x="9645650" y="190536"/>
                  <a:pt x="9753600" y="190536"/>
                </a:cubicBezTo>
                <a:cubicBezTo>
                  <a:pt x="9861550" y="190536"/>
                  <a:pt x="9944100" y="50836"/>
                  <a:pt x="10058400" y="57186"/>
                </a:cubicBezTo>
                <a:cubicBezTo>
                  <a:pt x="10172700" y="63536"/>
                  <a:pt x="10331450" y="225461"/>
                  <a:pt x="10439400" y="228636"/>
                </a:cubicBezTo>
                <a:cubicBezTo>
                  <a:pt x="10547350" y="231811"/>
                  <a:pt x="10594975" y="76236"/>
                  <a:pt x="10706100" y="76236"/>
                </a:cubicBezTo>
                <a:cubicBezTo>
                  <a:pt x="10817225" y="76236"/>
                  <a:pt x="10991850" y="234986"/>
                  <a:pt x="11106150" y="228636"/>
                </a:cubicBezTo>
                <a:cubicBezTo>
                  <a:pt x="11220450" y="222286"/>
                  <a:pt x="11280775" y="41311"/>
                  <a:pt x="11391900" y="38136"/>
                </a:cubicBezTo>
                <a:cubicBezTo>
                  <a:pt x="11503025" y="34961"/>
                  <a:pt x="11668125" y="206411"/>
                  <a:pt x="11772900" y="209586"/>
                </a:cubicBezTo>
                <a:cubicBezTo>
                  <a:pt x="11877675" y="212761"/>
                  <a:pt x="11893550" y="47661"/>
                  <a:pt x="12020550" y="57186"/>
                </a:cubicBezTo>
                <a:cubicBezTo>
                  <a:pt x="12052300" y="59568"/>
                  <a:pt x="12091194" y="60560"/>
                  <a:pt x="12133957" y="64032"/>
                </a:cubicBezTo>
                <a:lnTo>
                  <a:pt x="12192000" y="70611"/>
                </a:lnTo>
                <a:lnTo>
                  <a:pt x="12192000" y="1241425"/>
                </a:lnTo>
                <a:lnTo>
                  <a:pt x="0" y="1241425"/>
                </a:lnTo>
                <a:lnTo>
                  <a:pt x="0" y="191021"/>
                </a:lnTo>
                <a:lnTo>
                  <a:pt x="38100" y="171486"/>
                </a:lnTo>
                <a:cubicBezTo>
                  <a:pt x="168275" y="104811"/>
                  <a:pt x="171450" y="50836"/>
                  <a:pt x="266700" y="57186"/>
                </a:cubicBezTo>
                <a:cubicBezTo>
                  <a:pt x="361950" y="63536"/>
                  <a:pt x="501650" y="206411"/>
                  <a:pt x="609600" y="209586"/>
                </a:cubicBezTo>
                <a:cubicBezTo>
                  <a:pt x="717550" y="212761"/>
                  <a:pt x="796925" y="76236"/>
                  <a:pt x="914400" y="76236"/>
                </a:cubicBezTo>
                <a:cubicBezTo>
                  <a:pt x="1031875" y="76236"/>
                  <a:pt x="1203325" y="215936"/>
                  <a:pt x="1314450" y="209586"/>
                </a:cubicBezTo>
                <a:cubicBezTo>
                  <a:pt x="1425575" y="203236"/>
                  <a:pt x="1479551" y="31786"/>
                  <a:pt x="1581150" y="38136"/>
                </a:cubicBezTo>
                <a:cubicBezTo>
                  <a:pt x="1682750" y="44486"/>
                  <a:pt x="1816101" y="244511"/>
                  <a:pt x="1924050" y="247686"/>
                </a:cubicBezTo>
                <a:cubicBezTo>
                  <a:pt x="2032000" y="250861"/>
                  <a:pt x="2117725" y="54011"/>
                  <a:pt x="2228850" y="57186"/>
                </a:cubicBezTo>
                <a:cubicBezTo>
                  <a:pt x="2339975" y="60361"/>
                  <a:pt x="2486026" y="263561"/>
                  <a:pt x="2590800" y="266736"/>
                </a:cubicBezTo>
                <a:cubicBezTo>
                  <a:pt x="2695575" y="269911"/>
                  <a:pt x="2752725" y="76236"/>
                  <a:pt x="2857501" y="76236"/>
                </a:cubicBezTo>
                <a:cubicBezTo>
                  <a:pt x="2962275" y="76236"/>
                  <a:pt x="3105150" y="263561"/>
                  <a:pt x="3219450" y="266736"/>
                </a:cubicBezTo>
                <a:cubicBezTo>
                  <a:pt x="3333750" y="269911"/>
                  <a:pt x="3429000" y="98461"/>
                  <a:pt x="3543300" y="95286"/>
                </a:cubicBezTo>
                <a:cubicBezTo>
                  <a:pt x="3657600" y="92111"/>
                  <a:pt x="3800476" y="257211"/>
                  <a:pt x="3905250" y="247686"/>
                </a:cubicBezTo>
                <a:cubicBezTo>
                  <a:pt x="4010025" y="238161"/>
                  <a:pt x="4064000" y="47661"/>
                  <a:pt x="4171951" y="38136"/>
                </a:cubicBezTo>
                <a:cubicBezTo>
                  <a:pt x="4279902" y="28611"/>
                  <a:pt x="4445002" y="190536"/>
                  <a:pt x="4552951" y="190536"/>
                </a:cubicBezTo>
                <a:cubicBezTo>
                  <a:pt x="4660901" y="190536"/>
                  <a:pt x="4718051" y="34961"/>
                  <a:pt x="4819651" y="38136"/>
                </a:cubicBezTo>
                <a:cubicBezTo>
                  <a:pt x="4921252" y="41311"/>
                  <a:pt x="5051426" y="209586"/>
                  <a:pt x="5162552" y="209586"/>
                </a:cubicBezTo>
                <a:cubicBezTo>
                  <a:pt x="5273676" y="209586"/>
                  <a:pt x="5387976" y="34961"/>
                  <a:pt x="5486401" y="38136"/>
                </a:cubicBezTo>
                <a:cubicBezTo>
                  <a:pt x="5584826" y="41311"/>
                  <a:pt x="5641975" y="225461"/>
                  <a:pt x="5753102" y="228636"/>
                </a:cubicBezTo>
                <a:cubicBezTo>
                  <a:pt x="5864227" y="231811"/>
                  <a:pt x="6038850" y="60361"/>
                  <a:pt x="6153151" y="57186"/>
                </a:cubicBezTo>
                <a:cubicBezTo>
                  <a:pt x="6267451" y="54011"/>
                  <a:pt x="6330951" y="215936"/>
                  <a:pt x="6438900" y="209586"/>
                </a:cubicBezTo>
                <a:cubicBezTo>
                  <a:pt x="6546851" y="203236"/>
                  <a:pt x="6683375" y="19086"/>
                  <a:pt x="6800850" y="19086"/>
                </a:cubicBezTo>
                <a:cubicBezTo>
                  <a:pt x="6918325" y="19086"/>
                  <a:pt x="7035801" y="209586"/>
                  <a:pt x="7143750" y="209586"/>
                </a:cubicBezTo>
                <a:cubicBezTo>
                  <a:pt x="7251700" y="209586"/>
                  <a:pt x="7337426" y="15911"/>
                  <a:pt x="7448550" y="19086"/>
                </a:cubicBezTo>
                <a:cubicBezTo>
                  <a:pt x="7559675" y="22261"/>
                  <a:pt x="7702551" y="231811"/>
                  <a:pt x="7810500" y="228636"/>
                </a:cubicBezTo>
                <a:cubicBezTo>
                  <a:pt x="7918451" y="225461"/>
                  <a:pt x="7991475" y="3211"/>
                  <a:pt x="8096251" y="36"/>
                </a:cubicBezTo>
                <a:close/>
              </a:path>
            </a:pathLst>
          </a:custGeom>
          <a:solidFill>
            <a:srgbClr val="00AAE5"/>
          </a:solidFill>
          <a:ln>
            <a:noFill/>
          </a:ln>
          <a:effectLst>
            <a:outerShdw blurRad="330200" dist="76200" dir="16200000" rotWithShape="0">
              <a:prstClr val="black">
                <a:alpha val="6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9" name="任意多边形: 形状 4">
            <a:extLst>
              <a:ext uri="{FF2B5EF4-FFF2-40B4-BE49-F238E27FC236}">
                <a16:creationId xmlns:a16="http://schemas.microsoft.com/office/drawing/2014/main" id="{00B6F760-F036-4EFE-BE9D-4CCCAA3460F4}"/>
              </a:ext>
            </a:extLst>
          </p:cNvPr>
          <p:cNvSpPr/>
          <p:nvPr/>
        </p:nvSpPr>
        <p:spPr>
          <a:xfrm>
            <a:off x="-137637" y="6849162"/>
            <a:ext cx="12192000" cy="898525"/>
          </a:xfrm>
          <a:custGeom>
            <a:avLst/>
            <a:gdLst>
              <a:gd name="connsiteX0" fmla="*/ 7810500 w 12192000"/>
              <a:gd name="connsiteY0" fmla="*/ 36 h 898525"/>
              <a:gd name="connsiteX1" fmla="*/ 8153401 w 12192000"/>
              <a:gd name="connsiteY1" fmla="*/ 209586 h 898525"/>
              <a:gd name="connsiteX2" fmla="*/ 8458200 w 12192000"/>
              <a:gd name="connsiteY2" fmla="*/ 57186 h 898525"/>
              <a:gd name="connsiteX3" fmla="*/ 8839200 w 12192000"/>
              <a:gd name="connsiteY3" fmla="*/ 247686 h 898525"/>
              <a:gd name="connsiteX4" fmla="*/ 9124950 w 12192000"/>
              <a:gd name="connsiteY4" fmla="*/ 57186 h 898525"/>
              <a:gd name="connsiteX5" fmla="*/ 9467850 w 12192000"/>
              <a:gd name="connsiteY5" fmla="*/ 190536 h 898525"/>
              <a:gd name="connsiteX6" fmla="*/ 9772650 w 12192000"/>
              <a:gd name="connsiteY6" fmla="*/ 57186 h 898525"/>
              <a:gd name="connsiteX7" fmla="*/ 10153650 w 12192000"/>
              <a:gd name="connsiteY7" fmla="*/ 228636 h 898525"/>
              <a:gd name="connsiteX8" fmla="*/ 10420350 w 12192000"/>
              <a:gd name="connsiteY8" fmla="*/ 76236 h 898525"/>
              <a:gd name="connsiteX9" fmla="*/ 10820400 w 12192000"/>
              <a:gd name="connsiteY9" fmla="*/ 228636 h 898525"/>
              <a:gd name="connsiteX10" fmla="*/ 11106150 w 12192000"/>
              <a:gd name="connsiteY10" fmla="*/ 38136 h 898525"/>
              <a:gd name="connsiteX11" fmla="*/ 11487150 w 12192000"/>
              <a:gd name="connsiteY11" fmla="*/ 209586 h 898525"/>
              <a:gd name="connsiteX12" fmla="*/ 11734800 w 12192000"/>
              <a:gd name="connsiteY12" fmla="*/ 57186 h 898525"/>
              <a:gd name="connsiteX13" fmla="*/ 12190326 w 12192000"/>
              <a:gd name="connsiteY13" fmla="*/ 197047 h 898525"/>
              <a:gd name="connsiteX14" fmla="*/ 12192000 w 12192000"/>
              <a:gd name="connsiteY14" fmla="*/ 199031 h 898525"/>
              <a:gd name="connsiteX15" fmla="*/ 12192000 w 12192000"/>
              <a:gd name="connsiteY15" fmla="*/ 898525 h 898525"/>
              <a:gd name="connsiteX16" fmla="*/ 0 w 12192000"/>
              <a:gd name="connsiteY16" fmla="*/ 898525 h 898525"/>
              <a:gd name="connsiteX17" fmla="*/ 0 w 12192000"/>
              <a:gd name="connsiteY17" fmla="*/ 61356 h 898525"/>
              <a:gd name="connsiteX18" fmla="*/ 18604 w 12192000"/>
              <a:gd name="connsiteY18" fmla="*/ 65428 h 898525"/>
              <a:gd name="connsiteX19" fmla="*/ 323850 w 12192000"/>
              <a:gd name="connsiteY19" fmla="*/ 209586 h 898525"/>
              <a:gd name="connsiteX20" fmla="*/ 628650 w 12192000"/>
              <a:gd name="connsiteY20" fmla="*/ 76236 h 898525"/>
              <a:gd name="connsiteX21" fmla="*/ 1028700 w 12192000"/>
              <a:gd name="connsiteY21" fmla="*/ 209586 h 898525"/>
              <a:gd name="connsiteX22" fmla="*/ 1295400 w 12192000"/>
              <a:gd name="connsiteY22" fmla="*/ 38136 h 898525"/>
              <a:gd name="connsiteX23" fmla="*/ 1638300 w 12192000"/>
              <a:gd name="connsiteY23" fmla="*/ 247686 h 898525"/>
              <a:gd name="connsiteX24" fmla="*/ 1943100 w 12192000"/>
              <a:gd name="connsiteY24" fmla="*/ 57186 h 898525"/>
              <a:gd name="connsiteX25" fmla="*/ 2305051 w 12192000"/>
              <a:gd name="connsiteY25" fmla="*/ 266736 h 898525"/>
              <a:gd name="connsiteX26" fmla="*/ 2571750 w 12192000"/>
              <a:gd name="connsiteY26" fmla="*/ 76236 h 898525"/>
              <a:gd name="connsiteX27" fmla="*/ 2933700 w 12192000"/>
              <a:gd name="connsiteY27" fmla="*/ 266736 h 898525"/>
              <a:gd name="connsiteX28" fmla="*/ 3257550 w 12192000"/>
              <a:gd name="connsiteY28" fmla="*/ 95286 h 898525"/>
              <a:gd name="connsiteX29" fmla="*/ 3619500 w 12192000"/>
              <a:gd name="connsiteY29" fmla="*/ 247686 h 898525"/>
              <a:gd name="connsiteX30" fmla="*/ 3886200 w 12192000"/>
              <a:gd name="connsiteY30" fmla="*/ 38136 h 898525"/>
              <a:gd name="connsiteX31" fmla="*/ 4267201 w 12192000"/>
              <a:gd name="connsiteY31" fmla="*/ 190536 h 898525"/>
              <a:gd name="connsiteX32" fmla="*/ 4533902 w 12192000"/>
              <a:gd name="connsiteY32" fmla="*/ 38136 h 898525"/>
              <a:gd name="connsiteX33" fmla="*/ 4876801 w 12192000"/>
              <a:gd name="connsiteY33" fmla="*/ 209586 h 898525"/>
              <a:gd name="connsiteX34" fmla="*/ 5200652 w 12192000"/>
              <a:gd name="connsiteY34" fmla="*/ 38136 h 898525"/>
              <a:gd name="connsiteX35" fmla="*/ 5467352 w 12192000"/>
              <a:gd name="connsiteY35" fmla="*/ 228636 h 898525"/>
              <a:gd name="connsiteX36" fmla="*/ 5867402 w 12192000"/>
              <a:gd name="connsiteY36" fmla="*/ 57186 h 898525"/>
              <a:gd name="connsiteX37" fmla="*/ 6153151 w 12192000"/>
              <a:gd name="connsiteY37" fmla="*/ 209586 h 898525"/>
              <a:gd name="connsiteX38" fmla="*/ 6515101 w 12192000"/>
              <a:gd name="connsiteY38" fmla="*/ 19086 h 898525"/>
              <a:gd name="connsiteX39" fmla="*/ 6858000 w 12192000"/>
              <a:gd name="connsiteY39" fmla="*/ 209586 h 898525"/>
              <a:gd name="connsiteX40" fmla="*/ 7162800 w 12192000"/>
              <a:gd name="connsiteY40" fmla="*/ 19086 h 898525"/>
              <a:gd name="connsiteX41" fmla="*/ 7524750 w 12192000"/>
              <a:gd name="connsiteY41" fmla="*/ 228636 h 898525"/>
              <a:gd name="connsiteX42" fmla="*/ 7810500 w 12192000"/>
              <a:gd name="connsiteY42" fmla="*/ 36 h 898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12192000" h="898525">
                <a:moveTo>
                  <a:pt x="7810500" y="36"/>
                </a:moveTo>
                <a:cubicBezTo>
                  <a:pt x="7915276" y="-3139"/>
                  <a:pt x="8045450" y="200061"/>
                  <a:pt x="8153401" y="209586"/>
                </a:cubicBezTo>
                <a:cubicBezTo>
                  <a:pt x="8261350" y="219111"/>
                  <a:pt x="8343900" y="50836"/>
                  <a:pt x="8458200" y="57186"/>
                </a:cubicBezTo>
                <a:cubicBezTo>
                  <a:pt x="8572500" y="63536"/>
                  <a:pt x="8728075" y="247686"/>
                  <a:pt x="8839200" y="247686"/>
                </a:cubicBezTo>
                <a:cubicBezTo>
                  <a:pt x="8950325" y="247686"/>
                  <a:pt x="9020175" y="66711"/>
                  <a:pt x="9124950" y="57186"/>
                </a:cubicBezTo>
                <a:cubicBezTo>
                  <a:pt x="9229725" y="47661"/>
                  <a:pt x="9359900" y="190536"/>
                  <a:pt x="9467850" y="190536"/>
                </a:cubicBezTo>
                <a:cubicBezTo>
                  <a:pt x="9575800" y="190536"/>
                  <a:pt x="9658350" y="50836"/>
                  <a:pt x="9772650" y="57186"/>
                </a:cubicBezTo>
                <a:cubicBezTo>
                  <a:pt x="9886950" y="63536"/>
                  <a:pt x="10045700" y="225461"/>
                  <a:pt x="10153650" y="228636"/>
                </a:cubicBezTo>
                <a:cubicBezTo>
                  <a:pt x="10261600" y="231811"/>
                  <a:pt x="10309225" y="76236"/>
                  <a:pt x="10420350" y="76236"/>
                </a:cubicBezTo>
                <a:cubicBezTo>
                  <a:pt x="10531475" y="76236"/>
                  <a:pt x="10706100" y="234986"/>
                  <a:pt x="10820400" y="228636"/>
                </a:cubicBezTo>
                <a:cubicBezTo>
                  <a:pt x="10934700" y="222286"/>
                  <a:pt x="10995025" y="41311"/>
                  <a:pt x="11106150" y="38136"/>
                </a:cubicBezTo>
                <a:cubicBezTo>
                  <a:pt x="11217275" y="34961"/>
                  <a:pt x="11382375" y="206411"/>
                  <a:pt x="11487150" y="209586"/>
                </a:cubicBezTo>
                <a:cubicBezTo>
                  <a:pt x="11591925" y="212761"/>
                  <a:pt x="11607800" y="47661"/>
                  <a:pt x="11734800" y="57186"/>
                </a:cubicBezTo>
                <a:cubicBezTo>
                  <a:pt x="11845925" y="65521"/>
                  <a:pt x="12044561" y="56839"/>
                  <a:pt x="12190326" y="197047"/>
                </a:cubicBezTo>
                <a:lnTo>
                  <a:pt x="12192000" y="199031"/>
                </a:lnTo>
                <a:lnTo>
                  <a:pt x="12192000" y="898525"/>
                </a:lnTo>
                <a:lnTo>
                  <a:pt x="0" y="898525"/>
                </a:lnTo>
                <a:lnTo>
                  <a:pt x="0" y="61356"/>
                </a:lnTo>
                <a:lnTo>
                  <a:pt x="18604" y="65428"/>
                </a:lnTo>
                <a:cubicBezTo>
                  <a:pt x="110629" y="97072"/>
                  <a:pt x="229394" y="206808"/>
                  <a:pt x="323850" y="209586"/>
                </a:cubicBezTo>
                <a:cubicBezTo>
                  <a:pt x="431800" y="212761"/>
                  <a:pt x="511175" y="76236"/>
                  <a:pt x="628650" y="76236"/>
                </a:cubicBezTo>
                <a:cubicBezTo>
                  <a:pt x="746125" y="76236"/>
                  <a:pt x="917575" y="215936"/>
                  <a:pt x="1028700" y="209586"/>
                </a:cubicBezTo>
                <a:cubicBezTo>
                  <a:pt x="1139825" y="203236"/>
                  <a:pt x="1193800" y="31786"/>
                  <a:pt x="1295400" y="38136"/>
                </a:cubicBezTo>
                <a:cubicBezTo>
                  <a:pt x="1397000" y="44486"/>
                  <a:pt x="1530350" y="244511"/>
                  <a:pt x="1638300" y="247686"/>
                </a:cubicBezTo>
                <a:cubicBezTo>
                  <a:pt x="1746250" y="250861"/>
                  <a:pt x="1831976" y="54011"/>
                  <a:pt x="1943100" y="57186"/>
                </a:cubicBezTo>
                <a:cubicBezTo>
                  <a:pt x="2054225" y="60361"/>
                  <a:pt x="2200276" y="263561"/>
                  <a:pt x="2305051" y="266736"/>
                </a:cubicBezTo>
                <a:cubicBezTo>
                  <a:pt x="2409825" y="269911"/>
                  <a:pt x="2466976" y="76236"/>
                  <a:pt x="2571750" y="76236"/>
                </a:cubicBezTo>
                <a:cubicBezTo>
                  <a:pt x="2676525" y="76236"/>
                  <a:pt x="2819401" y="263561"/>
                  <a:pt x="2933700" y="266736"/>
                </a:cubicBezTo>
                <a:cubicBezTo>
                  <a:pt x="3048000" y="269911"/>
                  <a:pt x="3143251" y="98461"/>
                  <a:pt x="3257550" y="95286"/>
                </a:cubicBezTo>
                <a:cubicBezTo>
                  <a:pt x="3371850" y="92111"/>
                  <a:pt x="3514726" y="257211"/>
                  <a:pt x="3619500" y="247686"/>
                </a:cubicBezTo>
                <a:cubicBezTo>
                  <a:pt x="3724275" y="238161"/>
                  <a:pt x="3778252" y="47661"/>
                  <a:pt x="3886200" y="38136"/>
                </a:cubicBezTo>
                <a:cubicBezTo>
                  <a:pt x="3994150" y="28611"/>
                  <a:pt x="4159251" y="190536"/>
                  <a:pt x="4267201" y="190536"/>
                </a:cubicBezTo>
                <a:cubicBezTo>
                  <a:pt x="4375153" y="190536"/>
                  <a:pt x="4432302" y="34961"/>
                  <a:pt x="4533902" y="38136"/>
                </a:cubicBezTo>
                <a:cubicBezTo>
                  <a:pt x="4635501" y="41311"/>
                  <a:pt x="4765676" y="209586"/>
                  <a:pt x="4876801" y="209586"/>
                </a:cubicBezTo>
                <a:cubicBezTo>
                  <a:pt x="4987926" y="209586"/>
                  <a:pt x="5102227" y="34961"/>
                  <a:pt x="5200652" y="38136"/>
                </a:cubicBezTo>
                <a:cubicBezTo>
                  <a:pt x="5299077" y="41311"/>
                  <a:pt x="5356226" y="225461"/>
                  <a:pt x="5467352" y="228636"/>
                </a:cubicBezTo>
                <a:cubicBezTo>
                  <a:pt x="5578476" y="231811"/>
                  <a:pt x="5753102" y="60361"/>
                  <a:pt x="5867402" y="57186"/>
                </a:cubicBezTo>
                <a:cubicBezTo>
                  <a:pt x="5981700" y="54011"/>
                  <a:pt x="6045200" y="215936"/>
                  <a:pt x="6153151" y="209586"/>
                </a:cubicBezTo>
                <a:cubicBezTo>
                  <a:pt x="6261101" y="203236"/>
                  <a:pt x="6397625" y="19086"/>
                  <a:pt x="6515101" y="19086"/>
                </a:cubicBezTo>
                <a:cubicBezTo>
                  <a:pt x="6632576" y="19086"/>
                  <a:pt x="6750051" y="209586"/>
                  <a:pt x="6858000" y="209586"/>
                </a:cubicBezTo>
                <a:cubicBezTo>
                  <a:pt x="6965951" y="209586"/>
                  <a:pt x="7051675" y="15911"/>
                  <a:pt x="7162800" y="19086"/>
                </a:cubicBezTo>
                <a:cubicBezTo>
                  <a:pt x="7273926" y="22261"/>
                  <a:pt x="7416800" y="231811"/>
                  <a:pt x="7524750" y="228636"/>
                </a:cubicBezTo>
                <a:cubicBezTo>
                  <a:pt x="7632701" y="225461"/>
                  <a:pt x="7705726" y="3211"/>
                  <a:pt x="7810500" y="36"/>
                </a:cubicBezTo>
                <a:close/>
              </a:path>
            </a:pathLst>
          </a:custGeom>
          <a:solidFill>
            <a:srgbClr val="CAEFFB"/>
          </a:solidFill>
          <a:ln>
            <a:noFill/>
          </a:ln>
          <a:effectLst>
            <a:outerShdw blurRad="330200" dist="76200" dir="16200000" rotWithShape="0">
              <a:prstClr val="black">
                <a:alpha val="6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0" name="任意多边形: 形状 5">
            <a:extLst>
              <a:ext uri="{FF2B5EF4-FFF2-40B4-BE49-F238E27FC236}">
                <a16:creationId xmlns:a16="http://schemas.microsoft.com/office/drawing/2014/main" id="{0F449F8D-2319-4E77-AAB1-758FFFFEDB7F}"/>
              </a:ext>
            </a:extLst>
          </p:cNvPr>
          <p:cNvSpPr/>
          <p:nvPr/>
        </p:nvSpPr>
        <p:spPr>
          <a:xfrm>
            <a:off x="-137637" y="7179362"/>
            <a:ext cx="12192000" cy="568325"/>
          </a:xfrm>
          <a:custGeom>
            <a:avLst/>
            <a:gdLst>
              <a:gd name="connsiteX0" fmla="*/ 8096251 w 12192000"/>
              <a:gd name="connsiteY0" fmla="*/ 36 h 568325"/>
              <a:gd name="connsiteX1" fmla="*/ 8439150 w 12192000"/>
              <a:gd name="connsiteY1" fmla="*/ 209586 h 568325"/>
              <a:gd name="connsiteX2" fmla="*/ 8743950 w 12192000"/>
              <a:gd name="connsiteY2" fmla="*/ 57186 h 568325"/>
              <a:gd name="connsiteX3" fmla="*/ 9124950 w 12192000"/>
              <a:gd name="connsiteY3" fmla="*/ 247686 h 568325"/>
              <a:gd name="connsiteX4" fmla="*/ 9410700 w 12192000"/>
              <a:gd name="connsiteY4" fmla="*/ 57186 h 568325"/>
              <a:gd name="connsiteX5" fmla="*/ 9753600 w 12192000"/>
              <a:gd name="connsiteY5" fmla="*/ 190536 h 568325"/>
              <a:gd name="connsiteX6" fmla="*/ 10058400 w 12192000"/>
              <a:gd name="connsiteY6" fmla="*/ 57186 h 568325"/>
              <a:gd name="connsiteX7" fmla="*/ 10439400 w 12192000"/>
              <a:gd name="connsiteY7" fmla="*/ 228636 h 568325"/>
              <a:gd name="connsiteX8" fmla="*/ 10706100 w 12192000"/>
              <a:gd name="connsiteY8" fmla="*/ 76236 h 568325"/>
              <a:gd name="connsiteX9" fmla="*/ 11106150 w 12192000"/>
              <a:gd name="connsiteY9" fmla="*/ 228636 h 568325"/>
              <a:gd name="connsiteX10" fmla="*/ 11391900 w 12192000"/>
              <a:gd name="connsiteY10" fmla="*/ 38136 h 568325"/>
              <a:gd name="connsiteX11" fmla="*/ 11772900 w 12192000"/>
              <a:gd name="connsiteY11" fmla="*/ 209586 h 568325"/>
              <a:gd name="connsiteX12" fmla="*/ 12020550 w 12192000"/>
              <a:gd name="connsiteY12" fmla="*/ 57186 h 568325"/>
              <a:gd name="connsiteX13" fmla="*/ 12133957 w 12192000"/>
              <a:gd name="connsiteY13" fmla="*/ 64032 h 568325"/>
              <a:gd name="connsiteX14" fmla="*/ 12192000 w 12192000"/>
              <a:gd name="connsiteY14" fmla="*/ 70611 h 568325"/>
              <a:gd name="connsiteX15" fmla="*/ 12192000 w 12192000"/>
              <a:gd name="connsiteY15" fmla="*/ 568325 h 568325"/>
              <a:gd name="connsiteX16" fmla="*/ 0 w 12192000"/>
              <a:gd name="connsiteY16" fmla="*/ 568325 h 568325"/>
              <a:gd name="connsiteX17" fmla="*/ 0 w 12192000"/>
              <a:gd name="connsiteY17" fmla="*/ 191031 h 568325"/>
              <a:gd name="connsiteX18" fmla="*/ 38100 w 12192000"/>
              <a:gd name="connsiteY18" fmla="*/ 171486 h 568325"/>
              <a:gd name="connsiteX19" fmla="*/ 266700 w 12192000"/>
              <a:gd name="connsiteY19" fmla="*/ 57186 h 568325"/>
              <a:gd name="connsiteX20" fmla="*/ 609600 w 12192000"/>
              <a:gd name="connsiteY20" fmla="*/ 209586 h 568325"/>
              <a:gd name="connsiteX21" fmla="*/ 914400 w 12192000"/>
              <a:gd name="connsiteY21" fmla="*/ 76236 h 568325"/>
              <a:gd name="connsiteX22" fmla="*/ 1314450 w 12192000"/>
              <a:gd name="connsiteY22" fmla="*/ 209586 h 568325"/>
              <a:gd name="connsiteX23" fmla="*/ 1581150 w 12192000"/>
              <a:gd name="connsiteY23" fmla="*/ 38136 h 568325"/>
              <a:gd name="connsiteX24" fmla="*/ 1924050 w 12192000"/>
              <a:gd name="connsiteY24" fmla="*/ 247686 h 568325"/>
              <a:gd name="connsiteX25" fmla="*/ 2228850 w 12192000"/>
              <a:gd name="connsiteY25" fmla="*/ 57186 h 568325"/>
              <a:gd name="connsiteX26" fmla="*/ 2590800 w 12192000"/>
              <a:gd name="connsiteY26" fmla="*/ 266736 h 568325"/>
              <a:gd name="connsiteX27" fmla="*/ 2857501 w 12192000"/>
              <a:gd name="connsiteY27" fmla="*/ 76236 h 568325"/>
              <a:gd name="connsiteX28" fmla="*/ 3219450 w 12192000"/>
              <a:gd name="connsiteY28" fmla="*/ 266736 h 568325"/>
              <a:gd name="connsiteX29" fmla="*/ 3543301 w 12192000"/>
              <a:gd name="connsiteY29" fmla="*/ 95286 h 568325"/>
              <a:gd name="connsiteX30" fmla="*/ 3905250 w 12192000"/>
              <a:gd name="connsiteY30" fmla="*/ 247686 h 568325"/>
              <a:gd name="connsiteX31" fmla="*/ 4171951 w 12192000"/>
              <a:gd name="connsiteY31" fmla="*/ 38136 h 568325"/>
              <a:gd name="connsiteX32" fmla="*/ 4552951 w 12192000"/>
              <a:gd name="connsiteY32" fmla="*/ 190536 h 568325"/>
              <a:gd name="connsiteX33" fmla="*/ 4819651 w 12192000"/>
              <a:gd name="connsiteY33" fmla="*/ 38136 h 568325"/>
              <a:gd name="connsiteX34" fmla="*/ 5162552 w 12192000"/>
              <a:gd name="connsiteY34" fmla="*/ 209586 h 568325"/>
              <a:gd name="connsiteX35" fmla="*/ 5486401 w 12192000"/>
              <a:gd name="connsiteY35" fmla="*/ 38136 h 568325"/>
              <a:gd name="connsiteX36" fmla="*/ 5753102 w 12192000"/>
              <a:gd name="connsiteY36" fmla="*/ 228636 h 568325"/>
              <a:gd name="connsiteX37" fmla="*/ 6153151 w 12192000"/>
              <a:gd name="connsiteY37" fmla="*/ 57186 h 568325"/>
              <a:gd name="connsiteX38" fmla="*/ 6438900 w 12192000"/>
              <a:gd name="connsiteY38" fmla="*/ 209586 h 568325"/>
              <a:gd name="connsiteX39" fmla="*/ 6800850 w 12192000"/>
              <a:gd name="connsiteY39" fmla="*/ 19086 h 568325"/>
              <a:gd name="connsiteX40" fmla="*/ 7143750 w 12192000"/>
              <a:gd name="connsiteY40" fmla="*/ 209586 h 568325"/>
              <a:gd name="connsiteX41" fmla="*/ 7448550 w 12192000"/>
              <a:gd name="connsiteY41" fmla="*/ 19086 h 568325"/>
              <a:gd name="connsiteX42" fmla="*/ 7810500 w 12192000"/>
              <a:gd name="connsiteY42" fmla="*/ 228636 h 568325"/>
              <a:gd name="connsiteX43" fmla="*/ 8096251 w 12192000"/>
              <a:gd name="connsiteY43" fmla="*/ 36 h 568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12192000" h="568325">
                <a:moveTo>
                  <a:pt x="8096251" y="36"/>
                </a:moveTo>
                <a:cubicBezTo>
                  <a:pt x="8201025" y="-3139"/>
                  <a:pt x="8331200" y="200061"/>
                  <a:pt x="8439150" y="209586"/>
                </a:cubicBezTo>
                <a:cubicBezTo>
                  <a:pt x="8547100" y="219111"/>
                  <a:pt x="8629650" y="50836"/>
                  <a:pt x="8743950" y="57186"/>
                </a:cubicBezTo>
                <a:cubicBezTo>
                  <a:pt x="8858250" y="63536"/>
                  <a:pt x="9013825" y="247686"/>
                  <a:pt x="9124950" y="247686"/>
                </a:cubicBezTo>
                <a:cubicBezTo>
                  <a:pt x="9236075" y="247686"/>
                  <a:pt x="9305925" y="66711"/>
                  <a:pt x="9410700" y="57186"/>
                </a:cubicBezTo>
                <a:cubicBezTo>
                  <a:pt x="9515475" y="47661"/>
                  <a:pt x="9645650" y="190536"/>
                  <a:pt x="9753600" y="190536"/>
                </a:cubicBezTo>
                <a:cubicBezTo>
                  <a:pt x="9861550" y="190536"/>
                  <a:pt x="9944100" y="50836"/>
                  <a:pt x="10058400" y="57186"/>
                </a:cubicBezTo>
                <a:cubicBezTo>
                  <a:pt x="10172700" y="63536"/>
                  <a:pt x="10331450" y="225461"/>
                  <a:pt x="10439400" y="228636"/>
                </a:cubicBezTo>
                <a:cubicBezTo>
                  <a:pt x="10547350" y="231811"/>
                  <a:pt x="10594975" y="76236"/>
                  <a:pt x="10706100" y="76236"/>
                </a:cubicBezTo>
                <a:cubicBezTo>
                  <a:pt x="10817225" y="76236"/>
                  <a:pt x="10991850" y="234986"/>
                  <a:pt x="11106150" y="228636"/>
                </a:cubicBezTo>
                <a:cubicBezTo>
                  <a:pt x="11220450" y="222286"/>
                  <a:pt x="11280775" y="41311"/>
                  <a:pt x="11391900" y="38136"/>
                </a:cubicBezTo>
                <a:cubicBezTo>
                  <a:pt x="11503025" y="34961"/>
                  <a:pt x="11668125" y="206411"/>
                  <a:pt x="11772900" y="209586"/>
                </a:cubicBezTo>
                <a:cubicBezTo>
                  <a:pt x="11877675" y="212761"/>
                  <a:pt x="11893550" y="47661"/>
                  <a:pt x="12020550" y="57186"/>
                </a:cubicBezTo>
                <a:cubicBezTo>
                  <a:pt x="12052300" y="59568"/>
                  <a:pt x="12091194" y="60560"/>
                  <a:pt x="12133957" y="64032"/>
                </a:cubicBezTo>
                <a:lnTo>
                  <a:pt x="12192000" y="70611"/>
                </a:lnTo>
                <a:lnTo>
                  <a:pt x="12192000" y="568325"/>
                </a:lnTo>
                <a:lnTo>
                  <a:pt x="0" y="568325"/>
                </a:lnTo>
                <a:lnTo>
                  <a:pt x="0" y="191031"/>
                </a:lnTo>
                <a:lnTo>
                  <a:pt x="38100" y="171486"/>
                </a:lnTo>
                <a:cubicBezTo>
                  <a:pt x="168275" y="104811"/>
                  <a:pt x="171450" y="50836"/>
                  <a:pt x="266700" y="57186"/>
                </a:cubicBezTo>
                <a:cubicBezTo>
                  <a:pt x="361950" y="63536"/>
                  <a:pt x="501650" y="206411"/>
                  <a:pt x="609600" y="209586"/>
                </a:cubicBezTo>
                <a:cubicBezTo>
                  <a:pt x="717550" y="212761"/>
                  <a:pt x="796925" y="76236"/>
                  <a:pt x="914400" y="76236"/>
                </a:cubicBezTo>
                <a:cubicBezTo>
                  <a:pt x="1031875" y="76236"/>
                  <a:pt x="1203325" y="215936"/>
                  <a:pt x="1314450" y="209586"/>
                </a:cubicBezTo>
                <a:cubicBezTo>
                  <a:pt x="1425575" y="203236"/>
                  <a:pt x="1479551" y="31786"/>
                  <a:pt x="1581150" y="38136"/>
                </a:cubicBezTo>
                <a:cubicBezTo>
                  <a:pt x="1682750" y="44486"/>
                  <a:pt x="1816101" y="244511"/>
                  <a:pt x="1924050" y="247686"/>
                </a:cubicBezTo>
                <a:cubicBezTo>
                  <a:pt x="2032000" y="250861"/>
                  <a:pt x="2117725" y="54011"/>
                  <a:pt x="2228850" y="57186"/>
                </a:cubicBezTo>
                <a:cubicBezTo>
                  <a:pt x="2339975" y="60361"/>
                  <a:pt x="2486026" y="263561"/>
                  <a:pt x="2590800" y="266736"/>
                </a:cubicBezTo>
                <a:cubicBezTo>
                  <a:pt x="2695575" y="269911"/>
                  <a:pt x="2752725" y="76236"/>
                  <a:pt x="2857501" y="76236"/>
                </a:cubicBezTo>
                <a:cubicBezTo>
                  <a:pt x="2962275" y="76236"/>
                  <a:pt x="3105150" y="263561"/>
                  <a:pt x="3219450" y="266736"/>
                </a:cubicBezTo>
                <a:cubicBezTo>
                  <a:pt x="3333750" y="269911"/>
                  <a:pt x="3429000" y="98461"/>
                  <a:pt x="3543301" y="95286"/>
                </a:cubicBezTo>
                <a:cubicBezTo>
                  <a:pt x="3657600" y="92111"/>
                  <a:pt x="3800476" y="257211"/>
                  <a:pt x="3905250" y="247686"/>
                </a:cubicBezTo>
                <a:cubicBezTo>
                  <a:pt x="4010025" y="238161"/>
                  <a:pt x="4064000" y="47661"/>
                  <a:pt x="4171951" y="38136"/>
                </a:cubicBezTo>
                <a:cubicBezTo>
                  <a:pt x="4279902" y="28611"/>
                  <a:pt x="4445002" y="190536"/>
                  <a:pt x="4552951" y="190536"/>
                </a:cubicBezTo>
                <a:cubicBezTo>
                  <a:pt x="4660901" y="190536"/>
                  <a:pt x="4718051" y="34961"/>
                  <a:pt x="4819651" y="38136"/>
                </a:cubicBezTo>
                <a:cubicBezTo>
                  <a:pt x="4921252" y="41311"/>
                  <a:pt x="5051426" y="209586"/>
                  <a:pt x="5162552" y="209586"/>
                </a:cubicBezTo>
                <a:cubicBezTo>
                  <a:pt x="5273676" y="209586"/>
                  <a:pt x="5387976" y="34961"/>
                  <a:pt x="5486401" y="38136"/>
                </a:cubicBezTo>
                <a:cubicBezTo>
                  <a:pt x="5584826" y="41311"/>
                  <a:pt x="5641975" y="225461"/>
                  <a:pt x="5753102" y="228636"/>
                </a:cubicBezTo>
                <a:cubicBezTo>
                  <a:pt x="5864227" y="231811"/>
                  <a:pt x="6038850" y="60361"/>
                  <a:pt x="6153151" y="57186"/>
                </a:cubicBezTo>
                <a:cubicBezTo>
                  <a:pt x="6267451" y="54011"/>
                  <a:pt x="6330951" y="215936"/>
                  <a:pt x="6438900" y="209586"/>
                </a:cubicBezTo>
                <a:cubicBezTo>
                  <a:pt x="6546851" y="203236"/>
                  <a:pt x="6683375" y="19086"/>
                  <a:pt x="6800850" y="19086"/>
                </a:cubicBezTo>
                <a:cubicBezTo>
                  <a:pt x="6918325" y="19086"/>
                  <a:pt x="7035801" y="209586"/>
                  <a:pt x="7143750" y="209586"/>
                </a:cubicBezTo>
                <a:cubicBezTo>
                  <a:pt x="7251700" y="209586"/>
                  <a:pt x="7337426" y="15911"/>
                  <a:pt x="7448550" y="19086"/>
                </a:cubicBezTo>
                <a:cubicBezTo>
                  <a:pt x="7559675" y="22261"/>
                  <a:pt x="7702551" y="231811"/>
                  <a:pt x="7810500" y="228636"/>
                </a:cubicBezTo>
                <a:cubicBezTo>
                  <a:pt x="7918451" y="225461"/>
                  <a:pt x="7991475" y="3211"/>
                  <a:pt x="8096251" y="36"/>
                </a:cubicBezTo>
                <a:close/>
              </a:path>
            </a:pathLst>
          </a:custGeom>
          <a:solidFill>
            <a:srgbClr val="00AAE5"/>
          </a:solidFill>
          <a:ln>
            <a:noFill/>
          </a:ln>
          <a:effectLst>
            <a:outerShdw blurRad="330200" dist="76200" dir="16200000" rotWithShape="0">
              <a:prstClr val="black">
                <a:alpha val="6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pic>
        <p:nvPicPr>
          <p:cNvPr id="11" name="图片 23">
            <a:extLst>
              <a:ext uri="{FF2B5EF4-FFF2-40B4-BE49-F238E27FC236}">
                <a16:creationId xmlns:a16="http://schemas.microsoft.com/office/drawing/2014/main" id="{EFDA4AE5-B913-4DAF-8746-C2F75BC5C77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846450" y="3774893"/>
            <a:ext cx="1646085" cy="2724954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1986939" y="3689987"/>
            <a:ext cx="7027253" cy="2378125"/>
            <a:chOff x="681630" y="3750708"/>
            <a:chExt cx="7027253" cy="2378125"/>
          </a:xfrm>
        </p:grpSpPr>
        <p:grpSp>
          <p:nvGrpSpPr>
            <p:cNvPr id="13" name="组合 1">
              <a:extLst>
                <a:ext uri="{FF2B5EF4-FFF2-40B4-BE49-F238E27FC236}">
                  <a16:creationId xmlns:a16="http://schemas.microsoft.com/office/drawing/2014/main" id="{79FEC2EA-0F7C-496F-A464-DCF3A479486B}"/>
                </a:ext>
              </a:extLst>
            </p:cNvPr>
            <p:cNvGrpSpPr/>
            <p:nvPr/>
          </p:nvGrpSpPr>
          <p:grpSpPr>
            <a:xfrm>
              <a:off x="681630" y="3750708"/>
              <a:ext cx="7027253" cy="2378125"/>
              <a:chOff x="-708537" y="2789684"/>
              <a:chExt cx="5152689" cy="1412641"/>
            </a:xfrm>
          </p:grpSpPr>
          <p:pic>
            <p:nvPicPr>
              <p:cNvPr id="15" name="图片 27">
                <a:extLst>
                  <a:ext uri="{FF2B5EF4-FFF2-40B4-BE49-F238E27FC236}">
                    <a16:creationId xmlns:a16="http://schemas.microsoft.com/office/drawing/2014/main" id="{4F7DBD81-598C-4B76-8285-0B7EC0B3FF0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43292"/>
              <a:stretch/>
            </p:blipFill>
            <p:spPr>
              <a:xfrm flipH="1">
                <a:off x="-708537" y="2789684"/>
                <a:ext cx="1995265" cy="1412641"/>
              </a:xfrm>
              <a:prstGeom prst="rect">
                <a:avLst/>
              </a:prstGeom>
            </p:spPr>
          </p:pic>
          <p:pic>
            <p:nvPicPr>
              <p:cNvPr id="16" name="图片 28">
                <a:extLst>
                  <a:ext uri="{FF2B5EF4-FFF2-40B4-BE49-F238E27FC236}">
                    <a16:creationId xmlns:a16="http://schemas.microsoft.com/office/drawing/2014/main" id="{E19C2935-7DA6-4EFF-9352-59BC96434E4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rightnessContrast bright="40000" contrast="-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207456" y="2789684"/>
                <a:ext cx="3236696" cy="1339551"/>
              </a:xfrm>
              <a:prstGeom prst="rect">
                <a:avLst/>
              </a:prstGeom>
            </p:spPr>
          </p:pic>
        </p:grpSp>
        <p:sp>
          <p:nvSpPr>
            <p:cNvPr id="14" name="TextBox 13"/>
            <p:cNvSpPr txBox="1"/>
            <p:nvPr/>
          </p:nvSpPr>
          <p:spPr>
            <a:xfrm>
              <a:off x="3852598" y="4129271"/>
              <a:ext cx="3239668" cy="110799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vi-VN" sz="36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 lớn nhất</a:t>
              </a:r>
            </a:p>
            <a:p>
              <a:pPr algn="ctr"/>
              <a:r>
                <a:rPr lang="vi-VN" sz="36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có ba chữ số là?</a:t>
              </a:r>
              <a:endPara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4705396" y="237003"/>
            <a:ext cx="1912922" cy="2415801"/>
            <a:chOff x="6414742" y="256943"/>
            <a:chExt cx="1912922" cy="2415801"/>
          </a:xfrm>
        </p:grpSpPr>
        <p:pic>
          <p:nvPicPr>
            <p:cNvPr id="18" name="图片 28">
              <a:extLst>
                <a:ext uri="{FF2B5EF4-FFF2-40B4-BE49-F238E27FC236}">
                  <a16:creationId xmlns:a16="http://schemas.microsoft.com/office/drawing/2014/main" id="{E19C2935-7DA6-4EFF-9352-59BC96434E4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414742" y="256943"/>
              <a:ext cx="1912922" cy="2415801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6948010" y="936397"/>
              <a:ext cx="846386" cy="67710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vi-VN" sz="4400" b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100</a:t>
              </a:r>
              <a:endPara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2592987" y="268428"/>
            <a:ext cx="1912922" cy="2415801"/>
            <a:chOff x="8629954" y="256943"/>
            <a:chExt cx="1912922" cy="2415801"/>
          </a:xfrm>
        </p:grpSpPr>
        <p:pic>
          <p:nvPicPr>
            <p:cNvPr id="21" name="图片 28">
              <a:extLst>
                <a:ext uri="{FF2B5EF4-FFF2-40B4-BE49-F238E27FC236}">
                  <a16:creationId xmlns:a16="http://schemas.microsoft.com/office/drawing/2014/main" id="{E19C2935-7DA6-4EFF-9352-59BC96434E4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629954" y="256943"/>
              <a:ext cx="1912922" cy="2415801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TextBox 21"/>
                <p:cNvSpPr txBox="1"/>
                <p:nvPr/>
              </p:nvSpPr>
              <p:spPr>
                <a:xfrm>
                  <a:off x="8929085" y="905148"/>
                  <a:ext cx="1155765" cy="67710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vi-VN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𝟗𝟗𝟗</m:t>
                        </m:r>
                      </m:oMath>
                    </m:oMathPara>
                  </a14:m>
                  <a:endParaRPr lang="en-US" sz="4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22" name="TextBox 2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929085" y="905148"/>
                  <a:ext cx="1155765" cy="677108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23" name="图片 58">
            <a:extLst>
              <a:ext uri="{FF2B5EF4-FFF2-40B4-BE49-F238E27FC236}">
                <a16:creationId xmlns:a16="http://schemas.microsoft.com/office/drawing/2014/main" id="{D06D07B8-9712-42D2-847E-497104A0C81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42876" y="2808275"/>
            <a:ext cx="1544245" cy="960100"/>
          </a:xfrm>
          <a:prstGeom prst="rect">
            <a:avLst/>
          </a:prstGeom>
        </p:spPr>
      </p:pic>
      <p:pic>
        <p:nvPicPr>
          <p:cNvPr id="24" name="图片 59">
            <a:extLst>
              <a:ext uri="{FF2B5EF4-FFF2-40B4-BE49-F238E27FC236}">
                <a16:creationId xmlns:a16="http://schemas.microsoft.com/office/drawing/2014/main" id="{178B695F-615F-4800-8E59-D7B6EC1474F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596696" y="1322786"/>
            <a:ext cx="1396767" cy="868409"/>
          </a:xfrm>
          <a:prstGeom prst="rect">
            <a:avLst/>
          </a:prstGeom>
        </p:spPr>
      </p:pic>
      <p:grpSp>
        <p:nvGrpSpPr>
          <p:cNvPr id="25" name="Group 24"/>
          <p:cNvGrpSpPr/>
          <p:nvPr/>
        </p:nvGrpSpPr>
        <p:grpSpPr>
          <a:xfrm>
            <a:off x="9497144" y="237002"/>
            <a:ext cx="1912922" cy="2415801"/>
            <a:chOff x="8629954" y="256943"/>
            <a:chExt cx="1912922" cy="2415801"/>
          </a:xfrm>
        </p:grpSpPr>
        <p:pic>
          <p:nvPicPr>
            <p:cNvPr id="26" name="图片 28">
              <a:extLst>
                <a:ext uri="{FF2B5EF4-FFF2-40B4-BE49-F238E27FC236}">
                  <a16:creationId xmlns:a16="http://schemas.microsoft.com/office/drawing/2014/main" id="{E19C2935-7DA6-4EFF-9352-59BC96434E4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629954" y="256943"/>
              <a:ext cx="1912922" cy="2415801"/>
            </a:xfrm>
            <a:prstGeom prst="rect">
              <a:avLst/>
            </a:prstGeom>
          </p:spPr>
        </p:pic>
        <p:sp>
          <p:nvSpPr>
            <p:cNvPr id="27" name="TextBox 26"/>
            <p:cNvSpPr txBox="1"/>
            <p:nvPr/>
          </p:nvSpPr>
          <p:spPr>
            <a:xfrm>
              <a:off x="9076194" y="1045975"/>
              <a:ext cx="846386" cy="67710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vi-VN" sz="4400" b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909</a:t>
              </a:r>
              <a:endPara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8" name="图片 22">
            <a:extLst>
              <a:ext uri="{FF2B5EF4-FFF2-40B4-BE49-F238E27FC236}">
                <a16:creationId xmlns:a16="http://schemas.microsoft.com/office/drawing/2014/main" id="{D39E90F7-EF2A-41EE-8CB6-93942322CE24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94435" y="2100587"/>
            <a:ext cx="1646085" cy="4909376"/>
          </a:xfrm>
          <a:prstGeom prst="rect">
            <a:avLst/>
          </a:prstGeom>
        </p:spPr>
      </p:pic>
      <p:grpSp>
        <p:nvGrpSpPr>
          <p:cNvPr id="29" name="Group 28"/>
          <p:cNvGrpSpPr/>
          <p:nvPr/>
        </p:nvGrpSpPr>
        <p:grpSpPr>
          <a:xfrm>
            <a:off x="7101270" y="268429"/>
            <a:ext cx="1912922" cy="2415801"/>
            <a:chOff x="7101270" y="268429"/>
            <a:chExt cx="1912922" cy="2415801"/>
          </a:xfrm>
        </p:grpSpPr>
        <p:pic>
          <p:nvPicPr>
            <p:cNvPr id="30" name="图片 28">
              <a:extLst>
                <a:ext uri="{FF2B5EF4-FFF2-40B4-BE49-F238E27FC236}">
                  <a16:creationId xmlns:a16="http://schemas.microsoft.com/office/drawing/2014/main" id="{E19C2935-7DA6-4EFF-9352-59BC96434E4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101270" y="268429"/>
              <a:ext cx="1912922" cy="2415801"/>
            </a:xfrm>
            <a:prstGeom prst="rect">
              <a:avLst/>
            </a:prstGeom>
          </p:spPr>
        </p:pic>
        <p:sp>
          <p:nvSpPr>
            <p:cNvPr id="31" name="TextBox 30"/>
            <p:cNvSpPr txBox="1"/>
            <p:nvPr/>
          </p:nvSpPr>
          <p:spPr>
            <a:xfrm>
              <a:off x="7743083" y="989619"/>
              <a:ext cx="564257" cy="67710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vi-VN" sz="4400" b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99</a:t>
              </a:r>
              <a:endPara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63748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xe-lua-chay-va-bam-coi-www_nhacchuongvui_com (chin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000"/>
                            </p:stCondLst>
                            <p:childTnLst>
                              <p:par>
                                <p:cTn id="6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2.22222E-6 L 0.47968 0.48565 " pathEditMode="relative" rAng="0" ptsTypes="AA">
                                      <p:cBhvr>
                                        <p:cTn id="70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984" y="2428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0">
            <a:extLst>
              <a:ext uri="{FF2B5EF4-FFF2-40B4-BE49-F238E27FC236}">
                <a16:creationId xmlns:a16="http://schemas.microsoft.com/office/drawing/2014/main" id="{5FB8F193-6019-4884-9664-8B39994C8C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2315" y="5262271"/>
            <a:ext cx="11378846" cy="1745641"/>
          </a:xfrm>
          <a:prstGeom prst="rect">
            <a:avLst/>
          </a:prstGeom>
        </p:spPr>
      </p:pic>
      <p:pic>
        <p:nvPicPr>
          <p:cNvPr id="3" name="图片 21">
            <a:extLst>
              <a:ext uri="{FF2B5EF4-FFF2-40B4-BE49-F238E27FC236}">
                <a16:creationId xmlns:a16="http://schemas.microsoft.com/office/drawing/2014/main" id="{693B8F90-7060-4FAA-BB6E-913CF134666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2315" y="5262271"/>
            <a:ext cx="11378846" cy="1741129"/>
          </a:xfrm>
          <a:prstGeom prst="rect">
            <a:avLst/>
          </a:prstGeom>
        </p:spPr>
      </p:pic>
      <p:grpSp>
        <p:nvGrpSpPr>
          <p:cNvPr id="4" name="组合 6">
            <a:extLst>
              <a:ext uri="{FF2B5EF4-FFF2-40B4-BE49-F238E27FC236}">
                <a16:creationId xmlns:a16="http://schemas.microsoft.com/office/drawing/2014/main" id="{75C979CE-849B-4CAC-B125-650507AB33A3}"/>
              </a:ext>
            </a:extLst>
          </p:cNvPr>
          <p:cNvGrpSpPr/>
          <p:nvPr/>
        </p:nvGrpSpPr>
        <p:grpSpPr>
          <a:xfrm>
            <a:off x="-1026129" y="-1002321"/>
            <a:ext cx="2478651" cy="2478651"/>
            <a:chOff x="14658975" y="-3295650"/>
            <a:chExt cx="3200400" cy="3200400"/>
          </a:xfrm>
        </p:grpSpPr>
        <p:sp>
          <p:nvSpPr>
            <p:cNvPr id="5" name="星形: 十二角 19">
              <a:extLst>
                <a:ext uri="{FF2B5EF4-FFF2-40B4-BE49-F238E27FC236}">
                  <a16:creationId xmlns:a16="http://schemas.microsoft.com/office/drawing/2014/main" id="{2AA2F5DD-640F-4CF8-8AAD-E771F7B36125}"/>
                </a:ext>
              </a:extLst>
            </p:cNvPr>
            <p:cNvSpPr/>
            <p:nvPr/>
          </p:nvSpPr>
          <p:spPr>
            <a:xfrm>
              <a:off x="14658975" y="-3295650"/>
              <a:ext cx="3200400" cy="3200400"/>
            </a:xfrm>
            <a:custGeom>
              <a:avLst/>
              <a:gdLst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3200400" h="3200400">
                  <a:moveTo>
                    <a:pt x="0" y="1600200"/>
                  </a:moveTo>
                  <a:cubicBezTo>
                    <a:pt x="149434" y="1436357"/>
                    <a:pt x="260768" y="1356333"/>
                    <a:pt x="448302" y="1291550"/>
                  </a:cubicBezTo>
                  <a:cubicBezTo>
                    <a:pt x="294130" y="1112493"/>
                    <a:pt x="254258" y="1024877"/>
                    <a:pt x="214386" y="800100"/>
                  </a:cubicBezTo>
                  <a:cubicBezTo>
                    <a:pt x="395241" y="724757"/>
                    <a:pt x="537997" y="740855"/>
                    <a:pt x="756952" y="756952"/>
                  </a:cubicBezTo>
                  <a:cubicBezTo>
                    <a:pt x="756095" y="576097"/>
                    <a:pt x="739997" y="418101"/>
                    <a:pt x="800100" y="214386"/>
                  </a:cubicBezTo>
                  <a:cubicBezTo>
                    <a:pt x="1032497" y="292358"/>
                    <a:pt x="1127733" y="332230"/>
                    <a:pt x="1291550" y="448302"/>
                  </a:cubicBezTo>
                  <a:cubicBezTo>
                    <a:pt x="1394433" y="253148"/>
                    <a:pt x="1451597" y="157054"/>
                    <a:pt x="1600200" y="0"/>
                  </a:cubicBezTo>
                  <a:cubicBezTo>
                    <a:pt x="1741183" y="157054"/>
                    <a:pt x="1821207" y="230288"/>
                    <a:pt x="1908850" y="448302"/>
                  </a:cubicBezTo>
                  <a:cubicBezTo>
                    <a:pt x="2103147" y="309370"/>
                    <a:pt x="2152663" y="269498"/>
                    <a:pt x="2400300" y="214386"/>
                  </a:cubicBezTo>
                  <a:cubicBezTo>
                    <a:pt x="2460403" y="433341"/>
                    <a:pt x="2482405" y="522757"/>
                    <a:pt x="2443448" y="756952"/>
                  </a:cubicBezTo>
                  <a:cubicBezTo>
                    <a:pt x="2685263" y="725615"/>
                    <a:pt x="2767059" y="717137"/>
                    <a:pt x="2986014" y="800100"/>
                  </a:cubicBezTo>
                  <a:cubicBezTo>
                    <a:pt x="2930902" y="1017257"/>
                    <a:pt x="2913890" y="1104873"/>
                    <a:pt x="2752098" y="1291550"/>
                  </a:cubicBezTo>
                  <a:cubicBezTo>
                    <a:pt x="2985352" y="1371573"/>
                    <a:pt x="3058586" y="1451597"/>
                    <a:pt x="3200400" y="1600200"/>
                  </a:cubicBezTo>
                  <a:cubicBezTo>
                    <a:pt x="3058586" y="1771663"/>
                    <a:pt x="2947252" y="1828827"/>
                    <a:pt x="2752098" y="1908850"/>
                  </a:cubicBezTo>
                  <a:cubicBezTo>
                    <a:pt x="2883410" y="2103147"/>
                    <a:pt x="2953762" y="2198383"/>
                    <a:pt x="2986014" y="2400300"/>
                  </a:cubicBezTo>
                  <a:cubicBezTo>
                    <a:pt x="2774679" y="2483263"/>
                    <a:pt x="2631923" y="2467165"/>
                    <a:pt x="2443448" y="2443448"/>
                  </a:cubicBezTo>
                  <a:cubicBezTo>
                    <a:pt x="2474785" y="2692883"/>
                    <a:pt x="2475643" y="2751819"/>
                    <a:pt x="2400300" y="2986014"/>
                  </a:cubicBezTo>
                  <a:cubicBezTo>
                    <a:pt x="2160283" y="2938522"/>
                    <a:pt x="2087907" y="2898650"/>
                    <a:pt x="1908850" y="2752098"/>
                  </a:cubicBezTo>
                  <a:cubicBezTo>
                    <a:pt x="1851687" y="2962492"/>
                    <a:pt x="1771663" y="3035726"/>
                    <a:pt x="1600200" y="3200400"/>
                  </a:cubicBezTo>
                  <a:cubicBezTo>
                    <a:pt x="1436357" y="3058586"/>
                    <a:pt x="1371573" y="2939632"/>
                    <a:pt x="1291550" y="2752098"/>
                  </a:cubicBezTo>
                  <a:cubicBezTo>
                    <a:pt x="1120113" y="2906270"/>
                    <a:pt x="1002017" y="2938522"/>
                    <a:pt x="800100" y="2986014"/>
                  </a:cubicBezTo>
                  <a:cubicBezTo>
                    <a:pt x="732377" y="2759439"/>
                    <a:pt x="748475" y="2647163"/>
                    <a:pt x="756952" y="2443448"/>
                  </a:cubicBezTo>
                  <a:cubicBezTo>
                    <a:pt x="530377" y="2467165"/>
                    <a:pt x="425721" y="2475643"/>
                    <a:pt x="214386" y="2400300"/>
                  </a:cubicBezTo>
                  <a:cubicBezTo>
                    <a:pt x="254258" y="2183143"/>
                    <a:pt x="324610" y="2072667"/>
                    <a:pt x="448302" y="1908850"/>
                  </a:cubicBezTo>
                  <a:cubicBezTo>
                    <a:pt x="222668" y="1813587"/>
                    <a:pt x="126574" y="1733563"/>
                    <a:pt x="0" y="1600200"/>
                  </a:cubicBezTo>
                  <a:close/>
                </a:path>
              </a:pathLst>
            </a:custGeom>
            <a:solidFill>
              <a:srgbClr val="FBA31E"/>
            </a:solidFill>
            <a:ln>
              <a:noFill/>
            </a:ln>
            <a:effectLst>
              <a:outerShdw blurRad="165100" sx="102000" sy="102000" algn="ctr" rotWithShape="0">
                <a:prstClr val="black">
                  <a:alpha val="3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6" name="椭圆 8">
              <a:extLst>
                <a:ext uri="{FF2B5EF4-FFF2-40B4-BE49-F238E27FC236}">
                  <a16:creationId xmlns:a16="http://schemas.microsoft.com/office/drawing/2014/main" id="{B931F284-F319-4FE2-AE4E-E15788D4E89A}"/>
                </a:ext>
              </a:extLst>
            </p:cNvPr>
            <p:cNvSpPr/>
            <p:nvPr/>
          </p:nvSpPr>
          <p:spPr>
            <a:xfrm>
              <a:off x="15089505" y="-2865120"/>
              <a:ext cx="2339340" cy="2339340"/>
            </a:xfrm>
            <a:prstGeom prst="ellipse">
              <a:avLst/>
            </a:prstGeom>
            <a:solidFill>
              <a:srgbClr val="F9CC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sp>
        <p:nvSpPr>
          <p:cNvPr id="7" name="任意多边形: 形状 2">
            <a:extLst>
              <a:ext uri="{FF2B5EF4-FFF2-40B4-BE49-F238E27FC236}">
                <a16:creationId xmlns:a16="http://schemas.microsoft.com/office/drawing/2014/main" id="{2194ED35-BBCA-42F1-8297-E0648C2F79FD}"/>
              </a:ext>
            </a:extLst>
          </p:cNvPr>
          <p:cNvSpPr/>
          <p:nvPr/>
        </p:nvSpPr>
        <p:spPr>
          <a:xfrm>
            <a:off x="-137637" y="6239562"/>
            <a:ext cx="12192000" cy="1508125"/>
          </a:xfrm>
          <a:custGeom>
            <a:avLst/>
            <a:gdLst>
              <a:gd name="connsiteX0" fmla="*/ 7810500 w 12192000"/>
              <a:gd name="connsiteY0" fmla="*/ 36 h 1508125"/>
              <a:gd name="connsiteX1" fmla="*/ 8153401 w 12192000"/>
              <a:gd name="connsiteY1" fmla="*/ 209586 h 1508125"/>
              <a:gd name="connsiteX2" fmla="*/ 8458200 w 12192000"/>
              <a:gd name="connsiteY2" fmla="*/ 57186 h 1508125"/>
              <a:gd name="connsiteX3" fmla="*/ 8839200 w 12192000"/>
              <a:gd name="connsiteY3" fmla="*/ 247686 h 1508125"/>
              <a:gd name="connsiteX4" fmla="*/ 9124950 w 12192000"/>
              <a:gd name="connsiteY4" fmla="*/ 57186 h 1508125"/>
              <a:gd name="connsiteX5" fmla="*/ 9467850 w 12192000"/>
              <a:gd name="connsiteY5" fmla="*/ 190536 h 1508125"/>
              <a:gd name="connsiteX6" fmla="*/ 9772650 w 12192000"/>
              <a:gd name="connsiteY6" fmla="*/ 57186 h 1508125"/>
              <a:gd name="connsiteX7" fmla="*/ 10153650 w 12192000"/>
              <a:gd name="connsiteY7" fmla="*/ 228636 h 1508125"/>
              <a:gd name="connsiteX8" fmla="*/ 10420350 w 12192000"/>
              <a:gd name="connsiteY8" fmla="*/ 76236 h 1508125"/>
              <a:gd name="connsiteX9" fmla="*/ 10820400 w 12192000"/>
              <a:gd name="connsiteY9" fmla="*/ 228636 h 1508125"/>
              <a:gd name="connsiteX10" fmla="*/ 11106150 w 12192000"/>
              <a:gd name="connsiteY10" fmla="*/ 38136 h 1508125"/>
              <a:gd name="connsiteX11" fmla="*/ 11487150 w 12192000"/>
              <a:gd name="connsiteY11" fmla="*/ 209586 h 1508125"/>
              <a:gd name="connsiteX12" fmla="*/ 11734800 w 12192000"/>
              <a:gd name="connsiteY12" fmla="*/ 57186 h 1508125"/>
              <a:gd name="connsiteX13" fmla="*/ 12190326 w 12192000"/>
              <a:gd name="connsiteY13" fmla="*/ 197047 h 1508125"/>
              <a:gd name="connsiteX14" fmla="*/ 12192000 w 12192000"/>
              <a:gd name="connsiteY14" fmla="*/ 199031 h 1508125"/>
              <a:gd name="connsiteX15" fmla="*/ 12192000 w 12192000"/>
              <a:gd name="connsiteY15" fmla="*/ 1508125 h 1508125"/>
              <a:gd name="connsiteX16" fmla="*/ 0 w 12192000"/>
              <a:gd name="connsiteY16" fmla="*/ 1508125 h 1508125"/>
              <a:gd name="connsiteX17" fmla="*/ 0 w 12192000"/>
              <a:gd name="connsiteY17" fmla="*/ 61356 h 1508125"/>
              <a:gd name="connsiteX18" fmla="*/ 18604 w 12192000"/>
              <a:gd name="connsiteY18" fmla="*/ 65428 h 1508125"/>
              <a:gd name="connsiteX19" fmla="*/ 323850 w 12192000"/>
              <a:gd name="connsiteY19" fmla="*/ 209586 h 1508125"/>
              <a:gd name="connsiteX20" fmla="*/ 628650 w 12192000"/>
              <a:gd name="connsiteY20" fmla="*/ 76236 h 1508125"/>
              <a:gd name="connsiteX21" fmla="*/ 1028700 w 12192000"/>
              <a:gd name="connsiteY21" fmla="*/ 209586 h 1508125"/>
              <a:gd name="connsiteX22" fmla="*/ 1295400 w 12192000"/>
              <a:gd name="connsiteY22" fmla="*/ 38136 h 1508125"/>
              <a:gd name="connsiteX23" fmla="*/ 1638300 w 12192000"/>
              <a:gd name="connsiteY23" fmla="*/ 247686 h 1508125"/>
              <a:gd name="connsiteX24" fmla="*/ 1943100 w 12192000"/>
              <a:gd name="connsiteY24" fmla="*/ 57186 h 1508125"/>
              <a:gd name="connsiteX25" fmla="*/ 2305051 w 12192000"/>
              <a:gd name="connsiteY25" fmla="*/ 266736 h 1508125"/>
              <a:gd name="connsiteX26" fmla="*/ 2571750 w 12192000"/>
              <a:gd name="connsiteY26" fmla="*/ 76236 h 1508125"/>
              <a:gd name="connsiteX27" fmla="*/ 2933700 w 12192000"/>
              <a:gd name="connsiteY27" fmla="*/ 266736 h 1508125"/>
              <a:gd name="connsiteX28" fmla="*/ 3257550 w 12192000"/>
              <a:gd name="connsiteY28" fmla="*/ 95286 h 1508125"/>
              <a:gd name="connsiteX29" fmla="*/ 3619500 w 12192000"/>
              <a:gd name="connsiteY29" fmla="*/ 247686 h 1508125"/>
              <a:gd name="connsiteX30" fmla="*/ 3886200 w 12192000"/>
              <a:gd name="connsiteY30" fmla="*/ 38136 h 1508125"/>
              <a:gd name="connsiteX31" fmla="*/ 4267201 w 12192000"/>
              <a:gd name="connsiteY31" fmla="*/ 190536 h 1508125"/>
              <a:gd name="connsiteX32" fmla="*/ 4533902 w 12192000"/>
              <a:gd name="connsiteY32" fmla="*/ 38136 h 1508125"/>
              <a:gd name="connsiteX33" fmla="*/ 4876801 w 12192000"/>
              <a:gd name="connsiteY33" fmla="*/ 209586 h 1508125"/>
              <a:gd name="connsiteX34" fmla="*/ 5200652 w 12192000"/>
              <a:gd name="connsiteY34" fmla="*/ 38136 h 1508125"/>
              <a:gd name="connsiteX35" fmla="*/ 5467352 w 12192000"/>
              <a:gd name="connsiteY35" fmla="*/ 228636 h 1508125"/>
              <a:gd name="connsiteX36" fmla="*/ 5867402 w 12192000"/>
              <a:gd name="connsiteY36" fmla="*/ 57186 h 1508125"/>
              <a:gd name="connsiteX37" fmla="*/ 6153151 w 12192000"/>
              <a:gd name="connsiteY37" fmla="*/ 209586 h 1508125"/>
              <a:gd name="connsiteX38" fmla="*/ 6515101 w 12192000"/>
              <a:gd name="connsiteY38" fmla="*/ 19086 h 1508125"/>
              <a:gd name="connsiteX39" fmla="*/ 6858000 w 12192000"/>
              <a:gd name="connsiteY39" fmla="*/ 209586 h 1508125"/>
              <a:gd name="connsiteX40" fmla="*/ 7162800 w 12192000"/>
              <a:gd name="connsiteY40" fmla="*/ 19086 h 1508125"/>
              <a:gd name="connsiteX41" fmla="*/ 7524750 w 12192000"/>
              <a:gd name="connsiteY41" fmla="*/ 228636 h 1508125"/>
              <a:gd name="connsiteX42" fmla="*/ 7810500 w 12192000"/>
              <a:gd name="connsiteY42" fmla="*/ 36 h 1508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12192000" h="1508125">
                <a:moveTo>
                  <a:pt x="7810500" y="36"/>
                </a:moveTo>
                <a:cubicBezTo>
                  <a:pt x="7915276" y="-3139"/>
                  <a:pt x="8045450" y="200061"/>
                  <a:pt x="8153401" y="209586"/>
                </a:cubicBezTo>
                <a:cubicBezTo>
                  <a:pt x="8261350" y="219111"/>
                  <a:pt x="8343900" y="50836"/>
                  <a:pt x="8458200" y="57186"/>
                </a:cubicBezTo>
                <a:cubicBezTo>
                  <a:pt x="8572500" y="63536"/>
                  <a:pt x="8728075" y="247686"/>
                  <a:pt x="8839200" y="247686"/>
                </a:cubicBezTo>
                <a:cubicBezTo>
                  <a:pt x="8950325" y="247686"/>
                  <a:pt x="9020175" y="66711"/>
                  <a:pt x="9124950" y="57186"/>
                </a:cubicBezTo>
                <a:cubicBezTo>
                  <a:pt x="9229725" y="47661"/>
                  <a:pt x="9359900" y="190536"/>
                  <a:pt x="9467850" y="190536"/>
                </a:cubicBezTo>
                <a:cubicBezTo>
                  <a:pt x="9575800" y="190536"/>
                  <a:pt x="9658350" y="50836"/>
                  <a:pt x="9772650" y="57186"/>
                </a:cubicBezTo>
                <a:cubicBezTo>
                  <a:pt x="9886950" y="63536"/>
                  <a:pt x="10045700" y="225461"/>
                  <a:pt x="10153650" y="228636"/>
                </a:cubicBezTo>
                <a:cubicBezTo>
                  <a:pt x="10261600" y="231811"/>
                  <a:pt x="10309225" y="76236"/>
                  <a:pt x="10420350" y="76236"/>
                </a:cubicBezTo>
                <a:cubicBezTo>
                  <a:pt x="10531475" y="76236"/>
                  <a:pt x="10706100" y="234986"/>
                  <a:pt x="10820400" y="228636"/>
                </a:cubicBezTo>
                <a:cubicBezTo>
                  <a:pt x="10934700" y="222286"/>
                  <a:pt x="10995025" y="41311"/>
                  <a:pt x="11106150" y="38136"/>
                </a:cubicBezTo>
                <a:cubicBezTo>
                  <a:pt x="11217275" y="34961"/>
                  <a:pt x="11382375" y="206411"/>
                  <a:pt x="11487150" y="209586"/>
                </a:cubicBezTo>
                <a:cubicBezTo>
                  <a:pt x="11591925" y="212761"/>
                  <a:pt x="11607800" y="47661"/>
                  <a:pt x="11734800" y="57186"/>
                </a:cubicBezTo>
                <a:cubicBezTo>
                  <a:pt x="11845925" y="65521"/>
                  <a:pt x="12044561" y="56839"/>
                  <a:pt x="12190326" y="197047"/>
                </a:cubicBezTo>
                <a:lnTo>
                  <a:pt x="12192000" y="199031"/>
                </a:lnTo>
                <a:lnTo>
                  <a:pt x="12192000" y="1508125"/>
                </a:lnTo>
                <a:lnTo>
                  <a:pt x="0" y="1508125"/>
                </a:lnTo>
                <a:lnTo>
                  <a:pt x="0" y="61356"/>
                </a:lnTo>
                <a:lnTo>
                  <a:pt x="18604" y="65428"/>
                </a:lnTo>
                <a:cubicBezTo>
                  <a:pt x="110629" y="97072"/>
                  <a:pt x="229394" y="206808"/>
                  <a:pt x="323850" y="209586"/>
                </a:cubicBezTo>
                <a:cubicBezTo>
                  <a:pt x="431800" y="212761"/>
                  <a:pt x="511175" y="76236"/>
                  <a:pt x="628650" y="76236"/>
                </a:cubicBezTo>
                <a:cubicBezTo>
                  <a:pt x="746125" y="76236"/>
                  <a:pt x="917575" y="215936"/>
                  <a:pt x="1028700" y="209586"/>
                </a:cubicBezTo>
                <a:cubicBezTo>
                  <a:pt x="1139825" y="203236"/>
                  <a:pt x="1193800" y="31786"/>
                  <a:pt x="1295400" y="38136"/>
                </a:cubicBezTo>
                <a:cubicBezTo>
                  <a:pt x="1397000" y="44486"/>
                  <a:pt x="1530350" y="244511"/>
                  <a:pt x="1638300" y="247686"/>
                </a:cubicBezTo>
                <a:cubicBezTo>
                  <a:pt x="1746250" y="250861"/>
                  <a:pt x="1831976" y="54011"/>
                  <a:pt x="1943100" y="57186"/>
                </a:cubicBezTo>
                <a:cubicBezTo>
                  <a:pt x="2054225" y="60361"/>
                  <a:pt x="2200276" y="263561"/>
                  <a:pt x="2305051" y="266736"/>
                </a:cubicBezTo>
                <a:cubicBezTo>
                  <a:pt x="2409825" y="269911"/>
                  <a:pt x="2466976" y="76236"/>
                  <a:pt x="2571750" y="76236"/>
                </a:cubicBezTo>
                <a:cubicBezTo>
                  <a:pt x="2676525" y="76236"/>
                  <a:pt x="2819401" y="263561"/>
                  <a:pt x="2933700" y="266736"/>
                </a:cubicBezTo>
                <a:cubicBezTo>
                  <a:pt x="3048000" y="269911"/>
                  <a:pt x="3143251" y="98461"/>
                  <a:pt x="3257550" y="95286"/>
                </a:cubicBezTo>
                <a:cubicBezTo>
                  <a:pt x="3371850" y="92111"/>
                  <a:pt x="3514726" y="257211"/>
                  <a:pt x="3619500" y="247686"/>
                </a:cubicBezTo>
                <a:cubicBezTo>
                  <a:pt x="3724275" y="238161"/>
                  <a:pt x="3778252" y="47661"/>
                  <a:pt x="3886200" y="38136"/>
                </a:cubicBezTo>
                <a:cubicBezTo>
                  <a:pt x="3994150" y="28611"/>
                  <a:pt x="4159251" y="190536"/>
                  <a:pt x="4267201" y="190536"/>
                </a:cubicBezTo>
                <a:cubicBezTo>
                  <a:pt x="4375153" y="190536"/>
                  <a:pt x="4432302" y="34961"/>
                  <a:pt x="4533902" y="38136"/>
                </a:cubicBezTo>
                <a:cubicBezTo>
                  <a:pt x="4635501" y="41311"/>
                  <a:pt x="4765676" y="209586"/>
                  <a:pt x="4876801" y="209586"/>
                </a:cubicBezTo>
                <a:cubicBezTo>
                  <a:pt x="4987926" y="209586"/>
                  <a:pt x="5102227" y="34961"/>
                  <a:pt x="5200652" y="38136"/>
                </a:cubicBezTo>
                <a:cubicBezTo>
                  <a:pt x="5299077" y="41311"/>
                  <a:pt x="5356226" y="225461"/>
                  <a:pt x="5467352" y="228636"/>
                </a:cubicBezTo>
                <a:cubicBezTo>
                  <a:pt x="5578476" y="231811"/>
                  <a:pt x="5753102" y="60361"/>
                  <a:pt x="5867402" y="57186"/>
                </a:cubicBezTo>
                <a:cubicBezTo>
                  <a:pt x="5981700" y="54011"/>
                  <a:pt x="6045200" y="215936"/>
                  <a:pt x="6153151" y="209586"/>
                </a:cubicBezTo>
                <a:cubicBezTo>
                  <a:pt x="6261101" y="203236"/>
                  <a:pt x="6397625" y="19086"/>
                  <a:pt x="6515101" y="19086"/>
                </a:cubicBezTo>
                <a:cubicBezTo>
                  <a:pt x="6632576" y="19086"/>
                  <a:pt x="6750051" y="209586"/>
                  <a:pt x="6858000" y="209586"/>
                </a:cubicBezTo>
                <a:cubicBezTo>
                  <a:pt x="6965951" y="209586"/>
                  <a:pt x="7051675" y="15911"/>
                  <a:pt x="7162800" y="19086"/>
                </a:cubicBezTo>
                <a:cubicBezTo>
                  <a:pt x="7273926" y="22261"/>
                  <a:pt x="7416800" y="231811"/>
                  <a:pt x="7524750" y="228636"/>
                </a:cubicBezTo>
                <a:cubicBezTo>
                  <a:pt x="7632701" y="225461"/>
                  <a:pt x="7705726" y="3211"/>
                  <a:pt x="7810500" y="36"/>
                </a:cubicBezTo>
                <a:close/>
              </a:path>
            </a:pathLst>
          </a:custGeom>
          <a:solidFill>
            <a:srgbClr val="CAEFFB"/>
          </a:solidFill>
          <a:ln>
            <a:noFill/>
          </a:ln>
          <a:effectLst>
            <a:outerShdw blurRad="330200" dist="76200" dir="16200000" rotWithShape="0">
              <a:prstClr val="black">
                <a:alpha val="6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8" name="任意多边形: 形状 3">
            <a:extLst>
              <a:ext uri="{FF2B5EF4-FFF2-40B4-BE49-F238E27FC236}">
                <a16:creationId xmlns:a16="http://schemas.microsoft.com/office/drawing/2014/main" id="{07520E4D-2FC0-4D68-8123-FBBB2C5C0E97}"/>
              </a:ext>
            </a:extLst>
          </p:cNvPr>
          <p:cNvSpPr/>
          <p:nvPr/>
        </p:nvSpPr>
        <p:spPr>
          <a:xfrm>
            <a:off x="-137637" y="6506262"/>
            <a:ext cx="12192000" cy="1241425"/>
          </a:xfrm>
          <a:custGeom>
            <a:avLst/>
            <a:gdLst>
              <a:gd name="connsiteX0" fmla="*/ 8096251 w 12192000"/>
              <a:gd name="connsiteY0" fmla="*/ 36 h 1241425"/>
              <a:gd name="connsiteX1" fmla="*/ 8439150 w 12192000"/>
              <a:gd name="connsiteY1" fmla="*/ 209586 h 1241425"/>
              <a:gd name="connsiteX2" fmla="*/ 8743950 w 12192000"/>
              <a:gd name="connsiteY2" fmla="*/ 57186 h 1241425"/>
              <a:gd name="connsiteX3" fmla="*/ 9124950 w 12192000"/>
              <a:gd name="connsiteY3" fmla="*/ 247686 h 1241425"/>
              <a:gd name="connsiteX4" fmla="*/ 9410700 w 12192000"/>
              <a:gd name="connsiteY4" fmla="*/ 57186 h 1241425"/>
              <a:gd name="connsiteX5" fmla="*/ 9753600 w 12192000"/>
              <a:gd name="connsiteY5" fmla="*/ 190536 h 1241425"/>
              <a:gd name="connsiteX6" fmla="*/ 10058400 w 12192000"/>
              <a:gd name="connsiteY6" fmla="*/ 57186 h 1241425"/>
              <a:gd name="connsiteX7" fmla="*/ 10439400 w 12192000"/>
              <a:gd name="connsiteY7" fmla="*/ 228636 h 1241425"/>
              <a:gd name="connsiteX8" fmla="*/ 10706100 w 12192000"/>
              <a:gd name="connsiteY8" fmla="*/ 76236 h 1241425"/>
              <a:gd name="connsiteX9" fmla="*/ 11106150 w 12192000"/>
              <a:gd name="connsiteY9" fmla="*/ 228636 h 1241425"/>
              <a:gd name="connsiteX10" fmla="*/ 11391900 w 12192000"/>
              <a:gd name="connsiteY10" fmla="*/ 38136 h 1241425"/>
              <a:gd name="connsiteX11" fmla="*/ 11772900 w 12192000"/>
              <a:gd name="connsiteY11" fmla="*/ 209586 h 1241425"/>
              <a:gd name="connsiteX12" fmla="*/ 12020550 w 12192000"/>
              <a:gd name="connsiteY12" fmla="*/ 57186 h 1241425"/>
              <a:gd name="connsiteX13" fmla="*/ 12133957 w 12192000"/>
              <a:gd name="connsiteY13" fmla="*/ 64032 h 1241425"/>
              <a:gd name="connsiteX14" fmla="*/ 12192000 w 12192000"/>
              <a:gd name="connsiteY14" fmla="*/ 70611 h 1241425"/>
              <a:gd name="connsiteX15" fmla="*/ 12192000 w 12192000"/>
              <a:gd name="connsiteY15" fmla="*/ 1241425 h 1241425"/>
              <a:gd name="connsiteX16" fmla="*/ 0 w 12192000"/>
              <a:gd name="connsiteY16" fmla="*/ 1241425 h 1241425"/>
              <a:gd name="connsiteX17" fmla="*/ 0 w 12192000"/>
              <a:gd name="connsiteY17" fmla="*/ 191021 h 1241425"/>
              <a:gd name="connsiteX18" fmla="*/ 38100 w 12192000"/>
              <a:gd name="connsiteY18" fmla="*/ 171486 h 1241425"/>
              <a:gd name="connsiteX19" fmla="*/ 266700 w 12192000"/>
              <a:gd name="connsiteY19" fmla="*/ 57186 h 1241425"/>
              <a:gd name="connsiteX20" fmla="*/ 609600 w 12192000"/>
              <a:gd name="connsiteY20" fmla="*/ 209586 h 1241425"/>
              <a:gd name="connsiteX21" fmla="*/ 914400 w 12192000"/>
              <a:gd name="connsiteY21" fmla="*/ 76236 h 1241425"/>
              <a:gd name="connsiteX22" fmla="*/ 1314450 w 12192000"/>
              <a:gd name="connsiteY22" fmla="*/ 209586 h 1241425"/>
              <a:gd name="connsiteX23" fmla="*/ 1581150 w 12192000"/>
              <a:gd name="connsiteY23" fmla="*/ 38136 h 1241425"/>
              <a:gd name="connsiteX24" fmla="*/ 1924050 w 12192000"/>
              <a:gd name="connsiteY24" fmla="*/ 247686 h 1241425"/>
              <a:gd name="connsiteX25" fmla="*/ 2228850 w 12192000"/>
              <a:gd name="connsiteY25" fmla="*/ 57186 h 1241425"/>
              <a:gd name="connsiteX26" fmla="*/ 2590800 w 12192000"/>
              <a:gd name="connsiteY26" fmla="*/ 266736 h 1241425"/>
              <a:gd name="connsiteX27" fmla="*/ 2857501 w 12192000"/>
              <a:gd name="connsiteY27" fmla="*/ 76236 h 1241425"/>
              <a:gd name="connsiteX28" fmla="*/ 3219450 w 12192000"/>
              <a:gd name="connsiteY28" fmla="*/ 266736 h 1241425"/>
              <a:gd name="connsiteX29" fmla="*/ 3543300 w 12192000"/>
              <a:gd name="connsiteY29" fmla="*/ 95286 h 1241425"/>
              <a:gd name="connsiteX30" fmla="*/ 3905250 w 12192000"/>
              <a:gd name="connsiteY30" fmla="*/ 247686 h 1241425"/>
              <a:gd name="connsiteX31" fmla="*/ 4171951 w 12192000"/>
              <a:gd name="connsiteY31" fmla="*/ 38136 h 1241425"/>
              <a:gd name="connsiteX32" fmla="*/ 4552951 w 12192000"/>
              <a:gd name="connsiteY32" fmla="*/ 190536 h 1241425"/>
              <a:gd name="connsiteX33" fmla="*/ 4819651 w 12192000"/>
              <a:gd name="connsiteY33" fmla="*/ 38136 h 1241425"/>
              <a:gd name="connsiteX34" fmla="*/ 5162552 w 12192000"/>
              <a:gd name="connsiteY34" fmla="*/ 209586 h 1241425"/>
              <a:gd name="connsiteX35" fmla="*/ 5486401 w 12192000"/>
              <a:gd name="connsiteY35" fmla="*/ 38136 h 1241425"/>
              <a:gd name="connsiteX36" fmla="*/ 5753102 w 12192000"/>
              <a:gd name="connsiteY36" fmla="*/ 228636 h 1241425"/>
              <a:gd name="connsiteX37" fmla="*/ 6153151 w 12192000"/>
              <a:gd name="connsiteY37" fmla="*/ 57186 h 1241425"/>
              <a:gd name="connsiteX38" fmla="*/ 6438900 w 12192000"/>
              <a:gd name="connsiteY38" fmla="*/ 209586 h 1241425"/>
              <a:gd name="connsiteX39" fmla="*/ 6800850 w 12192000"/>
              <a:gd name="connsiteY39" fmla="*/ 19086 h 1241425"/>
              <a:gd name="connsiteX40" fmla="*/ 7143750 w 12192000"/>
              <a:gd name="connsiteY40" fmla="*/ 209586 h 1241425"/>
              <a:gd name="connsiteX41" fmla="*/ 7448550 w 12192000"/>
              <a:gd name="connsiteY41" fmla="*/ 19086 h 1241425"/>
              <a:gd name="connsiteX42" fmla="*/ 7810500 w 12192000"/>
              <a:gd name="connsiteY42" fmla="*/ 228636 h 1241425"/>
              <a:gd name="connsiteX43" fmla="*/ 8096251 w 12192000"/>
              <a:gd name="connsiteY43" fmla="*/ 36 h 1241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12192000" h="1241425">
                <a:moveTo>
                  <a:pt x="8096251" y="36"/>
                </a:moveTo>
                <a:cubicBezTo>
                  <a:pt x="8201025" y="-3139"/>
                  <a:pt x="8331200" y="200061"/>
                  <a:pt x="8439150" y="209586"/>
                </a:cubicBezTo>
                <a:cubicBezTo>
                  <a:pt x="8547100" y="219111"/>
                  <a:pt x="8629650" y="50836"/>
                  <a:pt x="8743950" y="57186"/>
                </a:cubicBezTo>
                <a:cubicBezTo>
                  <a:pt x="8858250" y="63536"/>
                  <a:pt x="9013825" y="247686"/>
                  <a:pt x="9124950" y="247686"/>
                </a:cubicBezTo>
                <a:cubicBezTo>
                  <a:pt x="9236075" y="247686"/>
                  <a:pt x="9305925" y="66711"/>
                  <a:pt x="9410700" y="57186"/>
                </a:cubicBezTo>
                <a:cubicBezTo>
                  <a:pt x="9515475" y="47661"/>
                  <a:pt x="9645650" y="190536"/>
                  <a:pt x="9753600" y="190536"/>
                </a:cubicBezTo>
                <a:cubicBezTo>
                  <a:pt x="9861550" y="190536"/>
                  <a:pt x="9944100" y="50836"/>
                  <a:pt x="10058400" y="57186"/>
                </a:cubicBezTo>
                <a:cubicBezTo>
                  <a:pt x="10172700" y="63536"/>
                  <a:pt x="10331450" y="225461"/>
                  <a:pt x="10439400" y="228636"/>
                </a:cubicBezTo>
                <a:cubicBezTo>
                  <a:pt x="10547350" y="231811"/>
                  <a:pt x="10594975" y="76236"/>
                  <a:pt x="10706100" y="76236"/>
                </a:cubicBezTo>
                <a:cubicBezTo>
                  <a:pt x="10817225" y="76236"/>
                  <a:pt x="10991850" y="234986"/>
                  <a:pt x="11106150" y="228636"/>
                </a:cubicBezTo>
                <a:cubicBezTo>
                  <a:pt x="11220450" y="222286"/>
                  <a:pt x="11280775" y="41311"/>
                  <a:pt x="11391900" y="38136"/>
                </a:cubicBezTo>
                <a:cubicBezTo>
                  <a:pt x="11503025" y="34961"/>
                  <a:pt x="11668125" y="206411"/>
                  <a:pt x="11772900" y="209586"/>
                </a:cubicBezTo>
                <a:cubicBezTo>
                  <a:pt x="11877675" y="212761"/>
                  <a:pt x="11893550" y="47661"/>
                  <a:pt x="12020550" y="57186"/>
                </a:cubicBezTo>
                <a:cubicBezTo>
                  <a:pt x="12052300" y="59568"/>
                  <a:pt x="12091194" y="60560"/>
                  <a:pt x="12133957" y="64032"/>
                </a:cubicBezTo>
                <a:lnTo>
                  <a:pt x="12192000" y="70611"/>
                </a:lnTo>
                <a:lnTo>
                  <a:pt x="12192000" y="1241425"/>
                </a:lnTo>
                <a:lnTo>
                  <a:pt x="0" y="1241425"/>
                </a:lnTo>
                <a:lnTo>
                  <a:pt x="0" y="191021"/>
                </a:lnTo>
                <a:lnTo>
                  <a:pt x="38100" y="171486"/>
                </a:lnTo>
                <a:cubicBezTo>
                  <a:pt x="168275" y="104811"/>
                  <a:pt x="171450" y="50836"/>
                  <a:pt x="266700" y="57186"/>
                </a:cubicBezTo>
                <a:cubicBezTo>
                  <a:pt x="361950" y="63536"/>
                  <a:pt x="501650" y="206411"/>
                  <a:pt x="609600" y="209586"/>
                </a:cubicBezTo>
                <a:cubicBezTo>
                  <a:pt x="717550" y="212761"/>
                  <a:pt x="796925" y="76236"/>
                  <a:pt x="914400" y="76236"/>
                </a:cubicBezTo>
                <a:cubicBezTo>
                  <a:pt x="1031875" y="76236"/>
                  <a:pt x="1203325" y="215936"/>
                  <a:pt x="1314450" y="209586"/>
                </a:cubicBezTo>
                <a:cubicBezTo>
                  <a:pt x="1425575" y="203236"/>
                  <a:pt x="1479551" y="31786"/>
                  <a:pt x="1581150" y="38136"/>
                </a:cubicBezTo>
                <a:cubicBezTo>
                  <a:pt x="1682750" y="44486"/>
                  <a:pt x="1816101" y="244511"/>
                  <a:pt x="1924050" y="247686"/>
                </a:cubicBezTo>
                <a:cubicBezTo>
                  <a:pt x="2032000" y="250861"/>
                  <a:pt x="2117725" y="54011"/>
                  <a:pt x="2228850" y="57186"/>
                </a:cubicBezTo>
                <a:cubicBezTo>
                  <a:pt x="2339975" y="60361"/>
                  <a:pt x="2486026" y="263561"/>
                  <a:pt x="2590800" y="266736"/>
                </a:cubicBezTo>
                <a:cubicBezTo>
                  <a:pt x="2695575" y="269911"/>
                  <a:pt x="2752725" y="76236"/>
                  <a:pt x="2857501" y="76236"/>
                </a:cubicBezTo>
                <a:cubicBezTo>
                  <a:pt x="2962275" y="76236"/>
                  <a:pt x="3105150" y="263561"/>
                  <a:pt x="3219450" y="266736"/>
                </a:cubicBezTo>
                <a:cubicBezTo>
                  <a:pt x="3333750" y="269911"/>
                  <a:pt x="3429000" y="98461"/>
                  <a:pt x="3543300" y="95286"/>
                </a:cubicBezTo>
                <a:cubicBezTo>
                  <a:pt x="3657600" y="92111"/>
                  <a:pt x="3800476" y="257211"/>
                  <a:pt x="3905250" y="247686"/>
                </a:cubicBezTo>
                <a:cubicBezTo>
                  <a:pt x="4010025" y="238161"/>
                  <a:pt x="4064000" y="47661"/>
                  <a:pt x="4171951" y="38136"/>
                </a:cubicBezTo>
                <a:cubicBezTo>
                  <a:pt x="4279902" y="28611"/>
                  <a:pt x="4445002" y="190536"/>
                  <a:pt x="4552951" y="190536"/>
                </a:cubicBezTo>
                <a:cubicBezTo>
                  <a:pt x="4660901" y="190536"/>
                  <a:pt x="4718051" y="34961"/>
                  <a:pt x="4819651" y="38136"/>
                </a:cubicBezTo>
                <a:cubicBezTo>
                  <a:pt x="4921252" y="41311"/>
                  <a:pt x="5051426" y="209586"/>
                  <a:pt x="5162552" y="209586"/>
                </a:cubicBezTo>
                <a:cubicBezTo>
                  <a:pt x="5273676" y="209586"/>
                  <a:pt x="5387976" y="34961"/>
                  <a:pt x="5486401" y="38136"/>
                </a:cubicBezTo>
                <a:cubicBezTo>
                  <a:pt x="5584826" y="41311"/>
                  <a:pt x="5641975" y="225461"/>
                  <a:pt x="5753102" y="228636"/>
                </a:cubicBezTo>
                <a:cubicBezTo>
                  <a:pt x="5864227" y="231811"/>
                  <a:pt x="6038850" y="60361"/>
                  <a:pt x="6153151" y="57186"/>
                </a:cubicBezTo>
                <a:cubicBezTo>
                  <a:pt x="6267451" y="54011"/>
                  <a:pt x="6330951" y="215936"/>
                  <a:pt x="6438900" y="209586"/>
                </a:cubicBezTo>
                <a:cubicBezTo>
                  <a:pt x="6546851" y="203236"/>
                  <a:pt x="6683375" y="19086"/>
                  <a:pt x="6800850" y="19086"/>
                </a:cubicBezTo>
                <a:cubicBezTo>
                  <a:pt x="6918325" y="19086"/>
                  <a:pt x="7035801" y="209586"/>
                  <a:pt x="7143750" y="209586"/>
                </a:cubicBezTo>
                <a:cubicBezTo>
                  <a:pt x="7251700" y="209586"/>
                  <a:pt x="7337426" y="15911"/>
                  <a:pt x="7448550" y="19086"/>
                </a:cubicBezTo>
                <a:cubicBezTo>
                  <a:pt x="7559675" y="22261"/>
                  <a:pt x="7702551" y="231811"/>
                  <a:pt x="7810500" y="228636"/>
                </a:cubicBezTo>
                <a:cubicBezTo>
                  <a:pt x="7918451" y="225461"/>
                  <a:pt x="7991475" y="3211"/>
                  <a:pt x="8096251" y="36"/>
                </a:cubicBezTo>
                <a:close/>
              </a:path>
            </a:pathLst>
          </a:custGeom>
          <a:solidFill>
            <a:srgbClr val="00AAE5"/>
          </a:solidFill>
          <a:ln>
            <a:noFill/>
          </a:ln>
          <a:effectLst>
            <a:outerShdw blurRad="330200" dist="76200" dir="16200000" rotWithShape="0">
              <a:prstClr val="black">
                <a:alpha val="6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9" name="任意多边形: 形状 4">
            <a:extLst>
              <a:ext uri="{FF2B5EF4-FFF2-40B4-BE49-F238E27FC236}">
                <a16:creationId xmlns:a16="http://schemas.microsoft.com/office/drawing/2014/main" id="{00B6F760-F036-4EFE-BE9D-4CCCAA3460F4}"/>
              </a:ext>
            </a:extLst>
          </p:cNvPr>
          <p:cNvSpPr/>
          <p:nvPr/>
        </p:nvSpPr>
        <p:spPr>
          <a:xfrm>
            <a:off x="-137637" y="6849162"/>
            <a:ext cx="12192000" cy="898525"/>
          </a:xfrm>
          <a:custGeom>
            <a:avLst/>
            <a:gdLst>
              <a:gd name="connsiteX0" fmla="*/ 7810500 w 12192000"/>
              <a:gd name="connsiteY0" fmla="*/ 36 h 898525"/>
              <a:gd name="connsiteX1" fmla="*/ 8153401 w 12192000"/>
              <a:gd name="connsiteY1" fmla="*/ 209586 h 898525"/>
              <a:gd name="connsiteX2" fmla="*/ 8458200 w 12192000"/>
              <a:gd name="connsiteY2" fmla="*/ 57186 h 898525"/>
              <a:gd name="connsiteX3" fmla="*/ 8839200 w 12192000"/>
              <a:gd name="connsiteY3" fmla="*/ 247686 h 898525"/>
              <a:gd name="connsiteX4" fmla="*/ 9124950 w 12192000"/>
              <a:gd name="connsiteY4" fmla="*/ 57186 h 898525"/>
              <a:gd name="connsiteX5" fmla="*/ 9467850 w 12192000"/>
              <a:gd name="connsiteY5" fmla="*/ 190536 h 898525"/>
              <a:gd name="connsiteX6" fmla="*/ 9772650 w 12192000"/>
              <a:gd name="connsiteY6" fmla="*/ 57186 h 898525"/>
              <a:gd name="connsiteX7" fmla="*/ 10153650 w 12192000"/>
              <a:gd name="connsiteY7" fmla="*/ 228636 h 898525"/>
              <a:gd name="connsiteX8" fmla="*/ 10420350 w 12192000"/>
              <a:gd name="connsiteY8" fmla="*/ 76236 h 898525"/>
              <a:gd name="connsiteX9" fmla="*/ 10820400 w 12192000"/>
              <a:gd name="connsiteY9" fmla="*/ 228636 h 898525"/>
              <a:gd name="connsiteX10" fmla="*/ 11106150 w 12192000"/>
              <a:gd name="connsiteY10" fmla="*/ 38136 h 898525"/>
              <a:gd name="connsiteX11" fmla="*/ 11487150 w 12192000"/>
              <a:gd name="connsiteY11" fmla="*/ 209586 h 898525"/>
              <a:gd name="connsiteX12" fmla="*/ 11734800 w 12192000"/>
              <a:gd name="connsiteY12" fmla="*/ 57186 h 898525"/>
              <a:gd name="connsiteX13" fmla="*/ 12190326 w 12192000"/>
              <a:gd name="connsiteY13" fmla="*/ 197047 h 898525"/>
              <a:gd name="connsiteX14" fmla="*/ 12192000 w 12192000"/>
              <a:gd name="connsiteY14" fmla="*/ 199031 h 898525"/>
              <a:gd name="connsiteX15" fmla="*/ 12192000 w 12192000"/>
              <a:gd name="connsiteY15" fmla="*/ 898525 h 898525"/>
              <a:gd name="connsiteX16" fmla="*/ 0 w 12192000"/>
              <a:gd name="connsiteY16" fmla="*/ 898525 h 898525"/>
              <a:gd name="connsiteX17" fmla="*/ 0 w 12192000"/>
              <a:gd name="connsiteY17" fmla="*/ 61356 h 898525"/>
              <a:gd name="connsiteX18" fmla="*/ 18604 w 12192000"/>
              <a:gd name="connsiteY18" fmla="*/ 65428 h 898525"/>
              <a:gd name="connsiteX19" fmla="*/ 323850 w 12192000"/>
              <a:gd name="connsiteY19" fmla="*/ 209586 h 898525"/>
              <a:gd name="connsiteX20" fmla="*/ 628650 w 12192000"/>
              <a:gd name="connsiteY20" fmla="*/ 76236 h 898525"/>
              <a:gd name="connsiteX21" fmla="*/ 1028700 w 12192000"/>
              <a:gd name="connsiteY21" fmla="*/ 209586 h 898525"/>
              <a:gd name="connsiteX22" fmla="*/ 1295400 w 12192000"/>
              <a:gd name="connsiteY22" fmla="*/ 38136 h 898525"/>
              <a:gd name="connsiteX23" fmla="*/ 1638300 w 12192000"/>
              <a:gd name="connsiteY23" fmla="*/ 247686 h 898525"/>
              <a:gd name="connsiteX24" fmla="*/ 1943100 w 12192000"/>
              <a:gd name="connsiteY24" fmla="*/ 57186 h 898525"/>
              <a:gd name="connsiteX25" fmla="*/ 2305051 w 12192000"/>
              <a:gd name="connsiteY25" fmla="*/ 266736 h 898525"/>
              <a:gd name="connsiteX26" fmla="*/ 2571750 w 12192000"/>
              <a:gd name="connsiteY26" fmla="*/ 76236 h 898525"/>
              <a:gd name="connsiteX27" fmla="*/ 2933700 w 12192000"/>
              <a:gd name="connsiteY27" fmla="*/ 266736 h 898525"/>
              <a:gd name="connsiteX28" fmla="*/ 3257550 w 12192000"/>
              <a:gd name="connsiteY28" fmla="*/ 95286 h 898525"/>
              <a:gd name="connsiteX29" fmla="*/ 3619500 w 12192000"/>
              <a:gd name="connsiteY29" fmla="*/ 247686 h 898525"/>
              <a:gd name="connsiteX30" fmla="*/ 3886200 w 12192000"/>
              <a:gd name="connsiteY30" fmla="*/ 38136 h 898525"/>
              <a:gd name="connsiteX31" fmla="*/ 4267201 w 12192000"/>
              <a:gd name="connsiteY31" fmla="*/ 190536 h 898525"/>
              <a:gd name="connsiteX32" fmla="*/ 4533902 w 12192000"/>
              <a:gd name="connsiteY32" fmla="*/ 38136 h 898525"/>
              <a:gd name="connsiteX33" fmla="*/ 4876801 w 12192000"/>
              <a:gd name="connsiteY33" fmla="*/ 209586 h 898525"/>
              <a:gd name="connsiteX34" fmla="*/ 5200652 w 12192000"/>
              <a:gd name="connsiteY34" fmla="*/ 38136 h 898525"/>
              <a:gd name="connsiteX35" fmla="*/ 5467352 w 12192000"/>
              <a:gd name="connsiteY35" fmla="*/ 228636 h 898525"/>
              <a:gd name="connsiteX36" fmla="*/ 5867402 w 12192000"/>
              <a:gd name="connsiteY36" fmla="*/ 57186 h 898525"/>
              <a:gd name="connsiteX37" fmla="*/ 6153151 w 12192000"/>
              <a:gd name="connsiteY37" fmla="*/ 209586 h 898525"/>
              <a:gd name="connsiteX38" fmla="*/ 6515101 w 12192000"/>
              <a:gd name="connsiteY38" fmla="*/ 19086 h 898525"/>
              <a:gd name="connsiteX39" fmla="*/ 6858000 w 12192000"/>
              <a:gd name="connsiteY39" fmla="*/ 209586 h 898525"/>
              <a:gd name="connsiteX40" fmla="*/ 7162800 w 12192000"/>
              <a:gd name="connsiteY40" fmla="*/ 19086 h 898525"/>
              <a:gd name="connsiteX41" fmla="*/ 7524750 w 12192000"/>
              <a:gd name="connsiteY41" fmla="*/ 228636 h 898525"/>
              <a:gd name="connsiteX42" fmla="*/ 7810500 w 12192000"/>
              <a:gd name="connsiteY42" fmla="*/ 36 h 898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12192000" h="898525">
                <a:moveTo>
                  <a:pt x="7810500" y="36"/>
                </a:moveTo>
                <a:cubicBezTo>
                  <a:pt x="7915276" y="-3139"/>
                  <a:pt x="8045450" y="200061"/>
                  <a:pt x="8153401" y="209586"/>
                </a:cubicBezTo>
                <a:cubicBezTo>
                  <a:pt x="8261350" y="219111"/>
                  <a:pt x="8343900" y="50836"/>
                  <a:pt x="8458200" y="57186"/>
                </a:cubicBezTo>
                <a:cubicBezTo>
                  <a:pt x="8572500" y="63536"/>
                  <a:pt x="8728075" y="247686"/>
                  <a:pt x="8839200" y="247686"/>
                </a:cubicBezTo>
                <a:cubicBezTo>
                  <a:pt x="8950325" y="247686"/>
                  <a:pt x="9020175" y="66711"/>
                  <a:pt x="9124950" y="57186"/>
                </a:cubicBezTo>
                <a:cubicBezTo>
                  <a:pt x="9229725" y="47661"/>
                  <a:pt x="9359900" y="190536"/>
                  <a:pt x="9467850" y="190536"/>
                </a:cubicBezTo>
                <a:cubicBezTo>
                  <a:pt x="9575800" y="190536"/>
                  <a:pt x="9658350" y="50836"/>
                  <a:pt x="9772650" y="57186"/>
                </a:cubicBezTo>
                <a:cubicBezTo>
                  <a:pt x="9886950" y="63536"/>
                  <a:pt x="10045700" y="225461"/>
                  <a:pt x="10153650" y="228636"/>
                </a:cubicBezTo>
                <a:cubicBezTo>
                  <a:pt x="10261600" y="231811"/>
                  <a:pt x="10309225" y="76236"/>
                  <a:pt x="10420350" y="76236"/>
                </a:cubicBezTo>
                <a:cubicBezTo>
                  <a:pt x="10531475" y="76236"/>
                  <a:pt x="10706100" y="234986"/>
                  <a:pt x="10820400" y="228636"/>
                </a:cubicBezTo>
                <a:cubicBezTo>
                  <a:pt x="10934700" y="222286"/>
                  <a:pt x="10995025" y="41311"/>
                  <a:pt x="11106150" y="38136"/>
                </a:cubicBezTo>
                <a:cubicBezTo>
                  <a:pt x="11217275" y="34961"/>
                  <a:pt x="11382375" y="206411"/>
                  <a:pt x="11487150" y="209586"/>
                </a:cubicBezTo>
                <a:cubicBezTo>
                  <a:pt x="11591925" y="212761"/>
                  <a:pt x="11607800" y="47661"/>
                  <a:pt x="11734800" y="57186"/>
                </a:cubicBezTo>
                <a:cubicBezTo>
                  <a:pt x="11845925" y="65521"/>
                  <a:pt x="12044561" y="56839"/>
                  <a:pt x="12190326" y="197047"/>
                </a:cubicBezTo>
                <a:lnTo>
                  <a:pt x="12192000" y="199031"/>
                </a:lnTo>
                <a:lnTo>
                  <a:pt x="12192000" y="898525"/>
                </a:lnTo>
                <a:lnTo>
                  <a:pt x="0" y="898525"/>
                </a:lnTo>
                <a:lnTo>
                  <a:pt x="0" y="61356"/>
                </a:lnTo>
                <a:lnTo>
                  <a:pt x="18604" y="65428"/>
                </a:lnTo>
                <a:cubicBezTo>
                  <a:pt x="110629" y="97072"/>
                  <a:pt x="229394" y="206808"/>
                  <a:pt x="323850" y="209586"/>
                </a:cubicBezTo>
                <a:cubicBezTo>
                  <a:pt x="431800" y="212761"/>
                  <a:pt x="511175" y="76236"/>
                  <a:pt x="628650" y="76236"/>
                </a:cubicBezTo>
                <a:cubicBezTo>
                  <a:pt x="746125" y="76236"/>
                  <a:pt x="917575" y="215936"/>
                  <a:pt x="1028700" y="209586"/>
                </a:cubicBezTo>
                <a:cubicBezTo>
                  <a:pt x="1139825" y="203236"/>
                  <a:pt x="1193800" y="31786"/>
                  <a:pt x="1295400" y="38136"/>
                </a:cubicBezTo>
                <a:cubicBezTo>
                  <a:pt x="1397000" y="44486"/>
                  <a:pt x="1530350" y="244511"/>
                  <a:pt x="1638300" y="247686"/>
                </a:cubicBezTo>
                <a:cubicBezTo>
                  <a:pt x="1746250" y="250861"/>
                  <a:pt x="1831976" y="54011"/>
                  <a:pt x="1943100" y="57186"/>
                </a:cubicBezTo>
                <a:cubicBezTo>
                  <a:pt x="2054225" y="60361"/>
                  <a:pt x="2200276" y="263561"/>
                  <a:pt x="2305051" y="266736"/>
                </a:cubicBezTo>
                <a:cubicBezTo>
                  <a:pt x="2409825" y="269911"/>
                  <a:pt x="2466976" y="76236"/>
                  <a:pt x="2571750" y="76236"/>
                </a:cubicBezTo>
                <a:cubicBezTo>
                  <a:pt x="2676525" y="76236"/>
                  <a:pt x="2819401" y="263561"/>
                  <a:pt x="2933700" y="266736"/>
                </a:cubicBezTo>
                <a:cubicBezTo>
                  <a:pt x="3048000" y="269911"/>
                  <a:pt x="3143251" y="98461"/>
                  <a:pt x="3257550" y="95286"/>
                </a:cubicBezTo>
                <a:cubicBezTo>
                  <a:pt x="3371850" y="92111"/>
                  <a:pt x="3514726" y="257211"/>
                  <a:pt x="3619500" y="247686"/>
                </a:cubicBezTo>
                <a:cubicBezTo>
                  <a:pt x="3724275" y="238161"/>
                  <a:pt x="3778252" y="47661"/>
                  <a:pt x="3886200" y="38136"/>
                </a:cubicBezTo>
                <a:cubicBezTo>
                  <a:pt x="3994150" y="28611"/>
                  <a:pt x="4159251" y="190536"/>
                  <a:pt x="4267201" y="190536"/>
                </a:cubicBezTo>
                <a:cubicBezTo>
                  <a:pt x="4375153" y="190536"/>
                  <a:pt x="4432302" y="34961"/>
                  <a:pt x="4533902" y="38136"/>
                </a:cubicBezTo>
                <a:cubicBezTo>
                  <a:pt x="4635501" y="41311"/>
                  <a:pt x="4765676" y="209586"/>
                  <a:pt x="4876801" y="209586"/>
                </a:cubicBezTo>
                <a:cubicBezTo>
                  <a:pt x="4987926" y="209586"/>
                  <a:pt x="5102227" y="34961"/>
                  <a:pt x="5200652" y="38136"/>
                </a:cubicBezTo>
                <a:cubicBezTo>
                  <a:pt x="5299077" y="41311"/>
                  <a:pt x="5356226" y="225461"/>
                  <a:pt x="5467352" y="228636"/>
                </a:cubicBezTo>
                <a:cubicBezTo>
                  <a:pt x="5578476" y="231811"/>
                  <a:pt x="5753102" y="60361"/>
                  <a:pt x="5867402" y="57186"/>
                </a:cubicBezTo>
                <a:cubicBezTo>
                  <a:pt x="5981700" y="54011"/>
                  <a:pt x="6045200" y="215936"/>
                  <a:pt x="6153151" y="209586"/>
                </a:cubicBezTo>
                <a:cubicBezTo>
                  <a:pt x="6261101" y="203236"/>
                  <a:pt x="6397625" y="19086"/>
                  <a:pt x="6515101" y="19086"/>
                </a:cubicBezTo>
                <a:cubicBezTo>
                  <a:pt x="6632576" y="19086"/>
                  <a:pt x="6750051" y="209586"/>
                  <a:pt x="6858000" y="209586"/>
                </a:cubicBezTo>
                <a:cubicBezTo>
                  <a:pt x="6965951" y="209586"/>
                  <a:pt x="7051675" y="15911"/>
                  <a:pt x="7162800" y="19086"/>
                </a:cubicBezTo>
                <a:cubicBezTo>
                  <a:pt x="7273926" y="22261"/>
                  <a:pt x="7416800" y="231811"/>
                  <a:pt x="7524750" y="228636"/>
                </a:cubicBezTo>
                <a:cubicBezTo>
                  <a:pt x="7632701" y="225461"/>
                  <a:pt x="7705726" y="3211"/>
                  <a:pt x="7810500" y="36"/>
                </a:cubicBezTo>
                <a:close/>
              </a:path>
            </a:pathLst>
          </a:custGeom>
          <a:solidFill>
            <a:srgbClr val="CAEFFB"/>
          </a:solidFill>
          <a:ln>
            <a:noFill/>
          </a:ln>
          <a:effectLst>
            <a:outerShdw blurRad="330200" dist="76200" dir="16200000" rotWithShape="0">
              <a:prstClr val="black">
                <a:alpha val="6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0" name="任意多边形: 形状 5">
            <a:extLst>
              <a:ext uri="{FF2B5EF4-FFF2-40B4-BE49-F238E27FC236}">
                <a16:creationId xmlns:a16="http://schemas.microsoft.com/office/drawing/2014/main" id="{0F449F8D-2319-4E77-AAB1-758FFFFEDB7F}"/>
              </a:ext>
            </a:extLst>
          </p:cNvPr>
          <p:cNvSpPr/>
          <p:nvPr/>
        </p:nvSpPr>
        <p:spPr>
          <a:xfrm>
            <a:off x="-137637" y="7179362"/>
            <a:ext cx="12192000" cy="568325"/>
          </a:xfrm>
          <a:custGeom>
            <a:avLst/>
            <a:gdLst>
              <a:gd name="connsiteX0" fmla="*/ 8096251 w 12192000"/>
              <a:gd name="connsiteY0" fmla="*/ 36 h 568325"/>
              <a:gd name="connsiteX1" fmla="*/ 8439150 w 12192000"/>
              <a:gd name="connsiteY1" fmla="*/ 209586 h 568325"/>
              <a:gd name="connsiteX2" fmla="*/ 8743950 w 12192000"/>
              <a:gd name="connsiteY2" fmla="*/ 57186 h 568325"/>
              <a:gd name="connsiteX3" fmla="*/ 9124950 w 12192000"/>
              <a:gd name="connsiteY3" fmla="*/ 247686 h 568325"/>
              <a:gd name="connsiteX4" fmla="*/ 9410700 w 12192000"/>
              <a:gd name="connsiteY4" fmla="*/ 57186 h 568325"/>
              <a:gd name="connsiteX5" fmla="*/ 9753600 w 12192000"/>
              <a:gd name="connsiteY5" fmla="*/ 190536 h 568325"/>
              <a:gd name="connsiteX6" fmla="*/ 10058400 w 12192000"/>
              <a:gd name="connsiteY6" fmla="*/ 57186 h 568325"/>
              <a:gd name="connsiteX7" fmla="*/ 10439400 w 12192000"/>
              <a:gd name="connsiteY7" fmla="*/ 228636 h 568325"/>
              <a:gd name="connsiteX8" fmla="*/ 10706100 w 12192000"/>
              <a:gd name="connsiteY8" fmla="*/ 76236 h 568325"/>
              <a:gd name="connsiteX9" fmla="*/ 11106150 w 12192000"/>
              <a:gd name="connsiteY9" fmla="*/ 228636 h 568325"/>
              <a:gd name="connsiteX10" fmla="*/ 11391900 w 12192000"/>
              <a:gd name="connsiteY10" fmla="*/ 38136 h 568325"/>
              <a:gd name="connsiteX11" fmla="*/ 11772900 w 12192000"/>
              <a:gd name="connsiteY11" fmla="*/ 209586 h 568325"/>
              <a:gd name="connsiteX12" fmla="*/ 12020550 w 12192000"/>
              <a:gd name="connsiteY12" fmla="*/ 57186 h 568325"/>
              <a:gd name="connsiteX13" fmla="*/ 12133957 w 12192000"/>
              <a:gd name="connsiteY13" fmla="*/ 64032 h 568325"/>
              <a:gd name="connsiteX14" fmla="*/ 12192000 w 12192000"/>
              <a:gd name="connsiteY14" fmla="*/ 70611 h 568325"/>
              <a:gd name="connsiteX15" fmla="*/ 12192000 w 12192000"/>
              <a:gd name="connsiteY15" fmla="*/ 568325 h 568325"/>
              <a:gd name="connsiteX16" fmla="*/ 0 w 12192000"/>
              <a:gd name="connsiteY16" fmla="*/ 568325 h 568325"/>
              <a:gd name="connsiteX17" fmla="*/ 0 w 12192000"/>
              <a:gd name="connsiteY17" fmla="*/ 191031 h 568325"/>
              <a:gd name="connsiteX18" fmla="*/ 38100 w 12192000"/>
              <a:gd name="connsiteY18" fmla="*/ 171486 h 568325"/>
              <a:gd name="connsiteX19" fmla="*/ 266700 w 12192000"/>
              <a:gd name="connsiteY19" fmla="*/ 57186 h 568325"/>
              <a:gd name="connsiteX20" fmla="*/ 609600 w 12192000"/>
              <a:gd name="connsiteY20" fmla="*/ 209586 h 568325"/>
              <a:gd name="connsiteX21" fmla="*/ 914400 w 12192000"/>
              <a:gd name="connsiteY21" fmla="*/ 76236 h 568325"/>
              <a:gd name="connsiteX22" fmla="*/ 1314450 w 12192000"/>
              <a:gd name="connsiteY22" fmla="*/ 209586 h 568325"/>
              <a:gd name="connsiteX23" fmla="*/ 1581150 w 12192000"/>
              <a:gd name="connsiteY23" fmla="*/ 38136 h 568325"/>
              <a:gd name="connsiteX24" fmla="*/ 1924050 w 12192000"/>
              <a:gd name="connsiteY24" fmla="*/ 247686 h 568325"/>
              <a:gd name="connsiteX25" fmla="*/ 2228850 w 12192000"/>
              <a:gd name="connsiteY25" fmla="*/ 57186 h 568325"/>
              <a:gd name="connsiteX26" fmla="*/ 2590800 w 12192000"/>
              <a:gd name="connsiteY26" fmla="*/ 266736 h 568325"/>
              <a:gd name="connsiteX27" fmla="*/ 2857501 w 12192000"/>
              <a:gd name="connsiteY27" fmla="*/ 76236 h 568325"/>
              <a:gd name="connsiteX28" fmla="*/ 3219450 w 12192000"/>
              <a:gd name="connsiteY28" fmla="*/ 266736 h 568325"/>
              <a:gd name="connsiteX29" fmla="*/ 3543301 w 12192000"/>
              <a:gd name="connsiteY29" fmla="*/ 95286 h 568325"/>
              <a:gd name="connsiteX30" fmla="*/ 3905250 w 12192000"/>
              <a:gd name="connsiteY30" fmla="*/ 247686 h 568325"/>
              <a:gd name="connsiteX31" fmla="*/ 4171951 w 12192000"/>
              <a:gd name="connsiteY31" fmla="*/ 38136 h 568325"/>
              <a:gd name="connsiteX32" fmla="*/ 4552951 w 12192000"/>
              <a:gd name="connsiteY32" fmla="*/ 190536 h 568325"/>
              <a:gd name="connsiteX33" fmla="*/ 4819651 w 12192000"/>
              <a:gd name="connsiteY33" fmla="*/ 38136 h 568325"/>
              <a:gd name="connsiteX34" fmla="*/ 5162552 w 12192000"/>
              <a:gd name="connsiteY34" fmla="*/ 209586 h 568325"/>
              <a:gd name="connsiteX35" fmla="*/ 5486401 w 12192000"/>
              <a:gd name="connsiteY35" fmla="*/ 38136 h 568325"/>
              <a:gd name="connsiteX36" fmla="*/ 5753102 w 12192000"/>
              <a:gd name="connsiteY36" fmla="*/ 228636 h 568325"/>
              <a:gd name="connsiteX37" fmla="*/ 6153151 w 12192000"/>
              <a:gd name="connsiteY37" fmla="*/ 57186 h 568325"/>
              <a:gd name="connsiteX38" fmla="*/ 6438900 w 12192000"/>
              <a:gd name="connsiteY38" fmla="*/ 209586 h 568325"/>
              <a:gd name="connsiteX39" fmla="*/ 6800850 w 12192000"/>
              <a:gd name="connsiteY39" fmla="*/ 19086 h 568325"/>
              <a:gd name="connsiteX40" fmla="*/ 7143750 w 12192000"/>
              <a:gd name="connsiteY40" fmla="*/ 209586 h 568325"/>
              <a:gd name="connsiteX41" fmla="*/ 7448550 w 12192000"/>
              <a:gd name="connsiteY41" fmla="*/ 19086 h 568325"/>
              <a:gd name="connsiteX42" fmla="*/ 7810500 w 12192000"/>
              <a:gd name="connsiteY42" fmla="*/ 228636 h 568325"/>
              <a:gd name="connsiteX43" fmla="*/ 8096251 w 12192000"/>
              <a:gd name="connsiteY43" fmla="*/ 36 h 568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12192000" h="568325">
                <a:moveTo>
                  <a:pt x="8096251" y="36"/>
                </a:moveTo>
                <a:cubicBezTo>
                  <a:pt x="8201025" y="-3139"/>
                  <a:pt x="8331200" y="200061"/>
                  <a:pt x="8439150" y="209586"/>
                </a:cubicBezTo>
                <a:cubicBezTo>
                  <a:pt x="8547100" y="219111"/>
                  <a:pt x="8629650" y="50836"/>
                  <a:pt x="8743950" y="57186"/>
                </a:cubicBezTo>
                <a:cubicBezTo>
                  <a:pt x="8858250" y="63536"/>
                  <a:pt x="9013825" y="247686"/>
                  <a:pt x="9124950" y="247686"/>
                </a:cubicBezTo>
                <a:cubicBezTo>
                  <a:pt x="9236075" y="247686"/>
                  <a:pt x="9305925" y="66711"/>
                  <a:pt x="9410700" y="57186"/>
                </a:cubicBezTo>
                <a:cubicBezTo>
                  <a:pt x="9515475" y="47661"/>
                  <a:pt x="9645650" y="190536"/>
                  <a:pt x="9753600" y="190536"/>
                </a:cubicBezTo>
                <a:cubicBezTo>
                  <a:pt x="9861550" y="190536"/>
                  <a:pt x="9944100" y="50836"/>
                  <a:pt x="10058400" y="57186"/>
                </a:cubicBezTo>
                <a:cubicBezTo>
                  <a:pt x="10172700" y="63536"/>
                  <a:pt x="10331450" y="225461"/>
                  <a:pt x="10439400" y="228636"/>
                </a:cubicBezTo>
                <a:cubicBezTo>
                  <a:pt x="10547350" y="231811"/>
                  <a:pt x="10594975" y="76236"/>
                  <a:pt x="10706100" y="76236"/>
                </a:cubicBezTo>
                <a:cubicBezTo>
                  <a:pt x="10817225" y="76236"/>
                  <a:pt x="10991850" y="234986"/>
                  <a:pt x="11106150" y="228636"/>
                </a:cubicBezTo>
                <a:cubicBezTo>
                  <a:pt x="11220450" y="222286"/>
                  <a:pt x="11280775" y="41311"/>
                  <a:pt x="11391900" y="38136"/>
                </a:cubicBezTo>
                <a:cubicBezTo>
                  <a:pt x="11503025" y="34961"/>
                  <a:pt x="11668125" y="206411"/>
                  <a:pt x="11772900" y="209586"/>
                </a:cubicBezTo>
                <a:cubicBezTo>
                  <a:pt x="11877675" y="212761"/>
                  <a:pt x="11893550" y="47661"/>
                  <a:pt x="12020550" y="57186"/>
                </a:cubicBezTo>
                <a:cubicBezTo>
                  <a:pt x="12052300" y="59568"/>
                  <a:pt x="12091194" y="60560"/>
                  <a:pt x="12133957" y="64032"/>
                </a:cubicBezTo>
                <a:lnTo>
                  <a:pt x="12192000" y="70611"/>
                </a:lnTo>
                <a:lnTo>
                  <a:pt x="12192000" y="568325"/>
                </a:lnTo>
                <a:lnTo>
                  <a:pt x="0" y="568325"/>
                </a:lnTo>
                <a:lnTo>
                  <a:pt x="0" y="191031"/>
                </a:lnTo>
                <a:lnTo>
                  <a:pt x="38100" y="171486"/>
                </a:lnTo>
                <a:cubicBezTo>
                  <a:pt x="168275" y="104811"/>
                  <a:pt x="171450" y="50836"/>
                  <a:pt x="266700" y="57186"/>
                </a:cubicBezTo>
                <a:cubicBezTo>
                  <a:pt x="361950" y="63536"/>
                  <a:pt x="501650" y="206411"/>
                  <a:pt x="609600" y="209586"/>
                </a:cubicBezTo>
                <a:cubicBezTo>
                  <a:pt x="717550" y="212761"/>
                  <a:pt x="796925" y="76236"/>
                  <a:pt x="914400" y="76236"/>
                </a:cubicBezTo>
                <a:cubicBezTo>
                  <a:pt x="1031875" y="76236"/>
                  <a:pt x="1203325" y="215936"/>
                  <a:pt x="1314450" y="209586"/>
                </a:cubicBezTo>
                <a:cubicBezTo>
                  <a:pt x="1425575" y="203236"/>
                  <a:pt x="1479551" y="31786"/>
                  <a:pt x="1581150" y="38136"/>
                </a:cubicBezTo>
                <a:cubicBezTo>
                  <a:pt x="1682750" y="44486"/>
                  <a:pt x="1816101" y="244511"/>
                  <a:pt x="1924050" y="247686"/>
                </a:cubicBezTo>
                <a:cubicBezTo>
                  <a:pt x="2032000" y="250861"/>
                  <a:pt x="2117725" y="54011"/>
                  <a:pt x="2228850" y="57186"/>
                </a:cubicBezTo>
                <a:cubicBezTo>
                  <a:pt x="2339975" y="60361"/>
                  <a:pt x="2486026" y="263561"/>
                  <a:pt x="2590800" y="266736"/>
                </a:cubicBezTo>
                <a:cubicBezTo>
                  <a:pt x="2695575" y="269911"/>
                  <a:pt x="2752725" y="76236"/>
                  <a:pt x="2857501" y="76236"/>
                </a:cubicBezTo>
                <a:cubicBezTo>
                  <a:pt x="2962275" y="76236"/>
                  <a:pt x="3105150" y="263561"/>
                  <a:pt x="3219450" y="266736"/>
                </a:cubicBezTo>
                <a:cubicBezTo>
                  <a:pt x="3333750" y="269911"/>
                  <a:pt x="3429000" y="98461"/>
                  <a:pt x="3543301" y="95286"/>
                </a:cubicBezTo>
                <a:cubicBezTo>
                  <a:pt x="3657600" y="92111"/>
                  <a:pt x="3800476" y="257211"/>
                  <a:pt x="3905250" y="247686"/>
                </a:cubicBezTo>
                <a:cubicBezTo>
                  <a:pt x="4010025" y="238161"/>
                  <a:pt x="4064000" y="47661"/>
                  <a:pt x="4171951" y="38136"/>
                </a:cubicBezTo>
                <a:cubicBezTo>
                  <a:pt x="4279902" y="28611"/>
                  <a:pt x="4445002" y="190536"/>
                  <a:pt x="4552951" y="190536"/>
                </a:cubicBezTo>
                <a:cubicBezTo>
                  <a:pt x="4660901" y="190536"/>
                  <a:pt x="4718051" y="34961"/>
                  <a:pt x="4819651" y="38136"/>
                </a:cubicBezTo>
                <a:cubicBezTo>
                  <a:pt x="4921252" y="41311"/>
                  <a:pt x="5051426" y="209586"/>
                  <a:pt x="5162552" y="209586"/>
                </a:cubicBezTo>
                <a:cubicBezTo>
                  <a:pt x="5273676" y="209586"/>
                  <a:pt x="5387976" y="34961"/>
                  <a:pt x="5486401" y="38136"/>
                </a:cubicBezTo>
                <a:cubicBezTo>
                  <a:pt x="5584826" y="41311"/>
                  <a:pt x="5641975" y="225461"/>
                  <a:pt x="5753102" y="228636"/>
                </a:cubicBezTo>
                <a:cubicBezTo>
                  <a:pt x="5864227" y="231811"/>
                  <a:pt x="6038850" y="60361"/>
                  <a:pt x="6153151" y="57186"/>
                </a:cubicBezTo>
                <a:cubicBezTo>
                  <a:pt x="6267451" y="54011"/>
                  <a:pt x="6330951" y="215936"/>
                  <a:pt x="6438900" y="209586"/>
                </a:cubicBezTo>
                <a:cubicBezTo>
                  <a:pt x="6546851" y="203236"/>
                  <a:pt x="6683375" y="19086"/>
                  <a:pt x="6800850" y="19086"/>
                </a:cubicBezTo>
                <a:cubicBezTo>
                  <a:pt x="6918325" y="19086"/>
                  <a:pt x="7035801" y="209586"/>
                  <a:pt x="7143750" y="209586"/>
                </a:cubicBezTo>
                <a:cubicBezTo>
                  <a:pt x="7251700" y="209586"/>
                  <a:pt x="7337426" y="15911"/>
                  <a:pt x="7448550" y="19086"/>
                </a:cubicBezTo>
                <a:cubicBezTo>
                  <a:pt x="7559675" y="22261"/>
                  <a:pt x="7702551" y="231811"/>
                  <a:pt x="7810500" y="228636"/>
                </a:cubicBezTo>
                <a:cubicBezTo>
                  <a:pt x="7918451" y="225461"/>
                  <a:pt x="7991475" y="3211"/>
                  <a:pt x="8096251" y="36"/>
                </a:cubicBezTo>
                <a:close/>
              </a:path>
            </a:pathLst>
          </a:custGeom>
          <a:solidFill>
            <a:srgbClr val="00AAE5"/>
          </a:solidFill>
          <a:ln>
            <a:noFill/>
          </a:ln>
          <a:effectLst>
            <a:outerShdw blurRad="330200" dist="76200" dir="16200000" rotWithShape="0">
              <a:prstClr val="black">
                <a:alpha val="6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11" name="图片 23">
            <a:extLst>
              <a:ext uri="{FF2B5EF4-FFF2-40B4-BE49-F238E27FC236}">
                <a16:creationId xmlns:a16="http://schemas.microsoft.com/office/drawing/2014/main" id="{EFDA4AE5-B913-4DAF-8746-C2F75BC5C77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846450" y="3774893"/>
            <a:ext cx="1646085" cy="2724954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1986939" y="3689987"/>
            <a:ext cx="7027253" cy="2378125"/>
            <a:chOff x="681630" y="3750708"/>
            <a:chExt cx="7027253" cy="2378125"/>
          </a:xfrm>
        </p:grpSpPr>
        <p:grpSp>
          <p:nvGrpSpPr>
            <p:cNvPr id="13" name="组合 1">
              <a:extLst>
                <a:ext uri="{FF2B5EF4-FFF2-40B4-BE49-F238E27FC236}">
                  <a16:creationId xmlns:a16="http://schemas.microsoft.com/office/drawing/2014/main" id="{79FEC2EA-0F7C-496F-A464-DCF3A479486B}"/>
                </a:ext>
              </a:extLst>
            </p:cNvPr>
            <p:cNvGrpSpPr/>
            <p:nvPr/>
          </p:nvGrpSpPr>
          <p:grpSpPr>
            <a:xfrm>
              <a:off x="681630" y="3750708"/>
              <a:ext cx="7027253" cy="2378125"/>
              <a:chOff x="-708537" y="2789684"/>
              <a:chExt cx="5152689" cy="1412641"/>
            </a:xfrm>
          </p:grpSpPr>
          <p:pic>
            <p:nvPicPr>
              <p:cNvPr id="15" name="图片 27">
                <a:extLst>
                  <a:ext uri="{FF2B5EF4-FFF2-40B4-BE49-F238E27FC236}">
                    <a16:creationId xmlns:a16="http://schemas.microsoft.com/office/drawing/2014/main" id="{4F7DBD81-598C-4B76-8285-0B7EC0B3FF0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43292"/>
              <a:stretch/>
            </p:blipFill>
            <p:spPr>
              <a:xfrm flipH="1">
                <a:off x="-708537" y="2789684"/>
                <a:ext cx="1995265" cy="1412641"/>
              </a:xfrm>
              <a:prstGeom prst="rect">
                <a:avLst/>
              </a:prstGeom>
            </p:spPr>
          </p:pic>
          <p:pic>
            <p:nvPicPr>
              <p:cNvPr id="16" name="图片 28">
                <a:extLst>
                  <a:ext uri="{FF2B5EF4-FFF2-40B4-BE49-F238E27FC236}">
                    <a16:creationId xmlns:a16="http://schemas.microsoft.com/office/drawing/2014/main" id="{E19C2935-7DA6-4EFF-9352-59BC96434E4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rightnessContrast bright="40000" contrast="-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207456" y="2789684"/>
                <a:ext cx="3236696" cy="1339551"/>
              </a:xfrm>
              <a:prstGeom prst="rect">
                <a:avLst/>
              </a:prstGeom>
            </p:spPr>
          </p:pic>
        </p:grpSp>
        <p:sp>
          <p:nvSpPr>
            <p:cNvPr id="14" name="TextBox 13"/>
            <p:cNvSpPr txBox="1"/>
            <p:nvPr/>
          </p:nvSpPr>
          <p:spPr>
            <a:xfrm>
              <a:off x="3852598" y="4129271"/>
              <a:ext cx="3239668" cy="110799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Số bé nhất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 có ba chữ số là?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4705396" y="237003"/>
            <a:ext cx="1912922" cy="2415801"/>
            <a:chOff x="6414742" y="256943"/>
            <a:chExt cx="1912922" cy="2415801"/>
          </a:xfrm>
        </p:grpSpPr>
        <p:pic>
          <p:nvPicPr>
            <p:cNvPr id="18" name="图片 28">
              <a:extLst>
                <a:ext uri="{FF2B5EF4-FFF2-40B4-BE49-F238E27FC236}">
                  <a16:creationId xmlns:a16="http://schemas.microsoft.com/office/drawing/2014/main" id="{E19C2935-7DA6-4EFF-9352-59BC96434E4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414742" y="256943"/>
              <a:ext cx="1912922" cy="2415801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6948010" y="936397"/>
              <a:ext cx="846386" cy="67710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44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900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2592987" y="268428"/>
            <a:ext cx="1912922" cy="2415801"/>
            <a:chOff x="8629954" y="256943"/>
            <a:chExt cx="1912922" cy="2415801"/>
          </a:xfrm>
        </p:grpSpPr>
        <p:pic>
          <p:nvPicPr>
            <p:cNvPr id="21" name="图片 28">
              <a:extLst>
                <a:ext uri="{FF2B5EF4-FFF2-40B4-BE49-F238E27FC236}">
                  <a16:creationId xmlns:a16="http://schemas.microsoft.com/office/drawing/2014/main" id="{E19C2935-7DA6-4EFF-9352-59BC96434E4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629954" y="256943"/>
              <a:ext cx="1912922" cy="2415801"/>
            </a:xfrm>
            <a:prstGeom prst="rect">
              <a:avLst/>
            </a:prstGeom>
          </p:spPr>
        </p:pic>
        <p:sp>
          <p:nvSpPr>
            <p:cNvPr id="22" name="TextBox 21"/>
            <p:cNvSpPr txBox="1"/>
            <p:nvPr/>
          </p:nvSpPr>
          <p:spPr>
            <a:xfrm>
              <a:off x="9193482" y="887574"/>
              <a:ext cx="846386" cy="67710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100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</p:grpSp>
      <p:pic>
        <p:nvPicPr>
          <p:cNvPr id="23" name="图片 58">
            <a:extLst>
              <a:ext uri="{FF2B5EF4-FFF2-40B4-BE49-F238E27FC236}">
                <a16:creationId xmlns:a16="http://schemas.microsoft.com/office/drawing/2014/main" id="{D06D07B8-9712-42D2-847E-497104A0C81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42876" y="2808275"/>
            <a:ext cx="1544245" cy="960100"/>
          </a:xfrm>
          <a:prstGeom prst="rect">
            <a:avLst/>
          </a:prstGeom>
        </p:spPr>
      </p:pic>
      <p:pic>
        <p:nvPicPr>
          <p:cNvPr id="24" name="图片 59">
            <a:extLst>
              <a:ext uri="{FF2B5EF4-FFF2-40B4-BE49-F238E27FC236}">
                <a16:creationId xmlns:a16="http://schemas.microsoft.com/office/drawing/2014/main" id="{178B695F-615F-4800-8E59-D7B6EC1474F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596696" y="1322786"/>
            <a:ext cx="1396767" cy="868409"/>
          </a:xfrm>
          <a:prstGeom prst="rect">
            <a:avLst/>
          </a:prstGeom>
        </p:spPr>
      </p:pic>
      <p:grpSp>
        <p:nvGrpSpPr>
          <p:cNvPr id="25" name="Group 24"/>
          <p:cNvGrpSpPr/>
          <p:nvPr/>
        </p:nvGrpSpPr>
        <p:grpSpPr>
          <a:xfrm>
            <a:off x="9497144" y="237002"/>
            <a:ext cx="1912922" cy="2415801"/>
            <a:chOff x="8629954" y="256943"/>
            <a:chExt cx="1912922" cy="2415801"/>
          </a:xfrm>
        </p:grpSpPr>
        <p:pic>
          <p:nvPicPr>
            <p:cNvPr id="26" name="图片 28">
              <a:extLst>
                <a:ext uri="{FF2B5EF4-FFF2-40B4-BE49-F238E27FC236}">
                  <a16:creationId xmlns:a16="http://schemas.microsoft.com/office/drawing/2014/main" id="{E19C2935-7DA6-4EFF-9352-59BC96434E4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629954" y="256943"/>
              <a:ext cx="1912922" cy="2415801"/>
            </a:xfrm>
            <a:prstGeom prst="rect">
              <a:avLst/>
            </a:prstGeom>
          </p:spPr>
        </p:pic>
        <p:sp>
          <p:nvSpPr>
            <p:cNvPr id="27" name="TextBox 26"/>
            <p:cNvSpPr txBox="1"/>
            <p:nvPr/>
          </p:nvSpPr>
          <p:spPr>
            <a:xfrm>
              <a:off x="9212381" y="954124"/>
              <a:ext cx="846386" cy="67710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4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190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</p:grpSp>
      <p:pic>
        <p:nvPicPr>
          <p:cNvPr id="28" name="图片 22">
            <a:extLst>
              <a:ext uri="{FF2B5EF4-FFF2-40B4-BE49-F238E27FC236}">
                <a16:creationId xmlns:a16="http://schemas.microsoft.com/office/drawing/2014/main" id="{D39E90F7-EF2A-41EE-8CB6-93942322CE24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94435" y="2100587"/>
            <a:ext cx="1646085" cy="4909376"/>
          </a:xfrm>
          <a:prstGeom prst="rect">
            <a:avLst/>
          </a:prstGeom>
        </p:spPr>
      </p:pic>
      <p:grpSp>
        <p:nvGrpSpPr>
          <p:cNvPr id="29" name="Group 28"/>
          <p:cNvGrpSpPr/>
          <p:nvPr/>
        </p:nvGrpSpPr>
        <p:grpSpPr>
          <a:xfrm>
            <a:off x="7101270" y="268429"/>
            <a:ext cx="1912922" cy="2415801"/>
            <a:chOff x="7101270" y="268429"/>
            <a:chExt cx="1912922" cy="2415801"/>
          </a:xfrm>
        </p:grpSpPr>
        <p:pic>
          <p:nvPicPr>
            <p:cNvPr id="30" name="图片 28">
              <a:extLst>
                <a:ext uri="{FF2B5EF4-FFF2-40B4-BE49-F238E27FC236}">
                  <a16:creationId xmlns:a16="http://schemas.microsoft.com/office/drawing/2014/main" id="{E19C2935-7DA6-4EFF-9352-59BC96434E4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101270" y="268429"/>
              <a:ext cx="1912922" cy="2415801"/>
            </a:xfrm>
            <a:prstGeom prst="rect">
              <a:avLst/>
            </a:prstGeom>
          </p:spPr>
        </p:pic>
        <p:sp>
          <p:nvSpPr>
            <p:cNvPr id="31" name="TextBox 30"/>
            <p:cNvSpPr txBox="1"/>
            <p:nvPr/>
          </p:nvSpPr>
          <p:spPr>
            <a:xfrm>
              <a:off x="7743083" y="989619"/>
              <a:ext cx="846386" cy="67710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990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06626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xe-lua-chay-va-bam-coi-www_nhacchuongvui_com (chin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000"/>
                            </p:stCondLst>
                            <p:childTnLst>
                              <p:par>
                                <p:cTn id="6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2.22222E-6 L 0.50208 0.47546 " pathEditMode="relative" rAng="0" ptsTypes="AA">
                                      <p:cBhvr>
                                        <p:cTn id="70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104" y="2377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0">
            <a:extLst>
              <a:ext uri="{FF2B5EF4-FFF2-40B4-BE49-F238E27FC236}">
                <a16:creationId xmlns:a16="http://schemas.microsoft.com/office/drawing/2014/main" id="{5FB8F193-6019-4884-9664-8B39994C8C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2315" y="5262271"/>
            <a:ext cx="11378846" cy="1745641"/>
          </a:xfrm>
          <a:prstGeom prst="rect">
            <a:avLst/>
          </a:prstGeom>
        </p:spPr>
      </p:pic>
      <p:pic>
        <p:nvPicPr>
          <p:cNvPr id="3" name="图片 21">
            <a:extLst>
              <a:ext uri="{FF2B5EF4-FFF2-40B4-BE49-F238E27FC236}">
                <a16:creationId xmlns:a16="http://schemas.microsoft.com/office/drawing/2014/main" id="{693B8F90-7060-4FAA-BB6E-913CF134666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2315" y="5262271"/>
            <a:ext cx="11378846" cy="1741129"/>
          </a:xfrm>
          <a:prstGeom prst="rect">
            <a:avLst/>
          </a:prstGeom>
        </p:spPr>
      </p:pic>
      <p:grpSp>
        <p:nvGrpSpPr>
          <p:cNvPr id="4" name="组合 6">
            <a:extLst>
              <a:ext uri="{FF2B5EF4-FFF2-40B4-BE49-F238E27FC236}">
                <a16:creationId xmlns:a16="http://schemas.microsoft.com/office/drawing/2014/main" id="{75C979CE-849B-4CAC-B125-650507AB33A3}"/>
              </a:ext>
            </a:extLst>
          </p:cNvPr>
          <p:cNvGrpSpPr/>
          <p:nvPr/>
        </p:nvGrpSpPr>
        <p:grpSpPr>
          <a:xfrm>
            <a:off x="-1026129" y="-1002321"/>
            <a:ext cx="2478651" cy="2478651"/>
            <a:chOff x="14658975" y="-3295650"/>
            <a:chExt cx="3200400" cy="3200400"/>
          </a:xfrm>
        </p:grpSpPr>
        <p:sp>
          <p:nvSpPr>
            <p:cNvPr id="5" name="星形: 十二角 19">
              <a:extLst>
                <a:ext uri="{FF2B5EF4-FFF2-40B4-BE49-F238E27FC236}">
                  <a16:creationId xmlns:a16="http://schemas.microsoft.com/office/drawing/2014/main" id="{2AA2F5DD-640F-4CF8-8AAD-E771F7B36125}"/>
                </a:ext>
              </a:extLst>
            </p:cNvPr>
            <p:cNvSpPr/>
            <p:nvPr/>
          </p:nvSpPr>
          <p:spPr>
            <a:xfrm>
              <a:off x="14658975" y="-3295650"/>
              <a:ext cx="3200400" cy="3200400"/>
            </a:xfrm>
            <a:custGeom>
              <a:avLst/>
              <a:gdLst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3200400" h="3200400">
                  <a:moveTo>
                    <a:pt x="0" y="1600200"/>
                  </a:moveTo>
                  <a:cubicBezTo>
                    <a:pt x="149434" y="1436357"/>
                    <a:pt x="260768" y="1356333"/>
                    <a:pt x="448302" y="1291550"/>
                  </a:cubicBezTo>
                  <a:cubicBezTo>
                    <a:pt x="294130" y="1112493"/>
                    <a:pt x="254258" y="1024877"/>
                    <a:pt x="214386" y="800100"/>
                  </a:cubicBezTo>
                  <a:cubicBezTo>
                    <a:pt x="395241" y="724757"/>
                    <a:pt x="537997" y="740855"/>
                    <a:pt x="756952" y="756952"/>
                  </a:cubicBezTo>
                  <a:cubicBezTo>
                    <a:pt x="756095" y="576097"/>
                    <a:pt x="739997" y="418101"/>
                    <a:pt x="800100" y="214386"/>
                  </a:cubicBezTo>
                  <a:cubicBezTo>
                    <a:pt x="1032497" y="292358"/>
                    <a:pt x="1127733" y="332230"/>
                    <a:pt x="1291550" y="448302"/>
                  </a:cubicBezTo>
                  <a:cubicBezTo>
                    <a:pt x="1394433" y="253148"/>
                    <a:pt x="1451597" y="157054"/>
                    <a:pt x="1600200" y="0"/>
                  </a:cubicBezTo>
                  <a:cubicBezTo>
                    <a:pt x="1741183" y="157054"/>
                    <a:pt x="1821207" y="230288"/>
                    <a:pt x="1908850" y="448302"/>
                  </a:cubicBezTo>
                  <a:cubicBezTo>
                    <a:pt x="2103147" y="309370"/>
                    <a:pt x="2152663" y="269498"/>
                    <a:pt x="2400300" y="214386"/>
                  </a:cubicBezTo>
                  <a:cubicBezTo>
                    <a:pt x="2460403" y="433341"/>
                    <a:pt x="2482405" y="522757"/>
                    <a:pt x="2443448" y="756952"/>
                  </a:cubicBezTo>
                  <a:cubicBezTo>
                    <a:pt x="2685263" y="725615"/>
                    <a:pt x="2767059" y="717137"/>
                    <a:pt x="2986014" y="800100"/>
                  </a:cubicBezTo>
                  <a:cubicBezTo>
                    <a:pt x="2930902" y="1017257"/>
                    <a:pt x="2913890" y="1104873"/>
                    <a:pt x="2752098" y="1291550"/>
                  </a:cubicBezTo>
                  <a:cubicBezTo>
                    <a:pt x="2985352" y="1371573"/>
                    <a:pt x="3058586" y="1451597"/>
                    <a:pt x="3200400" y="1600200"/>
                  </a:cubicBezTo>
                  <a:cubicBezTo>
                    <a:pt x="3058586" y="1771663"/>
                    <a:pt x="2947252" y="1828827"/>
                    <a:pt x="2752098" y="1908850"/>
                  </a:cubicBezTo>
                  <a:cubicBezTo>
                    <a:pt x="2883410" y="2103147"/>
                    <a:pt x="2953762" y="2198383"/>
                    <a:pt x="2986014" y="2400300"/>
                  </a:cubicBezTo>
                  <a:cubicBezTo>
                    <a:pt x="2774679" y="2483263"/>
                    <a:pt x="2631923" y="2467165"/>
                    <a:pt x="2443448" y="2443448"/>
                  </a:cubicBezTo>
                  <a:cubicBezTo>
                    <a:pt x="2474785" y="2692883"/>
                    <a:pt x="2475643" y="2751819"/>
                    <a:pt x="2400300" y="2986014"/>
                  </a:cubicBezTo>
                  <a:cubicBezTo>
                    <a:pt x="2160283" y="2938522"/>
                    <a:pt x="2087907" y="2898650"/>
                    <a:pt x="1908850" y="2752098"/>
                  </a:cubicBezTo>
                  <a:cubicBezTo>
                    <a:pt x="1851687" y="2962492"/>
                    <a:pt x="1771663" y="3035726"/>
                    <a:pt x="1600200" y="3200400"/>
                  </a:cubicBezTo>
                  <a:cubicBezTo>
                    <a:pt x="1436357" y="3058586"/>
                    <a:pt x="1371573" y="2939632"/>
                    <a:pt x="1291550" y="2752098"/>
                  </a:cubicBezTo>
                  <a:cubicBezTo>
                    <a:pt x="1120113" y="2906270"/>
                    <a:pt x="1002017" y="2938522"/>
                    <a:pt x="800100" y="2986014"/>
                  </a:cubicBezTo>
                  <a:cubicBezTo>
                    <a:pt x="732377" y="2759439"/>
                    <a:pt x="748475" y="2647163"/>
                    <a:pt x="756952" y="2443448"/>
                  </a:cubicBezTo>
                  <a:cubicBezTo>
                    <a:pt x="530377" y="2467165"/>
                    <a:pt x="425721" y="2475643"/>
                    <a:pt x="214386" y="2400300"/>
                  </a:cubicBezTo>
                  <a:cubicBezTo>
                    <a:pt x="254258" y="2183143"/>
                    <a:pt x="324610" y="2072667"/>
                    <a:pt x="448302" y="1908850"/>
                  </a:cubicBezTo>
                  <a:cubicBezTo>
                    <a:pt x="222668" y="1813587"/>
                    <a:pt x="126574" y="1733563"/>
                    <a:pt x="0" y="1600200"/>
                  </a:cubicBezTo>
                  <a:close/>
                </a:path>
              </a:pathLst>
            </a:custGeom>
            <a:solidFill>
              <a:srgbClr val="FBA31E"/>
            </a:solidFill>
            <a:ln>
              <a:noFill/>
            </a:ln>
            <a:effectLst>
              <a:outerShdw blurRad="165100" sx="102000" sy="102000" algn="ctr" rotWithShape="0">
                <a:prstClr val="black">
                  <a:alpha val="3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椭圆 8">
              <a:extLst>
                <a:ext uri="{FF2B5EF4-FFF2-40B4-BE49-F238E27FC236}">
                  <a16:creationId xmlns:a16="http://schemas.microsoft.com/office/drawing/2014/main" id="{B931F284-F319-4FE2-AE4E-E15788D4E89A}"/>
                </a:ext>
              </a:extLst>
            </p:cNvPr>
            <p:cNvSpPr/>
            <p:nvPr/>
          </p:nvSpPr>
          <p:spPr>
            <a:xfrm>
              <a:off x="15089505" y="-2865120"/>
              <a:ext cx="2339340" cy="2339340"/>
            </a:xfrm>
            <a:prstGeom prst="ellipse">
              <a:avLst/>
            </a:prstGeom>
            <a:solidFill>
              <a:srgbClr val="F9CC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7" name="任意多边形: 形状 2">
            <a:extLst>
              <a:ext uri="{FF2B5EF4-FFF2-40B4-BE49-F238E27FC236}">
                <a16:creationId xmlns:a16="http://schemas.microsoft.com/office/drawing/2014/main" id="{2194ED35-BBCA-42F1-8297-E0648C2F79FD}"/>
              </a:ext>
            </a:extLst>
          </p:cNvPr>
          <p:cNvSpPr/>
          <p:nvPr/>
        </p:nvSpPr>
        <p:spPr>
          <a:xfrm>
            <a:off x="-137637" y="6239562"/>
            <a:ext cx="12192000" cy="1508125"/>
          </a:xfrm>
          <a:custGeom>
            <a:avLst/>
            <a:gdLst>
              <a:gd name="connsiteX0" fmla="*/ 7810500 w 12192000"/>
              <a:gd name="connsiteY0" fmla="*/ 36 h 1508125"/>
              <a:gd name="connsiteX1" fmla="*/ 8153401 w 12192000"/>
              <a:gd name="connsiteY1" fmla="*/ 209586 h 1508125"/>
              <a:gd name="connsiteX2" fmla="*/ 8458200 w 12192000"/>
              <a:gd name="connsiteY2" fmla="*/ 57186 h 1508125"/>
              <a:gd name="connsiteX3" fmla="*/ 8839200 w 12192000"/>
              <a:gd name="connsiteY3" fmla="*/ 247686 h 1508125"/>
              <a:gd name="connsiteX4" fmla="*/ 9124950 w 12192000"/>
              <a:gd name="connsiteY4" fmla="*/ 57186 h 1508125"/>
              <a:gd name="connsiteX5" fmla="*/ 9467850 w 12192000"/>
              <a:gd name="connsiteY5" fmla="*/ 190536 h 1508125"/>
              <a:gd name="connsiteX6" fmla="*/ 9772650 w 12192000"/>
              <a:gd name="connsiteY6" fmla="*/ 57186 h 1508125"/>
              <a:gd name="connsiteX7" fmla="*/ 10153650 w 12192000"/>
              <a:gd name="connsiteY7" fmla="*/ 228636 h 1508125"/>
              <a:gd name="connsiteX8" fmla="*/ 10420350 w 12192000"/>
              <a:gd name="connsiteY8" fmla="*/ 76236 h 1508125"/>
              <a:gd name="connsiteX9" fmla="*/ 10820400 w 12192000"/>
              <a:gd name="connsiteY9" fmla="*/ 228636 h 1508125"/>
              <a:gd name="connsiteX10" fmla="*/ 11106150 w 12192000"/>
              <a:gd name="connsiteY10" fmla="*/ 38136 h 1508125"/>
              <a:gd name="connsiteX11" fmla="*/ 11487150 w 12192000"/>
              <a:gd name="connsiteY11" fmla="*/ 209586 h 1508125"/>
              <a:gd name="connsiteX12" fmla="*/ 11734800 w 12192000"/>
              <a:gd name="connsiteY12" fmla="*/ 57186 h 1508125"/>
              <a:gd name="connsiteX13" fmla="*/ 12190326 w 12192000"/>
              <a:gd name="connsiteY13" fmla="*/ 197047 h 1508125"/>
              <a:gd name="connsiteX14" fmla="*/ 12192000 w 12192000"/>
              <a:gd name="connsiteY14" fmla="*/ 199031 h 1508125"/>
              <a:gd name="connsiteX15" fmla="*/ 12192000 w 12192000"/>
              <a:gd name="connsiteY15" fmla="*/ 1508125 h 1508125"/>
              <a:gd name="connsiteX16" fmla="*/ 0 w 12192000"/>
              <a:gd name="connsiteY16" fmla="*/ 1508125 h 1508125"/>
              <a:gd name="connsiteX17" fmla="*/ 0 w 12192000"/>
              <a:gd name="connsiteY17" fmla="*/ 61356 h 1508125"/>
              <a:gd name="connsiteX18" fmla="*/ 18604 w 12192000"/>
              <a:gd name="connsiteY18" fmla="*/ 65428 h 1508125"/>
              <a:gd name="connsiteX19" fmla="*/ 323850 w 12192000"/>
              <a:gd name="connsiteY19" fmla="*/ 209586 h 1508125"/>
              <a:gd name="connsiteX20" fmla="*/ 628650 w 12192000"/>
              <a:gd name="connsiteY20" fmla="*/ 76236 h 1508125"/>
              <a:gd name="connsiteX21" fmla="*/ 1028700 w 12192000"/>
              <a:gd name="connsiteY21" fmla="*/ 209586 h 1508125"/>
              <a:gd name="connsiteX22" fmla="*/ 1295400 w 12192000"/>
              <a:gd name="connsiteY22" fmla="*/ 38136 h 1508125"/>
              <a:gd name="connsiteX23" fmla="*/ 1638300 w 12192000"/>
              <a:gd name="connsiteY23" fmla="*/ 247686 h 1508125"/>
              <a:gd name="connsiteX24" fmla="*/ 1943100 w 12192000"/>
              <a:gd name="connsiteY24" fmla="*/ 57186 h 1508125"/>
              <a:gd name="connsiteX25" fmla="*/ 2305051 w 12192000"/>
              <a:gd name="connsiteY25" fmla="*/ 266736 h 1508125"/>
              <a:gd name="connsiteX26" fmla="*/ 2571750 w 12192000"/>
              <a:gd name="connsiteY26" fmla="*/ 76236 h 1508125"/>
              <a:gd name="connsiteX27" fmla="*/ 2933700 w 12192000"/>
              <a:gd name="connsiteY27" fmla="*/ 266736 h 1508125"/>
              <a:gd name="connsiteX28" fmla="*/ 3257550 w 12192000"/>
              <a:gd name="connsiteY28" fmla="*/ 95286 h 1508125"/>
              <a:gd name="connsiteX29" fmla="*/ 3619500 w 12192000"/>
              <a:gd name="connsiteY29" fmla="*/ 247686 h 1508125"/>
              <a:gd name="connsiteX30" fmla="*/ 3886200 w 12192000"/>
              <a:gd name="connsiteY30" fmla="*/ 38136 h 1508125"/>
              <a:gd name="connsiteX31" fmla="*/ 4267201 w 12192000"/>
              <a:gd name="connsiteY31" fmla="*/ 190536 h 1508125"/>
              <a:gd name="connsiteX32" fmla="*/ 4533902 w 12192000"/>
              <a:gd name="connsiteY32" fmla="*/ 38136 h 1508125"/>
              <a:gd name="connsiteX33" fmla="*/ 4876801 w 12192000"/>
              <a:gd name="connsiteY33" fmla="*/ 209586 h 1508125"/>
              <a:gd name="connsiteX34" fmla="*/ 5200652 w 12192000"/>
              <a:gd name="connsiteY34" fmla="*/ 38136 h 1508125"/>
              <a:gd name="connsiteX35" fmla="*/ 5467352 w 12192000"/>
              <a:gd name="connsiteY35" fmla="*/ 228636 h 1508125"/>
              <a:gd name="connsiteX36" fmla="*/ 5867402 w 12192000"/>
              <a:gd name="connsiteY36" fmla="*/ 57186 h 1508125"/>
              <a:gd name="connsiteX37" fmla="*/ 6153151 w 12192000"/>
              <a:gd name="connsiteY37" fmla="*/ 209586 h 1508125"/>
              <a:gd name="connsiteX38" fmla="*/ 6515101 w 12192000"/>
              <a:gd name="connsiteY38" fmla="*/ 19086 h 1508125"/>
              <a:gd name="connsiteX39" fmla="*/ 6858000 w 12192000"/>
              <a:gd name="connsiteY39" fmla="*/ 209586 h 1508125"/>
              <a:gd name="connsiteX40" fmla="*/ 7162800 w 12192000"/>
              <a:gd name="connsiteY40" fmla="*/ 19086 h 1508125"/>
              <a:gd name="connsiteX41" fmla="*/ 7524750 w 12192000"/>
              <a:gd name="connsiteY41" fmla="*/ 228636 h 1508125"/>
              <a:gd name="connsiteX42" fmla="*/ 7810500 w 12192000"/>
              <a:gd name="connsiteY42" fmla="*/ 36 h 1508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12192000" h="1508125">
                <a:moveTo>
                  <a:pt x="7810500" y="36"/>
                </a:moveTo>
                <a:cubicBezTo>
                  <a:pt x="7915276" y="-3139"/>
                  <a:pt x="8045450" y="200061"/>
                  <a:pt x="8153401" y="209586"/>
                </a:cubicBezTo>
                <a:cubicBezTo>
                  <a:pt x="8261350" y="219111"/>
                  <a:pt x="8343900" y="50836"/>
                  <a:pt x="8458200" y="57186"/>
                </a:cubicBezTo>
                <a:cubicBezTo>
                  <a:pt x="8572500" y="63536"/>
                  <a:pt x="8728075" y="247686"/>
                  <a:pt x="8839200" y="247686"/>
                </a:cubicBezTo>
                <a:cubicBezTo>
                  <a:pt x="8950325" y="247686"/>
                  <a:pt x="9020175" y="66711"/>
                  <a:pt x="9124950" y="57186"/>
                </a:cubicBezTo>
                <a:cubicBezTo>
                  <a:pt x="9229725" y="47661"/>
                  <a:pt x="9359900" y="190536"/>
                  <a:pt x="9467850" y="190536"/>
                </a:cubicBezTo>
                <a:cubicBezTo>
                  <a:pt x="9575800" y="190536"/>
                  <a:pt x="9658350" y="50836"/>
                  <a:pt x="9772650" y="57186"/>
                </a:cubicBezTo>
                <a:cubicBezTo>
                  <a:pt x="9886950" y="63536"/>
                  <a:pt x="10045700" y="225461"/>
                  <a:pt x="10153650" y="228636"/>
                </a:cubicBezTo>
                <a:cubicBezTo>
                  <a:pt x="10261600" y="231811"/>
                  <a:pt x="10309225" y="76236"/>
                  <a:pt x="10420350" y="76236"/>
                </a:cubicBezTo>
                <a:cubicBezTo>
                  <a:pt x="10531475" y="76236"/>
                  <a:pt x="10706100" y="234986"/>
                  <a:pt x="10820400" y="228636"/>
                </a:cubicBezTo>
                <a:cubicBezTo>
                  <a:pt x="10934700" y="222286"/>
                  <a:pt x="10995025" y="41311"/>
                  <a:pt x="11106150" y="38136"/>
                </a:cubicBezTo>
                <a:cubicBezTo>
                  <a:pt x="11217275" y="34961"/>
                  <a:pt x="11382375" y="206411"/>
                  <a:pt x="11487150" y="209586"/>
                </a:cubicBezTo>
                <a:cubicBezTo>
                  <a:pt x="11591925" y="212761"/>
                  <a:pt x="11607800" y="47661"/>
                  <a:pt x="11734800" y="57186"/>
                </a:cubicBezTo>
                <a:cubicBezTo>
                  <a:pt x="11845925" y="65521"/>
                  <a:pt x="12044561" y="56839"/>
                  <a:pt x="12190326" y="197047"/>
                </a:cubicBezTo>
                <a:lnTo>
                  <a:pt x="12192000" y="199031"/>
                </a:lnTo>
                <a:lnTo>
                  <a:pt x="12192000" y="1508125"/>
                </a:lnTo>
                <a:lnTo>
                  <a:pt x="0" y="1508125"/>
                </a:lnTo>
                <a:lnTo>
                  <a:pt x="0" y="61356"/>
                </a:lnTo>
                <a:lnTo>
                  <a:pt x="18604" y="65428"/>
                </a:lnTo>
                <a:cubicBezTo>
                  <a:pt x="110629" y="97072"/>
                  <a:pt x="229394" y="206808"/>
                  <a:pt x="323850" y="209586"/>
                </a:cubicBezTo>
                <a:cubicBezTo>
                  <a:pt x="431800" y="212761"/>
                  <a:pt x="511175" y="76236"/>
                  <a:pt x="628650" y="76236"/>
                </a:cubicBezTo>
                <a:cubicBezTo>
                  <a:pt x="746125" y="76236"/>
                  <a:pt x="917575" y="215936"/>
                  <a:pt x="1028700" y="209586"/>
                </a:cubicBezTo>
                <a:cubicBezTo>
                  <a:pt x="1139825" y="203236"/>
                  <a:pt x="1193800" y="31786"/>
                  <a:pt x="1295400" y="38136"/>
                </a:cubicBezTo>
                <a:cubicBezTo>
                  <a:pt x="1397000" y="44486"/>
                  <a:pt x="1530350" y="244511"/>
                  <a:pt x="1638300" y="247686"/>
                </a:cubicBezTo>
                <a:cubicBezTo>
                  <a:pt x="1746250" y="250861"/>
                  <a:pt x="1831976" y="54011"/>
                  <a:pt x="1943100" y="57186"/>
                </a:cubicBezTo>
                <a:cubicBezTo>
                  <a:pt x="2054225" y="60361"/>
                  <a:pt x="2200276" y="263561"/>
                  <a:pt x="2305051" y="266736"/>
                </a:cubicBezTo>
                <a:cubicBezTo>
                  <a:pt x="2409825" y="269911"/>
                  <a:pt x="2466976" y="76236"/>
                  <a:pt x="2571750" y="76236"/>
                </a:cubicBezTo>
                <a:cubicBezTo>
                  <a:pt x="2676525" y="76236"/>
                  <a:pt x="2819401" y="263561"/>
                  <a:pt x="2933700" y="266736"/>
                </a:cubicBezTo>
                <a:cubicBezTo>
                  <a:pt x="3048000" y="269911"/>
                  <a:pt x="3143251" y="98461"/>
                  <a:pt x="3257550" y="95286"/>
                </a:cubicBezTo>
                <a:cubicBezTo>
                  <a:pt x="3371850" y="92111"/>
                  <a:pt x="3514726" y="257211"/>
                  <a:pt x="3619500" y="247686"/>
                </a:cubicBezTo>
                <a:cubicBezTo>
                  <a:pt x="3724275" y="238161"/>
                  <a:pt x="3778252" y="47661"/>
                  <a:pt x="3886200" y="38136"/>
                </a:cubicBezTo>
                <a:cubicBezTo>
                  <a:pt x="3994150" y="28611"/>
                  <a:pt x="4159251" y="190536"/>
                  <a:pt x="4267201" y="190536"/>
                </a:cubicBezTo>
                <a:cubicBezTo>
                  <a:pt x="4375153" y="190536"/>
                  <a:pt x="4432302" y="34961"/>
                  <a:pt x="4533902" y="38136"/>
                </a:cubicBezTo>
                <a:cubicBezTo>
                  <a:pt x="4635501" y="41311"/>
                  <a:pt x="4765676" y="209586"/>
                  <a:pt x="4876801" y="209586"/>
                </a:cubicBezTo>
                <a:cubicBezTo>
                  <a:pt x="4987926" y="209586"/>
                  <a:pt x="5102227" y="34961"/>
                  <a:pt x="5200652" y="38136"/>
                </a:cubicBezTo>
                <a:cubicBezTo>
                  <a:pt x="5299077" y="41311"/>
                  <a:pt x="5356226" y="225461"/>
                  <a:pt x="5467352" y="228636"/>
                </a:cubicBezTo>
                <a:cubicBezTo>
                  <a:pt x="5578476" y="231811"/>
                  <a:pt x="5753102" y="60361"/>
                  <a:pt x="5867402" y="57186"/>
                </a:cubicBezTo>
                <a:cubicBezTo>
                  <a:pt x="5981700" y="54011"/>
                  <a:pt x="6045200" y="215936"/>
                  <a:pt x="6153151" y="209586"/>
                </a:cubicBezTo>
                <a:cubicBezTo>
                  <a:pt x="6261101" y="203236"/>
                  <a:pt x="6397625" y="19086"/>
                  <a:pt x="6515101" y="19086"/>
                </a:cubicBezTo>
                <a:cubicBezTo>
                  <a:pt x="6632576" y="19086"/>
                  <a:pt x="6750051" y="209586"/>
                  <a:pt x="6858000" y="209586"/>
                </a:cubicBezTo>
                <a:cubicBezTo>
                  <a:pt x="6965951" y="209586"/>
                  <a:pt x="7051675" y="15911"/>
                  <a:pt x="7162800" y="19086"/>
                </a:cubicBezTo>
                <a:cubicBezTo>
                  <a:pt x="7273926" y="22261"/>
                  <a:pt x="7416800" y="231811"/>
                  <a:pt x="7524750" y="228636"/>
                </a:cubicBezTo>
                <a:cubicBezTo>
                  <a:pt x="7632701" y="225461"/>
                  <a:pt x="7705726" y="3211"/>
                  <a:pt x="7810500" y="36"/>
                </a:cubicBezTo>
                <a:close/>
              </a:path>
            </a:pathLst>
          </a:custGeom>
          <a:solidFill>
            <a:srgbClr val="CAEFFB"/>
          </a:solidFill>
          <a:ln>
            <a:noFill/>
          </a:ln>
          <a:effectLst>
            <a:outerShdw blurRad="330200" dist="76200" dir="16200000" rotWithShape="0">
              <a:prstClr val="black">
                <a:alpha val="6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8" name="任意多边形: 形状 3">
            <a:extLst>
              <a:ext uri="{FF2B5EF4-FFF2-40B4-BE49-F238E27FC236}">
                <a16:creationId xmlns:a16="http://schemas.microsoft.com/office/drawing/2014/main" id="{07520E4D-2FC0-4D68-8123-FBBB2C5C0E97}"/>
              </a:ext>
            </a:extLst>
          </p:cNvPr>
          <p:cNvSpPr/>
          <p:nvPr/>
        </p:nvSpPr>
        <p:spPr>
          <a:xfrm>
            <a:off x="-137637" y="6506262"/>
            <a:ext cx="12192000" cy="1241425"/>
          </a:xfrm>
          <a:custGeom>
            <a:avLst/>
            <a:gdLst>
              <a:gd name="connsiteX0" fmla="*/ 8096251 w 12192000"/>
              <a:gd name="connsiteY0" fmla="*/ 36 h 1241425"/>
              <a:gd name="connsiteX1" fmla="*/ 8439150 w 12192000"/>
              <a:gd name="connsiteY1" fmla="*/ 209586 h 1241425"/>
              <a:gd name="connsiteX2" fmla="*/ 8743950 w 12192000"/>
              <a:gd name="connsiteY2" fmla="*/ 57186 h 1241425"/>
              <a:gd name="connsiteX3" fmla="*/ 9124950 w 12192000"/>
              <a:gd name="connsiteY3" fmla="*/ 247686 h 1241425"/>
              <a:gd name="connsiteX4" fmla="*/ 9410700 w 12192000"/>
              <a:gd name="connsiteY4" fmla="*/ 57186 h 1241425"/>
              <a:gd name="connsiteX5" fmla="*/ 9753600 w 12192000"/>
              <a:gd name="connsiteY5" fmla="*/ 190536 h 1241425"/>
              <a:gd name="connsiteX6" fmla="*/ 10058400 w 12192000"/>
              <a:gd name="connsiteY6" fmla="*/ 57186 h 1241425"/>
              <a:gd name="connsiteX7" fmla="*/ 10439400 w 12192000"/>
              <a:gd name="connsiteY7" fmla="*/ 228636 h 1241425"/>
              <a:gd name="connsiteX8" fmla="*/ 10706100 w 12192000"/>
              <a:gd name="connsiteY8" fmla="*/ 76236 h 1241425"/>
              <a:gd name="connsiteX9" fmla="*/ 11106150 w 12192000"/>
              <a:gd name="connsiteY9" fmla="*/ 228636 h 1241425"/>
              <a:gd name="connsiteX10" fmla="*/ 11391900 w 12192000"/>
              <a:gd name="connsiteY10" fmla="*/ 38136 h 1241425"/>
              <a:gd name="connsiteX11" fmla="*/ 11772900 w 12192000"/>
              <a:gd name="connsiteY11" fmla="*/ 209586 h 1241425"/>
              <a:gd name="connsiteX12" fmla="*/ 12020550 w 12192000"/>
              <a:gd name="connsiteY12" fmla="*/ 57186 h 1241425"/>
              <a:gd name="connsiteX13" fmla="*/ 12133957 w 12192000"/>
              <a:gd name="connsiteY13" fmla="*/ 64032 h 1241425"/>
              <a:gd name="connsiteX14" fmla="*/ 12192000 w 12192000"/>
              <a:gd name="connsiteY14" fmla="*/ 70611 h 1241425"/>
              <a:gd name="connsiteX15" fmla="*/ 12192000 w 12192000"/>
              <a:gd name="connsiteY15" fmla="*/ 1241425 h 1241425"/>
              <a:gd name="connsiteX16" fmla="*/ 0 w 12192000"/>
              <a:gd name="connsiteY16" fmla="*/ 1241425 h 1241425"/>
              <a:gd name="connsiteX17" fmla="*/ 0 w 12192000"/>
              <a:gd name="connsiteY17" fmla="*/ 191021 h 1241425"/>
              <a:gd name="connsiteX18" fmla="*/ 38100 w 12192000"/>
              <a:gd name="connsiteY18" fmla="*/ 171486 h 1241425"/>
              <a:gd name="connsiteX19" fmla="*/ 266700 w 12192000"/>
              <a:gd name="connsiteY19" fmla="*/ 57186 h 1241425"/>
              <a:gd name="connsiteX20" fmla="*/ 609600 w 12192000"/>
              <a:gd name="connsiteY20" fmla="*/ 209586 h 1241425"/>
              <a:gd name="connsiteX21" fmla="*/ 914400 w 12192000"/>
              <a:gd name="connsiteY21" fmla="*/ 76236 h 1241425"/>
              <a:gd name="connsiteX22" fmla="*/ 1314450 w 12192000"/>
              <a:gd name="connsiteY22" fmla="*/ 209586 h 1241425"/>
              <a:gd name="connsiteX23" fmla="*/ 1581150 w 12192000"/>
              <a:gd name="connsiteY23" fmla="*/ 38136 h 1241425"/>
              <a:gd name="connsiteX24" fmla="*/ 1924050 w 12192000"/>
              <a:gd name="connsiteY24" fmla="*/ 247686 h 1241425"/>
              <a:gd name="connsiteX25" fmla="*/ 2228850 w 12192000"/>
              <a:gd name="connsiteY25" fmla="*/ 57186 h 1241425"/>
              <a:gd name="connsiteX26" fmla="*/ 2590800 w 12192000"/>
              <a:gd name="connsiteY26" fmla="*/ 266736 h 1241425"/>
              <a:gd name="connsiteX27" fmla="*/ 2857501 w 12192000"/>
              <a:gd name="connsiteY27" fmla="*/ 76236 h 1241425"/>
              <a:gd name="connsiteX28" fmla="*/ 3219450 w 12192000"/>
              <a:gd name="connsiteY28" fmla="*/ 266736 h 1241425"/>
              <a:gd name="connsiteX29" fmla="*/ 3543300 w 12192000"/>
              <a:gd name="connsiteY29" fmla="*/ 95286 h 1241425"/>
              <a:gd name="connsiteX30" fmla="*/ 3905250 w 12192000"/>
              <a:gd name="connsiteY30" fmla="*/ 247686 h 1241425"/>
              <a:gd name="connsiteX31" fmla="*/ 4171951 w 12192000"/>
              <a:gd name="connsiteY31" fmla="*/ 38136 h 1241425"/>
              <a:gd name="connsiteX32" fmla="*/ 4552951 w 12192000"/>
              <a:gd name="connsiteY32" fmla="*/ 190536 h 1241425"/>
              <a:gd name="connsiteX33" fmla="*/ 4819651 w 12192000"/>
              <a:gd name="connsiteY33" fmla="*/ 38136 h 1241425"/>
              <a:gd name="connsiteX34" fmla="*/ 5162552 w 12192000"/>
              <a:gd name="connsiteY34" fmla="*/ 209586 h 1241425"/>
              <a:gd name="connsiteX35" fmla="*/ 5486401 w 12192000"/>
              <a:gd name="connsiteY35" fmla="*/ 38136 h 1241425"/>
              <a:gd name="connsiteX36" fmla="*/ 5753102 w 12192000"/>
              <a:gd name="connsiteY36" fmla="*/ 228636 h 1241425"/>
              <a:gd name="connsiteX37" fmla="*/ 6153151 w 12192000"/>
              <a:gd name="connsiteY37" fmla="*/ 57186 h 1241425"/>
              <a:gd name="connsiteX38" fmla="*/ 6438900 w 12192000"/>
              <a:gd name="connsiteY38" fmla="*/ 209586 h 1241425"/>
              <a:gd name="connsiteX39" fmla="*/ 6800850 w 12192000"/>
              <a:gd name="connsiteY39" fmla="*/ 19086 h 1241425"/>
              <a:gd name="connsiteX40" fmla="*/ 7143750 w 12192000"/>
              <a:gd name="connsiteY40" fmla="*/ 209586 h 1241425"/>
              <a:gd name="connsiteX41" fmla="*/ 7448550 w 12192000"/>
              <a:gd name="connsiteY41" fmla="*/ 19086 h 1241425"/>
              <a:gd name="connsiteX42" fmla="*/ 7810500 w 12192000"/>
              <a:gd name="connsiteY42" fmla="*/ 228636 h 1241425"/>
              <a:gd name="connsiteX43" fmla="*/ 8096251 w 12192000"/>
              <a:gd name="connsiteY43" fmla="*/ 36 h 1241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12192000" h="1241425">
                <a:moveTo>
                  <a:pt x="8096251" y="36"/>
                </a:moveTo>
                <a:cubicBezTo>
                  <a:pt x="8201025" y="-3139"/>
                  <a:pt x="8331200" y="200061"/>
                  <a:pt x="8439150" y="209586"/>
                </a:cubicBezTo>
                <a:cubicBezTo>
                  <a:pt x="8547100" y="219111"/>
                  <a:pt x="8629650" y="50836"/>
                  <a:pt x="8743950" y="57186"/>
                </a:cubicBezTo>
                <a:cubicBezTo>
                  <a:pt x="8858250" y="63536"/>
                  <a:pt x="9013825" y="247686"/>
                  <a:pt x="9124950" y="247686"/>
                </a:cubicBezTo>
                <a:cubicBezTo>
                  <a:pt x="9236075" y="247686"/>
                  <a:pt x="9305925" y="66711"/>
                  <a:pt x="9410700" y="57186"/>
                </a:cubicBezTo>
                <a:cubicBezTo>
                  <a:pt x="9515475" y="47661"/>
                  <a:pt x="9645650" y="190536"/>
                  <a:pt x="9753600" y="190536"/>
                </a:cubicBezTo>
                <a:cubicBezTo>
                  <a:pt x="9861550" y="190536"/>
                  <a:pt x="9944100" y="50836"/>
                  <a:pt x="10058400" y="57186"/>
                </a:cubicBezTo>
                <a:cubicBezTo>
                  <a:pt x="10172700" y="63536"/>
                  <a:pt x="10331450" y="225461"/>
                  <a:pt x="10439400" y="228636"/>
                </a:cubicBezTo>
                <a:cubicBezTo>
                  <a:pt x="10547350" y="231811"/>
                  <a:pt x="10594975" y="76236"/>
                  <a:pt x="10706100" y="76236"/>
                </a:cubicBezTo>
                <a:cubicBezTo>
                  <a:pt x="10817225" y="76236"/>
                  <a:pt x="10991850" y="234986"/>
                  <a:pt x="11106150" y="228636"/>
                </a:cubicBezTo>
                <a:cubicBezTo>
                  <a:pt x="11220450" y="222286"/>
                  <a:pt x="11280775" y="41311"/>
                  <a:pt x="11391900" y="38136"/>
                </a:cubicBezTo>
                <a:cubicBezTo>
                  <a:pt x="11503025" y="34961"/>
                  <a:pt x="11668125" y="206411"/>
                  <a:pt x="11772900" y="209586"/>
                </a:cubicBezTo>
                <a:cubicBezTo>
                  <a:pt x="11877675" y="212761"/>
                  <a:pt x="11893550" y="47661"/>
                  <a:pt x="12020550" y="57186"/>
                </a:cubicBezTo>
                <a:cubicBezTo>
                  <a:pt x="12052300" y="59568"/>
                  <a:pt x="12091194" y="60560"/>
                  <a:pt x="12133957" y="64032"/>
                </a:cubicBezTo>
                <a:lnTo>
                  <a:pt x="12192000" y="70611"/>
                </a:lnTo>
                <a:lnTo>
                  <a:pt x="12192000" y="1241425"/>
                </a:lnTo>
                <a:lnTo>
                  <a:pt x="0" y="1241425"/>
                </a:lnTo>
                <a:lnTo>
                  <a:pt x="0" y="191021"/>
                </a:lnTo>
                <a:lnTo>
                  <a:pt x="38100" y="171486"/>
                </a:lnTo>
                <a:cubicBezTo>
                  <a:pt x="168275" y="104811"/>
                  <a:pt x="171450" y="50836"/>
                  <a:pt x="266700" y="57186"/>
                </a:cubicBezTo>
                <a:cubicBezTo>
                  <a:pt x="361950" y="63536"/>
                  <a:pt x="501650" y="206411"/>
                  <a:pt x="609600" y="209586"/>
                </a:cubicBezTo>
                <a:cubicBezTo>
                  <a:pt x="717550" y="212761"/>
                  <a:pt x="796925" y="76236"/>
                  <a:pt x="914400" y="76236"/>
                </a:cubicBezTo>
                <a:cubicBezTo>
                  <a:pt x="1031875" y="76236"/>
                  <a:pt x="1203325" y="215936"/>
                  <a:pt x="1314450" y="209586"/>
                </a:cubicBezTo>
                <a:cubicBezTo>
                  <a:pt x="1425575" y="203236"/>
                  <a:pt x="1479551" y="31786"/>
                  <a:pt x="1581150" y="38136"/>
                </a:cubicBezTo>
                <a:cubicBezTo>
                  <a:pt x="1682750" y="44486"/>
                  <a:pt x="1816101" y="244511"/>
                  <a:pt x="1924050" y="247686"/>
                </a:cubicBezTo>
                <a:cubicBezTo>
                  <a:pt x="2032000" y="250861"/>
                  <a:pt x="2117725" y="54011"/>
                  <a:pt x="2228850" y="57186"/>
                </a:cubicBezTo>
                <a:cubicBezTo>
                  <a:pt x="2339975" y="60361"/>
                  <a:pt x="2486026" y="263561"/>
                  <a:pt x="2590800" y="266736"/>
                </a:cubicBezTo>
                <a:cubicBezTo>
                  <a:pt x="2695575" y="269911"/>
                  <a:pt x="2752725" y="76236"/>
                  <a:pt x="2857501" y="76236"/>
                </a:cubicBezTo>
                <a:cubicBezTo>
                  <a:pt x="2962275" y="76236"/>
                  <a:pt x="3105150" y="263561"/>
                  <a:pt x="3219450" y="266736"/>
                </a:cubicBezTo>
                <a:cubicBezTo>
                  <a:pt x="3333750" y="269911"/>
                  <a:pt x="3429000" y="98461"/>
                  <a:pt x="3543300" y="95286"/>
                </a:cubicBezTo>
                <a:cubicBezTo>
                  <a:pt x="3657600" y="92111"/>
                  <a:pt x="3800476" y="257211"/>
                  <a:pt x="3905250" y="247686"/>
                </a:cubicBezTo>
                <a:cubicBezTo>
                  <a:pt x="4010025" y="238161"/>
                  <a:pt x="4064000" y="47661"/>
                  <a:pt x="4171951" y="38136"/>
                </a:cubicBezTo>
                <a:cubicBezTo>
                  <a:pt x="4279902" y="28611"/>
                  <a:pt x="4445002" y="190536"/>
                  <a:pt x="4552951" y="190536"/>
                </a:cubicBezTo>
                <a:cubicBezTo>
                  <a:pt x="4660901" y="190536"/>
                  <a:pt x="4718051" y="34961"/>
                  <a:pt x="4819651" y="38136"/>
                </a:cubicBezTo>
                <a:cubicBezTo>
                  <a:pt x="4921252" y="41311"/>
                  <a:pt x="5051426" y="209586"/>
                  <a:pt x="5162552" y="209586"/>
                </a:cubicBezTo>
                <a:cubicBezTo>
                  <a:pt x="5273676" y="209586"/>
                  <a:pt x="5387976" y="34961"/>
                  <a:pt x="5486401" y="38136"/>
                </a:cubicBezTo>
                <a:cubicBezTo>
                  <a:pt x="5584826" y="41311"/>
                  <a:pt x="5641975" y="225461"/>
                  <a:pt x="5753102" y="228636"/>
                </a:cubicBezTo>
                <a:cubicBezTo>
                  <a:pt x="5864227" y="231811"/>
                  <a:pt x="6038850" y="60361"/>
                  <a:pt x="6153151" y="57186"/>
                </a:cubicBezTo>
                <a:cubicBezTo>
                  <a:pt x="6267451" y="54011"/>
                  <a:pt x="6330951" y="215936"/>
                  <a:pt x="6438900" y="209586"/>
                </a:cubicBezTo>
                <a:cubicBezTo>
                  <a:pt x="6546851" y="203236"/>
                  <a:pt x="6683375" y="19086"/>
                  <a:pt x="6800850" y="19086"/>
                </a:cubicBezTo>
                <a:cubicBezTo>
                  <a:pt x="6918325" y="19086"/>
                  <a:pt x="7035801" y="209586"/>
                  <a:pt x="7143750" y="209586"/>
                </a:cubicBezTo>
                <a:cubicBezTo>
                  <a:pt x="7251700" y="209586"/>
                  <a:pt x="7337426" y="15911"/>
                  <a:pt x="7448550" y="19086"/>
                </a:cubicBezTo>
                <a:cubicBezTo>
                  <a:pt x="7559675" y="22261"/>
                  <a:pt x="7702551" y="231811"/>
                  <a:pt x="7810500" y="228636"/>
                </a:cubicBezTo>
                <a:cubicBezTo>
                  <a:pt x="7918451" y="225461"/>
                  <a:pt x="7991475" y="3211"/>
                  <a:pt x="8096251" y="36"/>
                </a:cubicBezTo>
                <a:close/>
              </a:path>
            </a:pathLst>
          </a:custGeom>
          <a:solidFill>
            <a:srgbClr val="00AAE5"/>
          </a:solidFill>
          <a:ln>
            <a:noFill/>
          </a:ln>
          <a:effectLst>
            <a:outerShdw blurRad="330200" dist="76200" dir="16200000" rotWithShape="0">
              <a:prstClr val="black">
                <a:alpha val="6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9" name="任意多边形: 形状 4">
            <a:extLst>
              <a:ext uri="{FF2B5EF4-FFF2-40B4-BE49-F238E27FC236}">
                <a16:creationId xmlns:a16="http://schemas.microsoft.com/office/drawing/2014/main" id="{00B6F760-F036-4EFE-BE9D-4CCCAA3460F4}"/>
              </a:ext>
            </a:extLst>
          </p:cNvPr>
          <p:cNvSpPr/>
          <p:nvPr/>
        </p:nvSpPr>
        <p:spPr>
          <a:xfrm>
            <a:off x="-137637" y="6849162"/>
            <a:ext cx="12192000" cy="898525"/>
          </a:xfrm>
          <a:custGeom>
            <a:avLst/>
            <a:gdLst>
              <a:gd name="connsiteX0" fmla="*/ 7810500 w 12192000"/>
              <a:gd name="connsiteY0" fmla="*/ 36 h 898525"/>
              <a:gd name="connsiteX1" fmla="*/ 8153401 w 12192000"/>
              <a:gd name="connsiteY1" fmla="*/ 209586 h 898525"/>
              <a:gd name="connsiteX2" fmla="*/ 8458200 w 12192000"/>
              <a:gd name="connsiteY2" fmla="*/ 57186 h 898525"/>
              <a:gd name="connsiteX3" fmla="*/ 8839200 w 12192000"/>
              <a:gd name="connsiteY3" fmla="*/ 247686 h 898525"/>
              <a:gd name="connsiteX4" fmla="*/ 9124950 w 12192000"/>
              <a:gd name="connsiteY4" fmla="*/ 57186 h 898525"/>
              <a:gd name="connsiteX5" fmla="*/ 9467850 w 12192000"/>
              <a:gd name="connsiteY5" fmla="*/ 190536 h 898525"/>
              <a:gd name="connsiteX6" fmla="*/ 9772650 w 12192000"/>
              <a:gd name="connsiteY6" fmla="*/ 57186 h 898525"/>
              <a:gd name="connsiteX7" fmla="*/ 10153650 w 12192000"/>
              <a:gd name="connsiteY7" fmla="*/ 228636 h 898525"/>
              <a:gd name="connsiteX8" fmla="*/ 10420350 w 12192000"/>
              <a:gd name="connsiteY8" fmla="*/ 76236 h 898525"/>
              <a:gd name="connsiteX9" fmla="*/ 10820400 w 12192000"/>
              <a:gd name="connsiteY9" fmla="*/ 228636 h 898525"/>
              <a:gd name="connsiteX10" fmla="*/ 11106150 w 12192000"/>
              <a:gd name="connsiteY10" fmla="*/ 38136 h 898525"/>
              <a:gd name="connsiteX11" fmla="*/ 11487150 w 12192000"/>
              <a:gd name="connsiteY11" fmla="*/ 209586 h 898525"/>
              <a:gd name="connsiteX12" fmla="*/ 11734800 w 12192000"/>
              <a:gd name="connsiteY12" fmla="*/ 57186 h 898525"/>
              <a:gd name="connsiteX13" fmla="*/ 12190326 w 12192000"/>
              <a:gd name="connsiteY13" fmla="*/ 197047 h 898525"/>
              <a:gd name="connsiteX14" fmla="*/ 12192000 w 12192000"/>
              <a:gd name="connsiteY14" fmla="*/ 199031 h 898525"/>
              <a:gd name="connsiteX15" fmla="*/ 12192000 w 12192000"/>
              <a:gd name="connsiteY15" fmla="*/ 898525 h 898525"/>
              <a:gd name="connsiteX16" fmla="*/ 0 w 12192000"/>
              <a:gd name="connsiteY16" fmla="*/ 898525 h 898525"/>
              <a:gd name="connsiteX17" fmla="*/ 0 w 12192000"/>
              <a:gd name="connsiteY17" fmla="*/ 61356 h 898525"/>
              <a:gd name="connsiteX18" fmla="*/ 18604 w 12192000"/>
              <a:gd name="connsiteY18" fmla="*/ 65428 h 898525"/>
              <a:gd name="connsiteX19" fmla="*/ 323850 w 12192000"/>
              <a:gd name="connsiteY19" fmla="*/ 209586 h 898525"/>
              <a:gd name="connsiteX20" fmla="*/ 628650 w 12192000"/>
              <a:gd name="connsiteY20" fmla="*/ 76236 h 898525"/>
              <a:gd name="connsiteX21" fmla="*/ 1028700 w 12192000"/>
              <a:gd name="connsiteY21" fmla="*/ 209586 h 898525"/>
              <a:gd name="connsiteX22" fmla="*/ 1295400 w 12192000"/>
              <a:gd name="connsiteY22" fmla="*/ 38136 h 898525"/>
              <a:gd name="connsiteX23" fmla="*/ 1638300 w 12192000"/>
              <a:gd name="connsiteY23" fmla="*/ 247686 h 898525"/>
              <a:gd name="connsiteX24" fmla="*/ 1943100 w 12192000"/>
              <a:gd name="connsiteY24" fmla="*/ 57186 h 898525"/>
              <a:gd name="connsiteX25" fmla="*/ 2305051 w 12192000"/>
              <a:gd name="connsiteY25" fmla="*/ 266736 h 898525"/>
              <a:gd name="connsiteX26" fmla="*/ 2571750 w 12192000"/>
              <a:gd name="connsiteY26" fmla="*/ 76236 h 898525"/>
              <a:gd name="connsiteX27" fmla="*/ 2933700 w 12192000"/>
              <a:gd name="connsiteY27" fmla="*/ 266736 h 898525"/>
              <a:gd name="connsiteX28" fmla="*/ 3257550 w 12192000"/>
              <a:gd name="connsiteY28" fmla="*/ 95286 h 898525"/>
              <a:gd name="connsiteX29" fmla="*/ 3619500 w 12192000"/>
              <a:gd name="connsiteY29" fmla="*/ 247686 h 898525"/>
              <a:gd name="connsiteX30" fmla="*/ 3886200 w 12192000"/>
              <a:gd name="connsiteY30" fmla="*/ 38136 h 898525"/>
              <a:gd name="connsiteX31" fmla="*/ 4267201 w 12192000"/>
              <a:gd name="connsiteY31" fmla="*/ 190536 h 898525"/>
              <a:gd name="connsiteX32" fmla="*/ 4533902 w 12192000"/>
              <a:gd name="connsiteY32" fmla="*/ 38136 h 898525"/>
              <a:gd name="connsiteX33" fmla="*/ 4876801 w 12192000"/>
              <a:gd name="connsiteY33" fmla="*/ 209586 h 898525"/>
              <a:gd name="connsiteX34" fmla="*/ 5200652 w 12192000"/>
              <a:gd name="connsiteY34" fmla="*/ 38136 h 898525"/>
              <a:gd name="connsiteX35" fmla="*/ 5467352 w 12192000"/>
              <a:gd name="connsiteY35" fmla="*/ 228636 h 898525"/>
              <a:gd name="connsiteX36" fmla="*/ 5867402 w 12192000"/>
              <a:gd name="connsiteY36" fmla="*/ 57186 h 898525"/>
              <a:gd name="connsiteX37" fmla="*/ 6153151 w 12192000"/>
              <a:gd name="connsiteY37" fmla="*/ 209586 h 898525"/>
              <a:gd name="connsiteX38" fmla="*/ 6515101 w 12192000"/>
              <a:gd name="connsiteY38" fmla="*/ 19086 h 898525"/>
              <a:gd name="connsiteX39" fmla="*/ 6858000 w 12192000"/>
              <a:gd name="connsiteY39" fmla="*/ 209586 h 898525"/>
              <a:gd name="connsiteX40" fmla="*/ 7162800 w 12192000"/>
              <a:gd name="connsiteY40" fmla="*/ 19086 h 898525"/>
              <a:gd name="connsiteX41" fmla="*/ 7524750 w 12192000"/>
              <a:gd name="connsiteY41" fmla="*/ 228636 h 898525"/>
              <a:gd name="connsiteX42" fmla="*/ 7810500 w 12192000"/>
              <a:gd name="connsiteY42" fmla="*/ 36 h 898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12192000" h="898525">
                <a:moveTo>
                  <a:pt x="7810500" y="36"/>
                </a:moveTo>
                <a:cubicBezTo>
                  <a:pt x="7915276" y="-3139"/>
                  <a:pt x="8045450" y="200061"/>
                  <a:pt x="8153401" y="209586"/>
                </a:cubicBezTo>
                <a:cubicBezTo>
                  <a:pt x="8261350" y="219111"/>
                  <a:pt x="8343900" y="50836"/>
                  <a:pt x="8458200" y="57186"/>
                </a:cubicBezTo>
                <a:cubicBezTo>
                  <a:pt x="8572500" y="63536"/>
                  <a:pt x="8728075" y="247686"/>
                  <a:pt x="8839200" y="247686"/>
                </a:cubicBezTo>
                <a:cubicBezTo>
                  <a:pt x="8950325" y="247686"/>
                  <a:pt x="9020175" y="66711"/>
                  <a:pt x="9124950" y="57186"/>
                </a:cubicBezTo>
                <a:cubicBezTo>
                  <a:pt x="9229725" y="47661"/>
                  <a:pt x="9359900" y="190536"/>
                  <a:pt x="9467850" y="190536"/>
                </a:cubicBezTo>
                <a:cubicBezTo>
                  <a:pt x="9575800" y="190536"/>
                  <a:pt x="9658350" y="50836"/>
                  <a:pt x="9772650" y="57186"/>
                </a:cubicBezTo>
                <a:cubicBezTo>
                  <a:pt x="9886950" y="63536"/>
                  <a:pt x="10045700" y="225461"/>
                  <a:pt x="10153650" y="228636"/>
                </a:cubicBezTo>
                <a:cubicBezTo>
                  <a:pt x="10261600" y="231811"/>
                  <a:pt x="10309225" y="76236"/>
                  <a:pt x="10420350" y="76236"/>
                </a:cubicBezTo>
                <a:cubicBezTo>
                  <a:pt x="10531475" y="76236"/>
                  <a:pt x="10706100" y="234986"/>
                  <a:pt x="10820400" y="228636"/>
                </a:cubicBezTo>
                <a:cubicBezTo>
                  <a:pt x="10934700" y="222286"/>
                  <a:pt x="10995025" y="41311"/>
                  <a:pt x="11106150" y="38136"/>
                </a:cubicBezTo>
                <a:cubicBezTo>
                  <a:pt x="11217275" y="34961"/>
                  <a:pt x="11382375" y="206411"/>
                  <a:pt x="11487150" y="209586"/>
                </a:cubicBezTo>
                <a:cubicBezTo>
                  <a:pt x="11591925" y="212761"/>
                  <a:pt x="11607800" y="47661"/>
                  <a:pt x="11734800" y="57186"/>
                </a:cubicBezTo>
                <a:cubicBezTo>
                  <a:pt x="11845925" y="65521"/>
                  <a:pt x="12044561" y="56839"/>
                  <a:pt x="12190326" y="197047"/>
                </a:cubicBezTo>
                <a:lnTo>
                  <a:pt x="12192000" y="199031"/>
                </a:lnTo>
                <a:lnTo>
                  <a:pt x="12192000" y="898525"/>
                </a:lnTo>
                <a:lnTo>
                  <a:pt x="0" y="898525"/>
                </a:lnTo>
                <a:lnTo>
                  <a:pt x="0" y="61356"/>
                </a:lnTo>
                <a:lnTo>
                  <a:pt x="18604" y="65428"/>
                </a:lnTo>
                <a:cubicBezTo>
                  <a:pt x="110629" y="97072"/>
                  <a:pt x="229394" y="206808"/>
                  <a:pt x="323850" y="209586"/>
                </a:cubicBezTo>
                <a:cubicBezTo>
                  <a:pt x="431800" y="212761"/>
                  <a:pt x="511175" y="76236"/>
                  <a:pt x="628650" y="76236"/>
                </a:cubicBezTo>
                <a:cubicBezTo>
                  <a:pt x="746125" y="76236"/>
                  <a:pt x="917575" y="215936"/>
                  <a:pt x="1028700" y="209586"/>
                </a:cubicBezTo>
                <a:cubicBezTo>
                  <a:pt x="1139825" y="203236"/>
                  <a:pt x="1193800" y="31786"/>
                  <a:pt x="1295400" y="38136"/>
                </a:cubicBezTo>
                <a:cubicBezTo>
                  <a:pt x="1397000" y="44486"/>
                  <a:pt x="1530350" y="244511"/>
                  <a:pt x="1638300" y="247686"/>
                </a:cubicBezTo>
                <a:cubicBezTo>
                  <a:pt x="1746250" y="250861"/>
                  <a:pt x="1831976" y="54011"/>
                  <a:pt x="1943100" y="57186"/>
                </a:cubicBezTo>
                <a:cubicBezTo>
                  <a:pt x="2054225" y="60361"/>
                  <a:pt x="2200276" y="263561"/>
                  <a:pt x="2305051" y="266736"/>
                </a:cubicBezTo>
                <a:cubicBezTo>
                  <a:pt x="2409825" y="269911"/>
                  <a:pt x="2466976" y="76236"/>
                  <a:pt x="2571750" y="76236"/>
                </a:cubicBezTo>
                <a:cubicBezTo>
                  <a:pt x="2676525" y="76236"/>
                  <a:pt x="2819401" y="263561"/>
                  <a:pt x="2933700" y="266736"/>
                </a:cubicBezTo>
                <a:cubicBezTo>
                  <a:pt x="3048000" y="269911"/>
                  <a:pt x="3143251" y="98461"/>
                  <a:pt x="3257550" y="95286"/>
                </a:cubicBezTo>
                <a:cubicBezTo>
                  <a:pt x="3371850" y="92111"/>
                  <a:pt x="3514726" y="257211"/>
                  <a:pt x="3619500" y="247686"/>
                </a:cubicBezTo>
                <a:cubicBezTo>
                  <a:pt x="3724275" y="238161"/>
                  <a:pt x="3778252" y="47661"/>
                  <a:pt x="3886200" y="38136"/>
                </a:cubicBezTo>
                <a:cubicBezTo>
                  <a:pt x="3994150" y="28611"/>
                  <a:pt x="4159251" y="190536"/>
                  <a:pt x="4267201" y="190536"/>
                </a:cubicBezTo>
                <a:cubicBezTo>
                  <a:pt x="4375153" y="190536"/>
                  <a:pt x="4432302" y="34961"/>
                  <a:pt x="4533902" y="38136"/>
                </a:cubicBezTo>
                <a:cubicBezTo>
                  <a:pt x="4635501" y="41311"/>
                  <a:pt x="4765676" y="209586"/>
                  <a:pt x="4876801" y="209586"/>
                </a:cubicBezTo>
                <a:cubicBezTo>
                  <a:pt x="4987926" y="209586"/>
                  <a:pt x="5102227" y="34961"/>
                  <a:pt x="5200652" y="38136"/>
                </a:cubicBezTo>
                <a:cubicBezTo>
                  <a:pt x="5299077" y="41311"/>
                  <a:pt x="5356226" y="225461"/>
                  <a:pt x="5467352" y="228636"/>
                </a:cubicBezTo>
                <a:cubicBezTo>
                  <a:pt x="5578476" y="231811"/>
                  <a:pt x="5753102" y="60361"/>
                  <a:pt x="5867402" y="57186"/>
                </a:cubicBezTo>
                <a:cubicBezTo>
                  <a:pt x="5981700" y="54011"/>
                  <a:pt x="6045200" y="215936"/>
                  <a:pt x="6153151" y="209586"/>
                </a:cubicBezTo>
                <a:cubicBezTo>
                  <a:pt x="6261101" y="203236"/>
                  <a:pt x="6397625" y="19086"/>
                  <a:pt x="6515101" y="19086"/>
                </a:cubicBezTo>
                <a:cubicBezTo>
                  <a:pt x="6632576" y="19086"/>
                  <a:pt x="6750051" y="209586"/>
                  <a:pt x="6858000" y="209586"/>
                </a:cubicBezTo>
                <a:cubicBezTo>
                  <a:pt x="6965951" y="209586"/>
                  <a:pt x="7051675" y="15911"/>
                  <a:pt x="7162800" y="19086"/>
                </a:cubicBezTo>
                <a:cubicBezTo>
                  <a:pt x="7273926" y="22261"/>
                  <a:pt x="7416800" y="231811"/>
                  <a:pt x="7524750" y="228636"/>
                </a:cubicBezTo>
                <a:cubicBezTo>
                  <a:pt x="7632701" y="225461"/>
                  <a:pt x="7705726" y="3211"/>
                  <a:pt x="7810500" y="36"/>
                </a:cubicBezTo>
                <a:close/>
              </a:path>
            </a:pathLst>
          </a:custGeom>
          <a:solidFill>
            <a:srgbClr val="CAEFFB"/>
          </a:solidFill>
          <a:ln>
            <a:noFill/>
          </a:ln>
          <a:effectLst>
            <a:outerShdw blurRad="330200" dist="76200" dir="16200000" rotWithShape="0">
              <a:prstClr val="black">
                <a:alpha val="6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0" name="任意多边形: 形状 5">
            <a:extLst>
              <a:ext uri="{FF2B5EF4-FFF2-40B4-BE49-F238E27FC236}">
                <a16:creationId xmlns:a16="http://schemas.microsoft.com/office/drawing/2014/main" id="{0F449F8D-2319-4E77-AAB1-758FFFFEDB7F}"/>
              </a:ext>
            </a:extLst>
          </p:cNvPr>
          <p:cNvSpPr/>
          <p:nvPr/>
        </p:nvSpPr>
        <p:spPr>
          <a:xfrm>
            <a:off x="-137637" y="7179362"/>
            <a:ext cx="12192000" cy="568325"/>
          </a:xfrm>
          <a:custGeom>
            <a:avLst/>
            <a:gdLst>
              <a:gd name="connsiteX0" fmla="*/ 8096251 w 12192000"/>
              <a:gd name="connsiteY0" fmla="*/ 36 h 568325"/>
              <a:gd name="connsiteX1" fmla="*/ 8439150 w 12192000"/>
              <a:gd name="connsiteY1" fmla="*/ 209586 h 568325"/>
              <a:gd name="connsiteX2" fmla="*/ 8743950 w 12192000"/>
              <a:gd name="connsiteY2" fmla="*/ 57186 h 568325"/>
              <a:gd name="connsiteX3" fmla="*/ 9124950 w 12192000"/>
              <a:gd name="connsiteY3" fmla="*/ 247686 h 568325"/>
              <a:gd name="connsiteX4" fmla="*/ 9410700 w 12192000"/>
              <a:gd name="connsiteY4" fmla="*/ 57186 h 568325"/>
              <a:gd name="connsiteX5" fmla="*/ 9753600 w 12192000"/>
              <a:gd name="connsiteY5" fmla="*/ 190536 h 568325"/>
              <a:gd name="connsiteX6" fmla="*/ 10058400 w 12192000"/>
              <a:gd name="connsiteY6" fmla="*/ 57186 h 568325"/>
              <a:gd name="connsiteX7" fmla="*/ 10439400 w 12192000"/>
              <a:gd name="connsiteY7" fmla="*/ 228636 h 568325"/>
              <a:gd name="connsiteX8" fmla="*/ 10706100 w 12192000"/>
              <a:gd name="connsiteY8" fmla="*/ 76236 h 568325"/>
              <a:gd name="connsiteX9" fmla="*/ 11106150 w 12192000"/>
              <a:gd name="connsiteY9" fmla="*/ 228636 h 568325"/>
              <a:gd name="connsiteX10" fmla="*/ 11391900 w 12192000"/>
              <a:gd name="connsiteY10" fmla="*/ 38136 h 568325"/>
              <a:gd name="connsiteX11" fmla="*/ 11772900 w 12192000"/>
              <a:gd name="connsiteY11" fmla="*/ 209586 h 568325"/>
              <a:gd name="connsiteX12" fmla="*/ 12020550 w 12192000"/>
              <a:gd name="connsiteY12" fmla="*/ 57186 h 568325"/>
              <a:gd name="connsiteX13" fmla="*/ 12133957 w 12192000"/>
              <a:gd name="connsiteY13" fmla="*/ 64032 h 568325"/>
              <a:gd name="connsiteX14" fmla="*/ 12192000 w 12192000"/>
              <a:gd name="connsiteY14" fmla="*/ 70611 h 568325"/>
              <a:gd name="connsiteX15" fmla="*/ 12192000 w 12192000"/>
              <a:gd name="connsiteY15" fmla="*/ 568325 h 568325"/>
              <a:gd name="connsiteX16" fmla="*/ 0 w 12192000"/>
              <a:gd name="connsiteY16" fmla="*/ 568325 h 568325"/>
              <a:gd name="connsiteX17" fmla="*/ 0 w 12192000"/>
              <a:gd name="connsiteY17" fmla="*/ 191031 h 568325"/>
              <a:gd name="connsiteX18" fmla="*/ 38100 w 12192000"/>
              <a:gd name="connsiteY18" fmla="*/ 171486 h 568325"/>
              <a:gd name="connsiteX19" fmla="*/ 266700 w 12192000"/>
              <a:gd name="connsiteY19" fmla="*/ 57186 h 568325"/>
              <a:gd name="connsiteX20" fmla="*/ 609600 w 12192000"/>
              <a:gd name="connsiteY20" fmla="*/ 209586 h 568325"/>
              <a:gd name="connsiteX21" fmla="*/ 914400 w 12192000"/>
              <a:gd name="connsiteY21" fmla="*/ 76236 h 568325"/>
              <a:gd name="connsiteX22" fmla="*/ 1314450 w 12192000"/>
              <a:gd name="connsiteY22" fmla="*/ 209586 h 568325"/>
              <a:gd name="connsiteX23" fmla="*/ 1581150 w 12192000"/>
              <a:gd name="connsiteY23" fmla="*/ 38136 h 568325"/>
              <a:gd name="connsiteX24" fmla="*/ 1924050 w 12192000"/>
              <a:gd name="connsiteY24" fmla="*/ 247686 h 568325"/>
              <a:gd name="connsiteX25" fmla="*/ 2228850 w 12192000"/>
              <a:gd name="connsiteY25" fmla="*/ 57186 h 568325"/>
              <a:gd name="connsiteX26" fmla="*/ 2590800 w 12192000"/>
              <a:gd name="connsiteY26" fmla="*/ 266736 h 568325"/>
              <a:gd name="connsiteX27" fmla="*/ 2857501 w 12192000"/>
              <a:gd name="connsiteY27" fmla="*/ 76236 h 568325"/>
              <a:gd name="connsiteX28" fmla="*/ 3219450 w 12192000"/>
              <a:gd name="connsiteY28" fmla="*/ 266736 h 568325"/>
              <a:gd name="connsiteX29" fmla="*/ 3543301 w 12192000"/>
              <a:gd name="connsiteY29" fmla="*/ 95286 h 568325"/>
              <a:gd name="connsiteX30" fmla="*/ 3905250 w 12192000"/>
              <a:gd name="connsiteY30" fmla="*/ 247686 h 568325"/>
              <a:gd name="connsiteX31" fmla="*/ 4171951 w 12192000"/>
              <a:gd name="connsiteY31" fmla="*/ 38136 h 568325"/>
              <a:gd name="connsiteX32" fmla="*/ 4552951 w 12192000"/>
              <a:gd name="connsiteY32" fmla="*/ 190536 h 568325"/>
              <a:gd name="connsiteX33" fmla="*/ 4819651 w 12192000"/>
              <a:gd name="connsiteY33" fmla="*/ 38136 h 568325"/>
              <a:gd name="connsiteX34" fmla="*/ 5162552 w 12192000"/>
              <a:gd name="connsiteY34" fmla="*/ 209586 h 568325"/>
              <a:gd name="connsiteX35" fmla="*/ 5486401 w 12192000"/>
              <a:gd name="connsiteY35" fmla="*/ 38136 h 568325"/>
              <a:gd name="connsiteX36" fmla="*/ 5753102 w 12192000"/>
              <a:gd name="connsiteY36" fmla="*/ 228636 h 568325"/>
              <a:gd name="connsiteX37" fmla="*/ 6153151 w 12192000"/>
              <a:gd name="connsiteY37" fmla="*/ 57186 h 568325"/>
              <a:gd name="connsiteX38" fmla="*/ 6438900 w 12192000"/>
              <a:gd name="connsiteY38" fmla="*/ 209586 h 568325"/>
              <a:gd name="connsiteX39" fmla="*/ 6800850 w 12192000"/>
              <a:gd name="connsiteY39" fmla="*/ 19086 h 568325"/>
              <a:gd name="connsiteX40" fmla="*/ 7143750 w 12192000"/>
              <a:gd name="connsiteY40" fmla="*/ 209586 h 568325"/>
              <a:gd name="connsiteX41" fmla="*/ 7448550 w 12192000"/>
              <a:gd name="connsiteY41" fmla="*/ 19086 h 568325"/>
              <a:gd name="connsiteX42" fmla="*/ 7810500 w 12192000"/>
              <a:gd name="connsiteY42" fmla="*/ 228636 h 568325"/>
              <a:gd name="connsiteX43" fmla="*/ 8096251 w 12192000"/>
              <a:gd name="connsiteY43" fmla="*/ 36 h 568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12192000" h="568325">
                <a:moveTo>
                  <a:pt x="8096251" y="36"/>
                </a:moveTo>
                <a:cubicBezTo>
                  <a:pt x="8201025" y="-3139"/>
                  <a:pt x="8331200" y="200061"/>
                  <a:pt x="8439150" y="209586"/>
                </a:cubicBezTo>
                <a:cubicBezTo>
                  <a:pt x="8547100" y="219111"/>
                  <a:pt x="8629650" y="50836"/>
                  <a:pt x="8743950" y="57186"/>
                </a:cubicBezTo>
                <a:cubicBezTo>
                  <a:pt x="8858250" y="63536"/>
                  <a:pt x="9013825" y="247686"/>
                  <a:pt x="9124950" y="247686"/>
                </a:cubicBezTo>
                <a:cubicBezTo>
                  <a:pt x="9236075" y="247686"/>
                  <a:pt x="9305925" y="66711"/>
                  <a:pt x="9410700" y="57186"/>
                </a:cubicBezTo>
                <a:cubicBezTo>
                  <a:pt x="9515475" y="47661"/>
                  <a:pt x="9645650" y="190536"/>
                  <a:pt x="9753600" y="190536"/>
                </a:cubicBezTo>
                <a:cubicBezTo>
                  <a:pt x="9861550" y="190536"/>
                  <a:pt x="9944100" y="50836"/>
                  <a:pt x="10058400" y="57186"/>
                </a:cubicBezTo>
                <a:cubicBezTo>
                  <a:pt x="10172700" y="63536"/>
                  <a:pt x="10331450" y="225461"/>
                  <a:pt x="10439400" y="228636"/>
                </a:cubicBezTo>
                <a:cubicBezTo>
                  <a:pt x="10547350" y="231811"/>
                  <a:pt x="10594975" y="76236"/>
                  <a:pt x="10706100" y="76236"/>
                </a:cubicBezTo>
                <a:cubicBezTo>
                  <a:pt x="10817225" y="76236"/>
                  <a:pt x="10991850" y="234986"/>
                  <a:pt x="11106150" y="228636"/>
                </a:cubicBezTo>
                <a:cubicBezTo>
                  <a:pt x="11220450" y="222286"/>
                  <a:pt x="11280775" y="41311"/>
                  <a:pt x="11391900" y="38136"/>
                </a:cubicBezTo>
                <a:cubicBezTo>
                  <a:pt x="11503025" y="34961"/>
                  <a:pt x="11668125" y="206411"/>
                  <a:pt x="11772900" y="209586"/>
                </a:cubicBezTo>
                <a:cubicBezTo>
                  <a:pt x="11877675" y="212761"/>
                  <a:pt x="11893550" y="47661"/>
                  <a:pt x="12020550" y="57186"/>
                </a:cubicBezTo>
                <a:cubicBezTo>
                  <a:pt x="12052300" y="59568"/>
                  <a:pt x="12091194" y="60560"/>
                  <a:pt x="12133957" y="64032"/>
                </a:cubicBezTo>
                <a:lnTo>
                  <a:pt x="12192000" y="70611"/>
                </a:lnTo>
                <a:lnTo>
                  <a:pt x="12192000" y="568325"/>
                </a:lnTo>
                <a:lnTo>
                  <a:pt x="0" y="568325"/>
                </a:lnTo>
                <a:lnTo>
                  <a:pt x="0" y="191031"/>
                </a:lnTo>
                <a:lnTo>
                  <a:pt x="38100" y="171486"/>
                </a:lnTo>
                <a:cubicBezTo>
                  <a:pt x="168275" y="104811"/>
                  <a:pt x="171450" y="50836"/>
                  <a:pt x="266700" y="57186"/>
                </a:cubicBezTo>
                <a:cubicBezTo>
                  <a:pt x="361950" y="63536"/>
                  <a:pt x="501650" y="206411"/>
                  <a:pt x="609600" y="209586"/>
                </a:cubicBezTo>
                <a:cubicBezTo>
                  <a:pt x="717550" y="212761"/>
                  <a:pt x="796925" y="76236"/>
                  <a:pt x="914400" y="76236"/>
                </a:cubicBezTo>
                <a:cubicBezTo>
                  <a:pt x="1031875" y="76236"/>
                  <a:pt x="1203325" y="215936"/>
                  <a:pt x="1314450" y="209586"/>
                </a:cubicBezTo>
                <a:cubicBezTo>
                  <a:pt x="1425575" y="203236"/>
                  <a:pt x="1479551" y="31786"/>
                  <a:pt x="1581150" y="38136"/>
                </a:cubicBezTo>
                <a:cubicBezTo>
                  <a:pt x="1682750" y="44486"/>
                  <a:pt x="1816101" y="244511"/>
                  <a:pt x="1924050" y="247686"/>
                </a:cubicBezTo>
                <a:cubicBezTo>
                  <a:pt x="2032000" y="250861"/>
                  <a:pt x="2117725" y="54011"/>
                  <a:pt x="2228850" y="57186"/>
                </a:cubicBezTo>
                <a:cubicBezTo>
                  <a:pt x="2339975" y="60361"/>
                  <a:pt x="2486026" y="263561"/>
                  <a:pt x="2590800" y="266736"/>
                </a:cubicBezTo>
                <a:cubicBezTo>
                  <a:pt x="2695575" y="269911"/>
                  <a:pt x="2752725" y="76236"/>
                  <a:pt x="2857501" y="76236"/>
                </a:cubicBezTo>
                <a:cubicBezTo>
                  <a:pt x="2962275" y="76236"/>
                  <a:pt x="3105150" y="263561"/>
                  <a:pt x="3219450" y="266736"/>
                </a:cubicBezTo>
                <a:cubicBezTo>
                  <a:pt x="3333750" y="269911"/>
                  <a:pt x="3429000" y="98461"/>
                  <a:pt x="3543301" y="95286"/>
                </a:cubicBezTo>
                <a:cubicBezTo>
                  <a:pt x="3657600" y="92111"/>
                  <a:pt x="3800476" y="257211"/>
                  <a:pt x="3905250" y="247686"/>
                </a:cubicBezTo>
                <a:cubicBezTo>
                  <a:pt x="4010025" y="238161"/>
                  <a:pt x="4064000" y="47661"/>
                  <a:pt x="4171951" y="38136"/>
                </a:cubicBezTo>
                <a:cubicBezTo>
                  <a:pt x="4279902" y="28611"/>
                  <a:pt x="4445002" y="190536"/>
                  <a:pt x="4552951" y="190536"/>
                </a:cubicBezTo>
                <a:cubicBezTo>
                  <a:pt x="4660901" y="190536"/>
                  <a:pt x="4718051" y="34961"/>
                  <a:pt x="4819651" y="38136"/>
                </a:cubicBezTo>
                <a:cubicBezTo>
                  <a:pt x="4921252" y="41311"/>
                  <a:pt x="5051426" y="209586"/>
                  <a:pt x="5162552" y="209586"/>
                </a:cubicBezTo>
                <a:cubicBezTo>
                  <a:pt x="5273676" y="209586"/>
                  <a:pt x="5387976" y="34961"/>
                  <a:pt x="5486401" y="38136"/>
                </a:cubicBezTo>
                <a:cubicBezTo>
                  <a:pt x="5584826" y="41311"/>
                  <a:pt x="5641975" y="225461"/>
                  <a:pt x="5753102" y="228636"/>
                </a:cubicBezTo>
                <a:cubicBezTo>
                  <a:pt x="5864227" y="231811"/>
                  <a:pt x="6038850" y="60361"/>
                  <a:pt x="6153151" y="57186"/>
                </a:cubicBezTo>
                <a:cubicBezTo>
                  <a:pt x="6267451" y="54011"/>
                  <a:pt x="6330951" y="215936"/>
                  <a:pt x="6438900" y="209586"/>
                </a:cubicBezTo>
                <a:cubicBezTo>
                  <a:pt x="6546851" y="203236"/>
                  <a:pt x="6683375" y="19086"/>
                  <a:pt x="6800850" y="19086"/>
                </a:cubicBezTo>
                <a:cubicBezTo>
                  <a:pt x="6918325" y="19086"/>
                  <a:pt x="7035801" y="209586"/>
                  <a:pt x="7143750" y="209586"/>
                </a:cubicBezTo>
                <a:cubicBezTo>
                  <a:pt x="7251700" y="209586"/>
                  <a:pt x="7337426" y="15911"/>
                  <a:pt x="7448550" y="19086"/>
                </a:cubicBezTo>
                <a:cubicBezTo>
                  <a:pt x="7559675" y="22261"/>
                  <a:pt x="7702551" y="231811"/>
                  <a:pt x="7810500" y="228636"/>
                </a:cubicBezTo>
                <a:cubicBezTo>
                  <a:pt x="7918451" y="225461"/>
                  <a:pt x="7991475" y="3211"/>
                  <a:pt x="8096251" y="36"/>
                </a:cubicBezTo>
                <a:close/>
              </a:path>
            </a:pathLst>
          </a:custGeom>
          <a:solidFill>
            <a:srgbClr val="00AAE5"/>
          </a:solidFill>
          <a:ln>
            <a:noFill/>
          </a:ln>
          <a:effectLst>
            <a:outerShdw blurRad="330200" dist="76200" dir="16200000" rotWithShape="0">
              <a:prstClr val="black">
                <a:alpha val="6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pic>
        <p:nvPicPr>
          <p:cNvPr id="11" name="图片 23">
            <a:extLst>
              <a:ext uri="{FF2B5EF4-FFF2-40B4-BE49-F238E27FC236}">
                <a16:creationId xmlns:a16="http://schemas.microsoft.com/office/drawing/2014/main" id="{EFDA4AE5-B913-4DAF-8746-C2F75BC5C77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86684" y="4133046"/>
            <a:ext cx="1646085" cy="2724954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1986939" y="3689987"/>
            <a:ext cx="6409751" cy="2378125"/>
            <a:chOff x="681630" y="3750708"/>
            <a:chExt cx="6409751" cy="2378125"/>
          </a:xfrm>
        </p:grpSpPr>
        <p:grpSp>
          <p:nvGrpSpPr>
            <p:cNvPr id="13" name="组合 1">
              <a:extLst>
                <a:ext uri="{FF2B5EF4-FFF2-40B4-BE49-F238E27FC236}">
                  <a16:creationId xmlns:a16="http://schemas.microsoft.com/office/drawing/2014/main" id="{79FEC2EA-0F7C-496F-A464-DCF3A479486B}"/>
                </a:ext>
              </a:extLst>
            </p:cNvPr>
            <p:cNvGrpSpPr/>
            <p:nvPr/>
          </p:nvGrpSpPr>
          <p:grpSpPr>
            <a:xfrm>
              <a:off x="681630" y="3750708"/>
              <a:ext cx="6409751" cy="2378125"/>
              <a:chOff x="-708537" y="2789684"/>
              <a:chExt cx="4699910" cy="1412641"/>
            </a:xfrm>
          </p:grpSpPr>
          <p:pic>
            <p:nvPicPr>
              <p:cNvPr id="15" name="图片 27">
                <a:extLst>
                  <a:ext uri="{FF2B5EF4-FFF2-40B4-BE49-F238E27FC236}">
                    <a16:creationId xmlns:a16="http://schemas.microsoft.com/office/drawing/2014/main" id="{4F7DBD81-598C-4B76-8285-0B7EC0B3FF0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43292"/>
              <a:stretch/>
            </p:blipFill>
            <p:spPr>
              <a:xfrm flipH="1">
                <a:off x="-708537" y="2789684"/>
                <a:ext cx="1995265" cy="1412641"/>
              </a:xfrm>
              <a:prstGeom prst="rect">
                <a:avLst/>
              </a:prstGeom>
            </p:spPr>
          </p:pic>
          <p:pic>
            <p:nvPicPr>
              <p:cNvPr id="16" name="图片 28">
                <a:extLst>
                  <a:ext uri="{FF2B5EF4-FFF2-40B4-BE49-F238E27FC236}">
                    <a16:creationId xmlns:a16="http://schemas.microsoft.com/office/drawing/2014/main" id="{E19C2935-7DA6-4EFF-9352-59BC96434E4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duotone>
                  <a:schemeClr val="accent6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rightnessContrast bright="40000" contrast="-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207456" y="2789684"/>
                <a:ext cx="2783917" cy="1412641"/>
              </a:xfrm>
              <a:prstGeom prst="rect">
                <a:avLst/>
              </a:prstGeom>
            </p:spPr>
          </p:pic>
        </p:grpSp>
        <p:sp>
          <p:nvSpPr>
            <p:cNvPr id="14" name="TextBox 13"/>
            <p:cNvSpPr txBox="1"/>
            <p:nvPr/>
          </p:nvSpPr>
          <p:spPr>
            <a:xfrm>
              <a:off x="4114966" y="4465846"/>
              <a:ext cx="2257028" cy="67710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vi-VN" sz="4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542....520</a:t>
              </a:r>
              <a:endPara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2434692" y="692662"/>
            <a:ext cx="1912922" cy="2415801"/>
            <a:chOff x="4032044" y="256944"/>
            <a:chExt cx="1912922" cy="2415801"/>
          </a:xfrm>
        </p:grpSpPr>
        <p:pic>
          <p:nvPicPr>
            <p:cNvPr id="18" name="图片 28">
              <a:extLst>
                <a:ext uri="{FF2B5EF4-FFF2-40B4-BE49-F238E27FC236}">
                  <a16:creationId xmlns:a16="http://schemas.microsoft.com/office/drawing/2014/main" id="{E19C2935-7DA6-4EFF-9352-59BC96434E4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032044" y="256944"/>
              <a:ext cx="1912922" cy="2415801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4758271" y="961261"/>
              <a:ext cx="322204" cy="67710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vi-VN" sz="4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&lt;</a:t>
              </a:r>
              <a:endPara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7287311" y="589337"/>
            <a:ext cx="1912922" cy="2415801"/>
            <a:chOff x="6660150" y="609278"/>
            <a:chExt cx="1912922" cy="2415801"/>
          </a:xfrm>
        </p:grpSpPr>
        <p:pic>
          <p:nvPicPr>
            <p:cNvPr id="21" name="图片 28">
              <a:extLst>
                <a:ext uri="{FF2B5EF4-FFF2-40B4-BE49-F238E27FC236}">
                  <a16:creationId xmlns:a16="http://schemas.microsoft.com/office/drawing/2014/main" id="{E19C2935-7DA6-4EFF-9352-59BC96434E4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660150" y="609278"/>
              <a:ext cx="1912922" cy="2415801"/>
            </a:xfrm>
            <a:prstGeom prst="rect">
              <a:avLst/>
            </a:prstGeom>
          </p:spPr>
        </p:pic>
        <p:sp>
          <p:nvSpPr>
            <p:cNvPr id="22" name="TextBox 21"/>
            <p:cNvSpPr txBox="1"/>
            <p:nvPr/>
          </p:nvSpPr>
          <p:spPr>
            <a:xfrm>
              <a:off x="7446222" y="1342727"/>
              <a:ext cx="322204" cy="67710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vi-VN" sz="4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=</a:t>
              </a:r>
              <a:endPara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4890956" y="648074"/>
            <a:ext cx="1912922" cy="2415801"/>
            <a:chOff x="8629954" y="256943"/>
            <a:chExt cx="1912922" cy="2415801"/>
          </a:xfrm>
        </p:grpSpPr>
        <p:pic>
          <p:nvPicPr>
            <p:cNvPr id="24" name="图片 28">
              <a:extLst>
                <a:ext uri="{FF2B5EF4-FFF2-40B4-BE49-F238E27FC236}">
                  <a16:creationId xmlns:a16="http://schemas.microsoft.com/office/drawing/2014/main" id="{E19C2935-7DA6-4EFF-9352-59BC96434E4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629954" y="256943"/>
              <a:ext cx="1912922" cy="2415801"/>
            </a:xfrm>
            <a:prstGeom prst="rect">
              <a:avLst/>
            </a:prstGeom>
          </p:spPr>
        </p:pic>
        <p:sp>
          <p:nvSpPr>
            <p:cNvPr id="25" name="TextBox 24"/>
            <p:cNvSpPr txBox="1"/>
            <p:nvPr/>
          </p:nvSpPr>
          <p:spPr>
            <a:xfrm>
              <a:off x="9432921" y="993475"/>
              <a:ext cx="322204" cy="67710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vi-VN" sz="4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&gt;</a:t>
              </a:r>
              <a:endPara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6" name="图片 58">
            <a:extLst>
              <a:ext uri="{FF2B5EF4-FFF2-40B4-BE49-F238E27FC236}">
                <a16:creationId xmlns:a16="http://schemas.microsoft.com/office/drawing/2014/main" id="{D06D07B8-9712-42D2-847E-497104A0C81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42876" y="2808275"/>
            <a:ext cx="1544245" cy="960100"/>
          </a:xfrm>
          <a:prstGeom prst="rect">
            <a:avLst/>
          </a:prstGeom>
        </p:spPr>
      </p:pic>
      <p:pic>
        <p:nvPicPr>
          <p:cNvPr id="27" name="图片 59">
            <a:extLst>
              <a:ext uri="{FF2B5EF4-FFF2-40B4-BE49-F238E27FC236}">
                <a16:creationId xmlns:a16="http://schemas.microsoft.com/office/drawing/2014/main" id="{178B695F-615F-4800-8E59-D7B6EC1474F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596696" y="1322786"/>
            <a:ext cx="1396767" cy="868409"/>
          </a:xfrm>
          <a:prstGeom prst="rect">
            <a:avLst/>
          </a:prstGeom>
        </p:spPr>
      </p:pic>
      <p:pic>
        <p:nvPicPr>
          <p:cNvPr id="31" name="图片 22">
            <a:extLst>
              <a:ext uri="{FF2B5EF4-FFF2-40B4-BE49-F238E27FC236}">
                <a16:creationId xmlns:a16="http://schemas.microsoft.com/office/drawing/2014/main" id="{D39E90F7-EF2A-41EE-8CB6-93942322CE24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94435" y="2100587"/>
            <a:ext cx="1646085" cy="4909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5878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xe-lua-chay-va-bam-coi-www_nhacchuongvui_com (chin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1.85185E-6 L 0.275 0.44144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750" y="2206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矩形 1">
            <a:extLst>
              <a:ext uri="{FF2B5EF4-FFF2-40B4-BE49-F238E27FC236}">
                <a16:creationId xmlns:a16="http://schemas.microsoft.com/office/drawing/2014/main" id="{7CEC2D24-F915-4DD9-A561-83059B9D33B3}"/>
              </a:ext>
            </a:extLst>
          </p:cNvPr>
          <p:cNvSpPr/>
          <p:nvPr/>
        </p:nvSpPr>
        <p:spPr>
          <a:xfrm>
            <a:off x="0" y="-99086"/>
            <a:ext cx="12191999" cy="6858000"/>
          </a:xfrm>
          <a:prstGeom prst="rect">
            <a:avLst/>
          </a:prstGeom>
          <a:solidFill>
            <a:srgbClr val="00AAE5">
              <a:alpha val="40000"/>
            </a:srgb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2" name="图片 20">
            <a:extLst>
              <a:ext uri="{FF2B5EF4-FFF2-40B4-BE49-F238E27FC236}">
                <a16:creationId xmlns:a16="http://schemas.microsoft.com/office/drawing/2014/main" id="{5FB8F193-6019-4884-9664-8B39994C8C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01046" y="3932540"/>
            <a:ext cx="10481815" cy="1745641"/>
          </a:xfrm>
          <a:prstGeom prst="rect">
            <a:avLst/>
          </a:prstGeom>
        </p:spPr>
      </p:pic>
      <p:pic>
        <p:nvPicPr>
          <p:cNvPr id="3" name="图片 21">
            <a:extLst>
              <a:ext uri="{FF2B5EF4-FFF2-40B4-BE49-F238E27FC236}">
                <a16:creationId xmlns:a16="http://schemas.microsoft.com/office/drawing/2014/main" id="{693B8F90-7060-4FAA-BB6E-913CF13466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39419" y="3865487"/>
            <a:ext cx="10481041" cy="1741129"/>
          </a:xfrm>
          <a:prstGeom prst="rect">
            <a:avLst/>
          </a:prstGeom>
        </p:spPr>
      </p:pic>
      <p:pic>
        <p:nvPicPr>
          <p:cNvPr id="4" name="图片 22">
            <a:extLst>
              <a:ext uri="{FF2B5EF4-FFF2-40B4-BE49-F238E27FC236}">
                <a16:creationId xmlns:a16="http://schemas.microsoft.com/office/drawing/2014/main" id="{D39E90F7-EF2A-41EE-8CB6-93942322CE2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66420" y="240474"/>
            <a:ext cx="1965985" cy="5863464"/>
          </a:xfrm>
          <a:prstGeom prst="rect">
            <a:avLst/>
          </a:prstGeom>
        </p:spPr>
      </p:pic>
      <p:grpSp>
        <p:nvGrpSpPr>
          <p:cNvPr id="5" name="组合 6">
            <a:extLst>
              <a:ext uri="{FF2B5EF4-FFF2-40B4-BE49-F238E27FC236}">
                <a16:creationId xmlns:a16="http://schemas.microsoft.com/office/drawing/2014/main" id="{75C979CE-849B-4CAC-B125-650507AB33A3}"/>
              </a:ext>
            </a:extLst>
          </p:cNvPr>
          <p:cNvGrpSpPr/>
          <p:nvPr/>
        </p:nvGrpSpPr>
        <p:grpSpPr>
          <a:xfrm>
            <a:off x="-1035322" y="-829139"/>
            <a:ext cx="2478651" cy="2478651"/>
            <a:chOff x="14658975" y="-3295650"/>
            <a:chExt cx="3200400" cy="3200400"/>
          </a:xfrm>
        </p:grpSpPr>
        <p:sp>
          <p:nvSpPr>
            <p:cNvPr id="6" name="星形: 十二角 19">
              <a:extLst>
                <a:ext uri="{FF2B5EF4-FFF2-40B4-BE49-F238E27FC236}">
                  <a16:creationId xmlns:a16="http://schemas.microsoft.com/office/drawing/2014/main" id="{2AA2F5DD-640F-4CF8-8AAD-E771F7B36125}"/>
                </a:ext>
              </a:extLst>
            </p:cNvPr>
            <p:cNvSpPr/>
            <p:nvPr/>
          </p:nvSpPr>
          <p:spPr>
            <a:xfrm>
              <a:off x="14658975" y="-3295650"/>
              <a:ext cx="3200400" cy="3200400"/>
            </a:xfrm>
            <a:custGeom>
              <a:avLst/>
              <a:gdLst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3200400" h="3200400">
                  <a:moveTo>
                    <a:pt x="0" y="1600200"/>
                  </a:moveTo>
                  <a:cubicBezTo>
                    <a:pt x="149434" y="1436357"/>
                    <a:pt x="260768" y="1356333"/>
                    <a:pt x="448302" y="1291550"/>
                  </a:cubicBezTo>
                  <a:cubicBezTo>
                    <a:pt x="294130" y="1112493"/>
                    <a:pt x="254258" y="1024877"/>
                    <a:pt x="214386" y="800100"/>
                  </a:cubicBezTo>
                  <a:cubicBezTo>
                    <a:pt x="395241" y="724757"/>
                    <a:pt x="537997" y="740855"/>
                    <a:pt x="756952" y="756952"/>
                  </a:cubicBezTo>
                  <a:cubicBezTo>
                    <a:pt x="756095" y="576097"/>
                    <a:pt x="739997" y="418101"/>
                    <a:pt x="800100" y="214386"/>
                  </a:cubicBezTo>
                  <a:cubicBezTo>
                    <a:pt x="1032497" y="292358"/>
                    <a:pt x="1127733" y="332230"/>
                    <a:pt x="1291550" y="448302"/>
                  </a:cubicBezTo>
                  <a:cubicBezTo>
                    <a:pt x="1394433" y="253148"/>
                    <a:pt x="1451597" y="157054"/>
                    <a:pt x="1600200" y="0"/>
                  </a:cubicBezTo>
                  <a:cubicBezTo>
                    <a:pt x="1741183" y="157054"/>
                    <a:pt x="1821207" y="230288"/>
                    <a:pt x="1908850" y="448302"/>
                  </a:cubicBezTo>
                  <a:cubicBezTo>
                    <a:pt x="2103147" y="309370"/>
                    <a:pt x="2152663" y="269498"/>
                    <a:pt x="2400300" y="214386"/>
                  </a:cubicBezTo>
                  <a:cubicBezTo>
                    <a:pt x="2460403" y="433341"/>
                    <a:pt x="2482405" y="522757"/>
                    <a:pt x="2443448" y="756952"/>
                  </a:cubicBezTo>
                  <a:cubicBezTo>
                    <a:pt x="2685263" y="725615"/>
                    <a:pt x="2767059" y="717137"/>
                    <a:pt x="2986014" y="800100"/>
                  </a:cubicBezTo>
                  <a:cubicBezTo>
                    <a:pt x="2930902" y="1017257"/>
                    <a:pt x="2913890" y="1104873"/>
                    <a:pt x="2752098" y="1291550"/>
                  </a:cubicBezTo>
                  <a:cubicBezTo>
                    <a:pt x="2985352" y="1371573"/>
                    <a:pt x="3058586" y="1451597"/>
                    <a:pt x="3200400" y="1600200"/>
                  </a:cubicBezTo>
                  <a:cubicBezTo>
                    <a:pt x="3058586" y="1771663"/>
                    <a:pt x="2947252" y="1828827"/>
                    <a:pt x="2752098" y="1908850"/>
                  </a:cubicBezTo>
                  <a:cubicBezTo>
                    <a:pt x="2883410" y="2103147"/>
                    <a:pt x="2953762" y="2198383"/>
                    <a:pt x="2986014" y="2400300"/>
                  </a:cubicBezTo>
                  <a:cubicBezTo>
                    <a:pt x="2774679" y="2483263"/>
                    <a:pt x="2631923" y="2467165"/>
                    <a:pt x="2443448" y="2443448"/>
                  </a:cubicBezTo>
                  <a:cubicBezTo>
                    <a:pt x="2474785" y="2692883"/>
                    <a:pt x="2475643" y="2751819"/>
                    <a:pt x="2400300" y="2986014"/>
                  </a:cubicBezTo>
                  <a:cubicBezTo>
                    <a:pt x="2160283" y="2938522"/>
                    <a:pt x="2087907" y="2898650"/>
                    <a:pt x="1908850" y="2752098"/>
                  </a:cubicBezTo>
                  <a:cubicBezTo>
                    <a:pt x="1851687" y="2962492"/>
                    <a:pt x="1771663" y="3035726"/>
                    <a:pt x="1600200" y="3200400"/>
                  </a:cubicBezTo>
                  <a:cubicBezTo>
                    <a:pt x="1436357" y="3058586"/>
                    <a:pt x="1371573" y="2939632"/>
                    <a:pt x="1291550" y="2752098"/>
                  </a:cubicBezTo>
                  <a:cubicBezTo>
                    <a:pt x="1120113" y="2906270"/>
                    <a:pt x="1002017" y="2938522"/>
                    <a:pt x="800100" y="2986014"/>
                  </a:cubicBezTo>
                  <a:cubicBezTo>
                    <a:pt x="732377" y="2759439"/>
                    <a:pt x="748475" y="2647163"/>
                    <a:pt x="756952" y="2443448"/>
                  </a:cubicBezTo>
                  <a:cubicBezTo>
                    <a:pt x="530377" y="2467165"/>
                    <a:pt x="425721" y="2475643"/>
                    <a:pt x="214386" y="2400300"/>
                  </a:cubicBezTo>
                  <a:cubicBezTo>
                    <a:pt x="254258" y="2183143"/>
                    <a:pt x="324610" y="2072667"/>
                    <a:pt x="448302" y="1908850"/>
                  </a:cubicBezTo>
                  <a:cubicBezTo>
                    <a:pt x="222668" y="1813587"/>
                    <a:pt x="126574" y="1733563"/>
                    <a:pt x="0" y="1600200"/>
                  </a:cubicBezTo>
                  <a:close/>
                </a:path>
              </a:pathLst>
            </a:custGeom>
            <a:solidFill>
              <a:srgbClr val="FBA31E"/>
            </a:solidFill>
            <a:ln>
              <a:noFill/>
            </a:ln>
            <a:effectLst>
              <a:outerShdw blurRad="165100" sx="102000" sy="102000" algn="ctr" rotWithShape="0">
                <a:prstClr val="black">
                  <a:alpha val="3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7" name="椭圆 8">
              <a:extLst>
                <a:ext uri="{FF2B5EF4-FFF2-40B4-BE49-F238E27FC236}">
                  <a16:creationId xmlns:a16="http://schemas.microsoft.com/office/drawing/2014/main" id="{B931F284-F319-4FE2-AE4E-E15788D4E89A}"/>
                </a:ext>
              </a:extLst>
            </p:cNvPr>
            <p:cNvSpPr/>
            <p:nvPr/>
          </p:nvSpPr>
          <p:spPr>
            <a:xfrm>
              <a:off x="15089505" y="-2865120"/>
              <a:ext cx="2339340" cy="2339340"/>
            </a:xfrm>
            <a:prstGeom prst="ellipse">
              <a:avLst/>
            </a:prstGeom>
            <a:solidFill>
              <a:srgbClr val="F9CC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grpSp>
        <p:nvGrpSpPr>
          <p:cNvPr id="8" name="组合 9">
            <a:extLst>
              <a:ext uri="{FF2B5EF4-FFF2-40B4-BE49-F238E27FC236}">
                <a16:creationId xmlns:a16="http://schemas.microsoft.com/office/drawing/2014/main" id="{A29C05DC-26C6-46C2-B350-467250309B49}"/>
              </a:ext>
            </a:extLst>
          </p:cNvPr>
          <p:cNvGrpSpPr/>
          <p:nvPr/>
        </p:nvGrpSpPr>
        <p:grpSpPr>
          <a:xfrm>
            <a:off x="5483112" y="-4397789"/>
            <a:ext cx="1891723" cy="2976378"/>
            <a:chOff x="9142970" y="-1812924"/>
            <a:chExt cx="2408862" cy="4390233"/>
          </a:xfrm>
        </p:grpSpPr>
        <p:cxnSp>
          <p:nvCxnSpPr>
            <p:cNvPr id="9" name="直接连接符 10">
              <a:extLst>
                <a:ext uri="{FF2B5EF4-FFF2-40B4-BE49-F238E27FC236}">
                  <a16:creationId xmlns:a16="http://schemas.microsoft.com/office/drawing/2014/main" id="{A8A66654-EFC2-4245-96CE-DEA99195B3D0}"/>
                </a:ext>
              </a:extLst>
            </p:cNvPr>
            <p:cNvCxnSpPr>
              <a:cxnSpLocks/>
            </p:cNvCxnSpPr>
            <p:nvPr/>
          </p:nvCxnSpPr>
          <p:spPr>
            <a:xfrm>
              <a:off x="9791246" y="-1812924"/>
              <a:ext cx="0" cy="3135086"/>
            </a:xfrm>
            <a:prstGeom prst="line">
              <a:avLst/>
            </a:prstGeom>
            <a:ln w="57150">
              <a:solidFill>
                <a:schemeClr val="bg1"/>
              </a:solidFill>
            </a:ln>
            <a:effectLst>
              <a:outerShdw blurRad="38100" dist="88900" algn="l" rotWithShape="0">
                <a:prstClr val="black">
                  <a:alpha val="2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直接连接符 11">
              <a:extLst>
                <a:ext uri="{FF2B5EF4-FFF2-40B4-BE49-F238E27FC236}">
                  <a16:creationId xmlns:a16="http://schemas.microsoft.com/office/drawing/2014/main" id="{A78311D1-222B-498D-A4C5-241F271A01B2}"/>
                </a:ext>
              </a:extLst>
            </p:cNvPr>
            <p:cNvCxnSpPr>
              <a:cxnSpLocks/>
            </p:cNvCxnSpPr>
            <p:nvPr/>
          </p:nvCxnSpPr>
          <p:spPr>
            <a:xfrm>
              <a:off x="10995932" y="-1769381"/>
              <a:ext cx="0" cy="3135086"/>
            </a:xfrm>
            <a:prstGeom prst="line">
              <a:avLst/>
            </a:prstGeom>
            <a:ln w="57150">
              <a:solidFill>
                <a:schemeClr val="bg1"/>
              </a:solidFill>
            </a:ln>
            <a:effectLst>
              <a:outerShdw blurRad="38100" dist="88900" algn="l" rotWithShape="0">
                <a:prstClr val="black">
                  <a:alpha val="2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1" name="图片 12">
              <a:extLst>
                <a:ext uri="{FF2B5EF4-FFF2-40B4-BE49-F238E27FC236}">
                  <a16:creationId xmlns:a16="http://schemas.microsoft.com/office/drawing/2014/main" id="{7F2C3882-7369-409A-A4BD-D4F9AA5A4BC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142970" y="673071"/>
              <a:ext cx="2408862" cy="1904238"/>
            </a:xfrm>
            <a:prstGeom prst="rect">
              <a:avLst/>
            </a:prstGeom>
            <a:effectLst>
              <a:outerShdw blurRad="63500" dist="38100" dir="2700000" algn="tl" rotWithShape="0">
                <a:prstClr val="black">
                  <a:alpha val="38000"/>
                </a:prstClr>
              </a:outerShdw>
            </a:effectLst>
          </p:spPr>
        </p:pic>
      </p:grpSp>
      <p:pic>
        <p:nvPicPr>
          <p:cNvPr id="12" name="图形 3">
            <a:extLst>
              <a:ext uri="{FF2B5EF4-FFF2-40B4-BE49-F238E27FC236}">
                <a16:creationId xmlns:a16="http://schemas.microsoft.com/office/drawing/2014/main" id="{449103B8-A37F-4F50-A5FC-EA7C234A56F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854881" y="808972"/>
            <a:ext cx="8112728" cy="4424329"/>
          </a:xfrm>
          <a:prstGeom prst="rect">
            <a:avLst/>
          </a:prstGeom>
          <a:effectLst>
            <a:outerShdw blurRad="25400" algn="ctr" rotWithShape="0">
              <a:prstClr val="black">
                <a:alpha val="70000"/>
              </a:prstClr>
            </a:outerShdw>
          </a:effectLst>
        </p:spPr>
      </p:pic>
      <p:sp>
        <p:nvSpPr>
          <p:cNvPr id="13" name="文本框 15"/>
          <p:cNvSpPr txBox="1"/>
          <p:nvPr/>
        </p:nvSpPr>
        <p:spPr>
          <a:xfrm>
            <a:off x="3437032" y="2062533"/>
            <a:ext cx="5200463" cy="2308324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200" b="0" i="0" u="none" strike="noStrike" kern="1200" cap="none" spc="0" normalizeH="0" baseline="0" noProof="0" dirty="0">
                <a:ln>
                  <a:noFill/>
                </a:ln>
                <a:solidFill>
                  <a:srgbClr val="F0F0F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Showcard" panose="02040603050506020204" pitchFamily="18" charset="0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rPr>
              <a:t>LUYỆN TẬP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200" b="0" i="0" u="none" strike="noStrike" kern="1200" cap="none" spc="0" normalizeH="0" baseline="0" noProof="0" dirty="0">
                <a:ln>
                  <a:noFill/>
                </a:ln>
                <a:solidFill>
                  <a:srgbClr val="F0F0F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Showcard" panose="02040603050506020204" pitchFamily="18" charset="0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rPr>
              <a:t>CHUNG</a:t>
            </a:r>
            <a:endParaRPr kumimoji="0" lang="zh-CN" altLang="en-US" sz="7200" b="0" i="0" u="none" strike="noStrike" kern="1200" cap="none" spc="0" normalizeH="0" baseline="0" noProof="0" dirty="0">
              <a:ln>
                <a:noFill/>
              </a:ln>
              <a:solidFill>
                <a:srgbClr val="F0F0F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UTM Showcard" panose="02040603050506020204" pitchFamily="18" charset="0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14" name="文本框 15"/>
          <p:cNvSpPr txBox="1"/>
          <p:nvPr/>
        </p:nvSpPr>
        <p:spPr>
          <a:xfrm>
            <a:off x="3492815" y="2056909"/>
            <a:ext cx="5200463" cy="2308324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200" b="0" i="0" u="none" strike="noStrike" kern="1200" cap="none" spc="0" normalizeH="0" baseline="0" noProof="0" dirty="0">
                <a:ln>
                  <a:noFill/>
                </a:ln>
                <a:solidFill>
                  <a:srgbClr val="FBA31E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UTM Showcard" panose="02040603050506020204" pitchFamily="18" charset="0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rPr>
              <a:t>LUYỆN TẬP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200" b="0" i="0" u="none" strike="noStrike" kern="1200" cap="none" spc="0" normalizeH="0" baseline="0" noProof="0" dirty="0">
                <a:ln>
                  <a:noFill/>
                </a:ln>
                <a:solidFill>
                  <a:srgbClr val="FBA31E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UTM Showcard" panose="02040603050506020204" pitchFamily="18" charset="0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rPr>
              <a:t>CHUNG</a:t>
            </a:r>
            <a:endParaRPr kumimoji="0" lang="zh-CN" altLang="en-US" sz="7200" b="0" i="0" u="none" strike="noStrike" kern="1200" cap="none" spc="0" normalizeH="0" baseline="0" noProof="0" dirty="0">
              <a:ln>
                <a:noFill/>
              </a:ln>
              <a:solidFill>
                <a:srgbClr val="FBA31E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UTM Showcard" panose="02040603050506020204" pitchFamily="18" charset="0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pic>
        <p:nvPicPr>
          <p:cNvPr id="15" name="图片 1">
            <a:extLst>
              <a:ext uri="{FF2B5EF4-FFF2-40B4-BE49-F238E27FC236}">
                <a16:creationId xmlns:a16="http://schemas.microsoft.com/office/drawing/2014/main" id="{36D5FC79-D773-424E-AD54-D5CE2FCF04A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26662" y="2270225"/>
            <a:ext cx="3928360" cy="3967063"/>
          </a:xfrm>
          <a:prstGeom prst="rect">
            <a:avLst/>
          </a:prstGeom>
        </p:spPr>
      </p:pic>
      <p:sp>
        <p:nvSpPr>
          <p:cNvPr id="16" name="任意多边形: 形状 2">
            <a:extLst>
              <a:ext uri="{FF2B5EF4-FFF2-40B4-BE49-F238E27FC236}">
                <a16:creationId xmlns:a16="http://schemas.microsoft.com/office/drawing/2014/main" id="{2194ED35-BBCA-42F1-8297-E0648C2F79FD}"/>
              </a:ext>
            </a:extLst>
          </p:cNvPr>
          <p:cNvSpPr/>
          <p:nvPr/>
        </p:nvSpPr>
        <p:spPr>
          <a:xfrm>
            <a:off x="0" y="5349876"/>
            <a:ext cx="12192000" cy="1508125"/>
          </a:xfrm>
          <a:custGeom>
            <a:avLst/>
            <a:gdLst>
              <a:gd name="connsiteX0" fmla="*/ 7810500 w 12192000"/>
              <a:gd name="connsiteY0" fmla="*/ 36 h 1508125"/>
              <a:gd name="connsiteX1" fmla="*/ 8153401 w 12192000"/>
              <a:gd name="connsiteY1" fmla="*/ 209586 h 1508125"/>
              <a:gd name="connsiteX2" fmla="*/ 8458200 w 12192000"/>
              <a:gd name="connsiteY2" fmla="*/ 57186 h 1508125"/>
              <a:gd name="connsiteX3" fmla="*/ 8839200 w 12192000"/>
              <a:gd name="connsiteY3" fmla="*/ 247686 h 1508125"/>
              <a:gd name="connsiteX4" fmla="*/ 9124950 w 12192000"/>
              <a:gd name="connsiteY4" fmla="*/ 57186 h 1508125"/>
              <a:gd name="connsiteX5" fmla="*/ 9467850 w 12192000"/>
              <a:gd name="connsiteY5" fmla="*/ 190536 h 1508125"/>
              <a:gd name="connsiteX6" fmla="*/ 9772650 w 12192000"/>
              <a:gd name="connsiteY6" fmla="*/ 57186 h 1508125"/>
              <a:gd name="connsiteX7" fmla="*/ 10153650 w 12192000"/>
              <a:gd name="connsiteY7" fmla="*/ 228636 h 1508125"/>
              <a:gd name="connsiteX8" fmla="*/ 10420350 w 12192000"/>
              <a:gd name="connsiteY8" fmla="*/ 76236 h 1508125"/>
              <a:gd name="connsiteX9" fmla="*/ 10820400 w 12192000"/>
              <a:gd name="connsiteY9" fmla="*/ 228636 h 1508125"/>
              <a:gd name="connsiteX10" fmla="*/ 11106150 w 12192000"/>
              <a:gd name="connsiteY10" fmla="*/ 38136 h 1508125"/>
              <a:gd name="connsiteX11" fmla="*/ 11487150 w 12192000"/>
              <a:gd name="connsiteY11" fmla="*/ 209586 h 1508125"/>
              <a:gd name="connsiteX12" fmla="*/ 11734800 w 12192000"/>
              <a:gd name="connsiteY12" fmla="*/ 57186 h 1508125"/>
              <a:gd name="connsiteX13" fmla="*/ 12190326 w 12192000"/>
              <a:gd name="connsiteY13" fmla="*/ 197047 h 1508125"/>
              <a:gd name="connsiteX14" fmla="*/ 12192000 w 12192000"/>
              <a:gd name="connsiteY14" fmla="*/ 199031 h 1508125"/>
              <a:gd name="connsiteX15" fmla="*/ 12192000 w 12192000"/>
              <a:gd name="connsiteY15" fmla="*/ 1508125 h 1508125"/>
              <a:gd name="connsiteX16" fmla="*/ 0 w 12192000"/>
              <a:gd name="connsiteY16" fmla="*/ 1508125 h 1508125"/>
              <a:gd name="connsiteX17" fmla="*/ 0 w 12192000"/>
              <a:gd name="connsiteY17" fmla="*/ 61356 h 1508125"/>
              <a:gd name="connsiteX18" fmla="*/ 18604 w 12192000"/>
              <a:gd name="connsiteY18" fmla="*/ 65428 h 1508125"/>
              <a:gd name="connsiteX19" fmla="*/ 323850 w 12192000"/>
              <a:gd name="connsiteY19" fmla="*/ 209586 h 1508125"/>
              <a:gd name="connsiteX20" fmla="*/ 628650 w 12192000"/>
              <a:gd name="connsiteY20" fmla="*/ 76236 h 1508125"/>
              <a:gd name="connsiteX21" fmla="*/ 1028700 w 12192000"/>
              <a:gd name="connsiteY21" fmla="*/ 209586 h 1508125"/>
              <a:gd name="connsiteX22" fmla="*/ 1295400 w 12192000"/>
              <a:gd name="connsiteY22" fmla="*/ 38136 h 1508125"/>
              <a:gd name="connsiteX23" fmla="*/ 1638300 w 12192000"/>
              <a:gd name="connsiteY23" fmla="*/ 247686 h 1508125"/>
              <a:gd name="connsiteX24" fmla="*/ 1943100 w 12192000"/>
              <a:gd name="connsiteY24" fmla="*/ 57186 h 1508125"/>
              <a:gd name="connsiteX25" fmla="*/ 2305051 w 12192000"/>
              <a:gd name="connsiteY25" fmla="*/ 266736 h 1508125"/>
              <a:gd name="connsiteX26" fmla="*/ 2571750 w 12192000"/>
              <a:gd name="connsiteY26" fmla="*/ 76236 h 1508125"/>
              <a:gd name="connsiteX27" fmla="*/ 2933700 w 12192000"/>
              <a:gd name="connsiteY27" fmla="*/ 266736 h 1508125"/>
              <a:gd name="connsiteX28" fmla="*/ 3257550 w 12192000"/>
              <a:gd name="connsiteY28" fmla="*/ 95286 h 1508125"/>
              <a:gd name="connsiteX29" fmla="*/ 3619500 w 12192000"/>
              <a:gd name="connsiteY29" fmla="*/ 247686 h 1508125"/>
              <a:gd name="connsiteX30" fmla="*/ 3886200 w 12192000"/>
              <a:gd name="connsiteY30" fmla="*/ 38136 h 1508125"/>
              <a:gd name="connsiteX31" fmla="*/ 4267201 w 12192000"/>
              <a:gd name="connsiteY31" fmla="*/ 190536 h 1508125"/>
              <a:gd name="connsiteX32" fmla="*/ 4533902 w 12192000"/>
              <a:gd name="connsiteY32" fmla="*/ 38136 h 1508125"/>
              <a:gd name="connsiteX33" fmla="*/ 4876801 w 12192000"/>
              <a:gd name="connsiteY33" fmla="*/ 209586 h 1508125"/>
              <a:gd name="connsiteX34" fmla="*/ 5200652 w 12192000"/>
              <a:gd name="connsiteY34" fmla="*/ 38136 h 1508125"/>
              <a:gd name="connsiteX35" fmla="*/ 5467352 w 12192000"/>
              <a:gd name="connsiteY35" fmla="*/ 228636 h 1508125"/>
              <a:gd name="connsiteX36" fmla="*/ 5867402 w 12192000"/>
              <a:gd name="connsiteY36" fmla="*/ 57186 h 1508125"/>
              <a:gd name="connsiteX37" fmla="*/ 6153151 w 12192000"/>
              <a:gd name="connsiteY37" fmla="*/ 209586 h 1508125"/>
              <a:gd name="connsiteX38" fmla="*/ 6515101 w 12192000"/>
              <a:gd name="connsiteY38" fmla="*/ 19086 h 1508125"/>
              <a:gd name="connsiteX39" fmla="*/ 6858000 w 12192000"/>
              <a:gd name="connsiteY39" fmla="*/ 209586 h 1508125"/>
              <a:gd name="connsiteX40" fmla="*/ 7162800 w 12192000"/>
              <a:gd name="connsiteY40" fmla="*/ 19086 h 1508125"/>
              <a:gd name="connsiteX41" fmla="*/ 7524750 w 12192000"/>
              <a:gd name="connsiteY41" fmla="*/ 228636 h 1508125"/>
              <a:gd name="connsiteX42" fmla="*/ 7810500 w 12192000"/>
              <a:gd name="connsiteY42" fmla="*/ 36 h 1508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12192000" h="1508125">
                <a:moveTo>
                  <a:pt x="7810500" y="36"/>
                </a:moveTo>
                <a:cubicBezTo>
                  <a:pt x="7915276" y="-3139"/>
                  <a:pt x="8045450" y="200061"/>
                  <a:pt x="8153401" y="209586"/>
                </a:cubicBezTo>
                <a:cubicBezTo>
                  <a:pt x="8261350" y="219111"/>
                  <a:pt x="8343900" y="50836"/>
                  <a:pt x="8458200" y="57186"/>
                </a:cubicBezTo>
                <a:cubicBezTo>
                  <a:pt x="8572500" y="63536"/>
                  <a:pt x="8728075" y="247686"/>
                  <a:pt x="8839200" y="247686"/>
                </a:cubicBezTo>
                <a:cubicBezTo>
                  <a:pt x="8950325" y="247686"/>
                  <a:pt x="9020175" y="66711"/>
                  <a:pt x="9124950" y="57186"/>
                </a:cubicBezTo>
                <a:cubicBezTo>
                  <a:pt x="9229725" y="47661"/>
                  <a:pt x="9359900" y="190536"/>
                  <a:pt x="9467850" y="190536"/>
                </a:cubicBezTo>
                <a:cubicBezTo>
                  <a:pt x="9575800" y="190536"/>
                  <a:pt x="9658350" y="50836"/>
                  <a:pt x="9772650" y="57186"/>
                </a:cubicBezTo>
                <a:cubicBezTo>
                  <a:pt x="9886950" y="63536"/>
                  <a:pt x="10045700" y="225461"/>
                  <a:pt x="10153650" y="228636"/>
                </a:cubicBezTo>
                <a:cubicBezTo>
                  <a:pt x="10261600" y="231811"/>
                  <a:pt x="10309225" y="76236"/>
                  <a:pt x="10420350" y="76236"/>
                </a:cubicBezTo>
                <a:cubicBezTo>
                  <a:pt x="10531475" y="76236"/>
                  <a:pt x="10706100" y="234986"/>
                  <a:pt x="10820400" y="228636"/>
                </a:cubicBezTo>
                <a:cubicBezTo>
                  <a:pt x="10934700" y="222286"/>
                  <a:pt x="10995025" y="41311"/>
                  <a:pt x="11106150" y="38136"/>
                </a:cubicBezTo>
                <a:cubicBezTo>
                  <a:pt x="11217275" y="34961"/>
                  <a:pt x="11382375" y="206411"/>
                  <a:pt x="11487150" y="209586"/>
                </a:cubicBezTo>
                <a:cubicBezTo>
                  <a:pt x="11591925" y="212761"/>
                  <a:pt x="11607800" y="47661"/>
                  <a:pt x="11734800" y="57186"/>
                </a:cubicBezTo>
                <a:cubicBezTo>
                  <a:pt x="11845925" y="65521"/>
                  <a:pt x="12044561" y="56839"/>
                  <a:pt x="12190326" y="197047"/>
                </a:cubicBezTo>
                <a:lnTo>
                  <a:pt x="12192000" y="199031"/>
                </a:lnTo>
                <a:lnTo>
                  <a:pt x="12192000" y="1508125"/>
                </a:lnTo>
                <a:lnTo>
                  <a:pt x="0" y="1508125"/>
                </a:lnTo>
                <a:lnTo>
                  <a:pt x="0" y="61356"/>
                </a:lnTo>
                <a:lnTo>
                  <a:pt x="18604" y="65428"/>
                </a:lnTo>
                <a:cubicBezTo>
                  <a:pt x="110629" y="97072"/>
                  <a:pt x="229394" y="206808"/>
                  <a:pt x="323850" y="209586"/>
                </a:cubicBezTo>
                <a:cubicBezTo>
                  <a:pt x="431800" y="212761"/>
                  <a:pt x="511175" y="76236"/>
                  <a:pt x="628650" y="76236"/>
                </a:cubicBezTo>
                <a:cubicBezTo>
                  <a:pt x="746125" y="76236"/>
                  <a:pt x="917575" y="215936"/>
                  <a:pt x="1028700" y="209586"/>
                </a:cubicBezTo>
                <a:cubicBezTo>
                  <a:pt x="1139825" y="203236"/>
                  <a:pt x="1193800" y="31786"/>
                  <a:pt x="1295400" y="38136"/>
                </a:cubicBezTo>
                <a:cubicBezTo>
                  <a:pt x="1397000" y="44486"/>
                  <a:pt x="1530350" y="244511"/>
                  <a:pt x="1638300" y="247686"/>
                </a:cubicBezTo>
                <a:cubicBezTo>
                  <a:pt x="1746250" y="250861"/>
                  <a:pt x="1831976" y="54011"/>
                  <a:pt x="1943100" y="57186"/>
                </a:cubicBezTo>
                <a:cubicBezTo>
                  <a:pt x="2054225" y="60361"/>
                  <a:pt x="2200276" y="263561"/>
                  <a:pt x="2305051" y="266736"/>
                </a:cubicBezTo>
                <a:cubicBezTo>
                  <a:pt x="2409825" y="269911"/>
                  <a:pt x="2466976" y="76236"/>
                  <a:pt x="2571750" y="76236"/>
                </a:cubicBezTo>
                <a:cubicBezTo>
                  <a:pt x="2676525" y="76236"/>
                  <a:pt x="2819401" y="263561"/>
                  <a:pt x="2933700" y="266736"/>
                </a:cubicBezTo>
                <a:cubicBezTo>
                  <a:pt x="3048000" y="269911"/>
                  <a:pt x="3143251" y="98461"/>
                  <a:pt x="3257550" y="95286"/>
                </a:cubicBezTo>
                <a:cubicBezTo>
                  <a:pt x="3371850" y="92111"/>
                  <a:pt x="3514726" y="257211"/>
                  <a:pt x="3619500" y="247686"/>
                </a:cubicBezTo>
                <a:cubicBezTo>
                  <a:pt x="3724275" y="238161"/>
                  <a:pt x="3778252" y="47661"/>
                  <a:pt x="3886200" y="38136"/>
                </a:cubicBezTo>
                <a:cubicBezTo>
                  <a:pt x="3994150" y="28611"/>
                  <a:pt x="4159251" y="190536"/>
                  <a:pt x="4267201" y="190536"/>
                </a:cubicBezTo>
                <a:cubicBezTo>
                  <a:pt x="4375153" y="190536"/>
                  <a:pt x="4432302" y="34961"/>
                  <a:pt x="4533902" y="38136"/>
                </a:cubicBezTo>
                <a:cubicBezTo>
                  <a:pt x="4635501" y="41311"/>
                  <a:pt x="4765676" y="209586"/>
                  <a:pt x="4876801" y="209586"/>
                </a:cubicBezTo>
                <a:cubicBezTo>
                  <a:pt x="4987926" y="209586"/>
                  <a:pt x="5102227" y="34961"/>
                  <a:pt x="5200652" y="38136"/>
                </a:cubicBezTo>
                <a:cubicBezTo>
                  <a:pt x="5299077" y="41311"/>
                  <a:pt x="5356226" y="225461"/>
                  <a:pt x="5467352" y="228636"/>
                </a:cubicBezTo>
                <a:cubicBezTo>
                  <a:pt x="5578476" y="231811"/>
                  <a:pt x="5753102" y="60361"/>
                  <a:pt x="5867402" y="57186"/>
                </a:cubicBezTo>
                <a:cubicBezTo>
                  <a:pt x="5981700" y="54011"/>
                  <a:pt x="6045200" y="215936"/>
                  <a:pt x="6153151" y="209586"/>
                </a:cubicBezTo>
                <a:cubicBezTo>
                  <a:pt x="6261101" y="203236"/>
                  <a:pt x="6397625" y="19086"/>
                  <a:pt x="6515101" y="19086"/>
                </a:cubicBezTo>
                <a:cubicBezTo>
                  <a:pt x="6632576" y="19086"/>
                  <a:pt x="6750051" y="209586"/>
                  <a:pt x="6858000" y="209586"/>
                </a:cubicBezTo>
                <a:cubicBezTo>
                  <a:pt x="6965951" y="209586"/>
                  <a:pt x="7051675" y="15911"/>
                  <a:pt x="7162800" y="19086"/>
                </a:cubicBezTo>
                <a:cubicBezTo>
                  <a:pt x="7273926" y="22261"/>
                  <a:pt x="7416800" y="231811"/>
                  <a:pt x="7524750" y="228636"/>
                </a:cubicBezTo>
                <a:cubicBezTo>
                  <a:pt x="7632701" y="225461"/>
                  <a:pt x="7705726" y="3211"/>
                  <a:pt x="7810500" y="36"/>
                </a:cubicBezTo>
                <a:close/>
              </a:path>
            </a:pathLst>
          </a:custGeom>
          <a:solidFill>
            <a:srgbClr val="CAEFFB"/>
          </a:solidFill>
          <a:ln>
            <a:noFill/>
          </a:ln>
          <a:effectLst>
            <a:outerShdw blurRad="330200" dist="76200" dir="16200000" rotWithShape="0">
              <a:prstClr val="black">
                <a:alpha val="6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7" name="任意多边形: 形状 3">
            <a:extLst>
              <a:ext uri="{FF2B5EF4-FFF2-40B4-BE49-F238E27FC236}">
                <a16:creationId xmlns:a16="http://schemas.microsoft.com/office/drawing/2014/main" id="{07520E4D-2FC0-4D68-8123-FBBB2C5C0E97}"/>
              </a:ext>
            </a:extLst>
          </p:cNvPr>
          <p:cNvSpPr/>
          <p:nvPr/>
        </p:nvSpPr>
        <p:spPr>
          <a:xfrm>
            <a:off x="0" y="5616576"/>
            <a:ext cx="12192000" cy="1241425"/>
          </a:xfrm>
          <a:custGeom>
            <a:avLst/>
            <a:gdLst>
              <a:gd name="connsiteX0" fmla="*/ 8096251 w 12192000"/>
              <a:gd name="connsiteY0" fmla="*/ 36 h 1241425"/>
              <a:gd name="connsiteX1" fmla="*/ 8439150 w 12192000"/>
              <a:gd name="connsiteY1" fmla="*/ 209586 h 1241425"/>
              <a:gd name="connsiteX2" fmla="*/ 8743950 w 12192000"/>
              <a:gd name="connsiteY2" fmla="*/ 57186 h 1241425"/>
              <a:gd name="connsiteX3" fmla="*/ 9124950 w 12192000"/>
              <a:gd name="connsiteY3" fmla="*/ 247686 h 1241425"/>
              <a:gd name="connsiteX4" fmla="*/ 9410700 w 12192000"/>
              <a:gd name="connsiteY4" fmla="*/ 57186 h 1241425"/>
              <a:gd name="connsiteX5" fmla="*/ 9753600 w 12192000"/>
              <a:gd name="connsiteY5" fmla="*/ 190536 h 1241425"/>
              <a:gd name="connsiteX6" fmla="*/ 10058400 w 12192000"/>
              <a:gd name="connsiteY6" fmla="*/ 57186 h 1241425"/>
              <a:gd name="connsiteX7" fmla="*/ 10439400 w 12192000"/>
              <a:gd name="connsiteY7" fmla="*/ 228636 h 1241425"/>
              <a:gd name="connsiteX8" fmla="*/ 10706100 w 12192000"/>
              <a:gd name="connsiteY8" fmla="*/ 76236 h 1241425"/>
              <a:gd name="connsiteX9" fmla="*/ 11106150 w 12192000"/>
              <a:gd name="connsiteY9" fmla="*/ 228636 h 1241425"/>
              <a:gd name="connsiteX10" fmla="*/ 11391900 w 12192000"/>
              <a:gd name="connsiteY10" fmla="*/ 38136 h 1241425"/>
              <a:gd name="connsiteX11" fmla="*/ 11772900 w 12192000"/>
              <a:gd name="connsiteY11" fmla="*/ 209586 h 1241425"/>
              <a:gd name="connsiteX12" fmla="*/ 12020550 w 12192000"/>
              <a:gd name="connsiteY12" fmla="*/ 57186 h 1241425"/>
              <a:gd name="connsiteX13" fmla="*/ 12133957 w 12192000"/>
              <a:gd name="connsiteY13" fmla="*/ 64032 h 1241425"/>
              <a:gd name="connsiteX14" fmla="*/ 12192000 w 12192000"/>
              <a:gd name="connsiteY14" fmla="*/ 70611 h 1241425"/>
              <a:gd name="connsiteX15" fmla="*/ 12192000 w 12192000"/>
              <a:gd name="connsiteY15" fmla="*/ 1241425 h 1241425"/>
              <a:gd name="connsiteX16" fmla="*/ 0 w 12192000"/>
              <a:gd name="connsiteY16" fmla="*/ 1241425 h 1241425"/>
              <a:gd name="connsiteX17" fmla="*/ 0 w 12192000"/>
              <a:gd name="connsiteY17" fmla="*/ 191021 h 1241425"/>
              <a:gd name="connsiteX18" fmla="*/ 38100 w 12192000"/>
              <a:gd name="connsiteY18" fmla="*/ 171486 h 1241425"/>
              <a:gd name="connsiteX19" fmla="*/ 266700 w 12192000"/>
              <a:gd name="connsiteY19" fmla="*/ 57186 h 1241425"/>
              <a:gd name="connsiteX20" fmla="*/ 609600 w 12192000"/>
              <a:gd name="connsiteY20" fmla="*/ 209586 h 1241425"/>
              <a:gd name="connsiteX21" fmla="*/ 914400 w 12192000"/>
              <a:gd name="connsiteY21" fmla="*/ 76236 h 1241425"/>
              <a:gd name="connsiteX22" fmla="*/ 1314450 w 12192000"/>
              <a:gd name="connsiteY22" fmla="*/ 209586 h 1241425"/>
              <a:gd name="connsiteX23" fmla="*/ 1581150 w 12192000"/>
              <a:gd name="connsiteY23" fmla="*/ 38136 h 1241425"/>
              <a:gd name="connsiteX24" fmla="*/ 1924050 w 12192000"/>
              <a:gd name="connsiteY24" fmla="*/ 247686 h 1241425"/>
              <a:gd name="connsiteX25" fmla="*/ 2228850 w 12192000"/>
              <a:gd name="connsiteY25" fmla="*/ 57186 h 1241425"/>
              <a:gd name="connsiteX26" fmla="*/ 2590800 w 12192000"/>
              <a:gd name="connsiteY26" fmla="*/ 266736 h 1241425"/>
              <a:gd name="connsiteX27" fmla="*/ 2857501 w 12192000"/>
              <a:gd name="connsiteY27" fmla="*/ 76236 h 1241425"/>
              <a:gd name="connsiteX28" fmla="*/ 3219450 w 12192000"/>
              <a:gd name="connsiteY28" fmla="*/ 266736 h 1241425"/>
              <a:gd name="connsiteX29" fmla="*/ 3543300 w 12192000"/>
              <a:gd name="connsiteY29" fmla="*/ 95286 h 1241425"/>
              <a:gd name="connsiteX30" fmla="*/ 3905250 w 12192000"/>
              <a:gd name="connsiteY30" fmla="*/ 247686 h 1241425"/>
              <a:gd name="connsiteX31" fmla="*/ 4171951 w 12192000"/>
              <a:gd name="connsiteY31" fmla="*/ 38136 h 1241425"/>
              <a:gd name="connsiteX32" fmla="*/ 4552951 w 12192000"/>
              <a:gd name="connsiteY32" fmla="*/ 190536 h 1241425"/>
              <a:gd name="connsiteX33" fmla="*/ 4819651 w 12192000"/>
              <a:gd name="connsiteY33" fmla="*/ 38136 h 1241425"/>
              <a:gd name="connsiteX34" fmla="*/ 5162552 w 12192000"/>
              <a:gd name="connsiteY34" fmla="*/ 209586 h 1241425"/>
              <a:gd name="connsiteX35" fmla="*/ 5486401 w 12192000"/>
              <a:gd name="connsiteY35" fmla="*/ 38136 h 1241425"/>
              <a:gd name="connsiteX36" fmla="*/ 5753102 w 12192000"/>
              <a:gd name="connsiteY36" fmla="*/ 228636 h 1241425"/>
              <a:gd name="connsiteX37" fmla="*/ 6153151 w 12192000"/>
              <a:gd name="connsiteY37" fmla="*/ 57186 h 1241425"/>
              <a:gd name="connsiteX38" fmla="*/ 6438900 w 12192000"/>
              <a:gd name="connsiteY38" fmla="*/ 209586 h 1241425"/>
              <a:gd name="connsiteX39" fmla="*/ 6800850 w 12192000"/>
              <a:gd name="connsiteY39" fmla="*/ 19086 h 1241425"/>
              <a:gd name="connsiteX40" fmla="*/ 7143750 w 12192000"/>
              <a:gd name="connsiteY40" fmla="*/ 209586 h 1241425"/>
              <a:gd name="connsiteX41" fmla="*/ 7448550 w 12192000"/>
              <a:gd name="connsiteY41" fmla="*/ 19086 h 1241425"/>
              <a:gd name="connsiteX42" fmla="*/ 7810500 w 12192000"/>
              <a:gd name="connsiteY42" fmla="*/ 228636 h 1241425"/>
              <a:gd name="connsiteX43" fmla="*/ 8096251 w 12192000"/>
              <a:gd name="connsiteY43" fmla="*/ 36 h 1241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12192000" h="1241425">
                <a:moveTo>
                  <a:pt x="8096251" y="36"/>
                </a:moveTo>
                <a:cubicBezTo>
                  <a:pt x="8201025" y="-3139"/>
                  <a:pt x="8331200" y="200061"/>
                  <a:pt x="8439150" y="209586"/>
                </a:cubicBezTo>
                <a:cubicBezTo>
                  <a:pt x="8547100" y="219111"/>
                  <a:pt x="8629650" y="50836"/>
                  <a:pt x="8743950" y="57186"/>
                </a:cubicBezTo>
                <a:cubicBezTo>
                  <a:pt x="8858250" y="63536"/>
                  <a:pt x="9013825" y="247686"/>
                  <a:pt x="9124950" y="247686"/>
                </a:cubicBezTo>
                <a:cubicBezTo>
                  <a:pt x="9236075" y="247686"/>
                  <a:pt x="9305925" y="66711"/>
                  <a:pt x="9410700" y="57186"/>
                </a:cubicBezTo>
                <a:cubicBezTo>
                  <a:pt x="9515475" y="47661"/>
                  <a:pt x="9645650" y="190536"/>
                  <a:pt x="9753600" y="190536"/>
                </a:cubicBezTo>
                <a:cubicBezTo>
                  <a:pt x="9861550" y="190536"/>
                  <a:pt x="9944100" y="50836"/>
                  <a:pt x="10058400" y="57186"/>
                </a:cubicBezTo>
                <a:cubicBezTo>
                  <a:pt x="10172700" y="63536"/>
                  <a:pt x="10331450" y="225461"/>
                  <a:pt x="10439400" y="228636"/>
                </a:cubicBezTo>
                <a:cubicBezTo>
                  <a:pt x="10547350" y="231811"/>
                  <a:pt x="10594975" y="76236"/>
                  <a:pt x="10706100" y="76236"/>
                </a:cubicBezTo>
                <a:cubicBezTo>
                  <a:pt x="10817225" y="76236"/>
                  <a:pt x="10991850" y="234986"/>
                  <a:pt x="11106150" y="228636"/>
                </a:cubicBezTo>
                <a:cubicBezTo>
                  <a:pt x="11220450" y="222286"/>
                  <a:pt x="11280775" y="41311"/>
                  <a:pt x="11391900" y="38136"/>
                </a:cubicBezTo>
                <a:cubicBezTo>
                  <a:pt x="11503025" y="34961"/>
                  <a:pt x="11668125" y="206411"/>
                  <a:pt x="11772900" y="209586"/>
                </a:cubicBezTo>
                <a:cubicBezTo>
                  <a:pt x="11877675" y="212761"/>
                  <a:pt x="11893550" y="47661"/>
                  <a:pt x="12020550" y="57186"/>
                </a:cubicBezTo>
                <a:cubicBezTo>
                  <a:pt x="12052300" y="59568"/>
                  <a:pt x="12091194" y="60560"/>
                  <a:pt x="12133957" y="64032"/>
                </a:cubicBezTo>
                <a:lnTo>
                  <a:pt x="12192000" y="70611"/>
                </a:lnTo>
                <a:lnTo>
                  <a:pt x="12192000" y="1241425"/>
                </a:lnTo>
                <a:lnTo>
                  <a:pt x="0" y="1241425"/>
                </a:lnTo>
                <a:lnTo>
                  <a:pt x="0" y="191021"/>
                </a:lnTo>
                <a:lnTo>
                  <a:pt x="38100" y="171486"/>
                </a:lnTo>
                <a:cubicBezTo>
                  <a:pt x="168275" y="104811"/>
                  <a:pt x="171450" y="50836"/>
                  <a:pt x="266700" y="57186"/>
                </a:cubicBezTo>
                <a:cubicBezTo>
                  <a:pt x="361950" y="63536"/>
                  <a:pt x="501650" y="206411"/>
                  <a:pt x="609600" y="209586"/>
                </a:cubicBezTo>
                <a:cubicBezTo>
                  <a:pt x="717550" y="212761"/>
                  <a:pt x="796925" y="76236"/>
                  <a:pt x="914400" y="76236"/>
                </a:cubicBezTo>
                <a:cubicBezTo>
                  <a:pt x="1031875" y="76236"/>
                  <a:pt x="1203325" y="215936"/>
                  <a:pt x="1314450" y="209586"/>
                </a:cubicBezTo>
                <a:cubicBezTo>
                  <a:pt x="1425575" y="203236"/>
                  <a:pt x="1479551" y="31786"/>
                  <a:pt x="1581150" y="38136"/>
                </a:cubicBezTo>
                <a:cubicBezTo>
                  <a:pt x="1682750" y="44486"/>
                  <a:pt x="1816101" y="244511"/>
                  <a:pt x="1924050" y="247686"/>
                </a:cubicBezTo>
                <a:cubicBezTo>
                  <a:pt x="2032000" y="250861"/>
                  <a:pt x="2117725" y="54011"/>
                  <a:pt x="2228850" y="57186"/>
                </a:cubicBezTo>
                <a:cubicBezTo>
                  <a:pt x="2339975" y="60361"/>
                  <a:pt x="2486026" y="263561"/>
                  <a:pt x="2590800" y="266736"/>
                </a:cubicBezTo>
                <a:cubicBezTo>
                  <a:pt x="2695575" y="269911"/>
                  <a:pt x="2752725" y="76236"/>
                  <a:pt x="2857501" y="76236"/>
                </a:cubicBezTo>
                <a:cubicBezTo>
                  <a:pt x="2962275" y="76236"/>
                  <a:pt x="3105150" y="263561"/>
                  <a:pt x="3219450" y="266736"/>
                </a:cubicBezTo>
                <a:cubicBezTo>
                  <a:pt x="3333750" y="269911"/>
                  <a:pt x="3429000" y="98461"/>
                  <a:pt x="3543300" y="95286"/>
                </a:cubicBezTo>
                <a:cubicBezTo>
                  <a:pt x="3657600" y="92111"/>
                  <a:pt x="3800476" y="257211"/>
                  <a:pt x="3905250" y="247686"/>
                </a:cubicBezTo>
                <a:cubicBezTo>
                  <a:pt x="4010025" y="238161"/>
                  <a:pt x="4064000" y="47661"/>
                  <a:pt x="4171951" y="38136"/>
                </a:cubicBezTo>
                <a:cubicBezTo>
                  <a:pt x="4279902" y="28611"/>
                  <a:pt x="4445002" y="190536"/>
                  <a:pt x="4552951" y="190536"/>
                </a:cubicBezTo>
                <a:cubicBezTo>
                  <a:pt x="4660901" y="190536"/>
                  <a:pt x="4718051" y="34961"/>
                  <a:pt x="4819651" y="38136"/>
                </a:cubicBezTo>
                <a:cubicBezTo>
                  <a:pt x="4921252" y="41311"/>
                  <a:pt x="5051426" y="209586"/>
                  <a:pt x="5162552" y="209586"/>
                </a:cubicBezTo>
                <a:cubicBezTo>
                  <a:pt x="5273676" y="209586"/>
                  <a:pt x="5387976" y="34961"/>
                  <a:pt x="5486401" y="38136"/>
                </a:cubicBezTo>
                <a:cubicBezTo>
                  <a:pt x="5584826" y="41311"/>
                  <a:pt x="5641975" y="225461"/>
                  <a:pt x="5753102" y="228636"/>
                </a:cubicBezTo>
                <a:cubicBezTo>
                  <a:pt x="5864227" y="231811"/>
                  <a:pt x="6038850" y="60361"/>
                  <a:pt x="6153151" y="57186"/>
                </a:cubicBezTo>
                <a:cubicBezTo>
                  <a:pt x="6267451" y="54011"/>
                  <a:pt x="6330951" y="215936"/>
                  <a:pt x="6438900" y="209586"/>
                </a:cubicBezTo>
                <a:cubicBezTo>
                  <a:pt x="6546851" y="203236"/>
                  <a:pt x="6683375" y="19086"/>
                  <a:pt x="6800850" y="19086"/>
                </a:cubicBezTo>
                <a:cubicBezTo>
                  <a:pt x="6918325" y="19086"/>
                  <a:pt x="7035801" y="209586"/>
                  <a:pt x="7143750" y="209586"/>
                </a:cubicBezTo>
                <a:cubicBezTo>
                  <a:pt x="7251700" y="209586"/>
                  <a:pt x="7337426" y="15911"/>
                  <a:pt x="7448550" y="19086"/>
                </a:cubicBezTo>
                <a:cubicBezTo>
                  <a:pt x="7559675" y="22261"/>
                  <a:pt x="7702551" y="231811"/>
                  <a:pt x="7810500" y="228636"/>
                </a:cubicBezTo>
                <a:cubicBezTo>
                  <a:pt x="7918451" y="225461"/>
                  <a:pt x="7991475" y="3211"/>
                  <a:pt x="8096251" y="36"/>
                </a:cubicBezTo>
                <a:close/>
              </a:path>
            </a:pathLst>
          </a:custGeom>
          <a:solidFill>
            <a:srgbClr val="00AAE5"/>
          </a:solidFill>
          <a:ln>
            <a:noFill/>
          </a:ln>
          <a:effectLst>
            <a:outerShdw blurRad="330200" dist="76200" dir="16200000" rotWithShape="0">
              <a:prstClr val="black">
                <a:alpha val="6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8" name="任意多边形: 形状 4">
            <a:extLst>
              <a:ext uri="{FF2B5EF4-FFF2-40B4-BE49-F238E27FC236}">
                <a16:creationId xmlns:a16="http://schemas.microsoft.com/office/drawing/2014/main" id="{00B6F760-F036-4EFE-BE9D-4CCCAA3460F4}"/>
              </a:ext>
            </a:extLst>
          </p:cNvPr>
          <p:cNvSpPr/>
          <p:nvPr/>
        </p:nvSpPr>
        <p:spPr>
          <a:xfrm>
            <a:off x="0" y="5959476"/>
            <a:ext cx="12192000" cy="898525"/>
          </a:xfrm>
          <a:custGeom>
            <a:avLst/>
            <a:gdLst>
              <a:gd name="connsiteX0" fmla="*/ 7810500 w 12192000"/>
              <a:gd name="connsiteY0" fmla="*/ 36 h 898525"/>
              <a:gd name="connsiteX1" fmla="*/ 8153401 w 12192000"/>
              <a:gd name="connsiteY1" fmla="*/ 209586 h 898525"/>
              <a:gd name="connsiteX2" fmla="*/ 8458200 w 12192000"/>
              <a:gd name="connsiteY2" fmla="*/ 57186 h 898525"/>
              <a:gd name="connsiteX3" fmla="*/ 8839200 w 12192000"/>
              <a:gd name="connsiteY3" fmla="*/ 247686 h 898525"/>
              <a:gd name="connsiteX4" fmla="*/ 9124950 w 12192000"/>
              <a:gd name="connsiteY4" fmla="*/ 57186 h 898525"/>
              <a:gd name="connsiteX5" fmla="*/ 9467850 w 12192000"/>
              <a:gd name="connsiteY5" fmla="*/ 190536 h 898525"/>
              <a:gd name="connsiteX6" fmla="*/ 9772650 w 12192000"/>
              <a:gd name="connsiteY6" fmla="*/ 57186 h 898525"/>
              <a:gd name="connsiteX7" fmla="*/ 10153650 w 12192000"/>
              <a:gd name="connsiteY7" fmla="*/ 228636 h 898525"/>
              <a:gd name="connsiteX8" fmla="*/ 10420350 w 12192000"/>
              <a:gd name="connsiteY8" fmla="*/ 76236 h 898525"/>
              <a:gd name="connsiteX9" fmla="*/ 10820400 w 12192000"/>
              <a:gd name="connsiteY9" fmla="*/ 228636 h 898525"/>
              <a:gd name="connsiteX10" fmla="*/ 11106150 w 12192000"/>
              <a:gd name="connsiteY10" fmla="*/ 38136 h 898525"/>
              <a:gd name="connsiteX11" fmla="*/ 11487150 w 12192000"/>
              <a:gd name="connsiteY11" fmla="*/ 209586 h 898525"/>
              <a:gd name="connsiteX12" fmla="*/ 11734800 w 12192000"/>
              <a:gd name="connsiteY12" fmla="*/ 57186 h 898525"/>
              <a:gd name="connsiteX13" fmla="*/ 12190326 w 12192000"/>
              <a:gd name="connsiteY13" fmla="*/ 197047 h 898525"/>
              <a:gd name="connsiteX14" fmla="*/ 12192000 w 12192000"/>
              <a:gd name="connsiteY14" fmla="*/ 199031 h 898525"/>
              <a:gd name="connsiteX15" fmla="*/ 12192000 w 12192000"/>
              <a:gd name="connsiteY15" fmla="*/ 898525 h 898525"/>
              <a:gd name="connsiteX16" fmla="*/ 0 w 12192000"/>
              <a:gd name="connsiteY16" fmla="*/ 898525 h 898525"/>
              <a:gd name="connsiteX17" fmla="*/ 0 w 12192000"/>
              <a:gd name="connsiteY17" fmla="*/ 61356 h 898525"/>
              <a:gd name="connsiteX18" fmla="*/ 18604 w 12192000"/>
              <a:gd name="connsiteY18" fmla="*/ 65428 h 898525"/>
              <a:gd name="connsiteX19" fmla="*/ 323850 w 12192000"/>
              <a:gd name="connsiteY19" fmla="*/ 209586 h 898525"/>
              <a:gd name="connsiteX20" fmla="*/ 628650 w 12192000"/>
              <a:gd name="connsiteY20" fmla="*/ 76236 h 898525"/>
              <a:gd name="connsiteX21" fmla="*/ 1028700 w 12192000"/>
              <a:gd name="connsiteY21" fmla="*/ 209586 h 898525"/>
              <a:gd name="connsiteX22" fmla="*/ 1295400 w 12192000"/>
              <a:gd name="connsiteY22" fmla="*/ 38136 h 898525"/>
              <a:gd name="connsiteX23" fmla="*/ 1638300 w 12192000"/>
              <a:gd name="connsiteY23" fmla="*/ 247686 h 898525"/>
              <a:gd name="connsiteX24" fmla="*/ 1943100 w 12192000"/>
              <a:gd name="connsiteY24" fmla="*/ 57186 h 898525"/>
              <a:gd name="connsiteX25" fmla="*/ 2305051 w 12192000"/>
              <a:gd name="connsiteY25" fmla="*/ 266736 h 898525"/>
              <a:gd name="connsiteX26" fmla="*/ 2571750 w 12192000"/>
              <a:gd name="connsiteY26" fmla="*/ 76236 h 898525"/>
              <a:gd name="connsiteX27" fmla="*/ 2933700 w 12192000"/>
              <a:gd name="connsiteY27" fmla="*/ 266736 h 898525"/>
              <a:gd name="connsiteX28" fmla="*/ 3257550 w 12192000"/>
              <a:gd name="connsiteY28" fmla="*/ 95286 h 898525"/>
              <a:gd name="connsiteX29" fmla="*/ 3619500 w 12192000"/>
              <a:gd name="connsiteY29" fmla="*/ 247686 h 898525"/>
              <a:gd name="connsiteX30" fmla="*/ 3886200 w 12192000"/>
              <a:gd name="connsiteY30" fmla="*/ 38136 h 898525"/>
              <a:gd name="connsiteX31" fmla="*/ 4267201 w 12192000"/>
              <a:gd name="connsiteY31" fmla="*/ 190536 h 898525"/>
              <a:gd name="connsiteX32" fmla="*/ 4533902 w 12192000"/>
              <a:gd name="connsiteY32" fmla="*/ 38136 h 898525"/>
              <a:gd name="connsiteX33" fmla="*/ 4876801 w 12192000"/>
              <a:gd name="connsiteY33" fmla="*/ 209586 h 898525"/>
              <a:gd name="connsiteX34" fmla="*/ 5200652 w 12192000"/>
              <a:gd name="connsiteY34" fmla="*/ 38136 h 898525"/>
              <a:gd name="connsiteX35" fmla="*/ 5467352 w 12192000"/>
              <a:gd name="connsiteY35" fmla="*/ 228636 h 898525"/>
              <a:gd name="connsiteX36" fmla="*/ 5867402 w 12192000"/>
              <a:gd name="connsiteY36" fmla="*/ 57186 h 898525"/>
              <a:gd name="connsiteX37" fmla="*/ 6153151 w 12192000"/>
              <a:gd name="connsiteY37" fmla="*/ 209586 h 898525"/>
              <a:gd name="connsiteX38" fmla="*/ 6515101 w 12192000"/>
              <a:gd name="connsiteY38" fmla="*/ 19086 h 898525"/>
              <a:gd name="connsiteX39" fmla="*/ 6858000 w 12192000"/>
              <a:gd name="connsiteY39" fmla="*/ 209586 h 898525"/>
              <a:gd name="connsiteX40" fmla="*/ 7162800 w 12192000"/>
              <a:gd name="connsiteY40" fmla="*/ 19086 h 898525"/>
              <a:gd name="connsiteX41" fmla="*/ 7524750 w 12192000"/>
              <a:gd name="connsiteY41" fmla="*/ 228636 h 898525"/>
              <a:gd name="connsiteX42" fmla="*/ 7810500 w 12192000"/>
              <a:gd name="connsiteY42" fmla="*/ 36 h 898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12192000" h="898525">
                <a:moveTo>
                  <a:pt x="7810500" y="36"/>
                </a:moveTo>
                <a:cubicBezTo>
                  <a:pt x="7915276" y="-3139"/>
                  <a:pt x="8045450" y="200061"/>
                  <a:pt x="8153401" y="209586"/>
                </a:cubicBezTo>
                <a:cubicBezTo>
                  <a:pt x="8261350" y="219111"/>
                  <a:pt x="8343900" y="50836"/>
                  <a:pt x="8458200" y="57186"/>
                </a:cubicBezTo>
                <a:cubicBezTo>
                  <a:pt x="8572500" y="63536"/>
                  <a:pt x="8728075" y="247686"/>
                  <a:pt x="8839200" y="247686"/>
                </a:cubicBezTo>
                <a:cubicBezTo>
                  <a:pt x="8950325" y="247686"/>
                  <a:pt x="9020175" y="66711"/>
                  <a:pt x="9124950" y="57186"/>
                </a:cubicBezTo>
                <a:cubicBezTo>
                  <a:pt x="9229725" y="47661"/>
                  <a:pt x="9359900" y="190536"/>
                  <a:pt x="9467850" y="190536"/>
                </a:cubicBezTo>
                <a:cubicBezTo>
                  <a:pt x="9575800" y="190536"/>
                  <a:pt x="9658350" y="50836"/>
                  <a:pt x="9772650" y="57186"/>
                </a:cubicBezTo>
                <a:cubicBezTo>
                  <a:pt x="9886950" y="63536"/>
                  <a:pt x="10045700" y="225461"/>
                  <a:pt x="10153650" y="228636"/>
                </a:cubicBezTo>
                <a:cubicBezTo>
                  <a:pt x="10261600" y="231811"/>
                  <a:pt x="10309225" y="76236"/>
                  <a:pt x="10420350" y="76236"/>
                </a:cubicBezTo>
                <a:cubicBezTo>
                  <a:pt x="10531475" y="76236"/>
                  <a:pt x="10706100" y="234986"/>
                  <a:pt x="10820400" y="228636"/>
                </a:cubicBezTo>
                <a:cubicBezTo>
                  <a:pt x="10934700" y="222286"/>
                  <a:pt x="10995025" y="41311"/>
                  <a:pt x="11106150" y="38136"/>
                </a:cubicBezTo>
                <a:cubicBezTo>
                  <a:pt x="11217275" y="34961"/>
                  <a:pt x="11382375" y="206411"/>
                  <a:pt x="11487150" y="209586"/>
                </a:cubicBezTo>
                <a:cubicBezTo>
                  <a:pt x="11591925" y="212761"/>
                  <a:pt x="11607800" y="47661"/>
                  <a:pt x="11734800" y="57186"/>
                </a:cubicBezTo>
                <a:cubicBezTo>
                  <a:pt x="11845925" y="65521"/>
                  <a:pt x="12044561" y="56839"/>
                  <a:pt x="12190326" y="197047"/>
                </a:cubicBezTo>
                <a:lnTo>
                  <a:pt x="12192000" y="199031"/>
                </a:lnTo>
                <a:lnTo>
                  <a:pt x="12192000" y="898525"/>
                </a:lnTo>
                <a:lnTo>
                  <a:pt x="0" y="898525"/>
                </a:lnTo>
                <a:lnTo>
                  <a:pt x="0" y="61356"/>
                </a:lnTo>
                <a:lnTo>
                  <a:pt x="18604" y="65428"/>
                </a:lnTo>
                <a:cubicBezTo>
                  <a:pt x="110629" y="97072"/>
                  <a:pt x="229394" y="206808"/>
                  <a:pt x="323850" y="209586"/>
                </a:cubicBezTo>
                <a:cubicBezTo>
                  <a:pt x="431800" y="212761"/>
                  <a:pt x="511175" y="76236"/>
                  <a:pt x="628650" y="76236"/>
                </a:cubicBezTo>
                <a:cubicBezTo>
                  <a:pt x="746125" y="76236"/>
                  <a:pt x="917575" y="215936"/>
                  <a:pt x="1028700" y="209586"/>
                </a:cubicBezTo>
                <a:cubicBezTo>
                  <a:pt x="1139825" y="203236"/>
                  <a:pt x="1193800" y="31786"/>
                  <a:pt x="1295400" y="38136"/>
                </a:cubicBezTo>
                <a:cubicBezTo>
                  <a:pt x="1397000" y="44486"/>
                  <a:pt x="1530350" y="244511"/>
                  <a:pt x="1638300" y="247686"/>
                </a:cubicBezTo>
                <a:cubicBezTo>
                  <a:pt x="1746250" y="250861"/>
                  <a:pt x="1831976" y="54011"/>
                  <a:pt x="1943100" y="57186"/>
                </a:cubicBezTo>
                <a:cubicBezTo>
                  <a:pt x="2054225" y="60361"/>
                  <a:pt x="2200276" y="263561"/>
                  <a:pt x="2305051" y="266736"/>
                </a:cubicBezTo>
                <a:cubicBezTo>
                  <a:pt x="2409825" y="269911"/>
                  <a:pt x="2466976" y="76236"/>
                  <a:pt x="2571750" y="76236"/>
                </a:cubicBezTo>
                <a:cubicBezTo>
                  <a:pt x="2676525" y="76236"/>
                  <a:pt x="2819401" y="263561"/>
                  <a:pt x="2933700" y="266736"/>
                </a:cubicBezTo>
                <a:cubicBezTo>
                  <a:pt x="3048000" y="269911"/>
                  <a:pt x="3143251" y="98461"/>
                  <a:pt x="3257550" y="95286"/>
                </a:cubicBezTo>
                <a:cubicBezTo>
                  <a:pt x="3371850" y="92111"/>
                  <a:pt x="3514726" y="257211"/>
                  <a:pt x="3619500" y="247686"/>
                </a:cubicBezTo>
                <a:cubicBezTo>
                  <a:pt x="3724275" y="238161"/>
                  <a:pt x="3778252" y="47661"/>
                  <a:pt x="3886200" y="38136"/>
                </a:cubicBezTo>
                <a:cubicBezTo>
                  <a:pt x="3994150" y="28611"/>
                  <a:pt x="4159251" y="190536"/>
                  <a:pt x="4267201" y="190536"/>
                </a:cubicBezTo>
                <a:cubicBezTo>
                  <a:pt x="4375153" y="190536"/>
                  <a:pt x="4432302" y="34961"/>
                  <a:pt x="4533902" y="38136"/>
                </a:cubicBezTo>
                <a:cubicBezTo>
                  <a:pt x="4635501" y="41311"/>
                  <a:pt x="4765676" y="209586"/>
                  <a:pt x="4876801" y="209586"/>
                </a:cubicBezTo>
                <a:cubicBezTo>
                  <a:pt x="4987926" y="209586"/>
                  <a:pt x="5102227" y="34961"/>
                  <a:pt x="5200652" y="38136"/>
                </a:cubicBezTo>
                <a:cubicBezTo>
                  <a:pt x="5299077" y="41311"/>
                  <a:pt x="5356226" y="225461"/>
                  <a:pt x="5467352" y="228636"/>
                </a:cubicBezTo>
                <a:cubicBezTo>
                  <a:pt x="5578476" y="231811"/>
                  <a:pt x="5753102" y="60361"/>
                  <a:pt x="5867402" y="57186"/>
                </a:cubicBezTo>
                <a:cubicBezTo>
                  <a:pt x="5981700" y="54011"/>
                  <a:pt x="6045200" y="215936"/>
                  <a:pt x="6153151" y="209586"/>
                </a:cubicBezTo>
                <a:cubicBezTo>
                  <a:pt x="6261101" y="203236"/>
                  <a:pt x="6397625" y="19086"/>
                  <a:pt x="6515101" y="19086"/>
                </a:cubicBezTo>
                <a:cubicBezTo>
                  <a:pt x="6632576" y="19086"/>
                  <a:pt x="6750051" y="209586"/>
                  <a:pt x="6858000" y="209586"/>
                </a:cubicBezTo>
                <a:cubicBezTo>
                  <a:pt x="6965951" y="209586"/>
                  <a:pt x="7051675" y="15911"/>
                  <a:pt x="7162800" y="19086"/>
                </a:cubicBezTo>
                <a:cubicBezTo>
                  <a:pt x="7273926" y="22261"/>
                  <a:pt x="7416800" y="231811"/>
                  <a:pt x="7524750" y="228636"/>
                </a:cubicBezTo>
                <a:cubicBezTo>
                  <a:pt x="7632701" y="225461"/>
                  <a:pt x="7705726" y="3211"/>
                  <a:pt x="7810500" y="36"/>
                </a:cubicBezTo>
                <a:close/>
              </a:path>
            </a:pathLst>
          </a:custGeom>
          <a:solidFill>
            <a:srgbClr val="CAEFFB"/>
          </a:solidFill>
          <a:ln>
            <a:noFill/>
          </a:ln>
          <a:effectLst>
            <a:outerShdw blurRad="330200" dist="76200" dir="16200000" rotWithShape="0">
              <a:prstClr val="black">
                <a:alpha val="6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9" name="任意多边形: 形状 5">
            <a:extLst>
              <a:ext uri="{FF2B5EF4-FFF2-40B4-BE49-F238E27FC236}">
                <a16:creationId xmlns:a16="http://schemas.microsoft.com/office/drawing/2014/main" id="{0F449F8D-2319-4E77-AAB1-758FFFFEDB7F}"/>
              </a:ext>
            </a:extLst>
          </p:cNvPr>
          <p:cNvSpPr/>
          <p:nvPr/>
        </p:nvSpPr>
        <p:spPr>
          <a:xfrm>
            <a:off x="0" y="6289676"/>
            <a:ext cx="12192000" cy="568325"/>
          </a:xfrm>
          <a:custGeom>
            <a:avLst/>
            <a:gdLst>
              <a:gd name="connsiteX0" fmla="*/ 8096251 w 12192000"/>
              <a:gd name="connsiteY0" fmla="*/ 36 h 568325"/>
              <a:gd name="connsiteX1" fmla="*/ 8439150 w 12192000"/>
              <a:gd name="connsiteY1" fmla="*/ 209586 h 568325"/>
              <a:gd name="connsiteX2" fmla="*/ 8743950 w 12192000"/>
              <a:gd name="connsiteY2" fmla="*/ 57186 h 568325"/>
              <a:gd name="connsiteX3" fmla="*/ 9124950 w 12192000"/>
              <a:gd name="connsiteY3" fmla="*/ 247686 h 568325"/>
              <a:gd name="connsiteX4" fmla="*/ 9410700 w 12192000"/>
              <a:gd name="connsiteY4" fmla="*/ 57186 h 568325"/>
              <a:gd name="connsiteX5" fmla="*/ 9753600 w 12192000"/>
              <a:gd name="connsiteY5" fmla="*/ 190536 h 568325"/>
              <a:gd name="connsiteX6" fmla="*/ 10058400 w 12192000"/>
              <a:gd name="connsiteY6" fmla="*/ 57186 h 568325"/>
              <a:gd name="connsiteX7" fmla="*/ 10439400 w 12192000"/>
              <a:gd name="connsiteY7" fmla="*/ 228636 h 568325"/>
              <a:gd name="connsiteX8" fmla="*/ 10706100 w 12192000"/>
              <a:gd name="connsiteY8" fmla="*/ 76236 h 568325"/>
              <a:gd name="connsiteX9" fmla="*/ 11106150 w 12192000"/>
              <a:gd name="connsiteY9" fmla="*/ 228636 h 568325"/>
              <a:gd name="connsiteX10" fmla="*/ 11391900 w 12192000"/>
              <a:gd name="connsiteY10" fmla="*/ 38136 h 568325"/>
              <a:gd name="connsiteX11" fmla="*/ 11772900 w 12192000"/>
              <a:gd name="connsiteY11" fmla="*/ 209586 h 568325"/>
              <a:gd name="connsiteX12" fmla="*/ 12020550 w 12192000"/>
              <a:gd name="connsiteY12" fmla="*/ 57186 h 568325"/>
              <a:gd name="connsiteX13" fmla="*/ 12133957 w 12192000"/>
              <a:gd name="connsiteY13" fmla="*/ 64032 h 568325"/>
              <a:gd name="connsiteX14" fmla="*/ 12192000 w 12192000"/>
              <a:gd name="connsiteY14" fmla="*/ 70611 h 568325"/>
              <a:gd name="connsiteX15" fmla="*/ 12192000 w 12192000"/>
              <a:gd name="connsiteY15" fmla="*/ 568325 h 568325"/>
              <a:gd name="connsiteX16" fmla="*/ 0 w 12192000"/>
              <a:gd name="connsiteY16" fmla="*/ 568325 h 568325"/>
              <a:gd name="connsiteX17" fmla="*/ 0 w 12192000"/>
              <a:gd name="connsiteY17" fmla="*/ 191031 h 568325"/>
              <a:gd name="connsiteX18" fmla="*/ 38100 w 12192000"/>
              <a:gd name="connsiteY18" fmla="*/ 171486 h 568325"/>
              <a:gd name="connsiteX19" fmla="*/ 266700 w 12192000"/>
              <a:gd name="connsiteY19" fmla="*/ 57186 h 568325"/>
              <a:gd name="connsiteX20" fmla="*/ 609600 w 12192000"/>
              <a:gd name="connsiteY20" fmla="*/ 209586 h 568325"/>
              <a:gd name="connsiteX21" fmla="*/ 914400 w 12192000"/>
              <a:gd name="connsiteY21" fmla="*/ 76236 h 568325"/>
              <a:gd name="connsiteX22" fmla="*/ 1314450 w 12192000"/>
              <a:gd name="connsiteY22" fmla="*/ 209586 h 568325"/>
              <a:gd name="connsiteX23" fmla="*/ 1581150 w 12192000"/>
              <a:gd name="connsiteY23" fmla="*/ 38136 h 568325"/>
              <a:gd name="connsiteX24" fmla="*/ 1924050 w 12192000"/>
              <a:gd name="connsiteY24" fmla="*/ 247686 h 568325"/>
              <a:gd name="connsiteX25" fmla="*/ 2228850 w 12192000"/>
              <a:gd name="connsiteY25" fmla="*/ 57186 h 568325"/>
              <a:gd name="connsiteX26" fmla="*/ 2590800 w 12192000"/>
              <a:gd name="connsiteY26" fmla="*/ 266736 h 568325"/>
              <a:gd name="connsiteX27" fmla="*/ 2857501 w 12192000"/>
              <a:gd name="connsiteY27" fmla="*/ 76236 h 568325"/>
              <a:gd name="connsiteX28" fmla="*/ 3219450 w 12192000"/>
              <a:gd name="connsiteY28" fmla="*/ 266736 h 568325"/>
              <a:gd name="connsiteX29" fmla="*/ 3543301 w 12192000"/>
              <a:gd name="connsiteY29" fmla="*/ 95286 h 568325"/>
              <a:gd name="connsiteX30" fmla="*/ 3905250 w 12192000"/>
              <a:gd name="connsiteY30" fmla="*/ 247686 h 568325"/>
              <a:gd name="connsiteX31" fmla="*/ 4171951 w 12192000"/>
              <a:gd name="connsiteY31" fmla="*/ 38136 h 568325"/>
              <a:gd name="connsiteX32" fmla="*/ 4552951 w 12192000"/>
              <a:gd name="connsiteY32" fmla="*/ 190536 h 568325"/>
              <a:gd name="connsiteX33" fmla="*/ 4819651 w 12192000"/>
              <a:gd name="connsiteY33" fmla="*/ 38136 h 568325"/>
              <a:gd name="connsiteX34" fmla="*/ 5162552 w 12192000"/>
              <a:gd name="connsiteY34" fmla="*/ 209586 h 568325"/>
              <a:gd name="connsiteX35" fmla="*/ 5486401 w 12192000"/>
              <a:gd name="connsiteY35" fmla="*/ 38136 h 568325"/>
              <a:gd name="connsiteX36" fmla="*/ 5753102 w 12192000"/>
              <a:gd name="connsiteY36" fmla="*/ 228636 h 568325"/>
              <a:gd name="connsiteX37" fmla="*/ 6153151 w 12192000"/>
              <a:gd name="connsiteY37" fmla="*/ 57186 h 568325"/>
              <a:gd name="connsiteX38" fmla="*/ 6438900 w 12192000"/>
              <a:gd name="connsiteY38" fmla="*/ 209586 h 568325"/>
              <a:gd name="connsiteX39" fmla="*/ 6800850 w 12192000"/>
              <a:gd name="connsiteY39" fmla="*/ 19086 h 568325"/>
              <a:gd name="connsiteX40" fmla="*/ 7143750 w 12192000"/>
              <a:gd name="connsiteY40" fmla="*/ 209586 h 568325"/>
              <a:gd name="connsiteX41" fmla="*/ 7448550 w 12192000"/>
              <a:gd name="connsiteY41" fmla="*/ 19086 h 568325"/>
              <a:gd name="connsiteX42" fmla="*/ 7810500 w 12192000"/>
              <a:gd name="connsiteY42" fmla="*/ 228636 h 568325"/>
              <a:gd name="connsiteX43" fmla="*/ 8096251 w 12192000"/>
              <a:gd name="connsiteY43" fmla="*/ 36 h 568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12192000" h="568325">
                <a:moveTo>
                  <a:pt x="8096251" y="36"/>
                </a:moveTo>
                <a:cubicBezTo>
                  <a:pt x="8201025" y="-3139"/>
                  <a:pt x="8331200" y="200061"/>
                  <a:pt x="8439150" y="209586"/>
                </a:cubicBezTo>
                <a:cubicBezTo>
                  <a:pt x="8547100" y="219111"/>
                  <a:pt x="8629650" y="50836"/>
                  <a:pt x="8743950" y="57186"/>
                </a:cubicBezTo>
                <a:cubicBezTo>
                  <a:pt x="8858250" y="63536"/>
                  <a:pt x="9013825" y="247686"/>
                  <a:pt x="9124950" y="247686"/>
                </a:cubicBezTo>
                <a:cubicBezTo>
                  <a:pt x="9236075" y="247686"/>
                  <a:pt x="9305925" y="66711"/>
                  <a:pt x="9410700" y="57186"/>
                </a:cubicBezTo>
                <a:cubicBezTo>
                  <a:pt x="9515475" y="47661"/>
                  <a:pt x="9645650" y="190536"/>
                  <a:pt x="9753600" y="190536"/>
                </a:cubicBezTo>
                <a:cubicBezTo>
                  <a:pt x="9861550" y="190536"/>
                  <a:pt x="9944100" y="50836"/>
                  <a:pt x="10058400" y="57186"/>
                </a:cubicBezTo>
                <a:cubicBezTo>
                  <a:pt x="10172700" y="63536"/>
                  <a:pt x="10331450" y="225461"/>
                  <a:pt x="10439400" y="228636"/>
                </a:cubicBezTo>
                <a:cubicBezTo>
                  <a:pt x="10547350" y="231811"/>
                  <a:pt x="10594975" y="76236"/>
                  <a:pt x="10706100" y="76236"/>
                </a:cubicBezTo>
                <a:cubicBezTo>
                  <a:pt x="10817225" y="76236"/>
                  <a:pt x="10991850" y="234986"/>
                  <a:pt x="11106150" y="228636"/>
                </a:cubicBezTo>
                <a:cubicBezTo>
                  <a:pt x="11220450" y="222286"/>
                  <a:pt x="11280775" y="41311"/>
                  <a:pt x="11391900" y="38136"/>
                </a:cubicBezTo>
                <a:cubicBezTo>
                  <a:pt x="11503025" y="34961"/>
                  <a:pt x="11668125" y="206411"/>
                  <a:pt x="11772900" y="209586"/>
                </a:cubicBezTo>
                <a:cubicBezTo>
                  <a:pt x="11877675" y="212761"/>
                  <a:pt x="11893550" y="47661"/>
                  <a:pt x="12020550" y="57186"/>
                </a:cubicBezTo>
                <a:cubicBezTo>
                  <a:pt x="12052300" y="59568"/>
                  <a:pt x="12091194" y="60560"/>
                  <a:pt x="12133957" y="64032"/>
                </a:cubicBezTo>
                <a:lnTo>
                  <a:pt x="12192000" y="70611"/>
                </a:lnTo>
                <a:lnTo>
                  <a:pt x="12192000" y="568325"/>
                </a:lnTo>
                <a:lnTo>
                  <a:pt x="0" y="568325"/>
                </a:lnTo>
                <a:lnTo>
                  <a:pt x="0" y="191031"/>
                </a:lnTo>
                <a:lnTo>
                  <a:pt x="38100" y="171486"/>
                </a:lnTo>
                <a:cubicBezTo>
                  <a:pt x="168275" y="104811"/>
                  <a:pt x="171450" y="50836"/>
                  <a:pt x="266700" y="57186"/>
                </a:cubicBezTo>
                <a:cubicBezTo>
                  <a:pt x="361950" y="63536"/>
                  <a:pt x="501650" y="206411"/>
                  <a:pt x="609600" y="209586"/>
                </a:cubicBezTo>
                <a:cubicBezTo>
                  <a:pt x="717550" y="212761"/>
                  <a:pt x="796925" y="76236"/>
                  <a:pt x="914400" y="76236"/>
                </a:cubicBezTo>
                <a:cubicBezTo>
                  <a:pt x="1031875" y="76236"/>
                  <a:pt x="1203325" y="215936"/>
                  <a:pt x="1314450" y="209586"/>
                </a:cubicBezTo>
                <a:cubicBezTo>
                  <a:pt x="1425575" y="203236"/>
                  <a:pt x="1479551" y="31786"/>
                  <a:pt x="1581150" y="38136"/>
                </a:cubicBezTo>
                <a:cubicBezTo>
                  <a:pt x="1682750" y="44486"/>
                  <a:pt x="1816101" y="244511"/>
                  <a:pt x="1924050" y="247686"/>
                </a:cubicBezTo>
                <a:cubicBezTo>
                  <a:pt x="2032000" y="250861"/>
                  <a:pt x="2117725" y="54011"/>
                  <a:pt x="2228850" y="57186"/>
                </a:cubicBezTo>
                <a:cubicBezTo>
                  <a:pt x="2339975" y="60361"/>
                  <a:pt x="2486026" y="263561"/>
                  <a:pt x="2590800" y="266736"/>
                </a:cubicBezTo>
                <a:cubicBezTo>
                  <a:pt x="2695575" y="269911"/>
                  <a:pt x="2752725" y="76236"/>
                  <a:pt x="2857501" y="76236"/>
                </a:cubicBezTo>
                <a:cubicBezTo>
                  <a:pt x="2962275" y="76236"/>
                  <a:pt x="3105150" y="263561"/>
                  <a:pt x="3219450" y="266736"/>
                </a:cubicBezTo>
                <a:cubicBezTo>
                  <a:pt x="3333750" y="269911"/>
                  <a:pt x="3429000" y="98461"/>
                  <a:pt x="3543301" y="95286"/>
                </a:cubicBezTo>
                <a:cubicBezTo>
                  <a:pt x="3657600" y="92111"/>
                  <a:pt x="3800476" y="257211"/>
                  <a:pt x="3905250" y="247686"/>
                </a:cubicBezTo>
                <a:cubicBezTo>
                  <a:pt x="4010025" y="238161"/>
                  <a:pt x="4064000" y="47661"/>
                  <a:pt x="4171951" y="38136"/>
                </a:cubicBezTo>
                <a:cubicBezTo>
                  <a:pt x="4279902" y="28611"/>
                  <a:pt x="4445002" y="190536"/>
                  <a:pt x="4552951" y="190536"/>
                </a:cubicBezTo>
                <a:cubicBezTo>
                  <a:pt x="4660901" y="190536"/>
                  <a:pt x="4718051" y="34961"/>
                  <a:pt x="4819651" y="38136"/>
                </a:cubicBezTo>
                <a:cubicBezTo>
                  <a:pt x="4921252" y="41311"/>
                  <a:pt x="5051426" y="209586"/>
                  <a:pt x="5162552" y="209586"/>
                </a:cubicBezTo>
                <a:cubicBezTo>
                  <a:pt x="5273676" y="209586"/>
                  <a:pt x="5387976" y="34961"/>
                  <a:pt x="5486401" y="38136"/>
                </a:cubicBezTo>
                <a:cubicBezTo>
                  <a:pt x="5584826" y="41311"/>
                  <a:pt x="5641975" y="225461"/>
                  <a:pt x="5753102" y="228636"/>
                </a:cubicBezTo>
                <a:cubicBezTo>
                  <a:pt x="5864227" y="231811"/>
                  <a:pt x="6038850" y="60361"/>
                  <a:pt x="6153151" y="57186"/>
                </a:cubicBezTo>
                <a:cubicBezTo>
                  <a:pt x="6267451" y="54011"/>
                  <a:pt x="6330951" y="215936"/>
                  <a:pt x="6438900" y="209586"/>
                </a:cubicBezTo>
                <a:cubicBezTo>
                  <a:pt x="6546851" y="203236"/>
                  <a:pt x="6683375" y="19086"/>
                  <a:pt x="6800850" y="19086"/>
                </a:cubicBezTo>
                <a:cubicBezTo>
                  <a:pt x="6918325" y="19086"/>
                  <a:pt x="7035801" y="209586"/>
                  <a:pt x="7143750" y="209586"/>
                </a:cubicBezTo>
                <a:cubicBezTo>
                  <a:pt x="7251700" y="209586"/>
                  <a:pt x="7337426" y="15911"/>
                  <a:pt x="7448550" y="19086"/>
                </a:cubicBezTo>
                <a:cubicBezTo>
                  <a:pt x="7559675" y="22261"/>
                  <a:pt x="7702551" y="231811"/>
                  <a:pt x="7810500" y="228636"/>
                </a:cubicBezTo>
                <a:cubicBezTo>
                  <a:pt x="7918451" y="225461"/>
                  <a:pt x="7991475" y="3211"/>
                  <a:pt x="8096251" y="36"/>
                </a:cubicBezTo>
                <a:close/>
              </a:path>
            </a:pathLst>
          </a:custGeom>
          <a:solidFill>
            <a:srgbClr val="00AAE5"/>
          </a:solidFill>
          <a:ln>
            <a:noFill/>
          </a:ln>
          <a:effectLst>
            <a:outerShdw blurRad="330200" dist="76200" dir="16200000" rotWithShape="0">
              <a:prstClr val="black">
                <a:alpha val="6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0922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任意多边形: 形状 1">
            <a:extLst>
              <a:ext uri="{FF2B5EF4-FFF2-40B4-BE49-F238E27FC236}">
                <a16:creationId xmlns:a16="http://schemas.microsoft.com/office/drawing/2014/main" id="{62FA6821-5C12-4059-8DA3-696093089187}"/>
              </a:ext>
            </a:extLst>
          </p:cNvPr>
          <p:cNvSpPr/>
          <p:nvPr/>
        </p:nvSpPr>
        <p:spPr>
          <a:xfrm>
            <a:off x="0" y="5349876"/>
            <a:ext cx="12192000" cy="1508125"/>
          </a:xfrm>
          <a:custGeom>
            <a:avLst/>
            <a:gdLst>
              <a:gd name="connsiteX0" fmla="*/ 7810500 w 12192000"/>
              <a:gd name="connsiteY0" fmla="*/ 36 h 1508125"/>
              <a:gd name="connsiteX1" fmla="*/ 8153401 w 12192000"/>
              <a:gd name="connsiteY1" fmla="*/ 209586 h 1508125"/>
              <a:gd name="connsiteX2" fmla="*/ 8458200 w 12192000"/>
              <a:gd name="connsiteY2" fmla="*/ 57186 h 1508125"/>
              <a:gd name="connsiteX3" fmla="*/ 8839200 w 12192000"/>
              <a:gd name="connsiteY3" fmla="*/ 247686 h 1508125"/>
              <a:gd name="connsiteX4" fmla="*/ 9124950 w 12192000"/>
              <a:gd name="connsiteY4" fmla="*/ 57186 h 1508125"/>
              <a:gd name="connsiteX5" fmla="*/ 9467850 w 12192000"/>
              <a:gd name="connsiteY5" fmla="*/ 190536 h 1508125"/>
              <a:gd name="connsiteX6" fmla="*/ 9772650 w 12192000"/>
              <a:gd name="connsiteY6" fmla="*/ 57186 h 1508125"/>
              <a:gd name="connsiteX7" fmla="*/ 10153650 w 12192000"/>
              <a:gd name="connsiteY7" fmla="*/ 228636 h 1508125"/>
              <a:gd name="connsiteX8" fmla="*/ 10420350 w 12192000"/>
              <a:gd name="connsiteY8" fmla="*/ 76236 h 1508125"/>
              <a:gd name="connsiteX9" fmla="*/ 10820400 w 12192000"/>
              <a:gd name="connsiteY9" fmla="*/ 228636 h 1508125"/>
              <a:gd name="connsiteX10" fmla="*/ 11106150 w 12192000"/>
              <a:gd name="connsiteY10" fmla="*/ 38136 h 1508125"/>
              <a:gd name="connsiteX11" fmla="*/ 11487150 w 12192000"/>
              <a:gd name="connsiteY11" fmla="*/ 209586 h 1508125"/>
              <a:gd name="connsiteX12" fmla="*/ 11734800 w 12192000"/>
              <a:gd name="connsiteY12" fmla="*/ 57186 h 1508125"/>
              <a:gd name="connsiteX13" fmla="*/ 12190326 w 12192000"/>
              <a:gd name="connsiteY13" fmla="*/ 197047 h 1508125"/>
              <a:gd name="connsiteX14" fmla="*/ 12192000 w 12192000"/>
              <a:gd name="connsiteY14" fmla="*/ 199031 h 1508125"/>
              <a:gd name="connsiteX15" fmla="*/ 12192000 w 12192000"/>
              <a:gd name="connsiteY15" fmla="*/ 1508125 h 1508125"/>
              <a:gd name="connsiteX16" fmla="*/ 0 w 12192000"/>
              <a:gd name="connsiteY16" fmla="*/ 1508125 h 1508125"/>
              <a:gd name="connsiteX17" fmla="*/ 0 w 12192000"/>
              <a:gd name="connsiteY17" fmla="*/ 61356 h 1508125"/>
              <a:gd name="connsiteX18" fmla="*/ 18604 w 12192000"/>
              <a:gd name="connsiteY18" fmla="*/ 65428 h 1508125"/>
              <a:gd name="connsiteX19" fmla="*/ 323850 w 12192000"/>
              <a:gd name="connsiteY19" fmla="*/ 209586 h 1508125"/>
              <a:gd name="connsiteX20" fmla="*/ 628650 w 12192000"/>
              <a:gd name="connsiteY20" fmla="*/ 76236 h 1508125"/>
              <a:gd name="connsiteX21" fmla="*/ 1028700 w 12192000"/>
              <a:gd name="connsiteY21" fmla="*/ 209586 h 1508125"/>
              <a:gd name="connsiteX22" fmla="*/ 1295400 w 12192000"/>
              <a:gd name="connsiteY22" fmla="*/ 38136 h 1508125"/>
              <a:gd name="connsiteX23" fmla="*/ 1638300 w 12192000"/>
              <a:gd name="connsiteY23" fmla="*/ 247686 h 1508125"/>
              <a:gd name="connsiteX24" fmla="*/ 1943100 w 12192000"/>
              <a:gd name="connsiteY24" fmla="*/ 57186 h 1508125"/>
              <a:gd name="connsiteX25" fmla="*/ 2305051 w 12192000"/>
              <a:gd name="connsiteY25" fmla="*/ 266736 h 1508125"/>
              <a:gd name="connsiteX26" fmla="*/ 2571750 w 12192000"/>
              <a:gd name="connsiteY26" fmla="*/ 76236 h 1508125"/>
              <a:gd name="connsiteX27" fmla="*/ 2933700 w 12192000"/>
              <a:gd name="connsiteY27" fmla="*/ 266736 h 1508125"/>
              <a:gd name="connsiteX28" fmla="*/ 3257550 w 12192000"/>
              <a:gd name="connsiteY28" fmla="*/ 95286 h 1508125"/>
              <a:gd name="connsiteX29" fmla="*/ 3619500 w 12192000"/>
              <a:gd name="connsiteY29" fmla="*/ 247686 h 1508125"/>
              <a:gd name="connsiteX30" fmla="*/ 3886200 w 12192000"/>
              <a:gd name="connsiteY30" fmla="*/ 38136 h 1508125"/>
              <a:gd name="connsiteX31" fmla="*/ 4267201 w 12192000"/>
              <a:gd name="connsiteY31" fmla="*/ 190536 h 1508125"/>
              <a:gd name="connsiteX32" fmla="*/ 4533902 w 12192000"/>
              <a:gd name="connsiteY32" fmla="*/ 38136 h 1508125"/>
              <a:gd name="connsiteX33" fmla="*/ 4876801 w 12192000"/>
              <a:gd name="connsiteY33" fmla="*/ 209586 h 1508125"/>
              <a:gd name="connsiteX34" fmla="*/ 5200652 w 12192000"/>
              <a:gd name="connsiteY34" fmla="*/ 38136 h 1508125"/>
              <a:gd name="connsiteX35" fmla="*/ 5467352 w 12192000"/>
              <a:gd name="connsiteY35" fmla="*/ 228636 h 1508125"/>
              <a:gd name="connsiteX36" fmla="*/ 5867402 w 12192000"/>
              <a:gd name="connsiteY36" fmla="*/ 57186 h 1508125"/>
              <a:gd name="connsiteX37" fmla="*/ 6153151 w 12192000"/>
              <a:gd name="connsiteY37" fmla="*/ 209586 h 1508125"/>
              <a:gd name="connsiteX38" fmla="*/ 6515101 w 12192000"/>
              <a:gd name="connsiteY38" fmla="*/ 19086 h 1508125"/>
              <a:gd name="connsiteX39" fmla="*/ 6858000 w 12192000"/>
              <a:gd name="connsiteY39" fmla="*/ 209586 h 1508125"/>
              <a:gd name="connsiteX40" fmla="*/ 7162800 w 12192000"/>
              <a:gd name="connsiteY40" fmla="*/ 19086 h 1508125"/>
              <a:gd name="connsiteX41" fmla="*/ 7524750 w 12192000"/>
              <a:gd name="connsiteY41" fmla="*/ 228636 h 1508125"/>
              <a:gd name="connsiteX42" fmla="*/ 7810500 w 12192000"/>
              <a:gd name="connsiteY42" fmla="*/ 36 h 1508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12192000" h="1508125">
                <a:moveTo>
                  <a:pt x="7810500" y="36"/>
                </a:moveTo>
                <a:cubicBezTo>
                  <a:pt x="7915276" y="-3139"/>
                  <a:pt x="8045450" y="200061"/>
                  <a:pt x="8153401" y="209586"/>
                </a:cubicBezTo>
                <a:cubicBezTo>
                  <a:pt x="8261350" y="219111"/>
                  <a:pt x="8343900" y="50836"/>
                  <a:pt x="8458200" y="57186"/>
                </a:cubicBezTo>
                <a:cubicBezTo>
                  <a:pt x="8572500" y="63536"/>
                  <a:pt x="8728075" y="247686"/>
                  <a:pt x="8839200" y="247686"/>
                </a:cubicBezTo>
                <a:cubicBezTo>
                  <a:pt x="8950325" y="247686"/>
                  <a:pt x="9020175" y="66711"/>
                  <a:pt x="9124950" y="57186"/>
                </a:cubicBezTo>
                <a:cubicBezTo>
                  <a:pt x="9229725" y="47661"/>
                  <a:pt x="9359900" y="190536"/>
                  <a:pt x="9467850" y="190536"/>
                </a:cubicBezTo>
                <a:cubicBezTo>
                  <a:pt x="9575800" y="190536"/>
                  <a:pt x="9658350" y="50836"/>
                  <a:pt x="9772650" y="57186"/>
                </a:cubicBezTo>
                <a:cubicBezTo>
                  <a:pt x="9886950" y="63536"/>
                  <a:pt x="10045700" y="225461"/>
                  <a:pt x="10153650" y="228636"/>
                </a:cubicBezTo>
                <a:cubicBezTo>
                  <a:pt x="10261600" y="231811"/>
                  <a:pt x="10309225" y="76236"/>
                  <a:pt x="10420350" y="76236"/>
                </a:cubicBezTo>
                <a:cubicBezTo>
                  <a:pt x="10531475" y="76236"/>
                  <a:pt x="10706100" y="234986"/>
                  <a:pt x="10820400" y="228636"/>
                </a:cubicBezTo>
                <a:cubicBezTo>
                  <a:pt x="10934700" y="222286"/>
                  <a:pt x="10995025" y="41311"/>
                  <a:pt x="11106150" y="38136"/>
                </a:cubicBezTo>
                <a:cubicBezTo>
                  <a:pt x="11217275" y="34961"/>
                  <a:pt x="11382375" y="206411"/>
                  <a:pt x="11487150" y="209586"/>
                </a:cubicBezTo>
                <a:cubicBezTo>
                  <a:pt x="11591925" y="212761"/>
                  <a:pt x="11607800" y="47661"/>
                  <a:pt x="11734800" y="57186"/>
                </a:cubicBezTo>
                <a:cubicBezTo>
                  <a:pt x="11845925" y="65521"/>
                  <a:pt x="12044561" y="56839"/>
                  <a:pt x="12190326" y="197047"/>
                </a:cubicBezTo>
                <a:lnTo>
                  <a:pt x="12192000" y="199031"/>
                </a:lnTo>
                <a:lnTo>
                  <a:pt x="12192000" y="1508125"/>
                </a:lnTo>
                <a:lnTo>
                  <a:pt x="0" y="1508125"/>
                </a:lnTo>
                <a:lnTo>
                  <a:pt x="0" y="61356"/>
                </a:lnTo>
                <a:lnTo>
                  <a:pt x="18604" y="65428"/>
                </a:lnTo>
                <a:cubicBezTo>
                  <a:pt x="110629" y="97072"/>
                  <a:pt x="229394" y="206808"/>
                  <a:pt x="323850" y="209586"/>
                </a:cubicBezTo>
                <a:cubicBezTo>
                  <a:pt x="431800" y="212761"/>
                  <a:pt x="511175" y="76236"/>
                  <a:pt x="628650" y="76236"/>
                </a:cubicBezTo>
                <a:cubicBezTo>
                  <a:pt x="746125" y="76236"/>
                  <a:pt x="917575" y="215936"/>
                  <a:pt x="1028700" y="209586"/>
                </a:cubicBezTo>
                <a:cubicBezTo>
                  <a:pt x="1139825" y="203236"/>
                  <a:pt x="1193800" y="31786"/>
                  <a:pt x="1295400" y="38136"/>
                </a:cubicBezTo>
                <a:cubicBezTo>
                  <a:pt x="1397000" y="44486"/>
                  <a:pt x="1530350" y="244511"/>
                  <a:pt x="1638300" y="247686"/>
                </a:cubicBezTo>
                <a:cubicBezTo>
                  <a:pt x="1746250" y="250861"/>
                  <a:pt x="1831976" y="54011"/>
                  <a:pt x="1943100" y="57186"/>
                </a:cubicBezTo>
                <a:cubicBezTo>
                  <a:pt x="2054225" y="60361"/>
                  <a:pt x="2200276" y="263561"/>
                  <a:pt x="2305051" y="266736"/>
                </a:cubicBezTo>
                <a:cubicBezTo>
                  <a:pt x="2409825" y="269911"/>
                  <a:pt x="2466976" y="76236"/>
                  <a:pt x="2571750" y="76236"/>
                </a:cubicBezTo>
                <a:cubicBezTo>
                  <a:pt x="2676525" y="76236"/>
                  <a:pt x="2819401" y="263561"/>
                  <a:pt x="2933700" y="266736"/>
                </a:cubicBezTo>
                <a:cubicBezTo>
                  <a:pt x="3048000" y="269911"/>
                  <a:pt x="3143251" y="98461"/>
                  <a:pt x="3257550" y="95286"/>
                </a:cubicBezTo>
                <a:cubicBezTo>
                  <a:pt x="3371850" y="92111"/>
                  <a:pt x="3514726" y="257211"/>
                  <a:pt x="3619500" y="247686"/>
                </a:cubicBezTo>
                <a:cubicBezTo>
                  <a:pt x="3724275" y="238161"/>
                  <a:pt x="3778252" y="47661"/>
                  <a:pt x="3886200" y="38136"/>
                </a:cubicBezTo>
                <a:cubicBezTo>
                  <a:pt x="3994150" y="28611"/>
                  <a:pt x="4159251" y="190536"/>
                  <a:pt x="4267201" y="190536"/>
                </a:cubicBezTo>
                <a:cubicBezTo>
                  <a:pt x="4375153" y="190536"/>
                  <a:pt x="4432302" y="34961"/>
                  <a:pt x="4533902" y="38136"/>
                </a:cubicBezTo>
                <a:cubicBezTo>
                  <a:pt x="4635501" y="41311"/>
                  <a:pt x="4765676" y="209586"/>
                  <a:pt x="4876801" y="209586"/>
                </a:cubicBezTo>
                <a:cubicBezTo>
                  <a:pt x="4987926" y="209586"/>
                  <a:pt x="5102227" y="34961"/>
                  <a:pt x="5200652" y="38136"/>
                </a:cubicBezTo>
                <a:cubicBezTo>
                  <a:pt x="5299077" y="41311"/>
                  <a:pt x="5356226" y="225461"/>
                  <a:pt x="5467352" y="228636"/>
                </a:cubicBezTo>
                <a:cubicBezTo>
                  <a:pt x="5578476" y="231811"/>
                  <a:pt x="5753102" y="60361"/>
                  <a:pt x="5867402" y="57186"/>
                </a:cubicBezTo>
                <a:cubicBezTo>
                  <a:pt x="5981700" y="54011"/>
                  <a:pt x="6045200" y="215936"/>
                  <a:pt x="6153151" y="209586"/>
                </a:cubicBezTo>
                <a:cubicBezTo>
                  <a:pt x="6261101" y="203236"/>
                  <a:pt x="6397625" y="19086"/>
                  <a:pt x="6515101" y="19086"/>
                </a:cubicBezTo>
                <a:cubicBezTo>
                  <a:pt x="6632576" y="19086"/>
                  <a:pt x="6750051" y="209586"/>
                  <a:pt x="6858000" y="209586"/>
                </a:cubicBezTo>
                <a:cubicBezTo>
                  <a:pt x="6965951" y="209586"/>
                  <a:pt x="7051675" y="15911"/>
                  <a:pt x="7162800" y="19086"/>
                </a:cubicBezTo>
                <a:cubicBezTo>
                  <a:pt x="7273926" y="22261"/>
                  <a:pt x="7416800" y="231811"/>
                  <a:pt x="7524750" y="228636"/>
                </a:cubicBezTo>
                <a:cubicBezTo>
                  <a:pt x="7632701" y="225461"/>
                  <a:pt x="7705726" y="3211"/>
                  <a:pt x="7810500" y="36"/>
                </a:cubicBezTo>
                <a:close/>
              </a:path>
            </a:pathLst>
          </a:custGeom>
          <a:solidFill>
            <a:srgbClr val="CAEFFB"/>
          </a:solidFill>
          <a:ln>
            <a:noFill/>
          </a:ln>
          <a:effectLst>
            <a:outerShdw blurRad="330200" dist="76200" dir="16200000" rotWithShape="0">
              <a:prstClr val="black">
                <a:alpha val="6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4" name="任意多边形: 形状 2">
            <a:extLst>
              <a:ext uri="{FF2B5EF4-FFF2-40B4-BE49-F238E27FC236}">
                <a16:creationId xmlns:a16="http://schemas.microsoft.com/office/drawing/2014/main" id="{086176E3-AA71-4FBB-BAC4-F4E035C4114A}"/>
              </a:ext>
            </a:extLst>
          </p:cNvPr>
          <p:cNvSpPr/>
          <p:nvPr/>
        </p:nvSpPr>
        <p:spPr>
          <a:xfrm>
            <a:off x="0" y="5616576"/>
            <a:ext cx="12192000" cy="1241425"/>
          </a:xfrm>
          <a:custGeom>
            <a:avLst/>
            <a:gdLst>
              <a:gd name="connsiteX0" fmla="*/ 8096251 w 12192000"/>
              <a:gd name="connsiteY0" fmla="*/ 36 h 1241425"/>
              <a:gd name="connsiteX1" fmla="*/ 8439150 w 12192000"/>
              <a:gd name="connsiteY1" fmla="*/ 209586 h 1241425"/>
              <a:gd name="connsiteX2" fmla="*/ 8743950 w 12192000"/>
              <a:gd name="connsiteY2" fmla="*/ 57186 h 1241425"/>
              <a:gd name="connsiteX3" fmla="*/ 9124950 w 12192000"/>
              <a:gd name="connsiteY3" fmla="*/ 247686 h 1241425"/>
              <a:gd name="connsiteX4" fmla="*/ 9410700 w 12192000"/>
              <a:gd name="connsiteY4" fmla="*/ 57186 h 1241425"/>
              <a:gd name="connsiteX5" fmla="*/ 9753600 w 12192000"/>
              <a:gd name="connsiteY5" fmla="*/ 190536 h 1241425"/>
              <a:gd name="connsiteX6" fmla="*/ 10058400 w 12192000"/>
              <a:gd name="connsiteY6" fmla="*/ 57186 h 1241425"/>
              <a:gd name="connsiteX7" fmla="*/ 10439400 w 12192000"/>
              <a:gd name="connsiteY7" fmla="*/ 228636 h 1241425"/>
              <a:gd name="connsiteX8" fmla="*/ 10706100 w 12192000"/>
              <a:gd name="connsiteY8" fmla="*/ 76236 h 1241425"/>
              <a:gd name="connsiteX9" fmla="*/ 11106150 w 12192000"/>
              <a:gd name="connsiteY9" fmla="*/ 228636 h 1241425"/>
              <a:gd name="connsiteX10" fmla="*/ 11391900 w 12192000"/>
              <a:gd name="connsiteY10" fmla="*/ 38136 h 1241425"/>
              <a:gd name="connsiteX11" fmla="*/ 11772900 w 12192000"/>
              <a:gd name="connsiteY11" fmla="*/ 209586 h 1241425"/>
              <a:gd name="connsiteX12" fmla="*/ 12020550 w 12192000"/>
              <a:gd name="connsiteY12" fmla="*/ 57186 h 1241425"/>
              <a:gd name="connsiteX13" fmla="*/ 12133957 w 12192000"/>
              <a:gd name="connsiteY13" fmla="*/ 64032 h 1241425"/>
              <a:gd name="connsiteX14" fmla="*/ 12192000 w 12192000"/>
              <a:gd name="connsiteY14" fmla="*/ 70611 h 1241425"/>
              <a:gd name="connsiteX15" fmla="*/ 12192000 w 12192000"/>
              <a:gd name="connsiteY15" fmla="*/ 1241425 h 1241425"/>
              <a:gd name="connsiteX16" fmla="*/ 0 w 12192000"/>
              <a:gd name="connsiteY16" fmla="*/ 1241425 h 1241425"/>
              <a:gd name="connsiteX17" fmla="*/ 0 w 12192000"/>
              <a:gd name="connsiteY17" fmla="*/ 191021 h 1241425"/>
              <a:gd name="connsiteX18" fmla="*/ 38100 w 12192000"/>
              <a:gd name="connsiteY18" fmla="*/ 171486 h 1241425"/>
              <a:gd name="connsiteX19" fmla="*/ 266700 w 12192000"/>
              <a:gd name="connsiteY19" fmla="*/ 57186 h 1241425"/>
              <a:gd name="connsiteX20" fmla="*/ 609600 w 12192000"/>
              <a:gd name="connsiteY20" fmla="*/ 209586 h 1241425"/>
              <a:gd name="connsiteX21" fmla="*/ 914400 w 12192000"/>
              <a:gd name="connsiteY21" fmla="*/ 76236 h 1241425"/>
              <a:gd name="connsiteX22" fmla="*/ 1314450 w 12192000"/>
              <a:gd name="connsiteY22" fmla="*/ 209586 h 1241425"/>
              <a:gd name="connsiteX23" fmla="*/ 1581150 w 12192000"/>
              <a:gd name="connsiteY23" fmla="*/ 38136 h 1241425"/>
              <a:gd name="connsiteX24" fmla="*/ 1924050 w 12192000"/>
              <a:gd name="connsiteY24" fmla="*/ 247686 h 1241425"/>
              <a:gd name="connsiteX25" fmla="*/ 2228850 w 12192000"/>
              <a:gd name="connsiteY25" fmla="*/ 57186 h 1241425"/>
              <a:gd name="connsiteX26" fmla="*/ 2590800 w 12192000"/>
              <a:gd name="connsiteY26" fmla="*/ 266736 h 1241425"/>
              <a:gd name="connsiteX27" fmla="*/ 2857501 w 12192000"/>
              <a:gd name="connsiteY27" fmla="*/ 76236 h 1241425"/>
              <a:gd name="connsiteX28" fmla="*/ 3219450 w 12192000"/>
              <a:gd name="connsiteY28" fmla="*/ 266736 h 1241425"/>
              <a:gd name="connsiteX29" fmla="*/ 3543300 w 12192000"/>
              <a:gd name="connsiteY29" fmla="*/ 95286 h 1241425"/>
              <a:gd name="connsiteX30" fmla="*/ 3905250 w 12192000"/>
              <a:gd name="connsiteY30" fmla="*/ 247686 h 1241425"/>
              <a:gd name="connsiteX31" fmla="*/ 4171951 w 12192000"/>
              <a:gd name="connsiteY31" fmla="*/ 38136 h 1241425"/>
              <a:gd name="connsiteX32" fmla="*/ 4552951 w 12192000"/>
              <a:gd name="connsiteY32" fmla="*/ 190536 h 1241425"/>
              <a:gd name="connsiteX33" fmla="*/ 4819651 w 12192000"/>
              <a:gd name="connsiteY33" fmla="*/ 38136 h 1241425"/>
              <a:gd name="connsiteX34" fmla="*/ 5162552 w 12192000"/>
              <a:gd name="connsiteY34" fmla="*/ 209586 h 1241425"/>
              <a:gd name="connsiteX35" fmla="*/ 5486401 w 12192000"/>
              <a:gd name="connsiteY35" fmla="*/ 38136 h 1241425"/>
              <a:gd name="connsiteX36" fmla="*/ 5753102 w 12192000"/>
              <a:gd name="connsiteY36" fmla="*/ 228636 h 1241425"/>
              <a:gd name="connsiteX37" fmla="*/ 6153151 w 12192000"/>
              <a:gd name="connsiteY37" fmla="*/ 57186 h 1241425"/>
              <a:gd name="connsiteX38" fmla="*/ 6438900 w 12192000"/>
              <a:gd name="connsiteY38" fmla="*/ 209586 h 1241425"/>
              <a:gd name="connsiteX39" fmla="*/ 6800850 w 12192000"/>
              <a:gd name="connsiteY39" fmla="*/ 19086 h 1241425"/>
              <a:gd name="connsiteX40" fmla="*/ 7143750 w 12192000"/>
              <a:gd name="connsiteY40" fmla="*/ 209586 h 1241425"/>
              <a:gd name="connsiteX41" fmla="*/ 7448550 w 12192000"/>
              <a:gd name="connsiteY41" fmla="*/ 19086 h 1241425"/>
              <a:gd name="connsiteX42" fmla="*/ 7810500 w 12192000"/>
              <a:gd name="connsiteY42" fmla="*/ 228636 h 1241425"/>
              <a:gd name="connsiteX43" fmla="*/ 8096251 w 12192000"/>
              <a:gd name="connsiteY43" fmla="*/ 36 h 1241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12192000" h="1241425">
                <a:moveTo>
                  <a:pt x="8096251" y="36"/>
                </a:moveTo>
                <a:cubicBezTo>
                  <a:pt x="8201025" y="-3139"/>
                  <a:pt x="8331200" y="200061"/>
                  <a:pt x="8439150" y="209586"/>
                </a:cubicBezTo>
                <a:cubicBezTo>
                  <a:pt x="8547100" y="219111"/>
                  <a:pt x="8629650" y="50836"/>
                  <a:pt x="8743950" y="57186"/>
                </a:cubicBezTo>
                <a:cubicBezTo>
                  <a:pt x="8858250" y="63536"/>
                  <a:pt x="9013825" y="247686"/>
                  <a:pt x="9124950" y="247686"/>
                </a:cubicBezTo>
                <a:cubicBezTo>
                  <a:pt x="9236075" y="247686"/>
                  <a:pt x="9305925" y="66711"/>
                  <a:pt x="9410700" y="57186"/>
                </a:cubicBezTo>
                <a:cubicBezTo>
                  <a:pt x="9515475" y="47661"/>
                  <a:pt x="9645650" y="190536"/>
                  <a:pt x="9753600" y="190536"/>
                </a:cubicBezTo>
                <a:cubicBezTo>
                  <a:pt x="9861550" y="190536"/>
                  <a:pt x="9944100" y="50836"/>
                  <a:pt x="10058400" y="57186"/>
                </a:cubicBezTo>
                <a:cubicBezTo>
                  <a:pt x="10172700" y="63536"/>
                  <a:pt x="10331450" y="225461"/>
                  <a:pt x="10439400" y="228636"/>
                </a:cubicBezTo>
                <a:cubicBezTo>
                  <a:pt x="10547350" y="231811"/>
                  <a:pt x="10594975" y="76236"/>
                  <a:pt x="10706100" y="76236"/>
                </a:cubicBezTo>
                <a:cubicBezTo>
                  <a:pt x="10817225" y="76236"/>
                  <a:pt x="10991850" y="234986"/>
                  <a:pt x="11106150" y="228636"/>
                </a:cubicBezTo>
                <a:cubicBezTo>
                  <a:pt x="11220450" y="222286"/>
                  <a:pt x="11280775" y="41311"/>
                  <a:pt x="11391900" y="38136"/>
                </a:cubicBezTo>
                <a:cubicBezTo>
                  <a:pt x="11503025" y="34961"/>
                  <a:pt x="11668125" y="206411"/>
                  <a:pt x="11772900" y="209586"/>
                </a:cubicBezTo>
                <a:cubicBezTo>
                  <a:pt x="11877675" y="212761"/>
                  <a:pt x="11893550" y="47661"/>
                  <a:pt x="12020550" y="57186"/>
                </a:cubicBezTo>
                <a:cubicBezTo>
                  <a:pt x="12052300" y="59568"/>
                  <a:pt x="12091194" y="60560"/>
                  <a:pt x="12133957" y="64032"/>
                </a:cubicBezTo>
                <a:lnTo>
                  <a:pt x="12192000" y="70611"/>
                </a:lnTo>
                <a:lnTo>
                  <a:pt x="12192000" y="1241425"/>
                </a:lnTo>
                <a:lnTo>
                  <a:pt x="0" y="1241425"/>
                </a:lnTo>
                <a:lnTo>
                  <a:pt x="0" y="191021"/>
                </a:lnTo>
                <a:lnTo>
                  <a:pt x="38100" y="171486"/>
                </a:lnTo>
                <a:cubicBezTo>
                  <a:pt x="168275" y="104811"/>
                  <a:pt x="171450" y="50836"/>
                  <a:pt x="266700" y="57186"/>
                </a:cubicBezTo>
                <a:cubicBezTo>
                  <a:pt x="361950" y="63536"/>
                  <a:pt x="501650" y="206411"/>
                  <a:pt x="609600" y="209586"/>
                </a:cubicBezTo>
                <a:cubicBezTo>
                  <a:pt x="717550" y="212761"/>
                  <a:pt x="796925" y="76236"/>
                  <a:pt x="914400" y="76236"/>
                </a:cubicBezTo>
                <a:cubicBezTo>
                  <a:pt x="1031875" y="76236"/>
                  <a:pt x="1203325" y="215936"/>
                  <a:pt x="1314450" y="209586"/>
                </a:cubicBezTo>
                <a:cubicBezTo>
                  <a:pt x="1425575" y="203236"/>
                  <a:pt x="1479551" y="31786"/>
                  <a:pt x="1581150" y="38136"/>
                </a:cubicBezTo>
                <a:cubicBezTo>
                  <a:pt x="1682750" y="44486"/>
                  <a:pt x="1816101" y="244511"/>
                  <a:pt x="1924050" y="247686"/>
                </a:cubicBezTo>
                <a:cubicBezTo>
                  <a:pt x="2032000" y="250861"/>
                  <a:pt x="2117725" y="54011"/>
                  <a:pt x="2228850" y="57186"/>
                </a:cubicBezTo>
                <a:cubicBezTo>
                  <a:pt x="2339975" y="60361"/>
                  <a:pt x="2486026" y="263561"/>
                  <a:pt x="2590800" y="266736"/>
                </a:cubicBezTo>
                <a:cubicBezTo>
                  <a:pt x="2695575" y="269911"/>
                  <a:pt x="2752725" y="76236"/>
                  <a:pt x="2857501" y="76236"/>
                </a:cubicBezTo>
                <a:cubicBezTo>
                  <a:pt x="2962275" y="76236"/>
                  <a:pt x="3105150" y="263561"/>
                  <a:pt x="3219450" y="266736"/>
                </a:cubicBezTo>
                <a:cubicBezTo>
                  <a:pt x="3333750" y="269911"/>
                  <a:pt x="3429000" y="98461"/>
                  <a:pt x="3543300" y="95286"/>
                </a:cubicBezTo>
                <a:cubicBezTo>
                  <a:pt x="3657600" y="92111"/>
                  <a:pt x="3800476" y="257211"/>
                  <a:pt x="3905250" y="247686"/>
                </a:cubicBezTo>
                <a:cubicBezTo>
                  <a:pt x="4010025" y="238161"/>
                  <a:pt x="4064000" y="47661"/>
                  <a:pt x="4171951" y="38136"/>
                </a:cubicBezTo>
                <a:cubicBezTo>
                  <a:pt x="4279902" y="28611"/>
                  <a:pt x="4445002" y="190536"/>
                  <a:pt x="4552951" y="190536"/>
                </a:cubicBezTo>
                <a:cubicBezTo>
                  <a:pt x="4660901" y="190536"/>
                  <a:pt x="4718051" y="34961"/>
                  <a:pt x="4819651" y="38136"/>
                </a:cubicBezTo>
                <a:cubicBezTo>
                  <a:pt x="4921252" y="41311"/>
                  <a:pt x="5051426" y="209586"/>
                  <a:pt x="5162552" y="209586"/>
                </a:cubicBezTo>
                <a:cubicBezTo>
                  <a:pt x="5273676" y="209586"/>
                  <a:pt x="5387976" y="34961"/>
                  <a:pt x="5486401" y="38136"/>
                </a:cubicBezTo>
                <a:cubicBezTo>
                  <a:pt x="5584826" y="41311"/>
                  <a:pt x="5641975" y="225461"/>
                  <a:pt x="5753102" y="228636"/>
                </a:cubicBezTo>
                <a:cubicBezTo>
                  <a:pt x="5864227" y="231811"/>
                  <a:pt x="6038850" y="60361"/>
                  <a:pt x="6153151" y="57186"/>
                </a:cubicBezTo>
                <a:cubicBezTo>
                  <a:pt x="6267451" y="54011"/>
                  <a:pt x="6330951" y="215936"/>
                  <a:pt x="6438900" y="209586"/>
                </a:cubicBezTo>
                <a:cubicBezTo>
                  <a:pt x="6546851" y="203236"/>
                  <a:pt x="6683375" y="19086"/>
                  <a:pt x="6800850" y="19086"/>
                </a:cubicBezTo>
                <a:cubicBezTo>
                  <a:pt x="6918325" y="19086"/>
                  <a:pt x="7035801" y="209586"/>
                  <a:pt x="7143750" y="209586"/>
                </a:cubicBezTo>
                <a:cubicBezTo>
                  <a:pt x="7251700" y="209586"/>
                  <a:pt x="7337426" y="15911"/>
                  <a:pt x="7448550" y="19086"/>
                </a:cubicBezTo>
                <a:cubicBezTo>
                  <a:pt x="7559675" y="22261"/>
                  <a:pt x="7702551" y="231811"/>
                  <a:pt x="7810500" y="228636"/>
                </a:cubicBezTo>
                <a:cubicBezTo>
                  <a:pt x="7918451" y="225461"/>
                  <a:pt x="7991475" y="3211"/>
                  <a:pt x="8096251" y="36"/>
                </a:cubicBezTo>
                <a:close/>
              </a:path>
            </a:pathLst>
          </a:custGeom>
          <a:solidFill>
            <a:srgbClr val="00AAE5"/>
          </a:solidFill>
          <a:ln>
            <a:noFill/>
          </a:ln>
          <a:effectLst>
            <a:outerShdw blurRad="330200" dist="76200" dir="16200000" rotWithShape="0">
              <a:prstClr val="black">
                <a:alpha val="6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pic>
        <p:nvPicPr>
          <p:cNvPr id="5" name="图片 5">
            <a:extLst>
              <a:ext uri="{FF2B5EF4-FFF2-40B4-BE49-F238E27FC236}">
                <a16:creationId xmlns:a16="http://schemas.microsoft.com/office/drawing/2014/main" id="{029C9D5F-187A-4A06-B17E-7ABA415C082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530350" y="5245101"/>
            <a:ext cx="1022350" cy="971794"/>
          </a:xfrm>
          <a:prstGeom prst="rect">
            <a:avLst/>
          </a:prstGeom>
        </p:spPr>
      </p:pic>
      <p:pic>
        <p:nvPicPr>
          <p:cNvPr id="6" name="图片 7">
            <a:extLst>
              <a:ext uri="{FF2B5EF4-FFF2-40B4-BE49-F238E27FC236}">
                <a16:creationId xmlns:a16="http://schemas.microsoft.com/office/drawing/2014/main" id="{52C79024-173F-478D-82CB-453FD81B60C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901950" y="5245101"/>
            <a:ext cx="1022350" cy="971794"/>
          </a:xfrm>
          <a:prstGeom prst="rect">
            <a:avLst/>
          </a:prstGeom>
        </p:spPr>
      </p:pic>
      <p:pic>
        <p:nvPicPr>
          <p:cNvPr id="7" name="图片 8">
            <a:extLst>
              <a:ext uri="{FF2B5EF4-FFF2-40B4-BE49-F238E27FC236}">
                <a16:creationId xmlns:a16="http://schemas.microsoft.com/office/drawing/2014/main" id="{A7FE8686-0EED-45BC-A985-097685F3664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4273550" y="5245101"/>
            <a:ext cx="1022350" cy="971794"/>
          </a:xfrm>
          <a:prstGeom prst="rect">
            <a:avLst/>
          </a:prstGeom>
        </p:spPr>
      </p:pic>
      <p:sp>
        <p:nvSpPr>
          <p:cNvPr id="8" name="任意多边形: 形状 3">
            <a:extLst>
              <a:ext uri="{FF2B5EF4-FFF2-40B4-BE49-F238E27FC236}">
                <a16:creationId xmlns:a16="http://schemas.microsoft.com/office/drawing/2014/main" id="{57796879-CE14-438D-A3FD-A48805B756BE}"/>
              </a:ext>
            </a:extLst>
          </p:cNvPr>
          <p:cNvSpPr/>
          <p:nvPr/>
        </p:nvSpPr>
        <p:spPr>
          <a:xfrm>
            <a:off x="0" y="5959476"/>
            <a:ext cx="12192000" cy="898525"/>
          </a:xfrm>
          <a:custGeom>
            <a:avLst/>
            <a:gdLst>
              <a:gd name="connsiteX0" fmla="*/ 7810500 w 12192000"/>
              <a:gd name="connsiteY0" fmla="*/ 36 h 898525"/>
              <a:gd name="connsiteX1" fmla="*/ 8153401 w 12192000"/>
              <a:gd name="connsiteY1" fmla="*/ 209586 h 898525"/>
              <a:gd name="connsiteX2" fmla="*/ 8458200 w 12192000"/>
              <a:gd name="connsiteY2" fmla="*/ 57186 h 898525"/>
              <a:gd name="connsiteX3" fmla="*/ 8839200 w 12192000"/>
              <a:gd name="connsiteY3" fmla="*/ 247686 h 898525"/>
              <a:gd name="connsiteX4" fmla="*/ 9124950 w 12192000"/>
              <a:gd name="connsiteY4" fmla="*/ 57186 h 898525"/>
              <a:gd name="connsiteX5" fmla="*/ 9467850 w 12192000"/>
              <a:gd name="connsiteY5" fmla="*/ 190536 h 898525"/>
              <a:gd name="connsiteX6" fmla="*/ 9772650 w 12192000"/>
              <a:gd name="connsiteY6" fmla="*/ 57186 h 898525"/>
              <a:gd name="connsiteX7" fmla="*/ 10153650 w 12192000"/>
              <a:gd name="connsiteY7" fmla="*/ 228636 h 898525"/>
              <a:gd name="connsiteX8" fmla="*/ 10420350 w 12192000"/>
              <a:gd name="connsiteY8" fmla="*/ 76236 h 898525"/>
              <a:gd name="connsiteX9" fmla="*/ 10820400 w 12192000"/>
              <a:gd name="connsiteY9" fmla="*/ 228636 h 898525"/>
              <a:gd name="connsiteX10" fmla="*/ 11106150 w 12192000"/>
              <a:gd name="connsiteY10" fmla="*/ 38136 h 898525"/>
              <a:gd name="connsiteX11" fmla="*/ 11487150 w 12192000"/>
              <a:gd name="connsiteY11" fmla="*/ 209586 h 898525"/>
              <a:gd name="connsiteX12" fmla="*/ 11734800 w 12192000"/>
              <a:gd name="connsiteY12" fmla="*/ 57186 h 898525"/>
              <a:gd name="connsiteX13" fmla="*/ 12190326 w 12192000"/>
              <a:gd name="connsiteY13" fmla="*/ 197047 h 898525"/>
              <a:gd name="connsiteX14" fmla="*/ 12192000 w 12192000"/>
              <a:gd name="connsiteY14" fmla="*/ 199031 h 898525"/>
              <a:gd name="connsiteX15" fmla="*/ 12192000 w 12192000"/>
              <a:gd name="connsiteY15" fmla="*/ 898525 h 898525"/>
              <a:gd name="connsiteX16" fmla="*/ 0 w 12192000"/>
              <a:gd name="connsiteY16" fmla="*/ 898525 h 898525"/>
              <a:gd name="connsiteX17" fmla="*/ 0 w 12192000"/>
              <a:gd name="connsiteY17" fmla="*/ 61356 h 898525"/>
              <a:gd name="connsiteX18" fmla="*/ 18604 w 12192000"/>
              <a:gd name="connsiteY18" fmla="*/ 65428 h 898525"/>
              <a:gd name="connsiteX19" fmla="*/ 323850 w 12192000"/>
              <a:gd name="connsiteY19" fmla="*/ 209586 h 898525"/>
              <a:gd name="connsiteX20" fmla="*/ 628650 w 12192000"/>
              <a:gd name="connsiteY20" fmla="*/ 76236 h 898525"/>
              <a:gd name="connsiteX21" fmla="*/ 1028700 w 12192000"/>
              <a:gd name="connsiteY21" fmla="*/ 209586 h 898525"/>
              <a:gd name="connsiteX22" fmla="*/ 1295400 w 12192000"/>
              <a:gd name="connsiteY22" fmla="*/ 38136 h 898525"/>
              <a:gd name="connsiteX23" fmla="*/ 1638300 w 12192000"/>
              <a:gd name="connsiteY23" fmla="*/ 247686 h 898525"/>
              <a:gd name="connsiteX24" fmla="*/ 1943100 w 12192000"/>
              <a:gd name="connsiteY24" fmla="*/ 57186 h 898525"/>
              <a:gd name="connsiteX25" fmla="*/ 2305051 w 12192000"/>
              <a:gd name="connsiteY25" fmla="*/ 266736 h 898525"/>
              <a:gd name="connsiteX26" fmla="*/ 2571750 w 12192000"/>
              <a:gd name="connsiteY26" fmla="*/ 76236 h 898525"/>
              <a:gd name="connsiteX27" fmla="*/ 2933700 w 12192000"/>
              <a:gd name="connsiteY27" fmla="*/ 266736 h 898525"/>
              <a:gd name="connsiteX28" fmla="*/ 3257550 w 12192000"/>
              <a:gd name="connsiteY28" fmla="*/ 95286 h 898525"/>
              <a:gd name="connsiteX29" fmla="*/ 3619500 w 12192000"/>
              <a:gd name="connsiteY29" fmla="*/ 247686 h 898525"/>
              <a:gd name="connsiteX30" fmla="*/ 3886200 w 12192000"/>
              <a:gd name="connsiteY30" fmla="*/ 38136 h 898525"/>
              <a:gd name="connsiteX31" fmla="*/ 4267201 w 12192000"/>
              <a:gd name="connsiteY31" fmla="*/ 190536 h 898525"/>
              <a:gd name="connsiteX32" fmla="*/ 4533902 w 12192000"/>
              <a:gd name="connsiteY32" fmla="*/ 38136 h 898525"/>
              <a:gd name="connsiteX33" fmla="*/ 4876801 w 12192000"/>
              <a:gd name="connsiteY33" fmla="*/ 209586 h 898525"/>
              <a:gd name="connsiteX34" fmla="*/ 5200652 w 12192000"/>
              <a:gd name="connsiteY34" fmla="*/ 38136 h 898525"/>
              <a:gd name="connsiteX35" fmla="*/ 5467352 w 12192000"/>
              <a:gd name="connsiteY35" fmla="*/ 228636 h 898525"/>
              <a:gd name="connsiteX36" fmla="*/ 5867402 w 12192000"/>
              <a:gd name="connsiteY36" fmla="*/ 57186 h 898525"/>
              <a:gd name="connsiteX37" fmla="*/ 6153151 w 12192000"/>
              <a:gd name="connsiteY37" fmla="*/ 209586 h 898525"/>
              <a:gd name="connsiteX38" fmla="*/ 6515101 w 12192000"/>
              <a:gd name="connsiteY38" fmla="*/ 19086 h 898525"/>
              <a:gd name="connsiteX39" fmla="*/ 6858000 w 12192000"/>
              <a:gd name="connsiteY39" fmla="*/ 209586 h 898525"/>
              <a:gd name="connsiteX40" fmla="*/ 7162800 w 12192000"/>
              <a:gd name="connsiteY40" fmla="*/ 19086 h 898525"/>
              <a:gd name="connsiteX41" fmla="*/ 7524750 w 12192000"/>
              <a:gd name="connsiteY41" fmla="*/ 228636 h 898525"/>
              <a:gd name="connsiteX42" fmla="*/ 7810500 w 12192000"/>
              <a:gd name="connsiteY42" fmla="*/ 36 h 898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12192000" h="898525">
                <a:moveTo>
                  <a:pt x="7810500" y="36"/>
                </a:moveTo>
                <a:cubicBezTo>
                  <a:pt x="7915276" y="-3139"/>
                  <a:pt x="8045450" y="200061"/>
                  <a:pt x="8153401" y="209586"/>
                </a:cubicBezTo>
                <a:cubicBezTo>
                  <a:pt x="8261350" y="219111"/>
                  <a:pt x="8343900" y="50836"/>
                  <a:pt x="8458200" y="57186"/>
                </a:cubicBezTo>
                <a:cubicBezTo>
                  <a:pt x="8572500" y="63536"/>
                  <a:pt x="8728075" y="247686"/>
                  <a:pt x="8839200" y="247686"/>
                </a:cubicBezTo>
                <a:cubicBezTo>
                  <a:pt x="8950325" y="247686"/>
                  <a:pt x="9020175" y="66711"/>
                  <a:pt x="9124950" y="57186"/>
                </a:cubicBezTo>
                <a:cubicBezTo>
                  <a:pt x="9229725" y="47661"/>
                  <a:pt x="9359900" y="190536"/>
                  <a:pt x="9467850" y="190536"/>
                </a:cubicBezTo>
                <a:cubicBezTo>
                  <a:pt x="9575800" y="190536"/>
                  <a:pt x="9658350" y="50836"/>
                  <a:pt x="9772650" y="57186"/>
                </a:cubicBezTo>
                <a:cubicBezTo>
                  <a:pt x="9886950" y="63536"/>
                  <a:pt x="10045700" y="225461"/>
                  <a:pt x="10153650" y="228636"/>
                </a:cubicBezTo>
                <a:cubicBezTo>
                  <a:pt x="10261600" y="231811"/>
                  <a:pt x="10309225" y="76236"/>
                  <a:pt x="10420350" y="76236"/>
                </a:cubicBezTo>
                <a:cubicBezTo>
                  <a:pt x="10531475" y="76236"/>
                  <a:pt x="10706100" y="234986"/>
                  <a:pt x="10820400" y="228636"/>
                </a:cubicBezTo>
                <a:cubicBezTo>
                  <a:pt x="10934700" y="222286"/>
                  <a:pt x="10995025" y="41311"/>
                  <a:pt x="11106150" y="38136"/>
                </a:cubicBezTo>
                <a:cubicBezTo>
                  <a:pt x="11217275" y="34961"/>
                  <a:pt x="11382375" y="206411"/>
                  <a:pt x="11487150" y="209586"/>
                </a:cubicBezTo>
                <a:cubicBezTo>
                  <a:pt x="11591925" y="212761"/>
                  <a:pt x="11607800" y="47661"/>
                  <a:pt x="11734800" y="57186"/>
                </a:cubicBezTo>
                <a:cubicBezTo>
                  <a:pt x="11845925" y="65521"/>
                  <a:pt x="12044561" y="56839"/>
                  <a:pt x="12190326" y="197047"/>
                </a:cubicBezTo>
                <a:lnTo>
                  <a:pt x="12192000" y="199031"/>
                </a:lnTo>
                <a:lnTo>
                  <a:pt x="12192000" y="898525"/>
                </a:lnTo>
                <a:lnTo>
                  <a:pt x="0" y="898525"/>
                </a:lnTo>
                <a:lnTo>
                  <a:pt x="0" y="61356"/>
                </a:lnTo>
                <a:lnTo>
                  <a:pt x="18604" y="65428"/>
                </a:lnTo>
                <a:cubicBezTo>
                  <a:pt x="110629" y="97072"/>
                  <a:pt x="229394" y="206808"/>
                  <a:pt x="323850" y="209586"/>
                </a:cubicBezTo>
                <a:cubicBezTo>
                  <a:pt x="431800" y="212761"/>
                  <a:pt x="511175" y="76236"/>
                  <a:pt x="628650" y="76236"/>
                </a:cubicBezTo>
                <a:cubicBezTo>
                  <a:pt x="746125" y="76236"/>
                  <a:pt x="917575" y="215936"/>
                  <a:pt x="1028700" y="209586"/>
                </a:cubicBezTo>
                <a:cubicBezTo>
                  <a:pt x="1139825" y="203236"/>
                  <a:pt x="1193800" y="31786"/>
                  <a:pt x="1295400" y="38136"/>
                </a:cubicBezTo>
                <a:cubicBezTo>
                  <a:pt x="1397000" y="44486"/>
                  <a:pt x="1530350" y="244511"/>
                  <a:pt x="1638300" y="247686"/>
                </a:cubicBezTo>
                <a:cubicBezTo>
                  <a:pt x="1746250" y="250861"/>
                  <a:pt x="1831976" y="54011"/>
                  <a:pt x="1943100" y="57186"/>
                </a:cubicBezTo>
                <a:cubicBezTo>
                  <a:pt x="2054225" y="60361"/>
                  <a:pt x="2200276" y="263561"/>
                  <a:pt x="2305051" y="266736"/>
                </a:cubicBezTo>
                <a:cubicBezTo>
                  <a:pt x="2409825" y="269911"/>
                  <a:pt x="2466976" y="76236"/>
                  <a:pt x="2571750" y="76236"/>
                </a:cubicBezTo>
                <a:cubicBezTo>
                  <a:pt x="2676525" y="76236"/>
                  <a:pt x="2819401" y="263561"/>
                  <a:pt x="2933700" y="266736"/>
                </a:cubicBezTo>
                <a:cubicBezTo>
                  <a:pt x="3048000" y="269911"/>
                  <a:pt x="3143251" y="98461"/>
                  <a:pt x="3257550" y="95286"/>
                </a:cubicBezTo>
                <a:cubicBezTo>
                  <a:pt x="3371850" y="92111"/>
                  <a:pt x="3514726" y="257211"/>
                  <a:pt x="3619500" y="247686"/>
                </a:cubicBezTo>
                <a:cubicBezTo>
                  <a:pt x="3724275" y="238161"/>
                  <a:pt x="3778252" y="47661"/>
                  <a:pt x="3886200" y="38136"/>
                </a:cubicBezTo>
                <a:cubicBezTo>
                  <a:pt x="3994150" y="28611"/>
                  <a:pt x="4159251" y="190536"/>
                  <a:pt x="4267201" y="190536"/>
                </a:cubicBezTo>
                <a:cubicBezTo>
                  <a:pt x="4375153" y="190536"/>
                  <a:pt x="4432302" y="34961"/>
                  <a:pt x="4533902" y="38136"/>
                </a:cubicBezTo>
                <a:cubicBezTo>
                  <a:pt x="4635501" y="41311"/>
                  <a:pt x="4765676" y="209586"/>
                  <a:pt x="4876801" y="209586"/>
                </a:cubicBezTo>
                <a:cubicBezTo>
                  <a:pt x="4987926" y="209586"/>
                  <a:pt x="5102227" y="34961"/>
                  <a:pt x="5200652" y="38136"/>
                </a:cubicBezTo>
                <a:cubicBezTo>
                  <a:pt x="5299077" y="41311"/>
                  <a:pt x="5356226" y="225461"/>
                  <a:pt x="5467352" y="228636"/>
                </a:cubicBezTo>
                <a:cubicBezTo>
                  <a:pt x="5578476" y="231811"/>
                  <a:pt x="5753102" y="60361"/>
                  <a:pt x="5867402" y="57186"/>
                </a:cubicBezTo>
                <a:cubicBezTo>
                  <a:pt x="5981700" y="54011"/>
                  <a:pt x="6045200" y="215936"/>
                  <a:pt x="6153151" y="209586"/>
                </a:cubicBezTo>
                <a:cubicBezTo>
                  <a:pt x="6261101" y="203236"/>
                  <a:pt x="6397625" y="19086"/>
                  <a:pt x="6515101" y="19086"/>
                </a:cubicBezTo>
                <a:cubicBezTo>
                  <a:pt x="6632576" y="19086"/>
                  <a:pt x="6750051" y="209586"/>
                  <a:pt x="6858000" y="209586"/>
                </a:cubicBezTo>
                <a:cubicBezTo>
                  <a:pt x="6965951" y="209586"/>
                  <a:pt x="7051675" y="15911"/>
                  <a:pt x="7162800" y="19086"/>
                </a:cubicBezTo>
                <a:cubicBezTo>
                  <a:pt x="7273926" y="22261"/>
                  <a:pt x="7416800" y="231811"/>
                  <a:pt x="7524750" y="228636"/>
                </a:cubicBezTo>
                <a:cubicBezTo>
                  <a:pt x="7632701" y="225461"/>
                  <a:pt x="7705726" y="3211"/>
                  <a:pt x="7810500" y="36"/>
                </a:cubicBezTo>
                <a:close/>
              </a:path>
            </a:pathLst>
          </a:custGeom>
          <a:solidFill>
            <a:srgbClr val="CAEFFB"/>
          </a:solidFill>
          <a:ln>
            <a:noFill/>
          </a:ln>
          <a:effectLst>
            <a:outerShdw blurRad="330200" dist="76200" dir="16200000" rotWithShape="0">
              <a:prstClr val="black">
                <a:alpha val="6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9" name="任意多边形: 形状 4">
            <a:extLst>
              <a:ext uri="{FF2B5EF4-FFF2-40B4-BE49-F238E27FC236}">
                <a16:creationId xmlns:a16="http://schemas.microsoft.com/office/drawing/2014/main" id="{1CA3D27E-5892-4811-9B94-FD291D546B65}"/>
              </a:ext>
            </a:extLst>
          </p:cNvPr>
          <p:cNvSpPr/>
          <p:nvPr/>
        </p:nvSpPr>
        <p:spPr>
          <a:xfrm>
            <a:off x="0" y="6289676"/>
            <a:ext cx="12192000" cy="568325"/>
          </a:xfrm>
          <a:custGeom>
            <a:avLst/>
            <a:gdLst>
              <a:gd name="connsiteX0" fmla="*/ 8096251 w 12192000"/>
              <a:gd name="connsiteY0" fmla="*/ 36 h 568325"/>
              <a:gd name="connsiteX1" fmla="*/ 8439150 w 12192000"/>
              <a:gd name="connsiteY1" fmla="*/ 209586 h 568325"/>
              <a:gd name="connsiteX2" fmla="*/ 8743950 w 12192000"/>
              <a:gd name="connsiteY2" fmla="*/ 57186 h 568325"/>
              <a:gd name="connsiteX3" fmla="*/ 9124950 w 12192000"/>
              <a:gd name="connsiteY3" fmla="*/ 247686 h 568325"/>
              <a:gd name="connsiteX4" fmla="*/ 9410700 w 12192000"/>
              <a:gd name="connsiteY4" fmla="*/ 57186 h 568325"/>
              <a:gd name="connsiteX5" fmla="*/ 9753600 w 12192000"/>
              <a:gd name="connsiteY5" fmla="*/ 190536 h 568325"/>
              <a:gd name="connsiteX6" fmla="*/ 10058400 w 12192000"/>
              <a:gd name="connsiteY6" fmla="*/ 57186 h 568325"/>
              <a:gd name="connsiteX7" fmla="*/ 10439400 w 12192000"/>
              <a:gd name="connsiteY7" fmla="*/ 228636 h 568325"/>
              <a:gd name="connsiteX8" fmla="*/ 10706100 w 12192000"/>
              <a:gd name="connsiteY8" fmla="*/ 76236 h 568325"/>
              <a:gd name="connsiteX9" fmla="*/ 11106150 w 12192000"/>
              <a:gd name="connsiteY9" fmla="*/ 228636 h 568325"/>
              <a:gd name="connsiteX10" fmla="*/ 11391900 w 12192000"/>
              <a:gd name="connsiteY10" fmla="*/ 38136 h 568325"/>
              <a:gd name="connsiteX11" fmla="*/ 11772900 w 12192000"/>
              <a:gd name="connsiteY11" fmla="*/ 209586 h 568325"/>
              <a:gd name="connsiteX12" fmla="*/ 12020550 w 12192000"/>
              <a:gd name="connsiteY12" fmla="*/ 57186 h 568325"/>
              <a:gd name="connsiteX13" fmla="*/ 12133957 w 12192000"/>
              <a:gd name="connsiteY13" fmla="*/ 64032 h 568325"/>
              <a:gd name="connsiteX14" fmla="*/ 12192000 w 12192000"/>
              <a:gd name="connsiteY14" fmla="*/ 70611 h 568325"/>
              <a:gd name="connsiteX15" fmla="*/ 12192000 w 12192000"/>
              <a:gd name="connsiteY15" fmla="*/ 568325 h 568325"/>
              <a:gd name="connsiteX16" fmla="*/ 0 w 12192000"/>
              <a:gd name="connsiteY16" fmla="*/ 568325 h 568325"/>
              <a:gd name="connsiteX17" fmla="*/ 0 w 12192000"/>
              <a:gd name="connsiteY17" fmla="*/ 191031 h 568325"/>
              <a:gd name="connsiteX18" fmla="*/ 38100 w 12192000"/>
              <a:gd name="connsiteY18" fmla="*/ 171486 h 568325"/>
              <a:gd name="connsiteX19" fmla="*/ 266700 w 12192000"/>
              <a:gd name="connsiteY19" fmla="*/ 57186 h 568325"/>
              <a:gd name="connsiteX20" fmla="*/ 609600 w 12192000"/>
              <a:gd name="connsiteY20" fmla="*/ 209586 h 568325"/>
              <a:gd name="connsiteX21" fmla="*/ 914400 w 12192000"/>
              <a:gd name="connsiteY21" fmla="*/ 76236 h 568325"/>
              <a:gd name="connsiteX22" fmla="*/ 1314450 w 12192000"/>
              <a:gd name="connsiteY22" fmla="*/ 209586 h 568325"/>
              <a:gd name="connsiteX23" fmla="*/ 1581150 w 12192000"/>
              <a:gd name="connsiteY23" fmla="*/ 38136 h 568325"/>
              <a:gd name="connsiteX24" fmla="*/ 1924050 w 12192000"/>
              <a:gd name="connsiteY24" fmla="*/ 247686 h 568325"/>
              <a:gd name="connsiteX25" fmla="*/ 2228850 w 12192000"/>
              <a:gd name="connsiteY25" fmla="*/ 57186 h 568325"/>
              <a:gd name="connsiteX26" fmla="*/ 2590800 w 12192000"/>
              <a:gd name="connsiteY26" fmla="*/ 266736 h 568325"/>
              <a:gd name="connsiteX27" fmla="*/ 2857501 w 12192000"/>
              <a:gd name="connsiteY27" fmla="*/ 76236 h 568325"/>
              <a:gd name="connsiteX28" fmla="*/ 3219450 w 12192000"/>
              <a:gd name="connsiteY28" fmla="*/ 266736 h 568325"/>
              <a:gd name="connsiteX29" fmla="*/ 3543301 w 12192000"/>
              <a:gd name="connsiteY29" fmla="*/ 95286 h 568325"/>
              <a:gd name="connsiteX30" fmla="*/ 3905250 w 12192000"/>
              <a:gd name="connsiteY30" fmla="*/ 247686 h 568325"/>
              <a:gd name="connsiteX31" fmla="*/ 4171951 w 12192000"/>
              <a:gd name="connsiteY31" fmla="*/ 38136 h 568325"/>
              <a:gd name="connsiteX32" fmla="*/ 4552951 w 12192000"/>
              <a:gd name="connsiteY32" fmla="*/ 190536 h 568325"/>
              <a:gd name="connsiteX33" fmla="*/ 4819651 w 12192000"/>
              <a:gd name="connsiteY33" fmla="*/ 38136 h 568325"/>
              <a:gd name="connsiteX34" fmla="*/ 5162552 w 12192000"/>
              <a:gd name="connsiteY34" fmla="*/ 209586 h 568325"/>
              <a:gd name="connsiteX35" fmla="*/ 5486401 w 12192000"/>
              <a:gd name="connsiteY35" fmla="*/ 38136 h 568325"/>
              <a:gd name="connsiteX36" fmla="*/ 5753102 w 12192000"/>
              <a:gd name="connsiteY36" fmla="*/ 228636 h 568325"/>
              <a:gd name="connsiteX37" fmla="*/ 6153151 w 12192000"/>
              <a:gd name="connsiteY37" fmla="*/ 57186 h 568325"/>
              <a:gd name="connsiteX38" fmla="*/ 6438900 w 12192000"/>
              <a:gd name="connsiteY38" fmla="*/ 209586 h 568325"/>
              <a:gd name="connsiteX39" fmla="*/ 6800850 w 12192000"/>
              <a:gd name="connsiteY39" fmla="*/ 19086 h 568325"/>
              <a:gd name="connsiteX40" fmla="*/ 7143750 w 12192000"/>
              <a:gd name="connsiteY40" fmla="*/ 209586 h 568325"/>
              <a:gd name="connsiteX41" fmla="*/ 7448550 w 12192000"/>
              <a:gd name="connsiteY41" fmla="*/ 19086 h 568325"/>
              <a:gd name="connsiteX42" fmla="*/ 7810500 w 12192000"/>
              <a:gd name="connsiteY42" fmla="*/ 228636 h 568325"/>
              <a:gd name="connsiteX43" fmla="*/ 8096251 w 12192000"/>
              <a:gd name="connsiteY43" fmla="*/ 36 h 568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12192000" h="568325">
                <a:moveTo>
                  <a:pt x="8096251" y="36"/>
                </a:moveTo>
                <a:cubicBezTo>
                  <a:pt x="8201025" y="-3139"/>
                  <a:pt x="8331200" y="200061"/>
                  <a:pt x="8439150" y="209586"/>
                </a:cubicBezTo>
                <a:cubicBezTo>
                  <a:pt x="8547100" y="219111"/>
                  <a:pt x="8629650" y="50836"/>
                  <a:pt x="8743950" y="57186"/>
                </a:cubicBezTo>
                <a:cubicBezTo>
                  <a:pt x="8858250" y="63536"/>
                  <a:pt x="9013825" y="247686"/>
                  <a:pt x="9124950" y="247686"/>
                </a:cubicBezTo>
                <a:cubicBezTo>
                  <a:pt x="9236075" y="247686"/>
                  <a:pt x="9305925" y="66711"/>
                  <a:pt x="9410700" y="57186"/>
                </a:cubicBezTo>
                <a:cubicBezTo>
                  <a:pt x="9515475" y="47661"/>
                  <a:pt x="9645650" y="190536"/>
                  <a:pt x="9753600" y="190536"/>
                </a:cubicBezTo>
                <a:cubicBezTo>
                  <a:pt x="9861550" y="190536"/>
                  <a:pt x="9944100" y="50836"/>
                  <a:pt x="10058400" y="57186"/>
                </a:cubicBezTo>
                <a:cubicBezTo>
                  <a:pt x="10172700" y="63536"/>
                  <a:pt x="10331450" y="225461"/>
                  <a:pt x="10439400" y="228636"/>
                </a:cubicBezTo>
                <a:cubicBezTo>
                  <a:pt x="10547350" y="231811"/>
                  <a:pt x="10594975" y="76236"/>
                  <a:pt x="10706100" y="76236"/>
                </a:cubicBezTo>
                <a:cubicBezTo>
                  <a:pt x="10817225" y="76236"/>
                  <a:pt x="10991850" y="234986"/>
                  <a:pt x="11106150" y="228636"/>
                </a:cubicBezTo>
                <a:cubicBezTo>
                  <a:pt x="11220450" y="222286"/>
                  <a:pt x="11280775" y="41311"/>
                  <a:pt x="11391900" y="38136"/>
                </a:cubicBezTo>
                <a:cubicBezTo>
                  <a:pt x="11503025" y="34961"/>
                  <a:pt x="11668125" y="206411"/>
                  <a:pt x="11772900" y="209586"/>
                </a:cubicBezTo>
                <a:cubicBezTo>
                  <a:pt x="11877675" y="212761"/>
                  <a:pt x="11893550" y="47661"/>
                  <a:pt x="12020550" y="57186"/>
                </a:cubicBezTo>
                <a:cubicBezTo>
                  <a:pt x="12052300" y="59568"/>
                  <a:pt x="12091194" y="60560"/>
                  <a:pt x="12133957" y="64032"/>
                </a:cubicBezTo>
                <a:lnTo>
                  <a:pt x="12192000" y="70611"/>
                </a:lnTo>
                <a:lnTo>
                  <a:pt x="12192000" y="568325"/>
                </a:lnTo>
                <a:lnTo>
                  <a:pt x="0" y="568325"/>
                </a:lnTo>
                <a:lnTo>
                  <a:pt x="0" y="191031"/>
                </a:lnTo>
                <a:lnTo>
                  <a:pt x="38100" y="171486"/>
                </a:lnTo>
                <a:cubicBezTo>
                  <a:pt x="168275" y="104811"/>
                  <a:pt x="171450" y="50836"/>
                  <a:pt x="266700" y="57186"/>
                </a:cubicBezTo>
                <a:cubicBezTo>
                  <a:pt x="361950" y="63536"/>
                  <a:pt x="501650" y="206411"/>
                  <a:pt x="609600" y="209586"/>
                </a:cubicBezTo>
                <a:cubicBezTo>
                  <a:pt x="717550" y="212761"/>
                  <a:pt x="796925" y="76236"/>
                  <a:pt x="914400" y="76236"/>
                </a:cubicBezTo>
                <a:cubicBezTo>
                  <a:pt x="1031875" y="76236"/>
                  <a:pt x="1203325" y="215936"/>
                  <a:pt x="1314450" y="209586"/>
                </a:cubicBezTo>
                <a:cubicBezTo>
                  <a:pt x="1425575" y="203236"/>
                  <a:pt x="1479551" y="31786"/>
                  <a:pt x="1581150" y="38136"/>
                </a:cubicBezTo>
                <a:cubicBezTo>
                  <a:pt x="1682750" y="44486"/>
                  <a:pt x="1816101" y="244511"/>
                  <a:pt x="1924050" y="247686"/>
                </a:cubicBezTo>
                <a:cubicBezTo>
                  <a:pt x="2032000" y="250861"/>
                  <a:pt x="2117725" y="54011"/>
                  <a:pt x="2228850" y="57186"/>
                </a:cubicBezTo>
                <a:cubicBezTo>
                  <a:pt x="2339975" y="60361"/>
                  <a:pt x="2486026" y="263561"/>
                  <a:pt x="2590800" y="266736"/>
                </a:cubicBezTo>
                <a:cubicBezTo>
                  <a:pt x="2695575" y="269911"/>
                  <a:pt x="2752725" y="76236"/>
                  <a:pt x="2857501" y="76236"/>
                </a:cubicBezTo>
                <a:cubicBezTo>
                  <a:pt x="2962275" y="76236"/>
                  <a:pt x="3105150" y="263561"/>
                  <a:pt x="3219450" y="266736"/>
                </a:cubicBezTo>
                <a:cubicBezTo>
                  <a:pt x="3333750" y="269911"/>
                  <a:pt x="3429000" y="98461"/>
                  <a:pt x="3543301" y="95286"/>
                </a:cubicBezTo>
                <a:cubicBezTo>
                  <a:pt x="3657600" y="92111"/>
                  <a:pt x="3800476" y="257211"/>
                  <a:pt x="3905250" y="247686"/>
                </a:cubicBezTo>
                <a:cubicBezTo>
                  <a:pt x="4010025" y="238161"/>
                  <a:pt x="4064000" y="47661"/>
                  <a:pt x="4171951" y="38136"/>
                </a:cubicBezTo>
                <a:cubicBezTo>
                  <a:pt x="4279902" y="28611"/>
                  <a:pt x="4445002" y="190536"/>
                  <a:pt x="4552951" y="190536"/>
                </a:cubicBezTo>
                <a:cubicBezTo>
                  <a:pt x="4660901" y="190536"/>
                  <a:pt x="4718051" y="34961"/>
                  <a:pt x="4819651" y="38136"/>
                </a:cubicBezTo>
                <a:cubicBezTo>
                  <a:pt x="4921252" y="41311"/>
                  <a:pt x="5051426" y="209586"/>
                  <a:pt x="5162552" y="209586"/>
                </a:cubicBezTo>
                <a:cubicBezTo>
                  <a:pt x="5273676" y="209586"/>
                  <a:pt x="5387976" y="34961"/>
                  <a:pt x="5486401" y="38136"/>
                </a:cubicBezTo>
                <a:cubicBezTo>
                  <a:pt x="5584826" y="41311"/>
                  <a:pt x="5641975" y="225461"/>
                  <a:pt x="5753102" y="228636"/>
                </a:cubicBezTo>
                <a:cubicBezTo>
                  <a:pt x="5864227" y="231811"/>
                  <a:pt x="6038850" y="60361"/>
                  <a:pt x="6153151" y="57186"/>
                </a:cubicBezTo>
                <a:cubicBezTo>
                  <a:pt x="6267451" y="54011"/>
                  <a:pt x="6330951" y="215936"/>
                  <a:pt x="6438900" y="209586"/>
                </a:cubicBezTo>
                <a:cubicBezTo>
                  <a:pt x="6546851" y="203236"/>
                  <a:pt x="6683375" y="19086"/>
                  <a:pt x="6800850" y="19086"/>
                </a:cubicBezTo>
                <a:cubicBezTo>
                  <a:pt x="6918325" y="19086"/>
                  <a:pt x="7035801" y="209586"/>
                  <a:pt x="7143750" y="209586"/>
                </a:cubicBezTo>
                <a:cubicBezTo>
                  <a:pt x="7251700" y="209586"/>
                  <a:pt x="7337426" y="15911"/>
                  <a:pt x="7448550" y="19086"/>
                </a:cubicBezTo>
                <a:cubicBezTo>
                  <a:pt x="7559675" y="22261"/>
                  <a:pt x="7702551" y="231811"/>
                  <a:pt x="7810500" y="228636"/>
                </a:cubicBezTo>
                <a:cubicBezTo>
                  <a:pt x="7918451" y="225461"/>
                  <a:pt x="7991475" y="3211"/>
                  <a:pt x="8096251" y="36"/>
                </a:cubicBezTo>
                <a:close/>
              </a:path>
            </a:pathLst>
          </a:custGeom>
          <a:solidFill>
            <a:srgbClr val="00AAE5"/>
          </a:solidFill>
          <a:ln>
            <a:noFill/>
          </a:ln>
          <a:effectLst>
            <a:outerShdw blurRad="330200" dist="76200" dir="16200000" rotWithShape="0">
              <a:prstClr val="black">
                <a:alpha val="6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pic>
        <p:nvPicPr>
          <p:cNvPr id="25" name="图片 6">
            <a:extLst>
              <a:ext uri="{FF2B5EF4-FFF2-40B4-BE49-F238E27FC236}">
                <a16:creationId xmlns:a16="http://schemas.microsoft.com/office/drawing/2014/main" id="{7DA6A5A3-2A89-471F-BF9E-3CA96DB64C2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70861" y="4293094"/>
            <a:ext cx="2621139" cy="2646963"/>
          </a:xfrm>
          <a:prstGeom prst="rect">
            <a:avLst/>
          </a:prstGeom>
        </p:spPr>
      </p:pic>
      <p:sp>
        <p:nvSpPr>
          <p:cNvPr id="49" name="Rounded Rectangle 48">
            <a:extLst>
              <a:ext uri="{FF2B5EF4-FFF2-40B4-BE49-F238E27FC236}">
                <a16:creationId xmlns:a16="http://schemas.microsoft.com/office/drawing/2014/main" id="{8D70A52F-F467-5842-81B5-0CF2B702AC6F}"/>
              </a:ext>
            </a:extLst>
          </p:cNvPr>
          <p:cNvSpPr/>
          <p:nvPr/>
        </p:nvSpPr>
        <p:spPr>
          <a:xfrm>
            <a:off x="1013157" y="407877"/>
            <a:ext cx="1034386" cy="523220"/>
          </a:xfrm>
          <a:prstGeom prst="roundRect">
            <a:avLst/>
          </a:prstGeom>
          <a:solidFill>
            <a:srgbClr val="FFC000">
              <a:alpha val="7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44420287-8A30-7B48-8522-71085A870347}"/>
              </a:ext>
            </a:extLst>
          </p:cNvPr>
          <p:cNvGrpSpPr/>
          <p:nvPr/>
        </p:nvGrpSpPr>
        <p:grpSpPr>
          <a:xfrm>
            <a:off x="416866" y="346702"/>
            <a:ext cx="1905202" cy="570588"/>
            <a:chOff x="1183343" y="1464304"/>
            <a:chExt cx="1905202" cy="570588"/>
          </a:xfrm>
        </p:grpSpPr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BE5D716E-1406-A548-B7CB-BECFA6392832}"/>
                </a:ext>
              </a:extLst>
            </p:cNvPr>
            <p:cNvSpPr txBox="1"/>
            <p:nvPr/>
          </p:nvSpPr>
          <p:spPr>
            <a:xfrm>
              <a:off x="1819587" y="1511671"/>
              <a:ext cx="1268958" cy="523220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Số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?</a:t>
              </a:r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B05F96C2-5844-FD44-B8C8-D3D222331795}"/>
                </a:ext>
              </a:extLst>
            </p:cNvPr>
            <p:cNvSpPr/>
            <p:nvPr/>
          </p:nvSpPr>
          <p:spPr>
            <a:xfrm>
              <a:off x="1183343" y="1464304"/>
              <a:ext cx="570588" cy="570588"/>
            </a:xfrm>
            <a:prstGeom prst="ellipse">
              <a:avLst/>
            </a:prstGeom>
            <a:solidFill>
              <a:schemeClr val="accent4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1</a:t>
              </a: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80E3775E-4329-0943-97A0-227D4C3A9A32}"/>
              </a:ext>
            </a:extLst>
          </p:cNvPr>
          <p:cNvGrpSpPr/>
          <p:nvPr/>
        </p:nvGrpSpPr>
        <p:grpSpPr>
          <a:xfrm>
            <a:off x="821764" y="897691"/>
            <a:ext cx="9196244" cy="4635749"/>
            <a:chOff x="863602" y="1369706"/>
            <a:chExt cx="9196244" cy="4635749"/>
          </a:xfrm>
        </p:grpSpPr>
        <p:sp>
          <p:nvSpPr>
            <p:cNvPr id="55" name="Rounded Rectangle 54">
              <a:extLst>
                <a:ext uri="{FF2B5EF4-FFF2-40B4-BE49-F238E27FC236}">
                  <a16:creationId xmlns:a16="http://schemas.microsoft.com/office/drawing/2014/main" id="{8448EAF3-D0D3-7C41-85A5-D7C73D2D19BD}"/>
                </a:ext>
              </a:extLst>
            </p:cNvPr>
            <p:cNvSpPr/>
            <p:nvPr/>
          </p:nvSpPr>
          <p:spPr>
            <a:xfrm>
              <a:off x="863602" y="1517174"/>
              <a:ext cx="4724400" cy="969818"/>
            </a:xfrm>
            <a:prstGeom prst="roundRect">
              <a:avLst/>
            </a:prstGeom>
            <a:solidFill>
              <a:srgbClr val="FCD960"/>
            </a:solidFill>
            <a:ln>
              <a:solidFill>
                <a:srgbClr val="EAB2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3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H</a:t>
              </a:r>
              <a:r>
                <a:rPr kumimoji="0" lang="en-US" sz="3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  <a:r>
                <a:rPr kumimoji="0" lang="en-VN" sz="3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i trăm ba mươi mốt</a:t>
              </a:r>
            </a:p>
          </p:txBody>
        </p:sp>
        <p:sp>
          <p:nvSpPr>
            <p:cNvPr id="56" name="Rounded Rectangle 55">
              <a:extLst>
                <a:ext uri="{FF2B5EF4-FFF2-40B4-BE49-F238E27FC236}">
                  <a16:creationId xmlns:a16="http://schemas.microsoft.com/office/drawing/2014/main" id="{5632742F-6A53-0441-8CAD-17A5BE7A415C}"/>
                </a:ext>
              </a:extLst>
            </p:cNvPr>
            <p:cNvSpPr/>
            <p:nvPr/>
          </p:nvSpPr>
          <p:spPr>
            <a:xfrm>
              <a:off x="863602" y="2689995"/>
              <a:ext cx="4724400" cy="969818"/>
            </a:xfrm>
            <a:prstGeom prst="round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35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Bảy trăm chín mươi tư</a:t>
              </a:r>
            </a:p>
          </p:txBody>
        </p:sp>
        <p:sp>
          <p:nvSpPr>
            <p:cNvPr id="57" name="Rounded Rectangle 56">
              <a:extLst>
                <a:ext uri="{FF2B5EF4-FFF2-40B4-BE49-F238E27FC236}">
                  <a16:creationId xmlns:a16="http://schemas.microsoft.com/office/drawing/2014/main" id="{B4F758BC-1758-AB4C-A7E5-C9E29B35124B}"/>
                </a:ext>
              </a:extLst>
            </p:cNvPr>
            <p:cNvSpPr/>
            <p:nvPr/>
          </p:nvSpPr>
          <p:spPr>
            <a:xfrm>
              <a:off x="863602" y="3862816"/>
              <a:ext cx="4724400" cy="969818"/>
            </a:xfrm>
            <a:prstGeom prst="round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35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Sáu trăm linh một</a:t>
              </a:r>
            </a:p>
          </p:txBody>
        </p:sp>
        <p:sp>
          <p:nvSpPr>
            <p:cNvPr id="58" name="Rounded Rectangle 57">
              <a:extLst>
                <a:ext uri="{FF2B5EF4-FFF2-40B4-BE49-F238E27FC236}">
                  <a16:creationId xmlns:a16="http://schemas.microsoft.com/office/drawing/2014/main" id="{C272470B-5FA4-484E-B750-F81407CC8964}"/>
                </a:ext>
              </a:extLst>
            </p:cNvPr>
            <p:cNvSpPr/>
            <p:nvPr/>
          </p:nvSpPr>
          <p:spPr>
            <a:xfrm>
              <a:off x="863602" y="5035637"/>
              <a:ext cx="4724400" cy="969818"/>
            </a:xfrm>
            <a:prstGeom prst="roundRect">
              <a:avLst/>
            </a:prstGeom>
            <a:solidFill>
              <a:srgbClr val="B71F8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35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Tám trăm</a:t>
              </a:r>
              <a:endParaRPr kumimoji="0" lang="vi-VN" sz="35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35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năm mươi lăm</a:t>
              </a:r>
            </a:p>
          </p:txBody>
        </p:sp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F669AA3C-B3F7-8846-A9A0-9F2790E54855}"/>
                </a:ext>
              </a:extLst>
            </p:cNvPr>
            <p:cNvSpPr/>
            <p:nvPr/>
          </p:nvSpPr>
          <p:spPr>
            <a:xfrm>
              <a:off x="8494645" y="5023322"/>
              <a:ext cx="982133" cy="982133"/>
            </a:xfrm>
            <a:prstGeom prst="ellipse">
              <a:avLst/>
            </a:prstGeom>
            <a:solidFill>
              <a:srgbClr val="FCD9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975F0E5C-4D04-3449-AADA-030FF828214C}"/>
                </a:ext>
              </a:extLst>
            </p:cNvPr>
            <p:cNvSpPr/>
            <p:nvPr/>
          </p:nvSpPr>
          <p:spPr>
            <a:xfrm>
              <a:off x="8507423" y="2470280"/>
              <a:ext cx="982133" cy="982133"/>
            </a:xfrm>
            <a:prstGeom prst="ellipse">
              <a:avLst/>
            </a:prstGeom>
            <a:solidFill>
              <a:srgbClr val="71CFE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?</a:t>
              </a:r>
            </a:p>
          </p:txBody>
        </p:sp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C797A230-5AB1-5C41-A68C-4653E32FE8CE}"/>
                </a:ext>
              </a:extLst>
            </p:cNvPr>
            <p:cNvSpPr/>
            <p:nvPr/>
          </p:nvSpPr>
          <p:spPr>
            <a:xfrm>
              <a:off x="8885558" y="1369706"/>
              <a:ext cx="982133" cy="982133"/>
            </a:xfrm>
            <a:prstGeom prst="ellipse">
              <a:avLst/>
            </a:prstGeom>
            <a:solidFill>
              <a:srgbClr val="F7CBC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?</a:t>
              </a:r>
            </a:p>
          </p:txBody>
        </p:sp>
        <p:sp>
          <p:nvSpPr>
            <p:cNvPr id="62" name="Freeform 61">
              <a:extLst>
                <a:ext uri="{FF2B5EF4-FFF2-40B4-BE49-F238E27FC236}">
                  <a16:creationId xmlns:a16="http://schemas.microsoft.com/office/drawing/2014/main" id="{0FDF1BFE-8EDE-334E-B423-764C97754CD8}"/>
                </a:ext>
              </a:extLst>
            </p:cNvPr>
            <p:cNvSpPr/>
            <p:nvPr/>
          </p:nvSpPr>
          <p:spPr>
            <a:xfrm>
              <a:off x="5588000" y="4142026"/>
              <a:ext cx="3589867" cy="209841"/>
            </a:xfrm>
            <a:custGeom>
              <a:avLst/>
              <a:gdLst>
                <a:gd name="connsiteX0" fmla="*/ 0 w 3589867"/>
                <a:gd name="connsiteY0" fmla="*/ 209841 h 209841"/>
                <a:gd name="connsiteX1" fmla="*/ 474133 w 3589867"/>
                <a:gd name="connsiteY1" fmla="*/ 57441 h 209841"/>
                <a:gd name="connsiteX2" fmla="*/ 1032933 w 3589867"/>
                <a:gd name="connsiteY2" fmla="*/ 6641 h 209841"/>
                <a:gd name="connsiteX3" fmla="*/ 1964267 w 3589867"/>
                <a:gd name="connsiteY3" fmla="*/ 192907 h 209841"/>
                <a:gd name="connsiteX4" fmla="*/ 2827867 w 3589867"/>
                <a:gd name="connsiteY4" fmla="*/ 142107 h 209841"/>
                <a:gd name="connsiteX5" fmla="*/ 3589867 w 3589867"/>
                <a:gd name="connsiteY5" fmla="*/ 74374 h 209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589867" h="209841">
                  <a:moveTo>
                    <a:pt x="0" y="209841"/>
                  </a:moveTo>
                  <a:cubicBezTo>
                    <a:pt x="150989" y="150574"/>
                    <a:pt x="301978" y="91308"/>
                    <a:pt x="474133" y="57441"/>
                  </a:cubicBezTo>
                  <a:cubicBezTo>
                    <a:pt x="646288" y="23574"/>
                    <a:pt x="784577" y="-15937"/>
                    <a:pt x="1032933" y="6641"/>
                  </a:cubicBezTo>
                  <a:cubicBezTo>
                    <a:pt x="1281289" y="29219"/>
                    <a:pt x="1665111" y="170329"/>
                    <a:pt x="1964267" y="192907"/>
                  </a:cubicBezTo>
                  <a:cubicBezTo>
                    <a:pt x="2263423" y="215485"/>
                    <a:pt x="2556934" y="161862"/>
                    <a:pt x="2827867" y="142107"/>
                  </a:cubicBezTo>
                  <a:cubicBezTo>
                    <a:pt x="3098800" y="122352"/>
                    <a:pt x="3344333" y="98363"/>
                    <a:pt x="3589867" y="74374"/>
                  </a:cubicBezTo>
                </a:path>
              </a:pathLst>
            </a:custGeom>
            <a:noFill/>
            <a:ln w="38100"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3" name="Freeform 62">
              <a:extLst>
                <a:ext uri="{FF2B5EF4-FFF2-40B4-BE49-F238E27FC236}">
                  <a16:creationId xmlns:a16="http://schemas.microsoft.com/office/drawing/2014/main" id="{111C7839-FC73-9047-A817-52E9F63A9EF3}"/>
                </a:ext>
              </a:extLst>
            </p:cNvPr>
            <p:cNvSpPr/>
            <p:nvPr/>
          </p:nvSpPr>
          <p:spPr>
            <a:xfrm>
              <a:off x="5588000" y="3031067"/>
              <a:ext cx="2946400" cy="761999"/>
            </a:xfrm>
            <a:custGeom>
              <a:avLst/>
              <a:gdLst>
                <a:gd name="connsiteX0" fmla="*/ 0 w 2946400"/>
                <a:gd name="connsiteY0" fmla="*/ 118533 h 694576"/>
                <a:gd name="connsiteX1" fmla="*/ 592667 w 2946400"/>
                <a:gd name="connsiteY1" fmla="*/ 440266 h 694576"/>
                <a:gd name="connsiteX2" fmla="*/ 1625600 w 2946400"/>
                <a:gd name="connsiteY2" fmla="*/ 694266 h 694576"/>
                <a:gd name="connsiteX3" fmla="*/ 2556933 w 2946400"/>
                <a:gd name="connsiteY3" fmla="*/ 389466 h 694576"/>
                <a:gd name="connsiteX4" fmla="*/ 2946400 w 2946400"/>
                <a:gd name="connsiteY4" fmla="*/ 0 h 694576"/>
                <a:gd name="connsiteX0" fmla="*/ 0 w 2946400"/>
                <a:gd name="connsiteY0" fmla="*/ 118533 h 694576"/>
                <a:gd name="connsiteX1" fmla="*/ 592667 w 2946400"/>
                <a:gd name="connsiteY1" fmla="*/ 440266 h 694576"/>
                <a:gd name="connsiteX2" fmla="*/ 1490133 w 2946400"/>
                <a:gd name="connsiteY2" fmla="*/ 694266 h 694576"/>
                <a:gd name="connsiteX3" fmla="*/ 2556933 w 2946400"/>
                <a:gd name="connsiteY3" fmla="*/ 389466 h 694576"/>
                <a:gd name="connsiteX4" fmla="*/ 2946400 w 2946400"/>
                <a:gd name="connsiteY4" fmla="*/ 0 h 694576"/>
                <a:gd name="connsiteX0" fmla="*/ 0 w 2946400"/>
                <a:gd name="connsiteY0" fmla="*/ 118533 h 694408"/>
                <a:gd name="connsiteX1" fmla="*/ 592667 w 2946400"/>
                <a:gd name="connsiteY1" fmla="*/ 440266 h 694408"/>
                <a:gd name="connsiteX2" fmla="*/ 1490133 w 2946400"/>
                <a:gd name="connsiteY2" fmla="*/ 694266 h 694408"/>
                <a:gd name="connsiteX3" fmla="*/ 2472266 w 2946400"/>
                <a:gd name="connsiteY3" fmla="*/ 406400 h 694408"/>
                <a:gd name="connsiteX4" fmla="*/ 2946400 w 2946400"/>
                <a:gd name="connsiteY4" fmla="*/ 0 h 694408"/>
                <a:gd name="connsiteX0" fmla="*/ 0 w 2946400"/>
                <a:gd name="connsiteY0" fmla="*/ 118533 h 694408"/>
                <a:gd name="connsiteX1" fmla="*/ 592667 w 2946400"/>
                <a:gd name="connsiteY1" fmla="*/ 440266 h 694408"/>
                <a:gd name="connsiteX2" fmla="*/ 1490133 w 2946400"/>
                <a:gd name="connsiteY2" fmla="*/ 694266 h 694408"/>
                <a:gd name="connsiteX3" fmla="*/ 2472266 w 2946400"/>
                <a:gd name="connsiteY3" fmla="*/ 406400 h 694408"/>
                <a:gd name="connsiteX4" fmla="*/ 2946400 w 2946400"/>
                <a:gd name="connsiteY4" fmla="*/ 0 h 694408"/>
                <a:gd name="connsiteX0" fmla="*/ 0 w 2946400"/>
                <a:gd name="connsiteY0" fmla="*/ 118533 h 694408"/>
                <a:gd name="connsiteX1" fmla="*/ 592667 w 2946400"/>
                <a:gd name="connsiteY1" fmla="*/ 440266 h 694408"/>
                <a:gd name="connsiteX2" fmla="*/ 1490133 w 2946400"/>
                <a:gd name="connsiteY2" fmla="*/ 694266 h 694408"/>
                <a:gd name="connsiteX3" fmla="*/ 2472266 w 2946400"/>
                <a:gd name="connsiteY3" fmla="*/ 406400 h 694408"/>
                <a:gd name="connsiteX4" fmla="*/ 2946400 w 2946400"/>
                <a:gd name="connsiteY4" fmla="*/ 0 h 694408"/>
                <a:gd name="connsiteX0" fmla="*/ 0 w 2946400"/>
                <a:gd name="connsiteY0" fmla="*/ 118533 h 694474"/>
                <a:gd name="connsiteX1" fmla="*/ 592667 w 2946400"/>
                <a:gd name="connsiteY1" fmla="*/ 440266 h 694474"/>
                <a:gd name="connsiteX2" fmla="*/ 1490133 w 2946400"/>
                <a:gd name="connsiteY2" fmla="*/ 694266 h 694474"/>
                <a:gd name="connsiteX3" fmla="*/ 2404533 w 2946400"/>
                <a:gd name="connsiteY3" fmla="*/ 474133 h 694474"/>
                <a:gd name="connsiteX4" fmla="*/ 2946400 w 2946400"/>
                <a:gd name="connsiteY4" fmla="*/ 0 h 694474"/>
                <a:gd name="connsiteX0" fmla="*/ 0 w 2946400"/>
                <a:gd name="connsiteY0" fmla="*/ 118533 h 695494"/>
                <a:gd name="connsiteX1" fmla="*/ 711200 w 2946400"/>
                <a:gd name="connsiteY1" fmla="*/ 541866 h 695494"/>
                <a:gd name="connsiteX2" fmla="*/ 1490133 w 2946400"/>
                <a:gd name="connsiteY2" fmla="*/ 694266 h 695494"/>
                <a:gd name="connsiteX3" fmla="*/ 2404533 w 2946400"/>
                <a:gd name="connsiteY3" fmla="*/ 474133 h 695494"/>
                <a:gd name="connsiteX4" fmla="*/ 2946400 w 2946400"/>
                <a:gd name="connsiteY4" fmla="*/ 0 h 695494"/>
                <a:gd name="connsiteX0" fmla="*/ 0 w 2946400"/>
                <a:gd name="connsiteY0" fmla="*/ 118533 h 745866"/>
                <a:gd name="connsiteX1" fmla="*/ 711200 w 2946400"/>
                <a:gd name="connsiteY1" fmla="*/ 541866 h 745866"/>
                <a:gd name="connsiteX2" fmla="*/ 1540933 w 2946400"/>
                <a:gd name="connsiteY2" fmla="*/ 745066 h 745866"/>
                <a:gd name="connsiteX3" fmla="*/ 2404533 w 2946400"/>
                <a:gd name="connsiteY3" fmla="*/ 474133 h 745866"/>
                <a:gd name="connsiteX4" fmla="*/ 2946400 w 2946400"/>
                <a:gd name="connsiteY4" fmla="*/ 0 h 745866"/>
                <a:gd name="connsiteX0" fmla="*/ 0 w 2946400"/>
                <a:gd name="connsiteY0" fmla="*/ 118533 h 745284"/>
                <a:gd name="connsiteX1" fmla="*/ 711200 w 2946400"/>
                <a:gd name="connsiteY1" fmla="*/ 541866 h 745284"/>
                <a:gd name="connsiteX2" fmla="*/ 1540933 w 2946400"/>
                <a:gd name="connsiteY2" fmla="*/ 745066 h 745284"/>
                <a:gd name="connsiteX3" fmla="*/ 2404533 w 2946400"/>
                <a:gd name="connsiteY3" fmla="*/ 507999 h 745284"/>
                <a:gd name="connsiteX4" fmla="*/ 2946400 w 2946400"/>
                <a:gd name="connsiteY4" fmla="*/ 0 h 745284"/>
                <a:gd name="connsiteX0" fmla="*/ 0 w 2946400"/>
                <a:gd name="connsiteY0" fmla="*/ 118533 h 762193"/>
                <a:gd name="connsiteX1" fmla="*/ 711200 w 2946400"/>
                <a:gd name="connsiteY1" fmla="*/ 541866 h 762193"/>
                <a:gd name="connsiteX2" fmla="*/ 1625600 w 2946400"/>
                <a:gd name="connsiteY2" fmla="*/ 761999 h 762193"/>
                <a:gd name="connsiteX3" fmla="*/ 2404533 w 2946400"/>
                <a:gd name="connsiteY3" fmla="*/ 507999 h 762193"/>
                <a:gd name="connsiteX4" fmla="*/ 2946400 w 2946400"/>
                <a:gd name="connsiteY4" fmla="*/ 0 h 762193"/>
                <a:gd name="connsiteX0" fmla="*/ 0 w 2946400"/>
                <a:gd name="connsiteY0" fmla="*/ 118533 h 761999"/>
                <a:gd name="connsiteX1" fmla="*/ 711200 w 2946400"/>
                <a:gd name="connsiteY1" fmla="*/ 541866 h 761999"/>
                <a:gd name="connsiteX2" fmla="*/ 1625600 w 2946400"/>
                <a:gd name="connsiteY2" fmla="*/ 761999 h 761999"/>
                <a:gd name="connsiteX3" fmla="*/ 2411018 w 2946400"/>
                <a:gd name="connsiteY3" fmla="*/ 540425 h 761999"/>
                <a:gd name="connsiteX4" fmla="*/ 2946400 w 2946400"/>
                <a:gd name="connsiteY4" fmla="*/ 0 h 761999"/>
                <a:gd name="connsiteX0" fmla="*/ 0 w 2946400"/>
                <a:gd name="connsiteY0" fmla="*/ 118533 h 761999"/>
                <a:gd name="connsiteX1" fmla="*/ 711200 w 2946400"/>
                <a:gd name="connsiteY1" fmla="*/ 541866 h 761999"/>
                <a:gd name="connsiteX2" fmla="*/ 1625600 w 2946400"/>
                <a:gd name="connsiteY2" fmla="*/ 761999 h 761999"/>
                <a:gd name="connsiteX3" fmla="*/ 2411018 w 2946400"/>
                <a:gd name="connsiteY3" fmla="*/ 540425 h 761999"/>
                <a:gd name="connsiteX4" fmla="*/ 2946400 w 2946400"/>
                <a:gd name="connsiteY4" fmla="*/ 0 h 761999"/>
                <a:gd name="connsiteX0" fmla="*/ 0 w 2946400"/>
                <a:gd name="connsiteY0" fmla="*/ 118533 h 761999"/>
                <a:gd name="connsiteX1" fmla="*/ 711200 w 2946400"/>
                <a:gd name="connsiteY1" fmla="*/ 541866 h 761999"/>
                <a:gd name="connsiteX2" fmla="*/ 1625600 w 2946400"/>
                <a:gd name="connsiteY2" fmla="*/ 761999 h 761999"/>
                <a:gd name="connsiteX3" fmla="*/ 2411018 w 2946400"/>
                <a:gd name="connsiteY3" fmla="*/ 540425 h 761999"/>
                <a:gd name="connsiteX4" fmla="*/ 2946400 w 2946400"/>
                <a:gd name="connsiteY4" fmla="*/ 0 h 761999"/>
                <a:gd name="connsiteX0" fmla="*/ 0 w 2946400"/>
                <a:gd name="connsiteY0" fmla="*/ 118533 h 761999"/>
                <a:gd name="connsiteX1" fmla="*/ 711200 w 2946400"/>
                <a:gd name="connsiteY1" fmla="*/ 541866 h 761999"/>
                <a:gd name="connsiteX2" fmla="*/ 1625600 w 2946400"/>
                <a:gd name="connsiteY2" fmla="*/ 761999 h 761999"/>
                <a:gd name="connsiteX3" fmla="*/ 2411018 w 2946400"/>
                <a:gd name="connsiteY3" fmla="*/ 540425 h 761999"/>
                <a:gd name="connsiteX4" fmla="*/ 2946400 w 2946400"/>
                <a:gd name="connsiteY4" fmla="*/ 0 h 761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6400" h="761999">
                  <a:moveTo>
                    <a:pt x="0" y="118533"/>
                  </a:moveTo>
                  <a:cubicBezTo>
                    <a:pt x="160867" y="231421"/>
                    <a:pt x="440267" y="434622"/>
                    <a:pt x="711200" y="541866"/>
                  </a:cubicBezTo>
                  <a:cubicBezTo>
                    <a:pt x="982133" y="649110"/>
                    <a:pt x="1342297" y="762239"/>
                    <a:pt x="1625600" y="761999"/>
                  </a:cubicBezTo>
                  <a:cubicBezTo>
                    <a:pt x="1908903" y="761759"/>
                    <a:pt x="2216826" y="669107"/>
                    <a:pt x="2411018" y="540425"/>
                  </a:cubicBezTo>
                  <a:cubicBezTo>
                    <a:pt x="2568822" y="439125"/>
                    <a:pt x="2810933" y="153810"/>
                    <a:pt x="2946400" y="0"/>
                  </a:cubicBezTo>
                </a:path>
              </a:pathLst>
            </a:custGeom>
            <a:noFill/>
            <a:ln w="38100">
              <a:solidFill>
                <a:srgbClr val="71CFE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4" name="Freeform 63">
              <a:extLst>
                <a:ext uri="{FF2B5EF4-FFF2-40B4-BE49-F238E27FC236}">
                  <a16:creationId xmlns:a16="http://schemas.microsoft.com/office/drawing/2014/main" id="{096627C5-37EF-894C-A3B9-EDC74916A059}"/>
                </a:ext>
              </a:extLst>
            </p:cNvPr>
            <p:cNvSpPr/>
            <p:nvPr/>
          </p:nvSpPr>
          <p:spPr>
            <a:xfrm>
              <a:off x="5565913" y="1967948"/>
              <a:ext cx="2927074" cy="3602935"/>
            </a:xfrm>
            <a:custGeom>
              <a:avLst/>
              <a:gdLst>
                <a:gd name="connsiteX0" fmla="*/ 0 w 3041374"/>
                <a:gd name="connsiteY0" fmla="*/ 0 h 3747496"/>
                <a:gd name="connsiteX1" fmla="*/ 357809 w 3041374"/>
                <a:gd name="connsiteY1" fmla="*/ 39756 h 3747496"/>
                <a:gd name="connsiteX2" fmla="*/ 1113183 w 3041374"/>
                <a:gd name="connsiteY2" fmla="*/ 178904 h 3747496"/>
                <a:gd name="connsiteX3" fmla="*/ 1331844 w 3041374"/>
                <a:gd name="connsiteY3" fmla="*/ 596348 h 3747496"/>
                <a:gd name="connsiteX4" fmla="*/ 954157 w 3041374"/>
                <a:gd name="connsiteY4" fmla="*/ 894522 h 3747496"/>
                <a:gd name="connsiteX5" fmla="*/ 596348 w 3041374"/>
                <a:gd name="connsiteY5" fmla="*/ 695739 h 3747496"/>
                <a:gd name="connsiteX6" fmla="*/ 675861 w 3041374"/>
                <a:gd name="connsiteY6" fmla="*/ 397565 h 3747496"/>
                <a:gd name="connsiteX7" fmla="*/ 1411357 w 3041374"/>
                <a:gd name="connsiteY7" fmla="*/ 357809 h 3747496"/>
                <a:gd name="connsiteX8" fmla="*/ 1928191 w 3041374"/>
                <a:gd name="connsiteY8" fmla="*/ 1053548 h 3747496"/>
                <a:gd name="connsiteX9" fmla="*/ 1928191 w 3041374"/>
                <a:gd name="connsiteY9" fmla="*/ 2067339 h 3747496"/>
                <a:gd name="connsiteX10" fmla="*/ 1908313 w 3041374"/>
                <a:gd name="connsiteY10" fmla="*/ 2822713 h 3747496"/>
                <a:gd name="connsiteX11" fmla="*/ 2146852 w 3041374"/>
                <a:gd name="connsiteY11" fmla="*/ 3637722 h 3747496"/>
                <a:gd name="connsiteX12" fmla="*/ 3041374 w 3041374"/>
                <a:gd name="connsiteY12" fmla="*/ 3717235 h 3747496"/>
                <a:gd name="connsiteX0" fmla="*/ 0 w 3041374"/>
                <a:gd name="connsiteY0" fmla="*/ 0 h 3747496"/>
                <a:gd name="connsiteX1" fmla="*/ 357809 w 3041374"/>
                <a:gd name="connsiteY1" fmla="*/ 39756 h 3747496"/>
                <a:gd name="connsiteX2" fmla="*/ 1113183 w 3041374"/>
                <a:gd name="connsiteY2" fmla="*/ 178904 h 3747496"/>
                <a:gd name="connsiteX3" fmla="*/ 1331844 w 3041374"/>
                <a:gd name="connsiteY3" fmla="*/ 596348 h 3747496"/>
                <a:gd name="connsiteX4" fmla="*/ 954157 w 3041374"/>
                <a:gd name="connsiteY4" fmla="*/ 894522 h 3747496"/>
                <a:gd name="connsiteX5" fmla="*/ 596348 w 3041374"/>
                <a:gd name="connsiteY5" fmla="*/ 695739 h 3747496"/>
                <a:gd name="connsiteX6" fmla="*/ 661113 w 3041374"/>
                <a:gd name="connsiteY6" fmla="*/ 368068 h 3747496"/>
                <a:gd name="connsiteX7" fmla="*/ 1411357 w 3041374"/>
                <a:gd name="connsiteY7" fmla="*/ 357809 h 3747496"/>
                <a:gd name="connsiteX8" fmla="*/ 1928191 w 3041374"/>
                <a:gd name="connsiteY8" fmla="*/ 1053548 h 3747496"/>
                <a:gd name="connsiteX9" fmla="*/ 1928191 w 3041374"/>
                <a:gd name="connsiteY9" fmla="*/ 2067339 h 3747496"/>
                <a:gd name="connsiteX10" fmla="*/ 1908313 w 3041374"/>
                <a:gd name="connsiteY10" fmla="*/ 2822713 h 3747496"/>
                <a:gd name="connsiteX11" fmla="*/ 2146852 w 3041374"/>
                <a:gd name="connsiteY11" fmla="*/ 3637722 h 3747496"/>
                <a:gd name="connsiteX12" fmla="*/ 3041374 w 3041374"/>
                <a:gd name="connsiteY12" fmla="*/ 3717235 h 3747496"/>
                <a:gd name="connsiteX0" fmla="*/ 0 w 3041374"/>
                <a:gd name="connsiteY0" fmla="*/ 0 h 3747496"/>
                <a:gd name="connsiteX1" fmla="*/ 357809 w 3041374"/>
                <a:gd name="connsiteY1" fmla="*/ 39756 h 3747496"/>
                <a:gd name="connsiteX2" fmla="*/ 1113183 w 3041374"/>
                <a:gd name="connsiteY2" fmla="*/ 178904 h 3747496"/>
                <a:gd name="connsiteX3" fmla="*/ 1331844 w 3041374"/>
                <a:gd name="connsiteY3" fmla="*/ 596348 h 3747496"/>
                <a:gd name="connsiteX4" fmla="*/ 954157 w 3041374"/>
                <a:gd name="connsiteY4" fmla="*/ 894522 h 3747496"/>
                <a:gd name="connsiteX5" fmla="*/ 633219 w 3041374"/>
                <a:gd name="connsiteY5" fmla="*/ 703113 h 3747496"/>
                <a:gd name="connsiteX6" fmla="*/ 661113 w 3041374"/>
                <a:gd name="connsiteY6" fmla="*/ 368068 h 3747496"/>
                <a:gd name="connsiteX7" fmla="*/ 1411357 w 3041374"/>
                <a:gd name="connsiteY7" fmla="*/ 357809 h 3747496"/>
                <a:gd name="connsiteX8" fmla="*/ 1928191 w 3041374"/>
                <a:gd name="connsiteY8" fmla="*/ 1053548 h 3747496"/>
                <a:gd name="connsiteX9" fmla="*/ 1928191 w 3041374"/>
                <a:gd name="connsiteY9" fmla="*/ 2067339 h 3747496"/>
                <a:gd name="connsiteX10" fmla="*/ 1908313 w 3041374"/>
                <a:gd name="connsiteY10" fmla="*/ 2822713 h 3747496"/>
                <a:gd name="connsiteX11" fmla="*/ 2146852 w 3041374"/>
                <a:gd name="connsiteY11" fmla="*/ 3637722 h 3747496"/>
                <a:gd name="connsiteX12" fmla="*/ 3041374 w 3041374"/>
                <a:gd name="connsiteY12" fmla="*/ 3717235 h 3747496"/>
                <a:gd name="connsiteX0" fmla="*/ 0 w 3041374"/>
                <a:gd name="connsiteY0" fmla="*/ 0 h 3747496"/>
                <a:gd name="connsiteX1" fmla="*/ 357809 w 3041374"/>
                <a:gd name="connsiteY1" fmla="*/ 39756 h 3747496"/>
                <a:gd name="connsiteX2" fmla="*/ 1113183 w 3041374"/>
                <a:gd name="connsiteY2" fmla="*/ 178904 h 3747496"/>
                <a:gd name="connsiteX3" fmla="*/ 1331844 w 3041374"/>
                <a:gd name="connsiteY3" fmla="*/ 596348 h 3747496"/>
                <a:gd name="connsiteX4" fmla="*/ 954157 w 3041374"/>
                <a:gd name="connsiteY4" fmla="*/ 894522 h 3747496"/>
                <a:gd name="connsiteX5" fmla="*/ 633219 w 3041374"/>
                <a:gd name="connsiteY5" fmla="*/ 703113 h 3747496"/>
                <a:gd name="connsiteX6" fmla="*/ 756978 w 3041374"/>
                <a:gd name="connsiteY6" fmla="*/ 375442 h 3747496"/>
                <a:gd name="connsiteX7" fmla="*/ 1411357 w 3041374"/>
                <a:gd name="connsiteY7" fmla="*/ 357809 h 3747496"/>
                <a:gd name="connsiteX8" fmla="*/ 1928191 w 3041374"/>
                <a:gd name="connsiteY8" fmla="*/ 1053548 h 3747496"/>
                <a:gd name="connsiteX9" fmla="*/ 1928191 w 3041374"/>
                <a:gd name="connsiteY9" fmla="*/ 2067339 h 3747496"/>
                <a:gd name="connsiteX10" fmla="*/ 1908313 w 3041374"/>
                <a:gd name="connsiteY10" fmla="*/ 2822713 h 3747496"/>
                <a:gd name="connsiteX11" fmla="*/ 2146852 w 3041374"/>
                <a:gd name="connsiteY11" fmla="*/ 3637722 h 3747496"/>
                <a:gd name="connsiteX12" fmla="*/ 3041374 w 3041374"/>
                <a:gd name="connsiteY12" fmla="*/ 3717235 h 3747496"/>
                <a:gd name="connsiteX0" fmla="*/ 0 w 3041374"/>
                <a:gd name="connsiteY0" fmla="*/ 0 h 3747496"/>
                <a:gd name="connsiteX1" fmla="*/ 357809 w 3041374"/>
                <a:gd name="connsiteY1" fmla="*/ 39756 h 3747496"/>
                <a:gd name="connsiteX2" fmla="*/ 1113183 w 3041374"/>
                <a:gd name="connsiteY2" fmla="*/ 178904 h 3747496"/>
                <a:gd name="connsiteX3" fmla="*/ 1331844 w 3041374"/>
                <a:gd name="connsiteY3" fmla="*/ 596348 h 3747496"/>
                <a:gd name="connsiteX4" fmla="*/ 954157 w 3041374"/>
                <a:gd name="connsiteY4" fmla="*/ 894522 h 3747496"/>
                <a:gd name="connsiteX5" fmla="*/ 633219 w 3041374"/>
                <a:gd name="connsiteY5" fmla="*/ 703113 h 3747496"/>
                <a:gd name="connsiteX6" fmla="*/ 756978 w 3041374"/>
                <a:gd name="connsiteY6" fmla="*/ 375442 h 3747496"/>
                <a:gd name="connsiteX7" fmla="*/ 1411357 w 3041374"/>
                <a:gd name="connsiteY7" fmla="*/ 357809 h 3747496"/>
                <a:gd name="connsiteX8" fmla="*/ 1928191 w 3041374"/>
                <a:gd name="connsiteY8" fmla="*/ 1053548 h 3747496"/>
                <a:gd name="connsiteX9" fmla="*/ 1928191 w 3041374"/>
                <a:gd name="connsiteY9" fmla="*/ 2067339 h 3747496"/>
                <a:gd name="connsiteX10" fmla="*/ 1908313 w 3041374"/>
                <a:gd name="connsiteY10" fmla="*/ 2822713 h 3747496"/>
                <a:gd name="connsiteX11" fmla="*/ 2146852 w 3041374"/>
                <a:gd name="connsiteY11" fmla="*/ 3637722 h 3747496"/>
                <a:gd name="connsiteX12" fmla="*/ 3041374 w 3041374"/>
                <a:gd name="connsiteY12" fmla="*/ 3717235 h 3747496"/>
                <a:gd name="connsiteX0" fmla="*/ 0 w 3041374"/>
                <a:gd name="connsiteY0" fmla="*/ 0 h 3747496"/>
                <a:gd name="connsiteX1" fmla="*/ 357809 w 3041374"/>
                <a:gd name="connsiteY1" fmla="*/ 39756 h 3747496"/>
                <a:gd name="connsiteX2" fmla="*/ 1113183 w 3041374"/>
                <a:gd name="connsiteY2" fmla="*/ 178904 h 3747496"/>
                <a:gd name="connsiteX3" fmla="*/ 1331844 w 3041374"/>
                <a:gd name="connsiteY3" fmla="*/ 596348 h 3747496"/>
                <a:gd name="connsiteX4" fmla="*/ 954157 w 3041374"/>
                <a:gd name="connsiteY4" fmla="*/ 894522 h 3747496"/>
                <a:gd name="connsiteX5" fmla="*/ 633219 w 3041374"/>
                <a:gd name="connsiteY5" fmla="*/ 703113 h 3747496"/>
                <a:gd name="connsiteX6" fmla="*/ 756978 w 3041374"/>
                <a:gd name="connsiteY6" fmla="*/ 375442 h 3747496"/>
                <a:gd name="connsiteX7" fmla="*/ 1411357 w 3041374"/>
                <a:gd name="connsiteY7" fmla="*/ 357809 h 3747496"/>
                <a:gd name="connsiteX8" fmla="*/ 1928191 w 3041374"/>
                <a:gd name="connsiteY8" fmla="*/ 1053548 h 3747496"/>
                <a:gd name="connsiteX9" fmla="*/ 1928191 w 3041374"/>
                <a:gd name="connsiteY9" fmla="*/ 2067339 h 3747496"/>
                <a:gd name="connsiteX10" fmla="*/ 1908313 w 3041374"/>
                <a:gd name="connsiteY10" fmla="*/ 2822713 h 3747496"/>
                <a:gd name="connsiteX11" fmla="*/ 2146852 w 3041374"/>
                <a:gd name="connsiteY11" fmla="*/ 3637722 h 3747496"/>
                <a:gd name="connsiteX12" fmla="*/ 3041374 w 3041374"/>
                <a:gd name="connsiteY12" fmla="*/ 3717235 h 3747496"/>
                <a:gd name="connsiteX0" fmla="*/ 0 w 3041374"/>
                <a:gd name="connsiteY0" fmla="*/ 0 h 3747496"/>
                <a:gd name="connsiteX1" fmla="*/ 357809 w 3041374"/>
                <a:gd name="connsiteY1" fmla="*/ 39756 h 3747496"/>
                <a:gd name="connsiteX2" fmla="*/ 1113183 w 3041374"/>
                <a:gd name="connsiteY2" fmla="*/ 178904 h 3747496"/>
                <a:gd name="connsiteX3" fmla="*/ 1331844 w 3041374"/>
                <a:gd name="connsiteY3" fmla="*/ 596348 h 3747496"/>
                <a:gd name="connsiteX4" fmla="*/ 1027899 w 3041374"/>
                <a:gd name="connsiteY4" fmla="*/ 901896 h 3747496"/>
                <a:gd name="connsiteX5" fmla="*/ 633219 w 3041374"/>
                <a:gd name="connsiteY5" fmla="*/ 703113 h 3747496"/>
                <a:gd name="connsiteX6" fmla="*/ 756978 w 3041374"/>
                <a:gd name="connsiteY6" fmla="*/ 375442 h 3747496"/>
                <a:gd name="connsiteX7" fmla="*/ 1411357 w 3041374"/>
                <a:gd name="connsiteY7" fmla="*/ 357809 h 3747496"/>
                <a:gd name="connsiteX8" fmla="*/ 1928191 w 3041374"/>
                <a:gd name="connsiteY8" fmla="*/ 1053548 h 3747496"/>
                <a:gd name="connsiteX9" fmla="*/ 1928191 w 3041374"/>
                <a:gd name="connsiteY9" fmla="*/ 2067339 h 3747496"/>
                <a:gd name="connsiteX10" fmla="*/ 1908313 w 3041374"/>
                <a:gd name="connsiteY10" fmla="*/ 2822713 h 3747496"/>
                <a:gd name="connsiteX11" fmla="*/ 2146852 w 3041374"/>
                <a:gd name="connsiteY11" fmla="*/ 3637722 h 3747496"/>
                <a:gd name="connsiteX12" fmla="*/ 3041374 w 3041374"/>
                <a:gd name="connsiteY12" fmla="*/ 3717235 h 3747496"/>
                <a:gd name="connsiteX0" fmla="*/ 0 w 3041374"/>
                <a:gd name="connsiteY0" fmla="*/ 0 h 3747496"/>
                <a:gd name="connsiteX1" fmla="*/ 357809 w 3041374"/>
                <a:gd name="connsiteY1" fmla="*/ 39756 h 3747496"/>
                <a:gd name="connsiteX2" fmla="*/ 1113183 w 3041374"/>
                <a:gd name="connsiteY2" fmla="*/ 178904 h 3747496"/>
                <a:gd name="connsiteX3" fmla="*/ 1331844 w 3041374"/>
                <a:gd name="connsiteY3" fmla="*/ 596348 h 3747496"/>
                <a:gd name="connsiteX4" fmla="*/ 961531 w 3041374"/>
                <a:gd name="connsiteY4" fmla="*/ 909270 h 3747496"/>
                <a:gd name="connsiteX5" fmla="*/ 633219 w 3041374"/>
                <a:gd name="connsiteY5" fmla="*/ 703113 h 3747496"/>
                <a:gd name="connsiteX6" fmla="*/ 756978 w 3041374"/>
                <a:gd name="connsiteY6" fmla="*/ 375442 h 3747496"/>
                <a:gd name="connsiteX7" fmla="*/ 1411357 w 3041374"/>
                <a:gd name="connsiteY7" fmla="*/ 357809 h 3747496"/>
                <a:gd name="connsiteX8" fmla="*/ 1928191 w 3041374"/>
                <a:gd name="connsiteY8" fmla="*/ 1053548 h 3747496"/>
                <a:gd name="connsiteX9" fmla="*/ 1928191 w 3041374"/>
                <a:gd name="connsiteY9" fmla="*/ 2067339 h 3747496"/>
                <a:gd name="connsiteX10" fmla="*/ 1908313 w 3041374"/>
                <a:gd name="connsiteY10" fmla="*/ 2822713 h 3747496"/>
                <a:gd name="connsiteX11" fmla="*/ 2146852 w 3041374"/>
                <a:gd name="connsiteY11" fmla="*/ 3637722 h 3747496"/>
                <a:gd name="connsiteX12" fmla="*/ 3041374 w 3041374"/>
                <a:gd name="connsiteY12" fmla="*/ 3717235 h 3747496"/>
                <a:gd name="connsiteX0" fmla="*/ 0 w 3041374"/>
                <a:gd name="connsiteY0" fmla="*/ 0 h 3747496"/>
                <a:gd name="connsiteX1" fmla="*/ 357809 w 3041374"/>
                <a:gd name="connsiteY1" fmla="*/ 39756 h 3747496"/>
                <a:gd name="connsiteX2" fmla="*/ 1113183 w 3041374"/>
                <a:gd name="connsiteY2" fmla="*/ 178904 h 3747496"/>
                <a:gd name="connsiteX3" fmla="*/ 1331844 w 3041374"/>
                <a:gd name="connsiteY3" fmla="*/ 596348 h 3747496"/>
                <a:gd name="connsiteX4" fmla="*/ 961531 w 3041374"/>
                <a:gd name="connsiteY4" fmla="*/ 909270 h 3747496"/>
                <a:gd name="connsiteX5" fmla="*/ 633219 w 3041374"/>
                <a:gd name="connsiteY5" fmla="*/ 703113 h 3747496"/>
                <a:gd name="connsiteX6" fmla="*/ 756978 w 3041374"/>
                <a:gd name="connsiteY6" fmla="*/ 375442 h 3747496"/>
                <a:gd name="connsiteX7" fmla="*/ 1411357 w 3041374"/>
                <a:gd name="connsiteY7" fmla="*/ 357809 h 3747496"/>
                <a:gd name="connsiteX8" fmla="*/ 1928191 w 3041374"/>
                <a:gd name="connsiteY8" fmla="*/ 1053548 h 3747496"/>
                <a:gd name="connsiteX9" fmla="*/ 1928191 w 3041374"/>
                <a:gd name="connsiteY9" fmla="*/ 2067339 h 3747496"/>
                <a:gd name="connsiteX10" fmla="*/ 1908313 w 3041374"/>
                <a:gd name="connsiteY10" fmla="*/ 2822713 h 3747496"/>
                <a:gd name="connsiteX11" fmla="*/ 2146852 w 3041374"/>
                <a:gd name="connsiteY11" fmla="*/ 3637722 h 3747496"/>
                <a:gd name="connsiteX12" fmla="*/ 3041374 w 3041374"/>
                <a:gd name="connsiteY12" fmla="*/ 3717235 h 3747496"/>
                <a:gd name="connsiteX0" fmla="*/ 0 w 3041374"/>
                <a:gd name="connsiteY0" fmla="*/ 0 h 3747496"/>
                <a:gd name="connsiteX1" fmla="*/ 357809 w 3041374"/>
                <a:gd name="connsiteY1" fmla="*/ 39756 h 3747496"/>
                <a:gd name="connsiteX2" fmla="*/ 1113183 w 3041374"/>
                <a:gd name="connsiteY2" fmla="*/ 178904 h 3747496"/>
                <a:gd name="connsiteX3" fmla="*/ 1331844 w 3041374"/>
                <a:gd name="connsiteY3" fmla="*/ 596348 h 3747496"/>
                <a:gd name="connsiteX4" fmla="*/ 961531 w 3041374"/>
                <a:gd name="connsiteY4" fmla="*/ 909270 h 3747496"/>
                <a:gd name="connsiteX5" fmla="*/ 655342 w 3041374"/>
                <a:gd name="connsiteY5" fmla="*/ 688365 h 3747496"/>
                <a:gd name="connsiteX6" fmla="*/ 756978 w 3041374"/>
                <a:gd name="connsiteY6" fmla="*/ 375442 h 3747496"/>
                <a:gd name="connsiteX7" fmla="*/ 1411357 w 3041374"/>
                <a:gd name="connsiteY7" fmla="*/ 357809 h 3747496"/>
                <a:gd name="connsiteX8" fmla="*/ 1928191 w 3041374"/>
                <a:gd name="connsiteY8" fmla="*/ 1053548 h 3747496"/>
                <a:gd name="connsiteX9" fmla="*/ 1928191 w 3041374"/>
                <a:gd name="connsiteY9" fmla="*/ 2067339 h 3747496"/>
                <a:gd name="connsiteX10" fmla="*/ 1908313 w 3041374"/>
                <a:gd name="connsiteY10" fmla="*/ 2822713 h 3747496"/>
                <a:gd name="connsiteX11" fmla="*/ 2146852 w 3041374"/>
                <a:gd name="connsiteY11" fmla="*/ 3637722 h 3747496"/>
                <a:gd name="connsiteX12" fmla="*/ 3041374 w 3041374"/>
                <a:gd name="connsiteY12" fmla="*/ 3717235 h 3747496"/>
                <a:gd name="connsiteX0" fmla="*/ 0 w 3041374"/>
                <a:gd name="connsiteY0" fmla="*/ 0 h 3747496"/>
                <a:gd name="connsiteX1" fmla="*/ 357809 w 3041374"/>
                <a:gd name="connsiteY1" fmla="*/ 39756 h 3747496"/>
                <a:gd name="connsiteX2" fmla="*/ 1113183 w 3041374"/>
                <a:gd name="connsiteY2" fmla="*/ 178904 h 3747496"/>
                <a:gd name="connsiteX3" fmla="*/ 1331844 w 3041374"/>
                <a:gd name="connsiteY3" fmla="*/ 596348 h 3747496"/>
                <a:gd name="connsiteX4" fmla="*/ 961531 w 3041374"/>
                <a:gd name="connsiteY4" fmla="*/ 909270 h 3747496"/>
                <a:gd name="connsiteX5" fmla="*/ 655342 w 3041374"/>
                <a:gd name="connsiteY5" fmla="*/ 688365 h 3747496"/>
                <a:gd name="connsiteX6" fmla="*/ 874966 w 3041374"/>
                <a:gd name="connsiteY6" fmla="*/ 360694 h 3747496"/>
                <a:gd name="connsiteX7" fmla="*/ 1411357 w 3041374"/>
                <a:gd name="connsiteY7" fmla="*/ 357809 h 3747496"/>
                <a:gd name="connsiteX8" fmla="*/ 1928191 w 3041374"/>
                <a:gd name="connsiteY8" fmla="*/ 1053548 h 3747496"/>
                <a:gd name="connsiteX9" fmla="*/ 1928191 w 3041374"/>
                <a:gd name="connsiteY9" fmla="*/ 2067339 h 3747496"/>
                <a:gd name="connsiteX10" fmla="*/ 1908313 w 3041374"/>
                <a:gd name="connsiteY10" fmla="*/ 2822713 h 3747496"/>
                <a:gd name="connsiteX11" fmla="*/ 2146852 w 3041374"/>
                <a:gd name="connsiteY11" fmla="*/ 3637722 h 3747496"/>
                <a:gd name="connsiteX12" fmla="*/ 3041374 w 3041374"/>
                <a:gd name="connsiteY12" fmla="*/ 3717235 h 3747496"/>
                <a:gd name="connsiteX0" fmla="*/ 0 w 3041374"/>
                <a:gd name="connsiteY0" fmla="*/ 0 h 3747496"/>
                <a:gd name="connsiteX1" fmla="*/ 357809 w 3041374"/>
                <a:gd name="connsiteY1" fmla="*/ 39756 h 3747496"/>
                <a:gd name="connsiteX2" fmla="*/ 1113183 w 3041374"/>
                <a:gd name="connsiteY2" fmla="*/ 178904 h 3747496"/>
                <a:gd name="connsiteX3" fmla="*/ 1331844 w 3041374"/>
                <a:gd name="connsiteY3" fmla="*/ 655341 h 3747496"/>
                <a:gd name="connsiteX4" fmla="*/ 961531 w 3041374"/>
                <a:gd name="connsiteY4" fmla="*/ 909270 h 3747496"/>
                <a:gd name="connsiteX5" fmla="*/ 655342 w 3041374"/>
                <a:gd name="connsiteY5" fmla="*/ 688365 h 3747496"/>
                <a:gd name="connsiteX6" fmla="*/ 874966 w 3041374"/>
                <a:gd name="connsiteY6" fmla="*/ 360694 h 3747496"/>
                <a:gd name="connsiteX7" fmla="*/ 1411357 w 3041374"/>
                <a:gd name="connsiteY7" fmla="*/ 357809 h 3747496"/>
                <a:gd name="connsiteX8" fmla="*/ 1928191 w 3041374"/>
                <a:gd name="connsiteY8" fmla="*/ 1053548 h 3747496"/>
                <a:gd name="connsiteX9" fmla="*/ 1928191 w 3041374"/>
                <a:gd name="connsiteY9" fmla="*/ 2067339 h 3747496"/>
                <a:gd name="connsiteX10" fmla="*/ 1908313 w 3041374"/>
                <a:gd name="connsiteY10" fmla="*/ 2822713 h 3747496"/>
                <a:gd name="connsiteX11" fmla="*/ 2146852 w 3041374"/>
                <a:gd name="connsiteY11" fmla="*/ 3637722 h 3747496"/>
                <a:gd name="connsiteX12" fmla="*/ 3041374 w 3041374"/>
                <a:gd name="connsiteY12" fmla="*/ 3717235 h 3747496"/>
                <a:gd name="connsiteX0" fmla="*/ 0 w 3041374"/>
                <a:gd name="connsiteY0" fmla="*/ 0 h 3747496"/>
                <a:gd name="connsiteX1" fmla="*/ 357809 w 3041374"/>
                <a:gd name="connsiteY1" fmla="*/ 39756 h 3747496"/>
                <a:gd name="connsiteX2" fmla="*/ 1113183 w 3041374"/>
                <a:gd name="connsiteY2" fmla="*/ 178904 h 3747496"/>
                <a:gd name="connsiteX3" fmla="*/ 1331844 w 3041374"/>
                <a:gd name="connsiteY3" fmla="*/ 655341 h 3747496"/>
                <a:gd name="connsiteX4" fmla="*/ 961531 w 3041374"/>
                <a:gd name="connsiteY4" fmla="*/ 909270 h 3747496"/>
                <a:gd name="connsiteX5" fmla="*/ 655342 w 3041374"/>
                <a:gd name="connsiteY5" fmla="*/ 688365 h 3747496"/>
                <a:gd name="connsiteX6" fmla="*/ 874966 w 3041374"/>
                <a:gd name="connsiteY6" fmla="*/ 360694 h 3747496"/>
                <a:gd name="connsiteX7" fmla="*/ 1411357 w 3041374"/>
                <a:gd name="connsiteY7" fmla="*/ 357809 h 3747496"/>
                <a:gd name="connsiteX8" fmla="*/ 1928191 w 3041374"/>
                <a:gd name="connsiteY8" fmla="*/ 1053548 h 3747496"/>
                <a:gd name="connsiteX9" fmla="*/ 1928191 w 3041374"/>
                <a:gd name="connsiteY9" fmla="*/ 2067339 h 3747496"/>
                <a:gd name="connsiteX10" fmla="*/ 1908313 w 3041374"/>
                <a:gd name="connsiteY10" fmla="*/ 2822713 h 3747496"/>
                <a:gd name="connsiteX11" fmla="*/ 2146852 w 3041374"/>
                <a:gd name="connsiteY11" fmla="*/ 3637722 h 3747496"/>
                <a:gd name="connsiteX12" fmla="*/ 3041374 w 3041374"/>
                <a:gd name="connsiteY12" fmla="*/ 3717235 h 3747496"/>
                <a:gd name="connsiteX0" fmla="*/ 0 w 3041374"/>
                <a:gd name="connsiteY0" fmla="*/ 0 h 3747496"/>
                <a:gd name="connsiteX1" fmla="*/ 357809 w 3041374"/>
                <a:gd name="connsiteY1" fmla="*/ 39756 h 3747496"/>
                <a:gd name="connsiteX2" fmla="*/ 1113183 w 3041374"/>
                <a:gd name="connsiteY2" fmla="*/ 178904 h 3747496"/>
                <a:gd name="connsiteX3" fmla="*/ 1331844 w 3041374"/>
                <a:gd name="connsiteY3" fmla="*/ 655341 h 3747496"/>
                <a:gd name="connsiteX4" fmla="*/ 961531 w 3041374"/>
                <a:gd name="connsiteY4" fmla="*/ 909270 h 3747496"/>
                <a:gd name="connsiteX5" fmla="*/ 692213 w 3041374"/>
                <a:gd name="connsiteY5" fmla="*/ 695740 h 3747496"/>
                <a:gd name="connsiteX6" fmla="*/ 874966 w 3041374"/>
                <a:gd name="connsiteY6" fmla="*/ 360694 h 3747496"/>
                <a:gd name="connsiteX7" fmla="*/ 1411357 w 3041374"/>
                <a:gd name="connsiteY7" fmla="*/ 357809 h 3747496"/>
                <a:gd name="connsiteX8" fmla="*/ 1928191 w 3041374"/>
                <a:gd name="connsiteY8" fmla="*/ 1053548 h 3747496"/>
                <a:gd name="connsiteX9" fmla="*/ 1928191 w 3041374"/>
                <a:gd name="connsiteY9" fmla="*/ 2067339 h 3747496"/>
                <a:gd name="connsiteX10" fmla="*/ 1908313 w 3041374"/>
                <a:gd name="connsiteY10" fmla="*/ 2822713 h 3747496"/>
                <a:gd name="connsiteX11" fmla="*/ 2146852 w 3041374"/>
                <a:gd name="connsiteY11" fmla="*/ 3637722 h 3747496"/>
                <a:gd name="connsiteX12" fmla="*/ 3041374 w 3041374"/>
                <a:gd name="connsiteY12" fmla="*/ 3717235 h 3747496"/>
                <a:gd name="connsiteX0" fmla="*/ 0 w 3041374"/>
                <a:gd name="connsiteY0" fmla="*/ 0 h 3747496"/>
                <a:gd name="connsiteX1" fmla="*/ 357809 w 3041374"/>
                <a:gd name="connsiteY1" fmla="*/ 39756 h 3747496"/>
                <a:gd name="connsiteX2" fmla="*/ 1113183 w 3041374"/>
                <a:gd name="connsiteY2" fmla="*/ 178904 h 3747496"/>
                <a:gd name="connsiteX3" fmla="*/ 1331844 w 3041374"/>
                <a:gd name="connsiteY3" fmla="*/ 655341 h 3747496"/>
                <a:gd name="connsiteX4" fmla="*/ 961531 w 3041374"/>
                <a:gd name="connsiteY4" fmla="*/ 909270 h 3747496"/>
                <a:gd name="connsiteX5" fmla="*/ 714336 w 3041374"/>
                <a:gd name="connsiteY5" fmla="*/ 666243 h 3747496"/>
                <a:gd name="connsiteX6" fmla="*/ 874966 w 3041374"/>
                <a:gd name="connsiteY6" fmla="*/ 360694 h 3747496"/>
                <a:gd name="connsiteX7" fmla="*/ 1411357 w 3041374"/>
                <a:gd name="connsiteY7" fmla="*/ 357809 h 3747496"/>
                <a:gd name="connsiteX8" fmla="*/ 1928191 w 3041374"/>
                <a:gd name="connsiteY8" fmla="*/ 1053548 h 3747496"/>
                <a:gd name="connsiteX9" fmla="*/ 1928191 w 3041374"/>
                <a:gd name="connsiteY9" fmla="*/ 2067339 h 3747496"/>
                <a:gd name="connsiteX10" fmla="*/ 1908313 w 3041374"/>
                <a:gd name="connsiteY10" fmla="*/ 2822713 h 3747496"/>
                <a:gd name="connsiteX11" fmla="*/ 2146852 w 3041374"/>
                <a:gd name="connsiteY11" fmla="*/ 3637722 h 3747496"/>
                <a:gd name="connsiteX12" fmla="*/ 3041374 w 3041374"/>
                <a:gd name="connsiteY12" fmla="*/ 3717235 h 3747496"/>
                <a:gd name="connsiteX0" fmla="*/ 0 w 3041374"/>
                <a:gd name="connsiteY0" fmla="*/ 0 h 3747496"/>
                <a:gd name="connsiteX1" fmla="*/ 357809 w 3041374"/>
                <a:gd name="connsiteY1" fmla="*/ 39756 h 3747496"/>
                <a:gd name="connsiteX2" fmla="*/ 1113183 w 3041374"/>
                <a:gd name="connsiteY2" fmla="*/ 178904 h 3747496"/>
                <a:gd name="connsiteX3" fmla="*/ 1331844 w 3041374"/>
                <a:gd name="connsiteY3" fmla="*/ 655341 h 3747496"/>
                <a:gd name="connsiteX4" fmla="*/ 983654 w 3041374"/>
                <a:gd name="connsiteY4" fmla="*/ 887148 h 3747496"/>
                <a:gd name="connsiteX5" fmla="*/ 714336 w 3041374"/>
                <a:gd name="connsiteY5" fmla="*/ 666243 h 3747496"/>
                <a:gd name="connsiteX6" fmla="*/ 874966 w 3041374"/>
                <a:gd name="connsiteY6" fmla="*/ 360694 h 3747496"/>
                <a:gd name="connsiteX7" fmla="*/ 1411357 w 3041374"/>
                <a:gd name="connsiteY7" fmla="*/ 357809 h 3747496"/>
                <a:gd name="connsiteX8" fmla="*/ 1928191 w 3041374"/>
                <a:gd name="connsiteY8" fmla="*/ 1053548 h 3747496"/>
                <a:gd name="connsiteX9" fmla="*/ 1928191 w 3041374"/>
                <a:gd name="connsiteY9" fmla="*/ 2067339 h 3747496"/>
                <a:gd name="connsiteX10" fmla="*/ 1908313 w 3041374"/>
                <a:gd name="connsiteY10" fmla="*/ 2822713 h 3747496"/>
                <a:gd name="connsiteX11" fmla="*/ 2146852 w 3041374"/>
                <a:gd name="connsiteY11" fmla="*/ 3637722 h 3747496"/>
                <a:gd name="connsiteX12" fmla="*/ 3041374 w 3041374"/>
                <a:gd name="connsiteY12" fmla="*/ 3717235 h 3747496"/>
                <a:gd name="connsiteX0" fmla="*/ 0 w 3041374"/>
                <a:gd name="connsiteY0" fmla="*/ 0 h 3747496"/>
                <a:gd name="connsiteX1" fmla="*/ 357809 w 3041374"/>
                <a:gd name="connsiteY1" fmla="*/ 39756 h 3747496"/>
                <a:gd name="connsiteX2" fmla="*/ 1113183 w 3041374"/>
                <a:gd name="connsiteY2" fmla="*/ 178904 h 3747496"/>
                <a:gd name="connsiteX3" fmla="*/ 1317095 w 3041374"/>
                <a:gd name="connsiteY3" fmla="*/ 706961 h 3747496"/>
                <a:gd name="connsiteX4" fmla="*/ 983654 w 3041374"/>
                <a:gd name="connsiteY4" fmla="*/ 887148 h 3747496"/>
                <a:gd name="connsiteX5" fmla="*/ 714336 w 3041374"/>
                <a:gd name="connsiteY5" fmla="*/ 666243 h 3747496"/>
                <a:gd name="connsiteX6" fmla="*/ 874966 w 3041374"/>
                <a:gd name="connsiteY6" fmla="*/ 360694 h 3747496"/>
                <a:gd name="connsiteX7" fmla="*/ 1411357 w 3041374"/>
                <a:gd name="connsiteY7" fmla="*/ 357809 h 3747496"/>
                <a:gd name="connsiteX8" fmla="*/ 1928191 w 3041374"/>
                <a:gd name="connsiteY8" fmla="*/ 1053548 h 3747496"/>
                <a:gd name="connsiteX9" fmla="*/ 1928191 w 3041374"/>
                <a:gd name="connsiteY9" fmla="*/ 2067339 h 3747496"/>
                <a:gd name="connsiteX10" fmla="*/ 1908313 w 3041374"/>
                <a:gd name="connsiteY10" fmla="*/ 2822713 h 3747496"/>
                <a:gd name="connsiteX11" fmla="*/ 2146852 w 3041374"/>
                <a:gd name="connsiteY11" fmla="*/ 3637722 h 3747496"/>
                <a:gd name="connsiteX12" fmla="*/ 3041374 w 3041374"/>
                <a:gd name="connsiteY12" fmla="*/ 3717235 h 3747496"/>
                <a:gd name="connsiteX0" fmla="*/ 0 w 3041374"/>
                <a:gd name="connsiteY0" fmla="*/ 0 h 3747496"/>
                <a:gd name="connsiteX1" fmla="*/ 365183 w 3041374"/>
                <a:gd name="connsiteY1" fmla="*/ 25007 h 3747496"/>
                <a:gd name="connsiteX2" fmla="*/ 1113183 w 3041374"/>
                <a:gd name="connsiteY2" fmla="*/ 178904 h 3747496"/>
                <a:gd name="connsiteX3" fmla="*/ 1317095 w 3041374"/>
                <a:gd name="connsiteY3" fmla="*/ 706961 h 3747496"/>
                <a:gd name="connsiteX4" fmla="*/ 983654 w 3041374"/>
                <a:gd name="connsiteY4" fmla="*/ 887148 h 3747496"/>
                <a:gd name="connsiteX5" fmla="*/ 714336 w 3041374"/>
                <a:gd name="connsiteY5" fmla="*/ 666243 h 3747496"/>
                <a:gd name="connsiteX6" fmla="*/ 874966 w 3041374"/>
                <a:gd name="connsiteY6" fmla="*/ 360694 h 3747496"/>
                <a:gd name="connsiteX7" fmla="*/ 1411357 w 3041374"/>
                <a:gd name="connsiteY7" fmla="*/ 357809 h 3747496"/>
                <a:gd name="connsiteX8" fmla="*/ 1928191 w 3041374"/>
                <a:gd name="connsiteY8" fmla="*/ 1053548 h 3747496"/>
                <a:gd name="connsiteX9" fmla="*/ 1928191 w 3041374"/>
                <a:gd name="connsiteY9" fmla="*/ 2067339 h 3747496"/>
                <a:gd name="connsiteX10" fmla="*/ 1908313 w 3041374"/>
                <a:gd name="connsiteY10" fmla="*/ 2822713 h 3747496"/>
                <a:gd name="connsiteX11" fmla="*/ 2146852 w 3041374"/>
                <a:gd name="connsiteY11" fmla="*/ 3637722 h 3747496"/>
                <a:gd name="connsiteX12" fmla="*/ 3041374 w 3041374"/>
                <a:gd name="connsiteY12" fmla="*/ 3717235 h 3747496"/>
                <a:gd name="connsiteX0" fmla="*/ 0 w 3041374"/>
                <a:gd name="connsiteY0" fmla="*/ 0 h 3747496"/>
                <a:gd name="connsiteX1" fmla="*/ 365183 w 3041374"/>
                <a:gd name="connsiteY1" fmla="*/ 25007 h 3747496"/>
                <a:gd name="connsiteX2" fmla="*/ 1113183 w 3041374"/>
                <a:gd name="connsiteY2" fmla="*/ 178904 h 3747496"/>
                <a:gd name="connsiteX3" fmla="*/ 1317095 w 3041374"/>
                <a:gd name="connsiteY3" fmla="*/ 706961 h 3747496"/>
                <a:gd name="connsiteX4" fmla="*/ 983654 w 3041374"/>
                <a:gd name="connsiteY4" fmla="*/ 887148 h 3747496"/>
                <a:gd name="connsiteX5" fmla="*/ 714336 w 3041374"/>
                <a:gd name="connsiteY5" fmla="*/ 666243 h 3747496"/>
                <a:gd name="connsiteX6" fmla="*/ 874966 w 3041374"/>
                <a:gd name="connsiteY6" fmla="*/ 360694 h 3747496"/>
                <a:gd name="connsiteX7" fmla="*/ 1411357 w 3041374"/>
                <a:gd name="connsiteY7" fmla="*/ 357809 h 3747496"/>
                <a:gd name="connsiteX8" fmla="*/ 1928191 w 3041374"/>
                <a:gd name="connsiteY8" fmla="*/ 1053548 h 3747496"/>
                <a:gd name="connsiteX9" fmla="*/ 1928191 w 3041374"/>
                <a:gd name="connsiteY9" fmla="*/ 2067339 h 3747496"/>
                <a:gd name="connsiteX10" fmla="*/ 1908313 w 3041374"/>
                <a:gd name="connsiteY10" fmla="*/ 2822713 h 3747496"/>
                <a:gd name="connsiteX11" fmla="*/ 2146852 w 3041374"/>
                <a:gd name="connsiteY11" fmla="*/ 3637722 h 3747496"/>
                <a:gd name="connsiteX12" fmla="*/ 3041374 w 3041374"/>
                <a:gd name="connsiteY12" fmla="*/ 3717235 h 3747496"/>
                <a:gd name="connsiteX0" fmla="*/ 0 w 3041374"/>
                <a:gd name="connsiteY0" fmla="*/ 0 h 3747496"/>
                <a:gd name="connsiteX1" fmla="*/ 365183 w 3041374"/>
                <a:gd name="connsiteY1" fmla="*/ 25007 h 3747496"/>
                <a:gd name="connsiteX2" fmla="*/ 1113183 w 3041374"/>
                <a:gd name="connsiteY2" fmla="*/ 178904 h 3747496"/>
                <a:gd name="connsiteX3" fmla="*/ 1317095 w 3041374"/>
                <a:gd name="connsiteY3" fmla="*/ 706961 h 3747496"/>
                <a:gd name="connsiteX4" fmla="*/ 983654 w 3041374"/>
                <a:gd name="connsiteY4" fmla="*/ 887148 h 3747496"/>
                <a:gd name="connsiteX5" fmla="*/ 714336 w 3041374"/>
                <a:gd name="connsiteY5" fmla="*/ 666243 h 3747496"/>
                <a:gd name="connsiteX6" fmla="*/ 874966 w 3041374"/>
                <a:gd name="connsiteY6" fmla="*/ 360694 h 3747496"/>
                <a:gd name="connsiteX7" fmla="*/ 1411357 w 3041374"/>
                <a:gd name="connsiteY7" fmla="*/ 357809 h 3747496"/>
                <a:gd name="connsiteX8" fmla="*/ 1928191 w 3041374"/>
                <a:gd name="connsiteY8" fmla="*/ 1053548 h 3747496"/>
                <a:gd name="connsiteX9" fmla="*/ 1928191 w 3041374"/>
                <a:gd name="connsiteY9" fmla="*/ 2067339 h 3747496"/>
                <a:gd name="connsiteX10" fmla="*/ 1908313 w 3041374"/>
                <a:gd name="connsiteY10" fmla="*/ 2822713 h 3747496"/>
                <a:gd name="connsiteX11" fmla="*/ 2146852 w 3041374"/>
                <a:gd name="connsiteY11" fmla="*/ 3637722 h 3747496"/>
                <a:gd name="connsiteX12" fmla="*/ 3041374 w 3041374"/>
                <a:gd name="connsiteY12" fmla="*/ 3717235 h 3747496"/>
                <a:gd name="connsiteX0" fmla="*/ 0 w 3041374"/>
                <a:gd name="connsiteY0" fmla="*/ 0 h 3747496"/>
                <a:gd name="connsiteX1" fmla="*/ 365183 w 3041374"/>
                <a:gd name="connsiteY1" fmla="*/ 25007 h 3747496"/>
                <a:gd name="connsiteX2" fmla="*/ 1113183 w 3041374"/>
                <a:gd name="connsiteY2" fmla="*/ 178904 h 3747496"/>
                <a:gd name="connsiteX3" fmla="*/ 1294972 w 3041374"/>
                <a:gd name="connsiteY3" fmla="*/ 692212 h 3747496"/>
                <a:gd name="connsiteX4" fmla="*/ 983654 w 3041374"/>
                <a:gd name="connsiteY4" fmla="*/ 887148 h 3747496"/>
                <a:gd name="connsiteX5" fmla="*/ 714336 w 3041374"/>
                <a:gd name="connsiteY5" fmla="*/ 666243 h 3747496"/>
                <a:gd name="connsiteX6" fmla="*/ 874966 w 3041374"/>
                <a:gd name="connsiteY6" fmla="*/ 360694 h 3747496"/>
                <a:gd name="connsiteX7" fmla="*/ 1411357 w 3041374"/>
                <a:gd name="connsiteY7" fmla="*/ 357809 h 3747496"/>
                <a:gd name="connsiteX8" fmla="*/ 1928191 w 3041374"/>
                <a:gd name="connsiteY8" fmla="*/ 1053548 h 3747496"/>
                <a:gd name="connsiteX9" fmla="*/ 1928191 w 3041374"/>
                <a:gd name="connsiteY9" fmla="*/ 2067339 h 3747496"/>
                <a:gd name="connsiteX10" fmla="*/ 1908313 w 3041374"/>
                <a:gd name="connsiteY10" fmla="*/ 2822713 h 3747496"/>
                <a:gd name="connsiteX11" fmla="*/ 2146852 w 3041374"/>
                <a:gd name="connsiteY11" fmla="*/ 3637722 h 3747496"/>
                <a:gd name="connsiteX12" fmla="*/ 3041374 w 3041374"/>
                <a:gd name="connsiteY12" fmla="*/ 3717235 h 3747496"/>
                <a:gd name="connsiteX0" fmla="*/ 0 w 3041374"/>
                <a:gd name="connsiteY0" fmla="*/ 0 h 3747496"/>
                <a:gd name="connsiteX1" fmla="*/ 365183 w 3041374"/>
                <a:gd name="connsiteY1" fmla="*/ 25007 h 3747496"/>
                <a:gd name="connsiteX2" fmla="*/ 1113183 w 3041374"/>
                <a:gd name="connsiteY2" fmla="*/ 178904 h 3747496"/>
                <a:gd name="connsiteX3" fmla="*/ 1294972 w 3041374"/>
                <a:gd name="connsiteY3" fmla="*/ 692212 h 3747496"/>
                <a:gd name="connsiteX4" fmla="*/ 983654 w 3041374"/>
                <a:gd name="connsiteY4" fmla="*/ 887148 h 3747496"/>
                <a:gd name="connsiteX5" fmla="*/ 714336 w 3041374"/>
                <a:gd name="connsiteY5" fmla="*/ 666243 h 3747496"/>
                <a:gd name="connsiteX6" fmla="*/ 874966 w 3041374"/>
                <a:gd name="connsiteY6" fmla="*/ 360694 h 3747496"/>
                <a:gd name="connsiteX7" fmla="*/ 1455602 w 3041374"/>
                <a:gd name="connsiteY7" fmla="*/ 424177 h 3747496"/>
                <a:gd name="connsiteX8" fmla="*/ 1928191 w 3041374"/>
                <a:gd name="connsiteY8" fmla="*/ 1053548 h 3747496"/>
                <a:gd name="connsiteX9" fmla="*/ 1928191 w 3041374"/>
                <a:gd name="connsiteY9" fmla="*/ 2067339 h 3747496"/>
                <a:gd name="connsiteX10" fmla="*/ 1908313 w 3041374"/>
                <a:gd name="connsiteY10" fmla="*/ 2822713 h 3747496"/>
                <a:gd name="connsiteX11" fmla="*/ 2146852 w 3041374"/>
                <a:gd name="connsiteY11" fmla="*/ 3637722 h 3747496"/>
                <a:gd name="connsiteX12" fmla="*/ 3041374 w 3041374"/>
                <a:gd name="connsiteY12" fmla="*/ 3717235 h 3747496"/>
                <a:gd name="connsiteX0" fmla="*/ 0 w 3041374"/>
                <a:gd name="connsiteY0" fmla="*/ 0 h 3747496"/>
                <a:gd name="connsiteX1" fmla="*/ 365183 w 3041374"/>
                <a:gd name="connsiteY1" fmla="*/ 25007 h 3747496"/>
                <a:gd name="connsiteX2" fmla="*/ 1113183 w 3041374"/>
                <a:gd name="connsiteY2" fmla="*/ 178904 h 3747496"/>
                <a:gd name="connsiteX3" fmla="*/ 1294972 w 3041374"/>
                <a:gd name="connsiteY3" fmla="*/ 692212 h 3747496"/>
                <a:gd name="connsiteX4" fmla="*/ 983654 w 3041374"/>
                <a:gd name="connsiteY4" fmla="*/ 887148 h 3747496"/>
                <a:gd name="connsiteX5" fmla="*/ 714336 w 3041374"/>
                <a:gd name="connsiteY5" fmla="*/ 666243 h 3747496"/>
                <a:gd name="connsiteX6" fmla="*/ 874966 w 3041374"/>
                <a:gd name="connsiteY6" fmla="*/ 360694 h 3747496"/>
                <a:gd name="connsiteX7" fmla="*/ 1455602 w 3041374"/>
                <a:gd name="connsiteY7" fmla="*/ 424177 h 3747496"/>
                <a:gd name="connsiteX8" fmla="*/ 1928191 w 3041374"/>
                <a:gd name="connsiteY8" fmla="*/ 1053548 h 3747496"/>
                <a:gd name="connsiteX9" fmla="*/ 1928191 w 3041374"/>
                <a:gd name="connsiteY9" fmla="*/ 2067339 h 3747496"/>
                <a:gd name="connsiteX10" fmla="*/ 1871442 w 3041374"/>
                <a:gd name="connsiteY10" fmla="*/ 2911203 h 3747496"/>
                <a:gd name="connsiteX11" fmla="*/ 2146852 w 3041374"/>
                <a:gd name="connsiteY11" fmla="*/ 3637722 h 3747496"/>
                <a:gd name="connsiteX12" fmla="*/ 3041374 w 3041374"/>
                <a:gd name="connsiteY12" fmla="*/ 3717235 h 3747496"/>
                <a:gd name="connsiteX0" fmla="*/ 0 w 3041374"/>
                <a:gd name="connsiteY0" fmla="*/ 0 h 3747496"/>
                <a:gd name="connsiteX1" fmla="*/ 365183 w 3041374"/>
                <a:gd name="connsiteY1" fmla="*/ 25007 h 3747496"/>
                <a:gd name="connsiteX2" fmla="*/ 1113183 w 3041374"/>
                <a:gd name="connsiteY2" fmla="*/ 178904 h 3747496"/>
                <a:gd name="connsiteX3" fmla="*/ 1294972 w 3041374"/>
                <a:gd name="connsiteY3" fmla="*/ 692212 h 3747496"/>
                <a:gd name="connsiteX4" fmla="*/ 983654 w 3041374"/>
                <a:gd name="connsiteY4" fmla="*/ 887148 h 3747496"/>
                <a:gd name="connsiteX5" fmla="*/ 714336 w 3041374"/>
                <a:gd name="connsiteY5" fmla="*/ 666243 h 3747496"/>
                <a:gd name="connsiteX6" fmla="*/ 874966 w 3041374"/>
                <a:gd name="connsiteY6" fmla="*/ 360694 h 3747496"/>
                <a:gd name="connsiteX7" fmla="*/ 1455602 w 3041374"/>
                <a:gd name="connsiteY7" fmla="*/ 424177 h 3747496"/>
                <a:gd name="connsiteX8" fmla="*/ 1928191 w 3041374"/>
                <a:gd name="connsiteY8" fmla="*/ 1053548 h 3747496"/>
                <a:gd name="connsiteX9" fmla="*/ 1928191 w 3041374"/>
                <a:gd name="connsiteY9" fmla="*/ 2067339 h 3747496"/>
                <a:gd name="connsiteX10" fmla="*/ 1871442 w 3041374"/>
                <a:gd name="connsiteY10" fmla="*/ 2911203 h 3747496"/>
                <a:gd name="connsiteX11" fmla="*/ 2146852 w 3041374"/>
                <a:gd name="connsiteY11" fmla="*/ 3637722 h 3747496"/>
                <a:gd name="connsiteX12" fmla="*/ 3041374 w 3041374"/>
                <a:gd name="connsiteY12" fmla="*/ 3717235 h 3747496"/>
                <a:gd name="connsiteX0" fmla="*/ 0 w 3041374"/>
                <a:gd name="connsiteY0" fmla="*/ 0 h 3747496"/>
                <a:gd name="connsiteX1" fmla="*/ 365183 w 3041374"/>
                <a:gd name="connsiteY1" fmla="*/ 25007 h 3747496"/>
                <a:gd name="connsiteX2" fmla="*/ 1113183 w 3041374"/>
                <a:gd name="connsiteY2" fmla="*/ 178904 h 3747496"/>
                <a:gd name="connsiteX3" fmla="*/ 1294972 w 3041374"/>
                <a:gd name="connsiteY3" fmla="*/ 692212 h 3747496"/>
                <a:gd name="connsiteX4" fmla="*/ 983654 w 3041374"/>
                <a:gd name="connsiteY4" fmla="*/ 887148 h 3747496"/>
                <a:gd name="connsiteX5" fmla="*/ 714336 w 3041374"/>
                <a:gd name="connsiteY5" fmla="*/ 666243 h 3747496"/>
                <a:gd name="connsiteX6" fmla="*/ 874966 w 3041374"/>
                <a:gd name="connsiteY6" fmla="*/ 360694 h 3747496"/>
                <a:gd name="connsiteX7" fmla="*/ 1455602 w 3041374"/>
                <a:gd name="connsiteY7" fmla="*/ 424177 h 3747496"/>
                <a:gd name="connsiteX8" fmla="*/ 1928191 w 3041374"/>
                <a:gd name="connsiteY8" fmla="*/ 1053548 h 3747496"/>
                <a:gd name="connsiteX9" fmla="*/ 1928191 w 3041374"/>
                <a:gd name="connsiteY9" fmla="*/ 2067339 h 3747496"/>
                <a:gd name="connsiteX10" fmla="*/ 1871442 w 3041374"/>
                <a:gd name="connsiteY10" fmla="*/ 2911203 h 3747496"/>
                <a:gd name="connsiteX11" fmla="*/ 2146852 w 3041374"/>
                <a:gd name="connsiteY11" fmla="*/ 3637722 h 3747496"/>
                <a:gd name="connsiteX12" fmla="*/ 3041374 w 3041374"/>
                <a:gd name="connsiteY12" fmla="*/ 3717235 h 3747496"/>
                <a:gd name="connsiteX0" fmla="*/ 0 w 3041374"/>
                <a:gd name="connsiteY0" fmla="*/ 0 h 3769479"/>
                <a:gd name="connsiteX1" fmla="*/ 365183 w 3041374"/>
                <a:gd name="connsiteY1" fmla="*/ 25007 h 3769479"/>
                <a:gd name="connsiteX2" fmla="*/ 1113183 w 3041374"/>
                <a:gd name="connsiteY2" fmla="*/ 178904 h 3769479"/>
                <a:gd name="connsiteX3" fmla="*/ 1294972 w 3041374"/>
                <a:gd name="connsiteY3" fmla="*/ 692212 h 3769479"/>
                <a:gd name="connsiteX4" fmla="*/ 983654 w 3041374"/>
                <a:gd name="connsiteY4" fmla="*/ 887148 h 3769479"/>
                <a:gd name="connsiteX5" fmla="*/ 714336 w 3041374"/>
                <a:gd name="connsiteY5" fmla="*/ 666243 h 3769479"/>
                <a:gd name="connsiteX6" fmla="*/ 874966 w 3041374"/>
                <a:gd name="connsiteY6" fmla="*/ 360694 h 3769479"/>
                <a:gd name="connsiteX7" fmla="*/ 1455602 w 3041374"/>
                <a:gd name="connsiteY7" fmla="*/ 424177 h 3769479"/>
                <a:gd name="connsiteX8" fmla="*/ 1928191 w 3041374"/>
                <a:gd name="connsiteY8" fmla="*/ 1053548 h 3769479"/>
                <a:gd name="connsiteX9" fmla="*/ 1928191 w 3041374"/>
                <a:gd name="connsiteY9" fmla="*/ 2067339 h 3769479"/>
                <a:gd name="connsiteX10" fmla="*/ 1871442 w 3041374"/>
                <a:gd name="connsiteY10" fmla="*/ 2911203 h 3769479"/>
                <a:gd name="connsiteX11" fmla="*/ 2124729 w 3041374"/>
                <a:gd name="connsiteY11" fmla="*/ 3681967 h 3769479"/>
                <a:gd name="connsiteX12" fmla="*/ 3041374 w 3041374"/>
                <a:gd name="connsiteY12" fmla="*/ 3717235 h 3769479"/>
                <a:gd name="connsiteX0" fmla="*/ 0 w 3041374"/>
                <a:gd name="connsiteY0" fmla="*/ 0 h 3769479"/>
                <a:gd name="connsiteX1" fmla="*/ 365183 w 3041374"/>
                <a:gd name="connsiteY1" fmla="*/ 25007 h 3769479"/>
                <a:gd name="connsiteX2" fmla="*/ 1113183 w 3041374"/>
                <a:gd name="connsiteY2" fmla="*/ 178904 h 3769479"/>
                <a:gd name="connsiteX3" fmla="*/ 1294972 w 3041374"/>
                <a:gd name="connsiteY3" fmla="*/ 692212 h 3769479"/>
                <a:gd name="connsiteX4" fmla="*/ 983654 w 3041374"/>
                <a:gd name="connsiteY4" fmla="*/ 887148 h 3769479"/>
                <a:gd name="connsiteX5" fmla="*/ 714336 w 3041374"/>
                <a:gd name="connsiteY5" fmla="*/ 666243 h 3769479"/>
                <a:gd name="connsiteX6" fmla="*/ 874966 w 3041374"/>
                <a:gd name="connsiteY6" fmla="*/ 360694 h 3769479"/>
                <a:gd name="connsiteX7" fmla="*/ 1455602 w 3041374"/>
                <a:gd name="connsiteY7" fmla="*/ 424177 h 3769479"/>
                <a:gd name="connsiteX8" fmla="*/ 1928191 w 3041374"/>
                <a:gd name="connsiteY8" fmla="*/ 1053548 h 3769479"/>
                <a:gd name="connsiteX9" fmla="*/ 1928191 w 3041374"/>
                <a:gd name="connsiteY9" fmla="*/ 2067339 h 3769479"/>
                <a:gd name="connsiteX10" fmla="*/ 1871442 w 3041374"/>
                <a:gd name="connsiteY10" fmla="*/ 2911203 h 3769479"/>
                <a:gd name="connsiteX11" fmla="*/ 2124729 w 3041374"/>
                <a:gd name="connsiteY11" fmla="*/ 3681967 h 3769479"/>
                <a:gd name="connsiteX12" fmla="*/ 3041374 w 3041374"/>
                <a:gd name="connsiteY12" fmla="*/ 3717235 h 3769479"/>
                <a:gd name="connsiteX0" fmla="*/ 0 w 3041374"/>
                <a:gd name="connsiteY0" fmla="*/ 0 h 3737347"/>
                <a:gd name="connsiteX1" fmla="*/ 365183 w 3041374"/>
                <a:gd name="connsiteY1" fmla="*/ 25007 h 3737347"/>
                <a:gd name="connsiteX2" fmla="*/ 1113183 w 3041374"/>
                <a:gd name="connsiteY2" fmla="*/ 178904 h 3737347"/>
                <a:gd name="connsiteX3" fmla="*/ 1294972 w 3041374"/>
                <a:gd name="connsiteY3" fmla="*/ 692212 h 3737347"/>
                <a:gd name="connsiteX4" fmla="*/ 983654 w 3041374"/>
                <a:gd name="connsiteY4" fmla="*/ 887148 h 3737347"/>
                <a:gd name="connsiteX5" fmla="*/ 714336 w 3041374"/>
                <a:gd name="connsiteY5" fmla="*/ 666243 h 3737347"/>
                <a:gd name="connsiteX6" fmla="*/ 874966 w 3041374"/>
                <a:gd name="connsiteY6" fmla="*/ 360694 h 3737347"/>
                <a:gd name="connsiteX7" fmla="*/ 1455602 w 3041374"/>
                <a:gd name="connsiteY7" fmla="*/ 424177 h 3737347"/>
                <a:gd name="connsiteX8" fmla="*/ 1928191 w 3041374"/>
                <a:gd name="connsiteY8" fmla="*/ 1053548 h 3737347"/>
                <a:gd name="connsiteX9" fmla="*/ 1928191 w 3041374"/>
                <a:gd name="connsiteY9" fmla="*/ 2067339 h 3737347"/>
                <a:gd name="connsiteX10" fmla="*/ 1871442 w 3041374"/>
                <a:gd name="connsiteY10" fmla="*/ 2911203 h 3737347"/>
                <a:gd name="connsiteX11" fmla="*/ 2124729 w 3041374"/>
                <a:gd name="connsiteY11" fmla="*/ 3681967 h 3737347"/>
                <a:gd name="connsiteX12" fmla="*/ 3041374 w 3041374"/>
                <a:gd name="connsiteY12" fmla="*/ 3717235 h 3737347"/>
                <a:gd name="connsiteX0" fmla="*/ 0 w 3041374"/>
                <a:gd name="connsiteY0" fmla="*/ 0 h 3737347"/>
                <a:gd name="connsiteX1" fmla="*/ 365183 w 3041374"/>
                <a:gd name="connsiteY1" fmla="*/ 25007 h 3737347"/>
                <a:gd name="connsiteX2" fmla="*/ 1113183 w 3041374"/>
                <a:gd name="connsiteY2" fmla="*/ 178904 h 3737347"/>
                <a:gd name="connsiteX3" fmla="*/ 1294972 w 3041374"/>
                <a:gd name="connsiteY3" fmla="*/ 692212 h 3737347"/>
                <a:gd name="connsiteX4" fmla="*/ 983654 w 3041374"/>
                <a:gd name="connsiteY4" fmla="*/ 887148 h 3737347"/>
                <a:gd name="connsiteX5" fmla="*/ 714336 w 3041374"/>
                <a:gd name="connsiteY5" fmla="*/ 666243 h 3737347"/>
                <a:gd name="connsiteX6" fmla="*/ 874966 w 3041374"/>
                <a:gd name="connsiteY6" fmla="*/ 360694 h 3737347"/>
                <a:gd name="connsiteX7" fmla="*/ 1455602 w 3041374"/>
                <a:gd name="connsiteY7" fmla="*/ 424177 h 3737347"/>
                <a:gd name="connsiteX8" fmla="*/ 1928191 w 3041374"/>
                <a:gd name="connsiteY8" fmla="*/ 1053548 h 3737347"/>
                <a:gd name="connsiteX9" fmla="*/ 1928191 w 3041374"/>
                <a:gd name="connsiteY9" fmla="*/ 2067339 h 3737347"/>
                <a:gd name="connsiteX10" fmla="*/ 1871442 w 3041374"/>
                <a:gd name="connsiteY10" fmla="*/ 2911203 h 3737347"/>
                <a:gd name="connsiteX11" fmla="*/ 2124729 w 3041374"/>
                <a:gd name="connsiteY11" fmla="*/ 3681967 h 3737347"/>
                <a:gd name="connsiteX12" fmla="*/ 3041374 w 3041374"/>
                <a:gd name="connsiteY12" fmla="*/ 3717235 h 3737347"/>
                <a:gd name="connsiteX0" fmla="*/ 0 w 3041374"/>
                <a:gd name="connsiteY0" fmla="*/ 0 h 3737347"/>
                <a:gd name="connsiteX1" fmla="*/ 365183 w 3041374"/>
                <a:gd name="connsiteY1" fmla="*/ 25007 h 3737347"/>
                <a:gd name="connsiteX2" fmla="*/ 1113183 w 3041374"/>
                <a:gd name="connsiteY2" fmla="*/ 178904 h 3737347"/>
                <a:gd name="connsiteX3" fmla="*/ 1294972 w 3041374"/>
                <a:gd name="connsiteY3" fmla="*/ 692212 h 3737347"/>
                <a:gd name="connsiteX4" fmla="*/ 983654 w 3041374"/>
                <a:gd name="connsiteY4" fmla="*/ 887148 h 3737347"/>
                <a:gd name="connsiteX5" fmla="*/ 714336 w 3041374"/>
                <a:gd name="connsiteY5" fmla="*/ 666243 h 3737347"/>
                <a:gd name="connsiteX6" fmla="*/ 874966 w 3041374"/>
                <a:gd name="connsiteY6" fmla="*/ 360694 h 3737347"/>
                <a:gd name="connsiteX7" fmla="*/ 1455602 w 3041374"/>
                <a:gd name="connsiteY7" fmla="*/ 424177 h 3737347"/>
                <a:gd name="connsiteX8" fmla="*/ 1935565 w 3041374"/>
                <a:gd name="connsiteY8" fmla="*/ 1009303 h 3737347"/>
                <a:gd name="connsiteX9" fmla="*/ 1928191 w 3041374"/>
                <a:gd name="connsiteY9" fmla="*/ 2067339 h 3737347"/>
                <a:gd name="connsiteX10" fmla="*/ 1871442 w 3041374"/>
                <a:gd name="connsiteY10" fmla="*/ 2911203 h 3737347"/>
                <a:gd name="connsiteX11" fmla="*/ 2124729 w 3041374"/>
                <a:gd name="connsiteY11" fmla="*/ 3681967 h 3737347"/>
                <a:gd name="connsiteX12" fmla="*/ 3041374 w 3041374"/>
                <a:gd name="connsiteY12" fmla="*/ 3717235 h 3737347"/>
                <a:gd name="connsiteX0" fmla="*/ 0 w 2941362"/>
                <a:gd name="connsiteY0" fmla="*/ 0 h 3710995"/>
                <a:gd name="connsiteX1" fmla="*/ 365183 w 2941362"/>
                <a:gd name="connsiteY1" fmla="*/ 25007 h 3710995"/>
                <a:gd name="connsiteX2" fmla="*/ 1113183 w 2941362"/>
                <a:gd name="connsiteY2" fmla="*/ 178904 h 3710995"/>
                <a:gd name="connsiteX3" fmla="*/ 1294972 w 2941362"/>
                <a:gd name="connsiteY3" fmla="*/ 692212 h 3710995"/>
                <a:gd name="connsiteX4" fmla="*/ 983654 w 2941362"/>
                <a:gd name="connsiteY4" fmla="*/ 887148 h 3710995"/>
                <a:gd name="connsiteX5" fmla="*/ 714336 w 2941362"/>
                <a:gd name="connsiteY5" fmla="*/ 666243 h 3710995"/>
                <a:gd name="connsiteX6" fmla="*/ 874966 w 2941362"/>
                <a:gd name="connsiteY6" fmla="*/ 360694 h 3710995"/>
                <a:gd name="connsiteX7" fmla="*/ 1455602 w 2941362"/>
                <a:gd name="connsiteY7" fmla="*/ 424177 h 3710995"/>
                <a:gd name="connsiteX8" fmla="*/ 1935565 w 2941362"/>
                <a:gd name="connsiteY8" fmla="*/ 1009303 h 3710995"/>
                <a:gd name="connsiteX9" fmla="*/ 1928191 w 2941362"/>
                <a:gd name="connsiteY9" fmla="*/ 2067339 h 3710995"/>
                <a:gd name="connsiteX10" fmla="*/ 1871442 w 2941362"/>
                <a:gd name="connsiteY10" fmla="*/ 2911203 h 3710995"/>
                <a:gd name="connsiteX11" fmla="*/ 2124729 w 2941362"/>
                <a:gd name="connsiteY11" fmla="*/ 3681967 h 3710995"/>
                <a:gd name="connsiteX12" fmla="*/ 2941362 w 2941362"/>
                <a:gd name="connsiteY12" fmla="*/ 3660085 h 3710995"/>
                <a:gd name="connsiteX0" fmla="*/ 0 w 2941362"/>
                <a:gd name="connsiteY0" fmla="*/ 0 h 3714626"/>
                <a:gd name="connsiteX1" fmla="*/ 365183 w 2941362"/>
                <a:gd name="connsiteY1" fmla="*/ 25007 h 3714626"/>
                <a:gd name="connsiteX2" fmla="*/ 1113183 w 2941362"/>
                <a:gd name="connsiteY2" fmla="*/ 178904 h 3714626"/>
                <a:gd name="connsiteX3" fmla="*/ 1294972 w 2941362"/>
                <a:gd name="connsiteY3" fmla="*/ 692212 h 3714626"/>
                <a:gd name="connsiteX4" fmla="*/ 983654 w 2941362"/>
                <a:gd name="connsiteY4" fmla="*/ 887148 h 3714626"/>
                <a:gd name="connsiteX5" fmla="*/ 714336 w 2941362"/>
                <a:gd name="connsiteY5" fmla="*/ 666243 h 3714626"/>
                <a:gd name="connsiteX6" fmla="*/ 874966 w 2941362"/>
                <a:gd name="connsiteY6" fmla="*/ 360694 h 3714626"/>
                <a:gd name="connsiteX7" fmla="*/ 1455602 w 2941362"/>
                <a:gd name="connsiteY7" fmla="*/ 424177 h 3714626"/>
                <a:gd name="connsiteX8" fmla="*/ 1935565 w 2941362"/>
                <a:gd name="connsiteY8" fmla="*/ 1009303 h 3714626"/>
                <a:gd name="connsiteX9" fmla="*/ 1928191 w 2941362"/>
                <a:gd name="connsiteY9" fmla="*/ 2067339 h 3714626"/>
                <a:gd name="connsiteX10" fmla="*/ 1871442 w 2941362"/>
                <a:gd name="connsiteY10" fmla="*/ 2911203 h 3714626"/>
                <a:gd name="connsiteX11" fmla="*/ 2124729 w 2941362"/>
                <a:gd name="connsiteY11" fmla="*/ 3681967 h 3714626"/>
                <a:gd name="connsiteX12" fmla="*/ 2941362 w 2941362"/>
                <a:gd name="connsiteY12" fmla="*/ 3660085 h 3714626"/>
                <a:gd name="connsiteX0" fmla="*/ 0 w 2941362"/>
                <a:gd name="connsiteY0" fmla="*/ 0 h 3697868"/>
                <a:gd name="connsiteX1" fmla="*/ 365183 w 2941362"/>
                <a:gd name="connsiteY1" fmla="*/ 25007 h 3697868"/>
                <a:gd name="connsiteX2" fmla="*/ 1113183 w 2941362"/>
                <a:gd name="connsiteY2" fmla="*/ 178904 h 3697868"/>
                <a:gd name="connsiteX3" fmla="*/ 1294972 w 2941362"/>
                <a:gd name="connsiteY3" fmla="*/ 692212 h 3697868"/>
                <a:gd name="connsiteX4" fmla="*/ 983654 w 2941362"/>
                <a:gd name="connsiteY4" fmla="*/ 887148 h 3697868"/>
                <a:gd name="connsiteX5" fmla="*/ 714336 w 2941362"/>
                <a:gd name="connsiteY5" fmla="*/ 666243 h 3697868"/>
                <a:gd name="connsiteX6" fmla="*/ 874966 w 2941362"/>
                <a:gd name="connsiteY6" fmla="*/ 360694 h 3697868"/>
                <a:gd name="connsiteX7" fmla="*/ 1455602 w 2941362"/>
                <a:gd name="connsiteY7" fmla="*/ 424177 h 3697868"/>
                <a:gd name="connsiteX8" fmla="*/ 1935565 w 2941362"/>
                <a:gd name="connsiteY8" fmla="*/ 1009303 h 3697868"/>
                <a:gd name="connsiteX9" fmla="*/ 1928191 w 2941362"/>
                <a:gd name="connsiteY9" fmla="*/ 2067339 h 3697868"/>
                <a:gd name="connsiteX10" fmla="*/ 1871442 w 2941362"/>
                <a:gd name="connsiteY10" fmla="*/ 2911203 h 3697868"/>
                <a:gd name="connsiteX11" fmla="*/ 2067579 w 2941362"/>
                <a:gd name="connsiteY11" fmla="*/ 3653392 h 3697868"/>
                <a:gd name="connsiteX12" fmla="*/ 2941362 w 2941362"/>
                <a:gd name="connsiteY12" fmla="*/ 3660085 h 3697868"/>
                <a:gd name="connsiteX0" fmla="*/ 0 w 2941362"/>
                <a:gd name="connsiteY0" fmla="*/ 0 h 3697868"/>
                <a:gd name="connsiteX1" fmla="*/ 365183 w 2941362"/>
                <a:gd name="connsiteY1" fmla="*/ 25007 h 3697868"/>
                <a:gd name="connsiteX2" fmla="*/ 1113183 w 2941362"/>
                <a:gd name="connsiteY2" fmla="*/ 178904 h 3697868"/>
                <a:gd name="connsiteX3" fmla="*/ 1294972 w 2941362"/>
                <a:gd name="connsiteY3" fmla="*/ 692212 h 3697868"/>
                <a:gd name="connsiteX4" fmla="*/ 983654 w 2941362"/>
                <a:gd name="connsiteY4" fmla="*/ 887148 h 3697868"/>
                <a:gd name="connsiteX5" fmla="*/ 714336 w 2941362"/>
                <a:gd name="connsiteY5" fmla="*/ 666243 h 3697868"/>
                <a:gd name="connsiteX6" fmla="*/ 874966 w 2941362"/>
                <a:gd name="connsiteY6" fmla="*/ 360694 h 3697868"/>
                <a:gd name="connsiteX7" fmla="*/ 1455602 w 2941362"/>
                <a:gd name="connsiteY7" fmla="*/ 424177 h 3697868"/>
                <a:gd name="connsiteX8" fmla="*/ 1935565 w 2941362"/>
                <a:gd name="connsiteY8" fmla="*/ 1009303 h 3697868"/>
                <a:gd name="connsiteX9" fmla="*/ 1928191 w 2941362"/>
                <a:gd name="connsiteY9" fmla="*/ 2067339 h 3697868"/>
                <a:gd name="connsiteX10" fmla="*/ 1199930 w 2941362"/>
                <a:gd name="connsiteY10" fmla="*/ 2925491 h 3697868"/>
                <a:gd name="connsiteX11" fmla="*/ 2067579 w 2941362"/>
                <a:gd name="connsiteY11" fmla="*/ 3653392 h 3697868"/>
                <a:gd name="connsiteX12" fmla="*/ 2941362 w 2941362"/>
                <a:gd name="connsiteY12" fmla="*/ 3660085 h 3697868"/>
                <a:gd name="connsiteX0" fmla="*/ 0 w 2941362"/>
                <a:gd name="connsiteY0" fmla="*/ 0 h 3697868"/>
                <a:gd name="connsiteX1" fmla="*/ 365183 w 2941362"/>
                <a:gd name="connsiteY1" fmla="*/ 25007 h 3697868"/>
                <a:gd name="connsiteX2" fmla="*/ 1113183 w 2941362"/>
                <a:gd name="connsiteY2" fmla="*/ 178904 h 3697868"/>
                <a:gd name="connsiteX3" fmla="*/ 1294972 w 2941362"/>
                <a:gd name="connsiteY3" fmla="*/ 692212 h 3697868"/>
                <a:gd name="connsiteX4" fmla="*/ 983654 w 2941362"/>
                <a:gd name="connsiteY4" fmla="*/ 887148 h 3697868"/>
                <a:gd name="connsiteX5" fmla="*/ 714336 w 2941362"/>
                <a:gd name="connsiteY5" fmla="*/ 666243 h 3697868"/>
                <a:gd name="connsiteX6" fmla="*/ 874966 w 2941362"/>
                <a:gd name="connsiteY6" fmla="*/ 360694 h 3697868"/>
                <a:gd name="connsiteX7" fmla="*/ 1455602 w 2941362"/>
                <a:gd name="connsiteY7" fmla="*/ 424177 h 3697868"/>
                <a:gd name="connsiteX8" fmla="*/ 1935565 w 2941362"/>
                <a:gd name="connsiteY8" fmla="*/ 1009303 h 3697868"/>
                <a:gd name="connsiteX9" fmla="*/ 1628154 w 2941362"/>
                <a:gd name="connsiteY9" fmla="*/ 2010189 h 3697868"/>
                <a:gd name="connsiteX10" fmla="*/ 1199930 w 2941362"/>
                <a:gd name="connsiteY10" fmla="*/ 2925491 h 3697868"/>
                <a:gd name="connsiteX11" fmla="*/ 2067579 w 2941362"/>
                <a:gd name="connsiteY11" fmla="*/ 3653392 h 3697868"/>
                <a:gd name="connsiteX12" fmla="*/ 2941362 w 2941362"/>
                <a:gd name="connsiteY12" fmla="*/ 3660085 h 3697868"/>
                <a:gd name="connsiteX0" fmla="*/ 0 w 2941362"/>
                <a:gd name="connsiteY0" fmla="*/ 0 h 3697868"/>
                <a:gd name="connsiteX1" fmla="*/ 365183 w 2941362"/>
                <a:gd name="connsiteY1" fmla="*/ 25007 h 3697868"/>
                <a:gd name="connsiteX2" fmla="*/ 1113183 w 2941362"/>
                <a:gd name="connsiteY2" fmla="*/ 178904 h 3697868"/>
                <a:gd name="connsiteX3" fmla="*/ 1294972 w 2941362"/>
                <a:gd name="connsiteY3" fmla="*/ 692212 h 3697868"/>
                <a:gd name="connsiteX4" fmla="*/ 983654 w 2941362"/>
                <a:gd name="connsiteY4" fmla="*/ 887148 h 3697868"/>
                <a:gd name="connsiteX5" fmla="*/ 714336 w 2941362"/>
                <a:gd name="connsiteY5" fmla="*/ 666243 h 3697868"/>
                <a:gd name="connsiteX6" fmla="*/ 874966 w 2941362"/>
                <a:gd name="connsiteY6" fmla="*/ 360694 h 3697868"/>
                <a:gd name="connsiteX7" fmla="*/ 1455602 w 2941362"/>
                <a:gd name="connsiteY7" fmla="*/ 424177 h 3697868"/>
                <a:gd name="connsiteX8" fmla="*/ 1935565 w 2941362"/>
                <a:gd name="connsiteY8" fmla="*/ 1009303 h 3697868"/>
                <a:gd name="connsiteX9" fmla="*/ 1628154 w 2941362"/>
                <a:gd name="connsiteY9" fmla="*/ 2010189 h 3697868"/>
                <a:gd name="connsiteX10" fmla="*/ 1171355 w 2941362"/>
                <a:gd name="connsiteY10" fmla="*/ 3039791 h 3697868"/>
                <a:gd name="connsiteX11" fmla="*/ 2067579 w 2941362"/>
                <a:gd name="connsiteY11" fmla="*/ 3653392 h 3697868"/>
                <a:gd name="connsiteX12" fmla="*/ 2941362 w 2941362"/>
                <a:gd name="connsiteY12" fmla="*/ 3660085 h 3697868"/>
                <a:gd name="connsiteX0" fmla="*/ 0 w 2941362"/>
                <a:gd name="connsiteY0" fmla="*/ 0 h 3663409"/>
                <a:gd name="connsiteX1" fmla="*/ 365183 w 2941362"/>
                <a:gd name="connsiteY1" fmla="*/ 25007 h 3663409"/>
                <a:gd name="connsiteX2" fmla="*/ 1113183 w 2941362"/>
                <a:gd name="connsiteY2" fmla="*/ 178904 h 3663409"/>
                <a:gd name="connsiteX3" fmla="*/ 1294972 w 2941362"/>
                <a:gd name="connsiteY3" fmla="*/ 692212 h 3663409"/>
                <a:gd name="connsiteX4" fmla="*/ 983654 w 2941362"/>
                <a:gd name="connsiteY4" fmla="*/ 887148 h 3663409"/>
                <a:gd name="connsiteX5" fmla="*/ 714336 w 2941362"/>
                <a:gd name="connsiteY5" fmla="*/ 666243 h 3663409"/>
                <a:gd name="connsiteX6" fmla="*/ 874966 w 2941362"/>
                <a:gd name="connsiteY6" fmla="*/ 360694 h 3663409"/>
                <a:gd name="connsiteX7" fmla="*/ 1455602 w 2941362"/>
                <a:gd name="connsiteY7" fmla="*/ 424177 h 3663409"/>
                <a:gd name="connsiteX8" fmla="*/ 1935565 w 2941362"/>
                <a:gd name="connsiteY8" fmla="*/ 1009303 h 3663409"/>
                <a:gd name="connsiteX9" fmla="*/ 1628154 w 2941362"/>
                <a:gd name="connsiteY9" fmla="*/ 2010189 h 3663409"/>
                <a:gd name="connsiteX10" fmla="*/ 1171355 w 2941362"/>
                <a:gd name="connsiteY10" fmla="*/ 3039791 h 3663409"/>
                <a:gd name="connsiteX11" fmla="*/ 2353329 w 2941362"/>
                <a:gd name="connsiteY11" fmla="*/ 3139042 h 3663409"/>
                <a:gd name="connsiteX12" fmla="*/ 2941362 w 2941362"/>
                <a:gd name="connsiteY12" fmla="*/ 3660085 h 3663409"/>
                <a:gd name="connsiteX0" fmla="*/ 0 w 2941362"/>
                <a:gd name="connsiteY0" fmla="*/ 0 h 3663409"/>
                <a:gd name="connsiteX1" fmla="*/ 365183 w 2941362"/>
                <a:gd name="connsiteY1" fmla="*/ 25007 h 3663409"/>
                <a:gd name="connsiteX2" fmla="*/ 1113183 w 2941362"/>
                <a:gd name="connsiteY2" fmla="*/ 178904 h 3663409"/>
                <a:gd name="connsiteX3" fmla="*/ 1294972 w 2941362"/>
                <a:gd name="connsiteY3" fmla="*/ 692212 h 3663409"/>
                <a:gd name="connsiteX4" fmla="*/ 983654 w 2941362"/>
                <a:gd name="connsiteY4" fmla="*/ 887148 h 3663409"/>
                <a:gd name="connsiteX5" fmla="*/ 714336 w 2941362"/>
                <a:gd name="connsiteY5" fmla="*/ 666243 h 3663409"/>
                <a:gd name="connsiteX6" fmla="*/ 874966 w 2941362"/>
                <a:gd name="connsiteY6" fmla="*/ 360694 h 3663409"/>
                <a:gd name="connsiteX7" fmla="*/ 1455602 w 2941362"/>
                <a:gd name="connsiteY7" fmla="*/ 424177 h 3663409"/>
                <a:gd name="connsiteX8" fmla="*/ 1935565 w 2941362"/>
                <a:gd name="connsiteY8" fmla="*/ 1009303 h 3663409"/>
                <a:gd name="connsiteX9" fmla="*/ 1628154 w 2941362"/>
                <a:gd name="connsiteY9" fmla="*/ 2010189 h 3663409"/>
                <a:gd name="connsiteX10" fmla="*/ 1171355 w 2941362"/>
                <a:gd name="connsiteY10" fmla="*/ 3182666 h 3663409"/>
                <a:gd name="connsiteX11" fmla="*/ 2353329 w 2941362"/>
                <a:gd name="connsiteY11" fmla="*/ 3139042 h 3663409"/>
                <a:gd name="connsiteX12" fmla="*/ 2941362 w 2941362"/>
                <a:gd name="connsiteY12" fmla="*/ 3660085 h 3663409"/>
                <a:gd name="connsiteX0" fmla="*/ 0 w 2941362"/>
                <a:gd name="connsiteY0" fmla="*/ 0 h 3663409"/>
                <a:gd name="connsiteX1" fmla="*/ 365183 w 2941362"/>
                <a:gd name="connsiteY1" fmla="*/ 25007 h 3663409"/>
                <a:gd name="connsiteX2" fmla="*/ 1113183 w 2941362"/>
                <a:gd name="connsiteY2" fmla="*/ 178904 h 3663409"/>
                <a:gd name="connsiteX3" fmla="*/ 1294972 w 2941362"/>
                <a:gd name="connsiteY3" fmla="*/ 692212 h 3663409"/>
                <a:gd name="connsiteX4" fmla="*/ 983654 w 2941362"/>
                <a:gd name="connsiteY4" fmla="*/ 887148 h 3663409"/>
                <a:gd name="connsiteX5" fmla="*/ 714336 w 2941362"/>
                <a:gd name="connsiteY5" fmla="*/ 666243 h 3663409"/>
                <a:gd name="connsiteX6" fmla="*/ 874966 w 2941362"/>
                <a:gd name="connsiteY6" fmla="*/ 360694 h 3663409"/>
                <a:gd name="connsiteX7" fmla="*/ 1455602 w 2941362"/>
                <a:gd name="connsiteY7" fmla="*/ 424177 h 3663409"/>
                <a:gd name="connsiteX8" fmla="*/ 1935565 w 2941362"/>
                <a:gd name="connsiteY8" fmla="*/ 1009303 h 3663409"/>
                <a:gd name="connsiteX9" fmla="*/ 1628154 w 2941362"/>
                <a:gd name="connsiteY9" fmla="*/ 2010189 h 3663409"/>
                <a:gd name="connsiteX10" fmla="*/ 1171355 w 2941362"/>
                <a:gd name="connsiteY10" fmla="*/ 3182666 h 3663409"/>
                <a:gd name="connsiteX11" fmla="*/ 2353329 w 2941362"/>
                <a:gd name="connsiteY11" fmla="*/ 3139042 h 3663409"/>
                <a:gd name="connsiteX12" fmla="*/ 2941362 w 2941362"/>
                <a:gd name="connsiteY12" fmla="*/ 3660085 h 3663409"/>
                <a:gd name="connsiteX0" fmla="*/ 0 w 2927074"/>
                <a:gd name="connsiteY0" fmla="*/ 0 h 3606649"/>
                <a:gd name="connsiteX1" fmla="*/ 365183 w 2927074"/>
                <a:gd name="connsiteY1" fmla="*/ 25007 h 3606649"/>
                <a:gd name="connsiteX2" fmla="*/ 1113183 w 2927074"/>
                <a:gd name="connsiteY2" fmla="*/ 178904 h 3606649"/>
                <a:gd name="connsiteX3" fmla="*/ 1294972 w 2927074"/>
                <a:gd name="connsiteY3" fmla="*/ 692212 h 3606649"/>
                <a:gd name="connsiteX4" fmla="*/ 983654 w 2927074"/>
                <a:gd name="connsiteY4" fmla="*/ 887148 h 3606649"/>
                <a:gd name="connsiteX5" fmla="*/ 714336 w 2927074"/>
                <a:gd name="connsiteY5" fmla="*/ 666243 h 3606649"/>
                <a:gd name="connsiteX6" fmla="*/ 874966 w 2927074"/>
                <a:gd name="connsiteY6" fmla="*/ 360694 h 3606649"/>
                <a:gd name="connsiteX7" fmla="*/ 1455602 w 2927074"/>
                <a:gd name="connsiteY7" fmla="*/ 424177 h 3606649"/>
                <a:gd name="connsiteX8" fmla="*/ 1935565 w 2927074"/>
                <a:gd name="connsiteY8" fmla="*/ 1009303 h 3606649"/>
                <a:gd name="connsiteX9" fmla="*/ 1628154 w 2927074"/>
                <a:gd name="connsiteY9" fmla="*/ 2010189 h 3606649"/>
                <a:gd name="connsiteX10" fmla="*/ 1171355 w 2927074"/>
                <a:gd name="connsiteY10" fmla="*/ 3182666 h 3606649"/>
                <a:gd name="connsiteX11" fmla="*/ 2353329 w 2927074"/>
                <a:gd name="connsiteY11" fmla="*/ 3139042 h 3606649"/>
                <a:gd name="connsiteX12" fmla="*/ 2927074 w 2927074"/>
                <a:gd name="connsiteY12" fmla="*/ 3602935 h 3606649"/>
                <a:gd name="connsiteX0" fmla="*/ 0 w 2927074"/>
                <a:gd name="connsiteY0" fmla="*/ 0 h 3602935"/>
                <a:gd name="connsiteX1" fmla="*/ 365183 w 2927074"/>
                <a:gd name="connsiteY1" fmla="*/ 25007 h 3602935"/>
                <a:gd name="connsiteX2" fmla="*/ 1113183 w 2927074"/>
                <a:gd name="connsiteY2" fmla="*/ 178904 h 3602935"/>
                <a:gd name="connsiteX3" fmla="*/ 1294972 w 2927074"/>
                <a:gd name="connsiteY3" fmla="*/ 692212 h 3602935"/>
                <a:gd name="connsiteX4" fmla="*/ 983654 w 2927074"/>
                <a:gd name="connsiteY4" fmla="*/ 887148 h 3602935"/>
                <a:gd name="connsiteX5" fmla="*/ 714336 w 2927074"/>
                <a:gd name="connsiteY5" fmla="*/ 666243 h 3602935"/>
                <a:gd name="connsiteX6" fmla="*/ 874966 w 2927074"/>
                <a:gd name="connsiteY6" fmla="*/ 360694 h 3602935"/>
                <a:gd name="connsiteX7" fmla="*/ 1455602 w 2927074"/>
                <a:gd name="connsiteY7" fmla="*/ 424177 h 3602935"/>
                <a:gd name="connsiteX8" fmla="*/ 1935565 w 2927074"/>
                <a:gd name="connsiteY8" fmla="*/ 1009303 h 3602935"/>
                <a:gd name="connsiteX9" fmla="*/ 1628154 w 2927074"/>
                <a:gd name="connsiteY9" fmla="*/ 2010189 h 3602935"/>
                <a:gd name="connsiteX10" fmla="*/ 1171355 w 2927074"/>
                <a:gd name="connsiteY10" fmla="*/ 3182666 h 3602935"/>
                <a:gd name="connsiteX11" fmla="*/ 2353329 w 2927074"/>
                <a:gd name="connsiteY11" fmla="*/ 3139042 h 3602935"/>
                <a:gd name="connsiteX12" fmla="*/ 2927074 w 2927074"/>
                <a:gd name="connsiteY12" fmla="*/ 3602935 h 3602935"/>
                <a:gd name="connsiteX0" fmla="*/ 0 w 2927074"/>
                <a:gd name="connsiteY0" fmla="*/ 0 h 3602935"/>
                <a:gd name="connsiteX1" fmla="*/ 365183 w 2927074"/>
                <a:gd name="connsiteY1" fmla="*/ 25007 h 3602935"/>
                <a:gd name="connsiteX2" fmla="*/ 1113183 w 2927074"/>
                <a:gd name="connsiteY2" fmla="*/ 178904 h 3602935"/>
                <a:gd name="connsiteX3" fmla="*/ 1294972 w 2927074"/>
                <a:gd name="connsiteY3" fmla="*/ 692212 h 3602935"/>
                <a:gd name="connsiteX4" fmla="*/ 983654 w 2927074"/>
                <a:gd name="connsiteY4" fmla="*/ 887148 h 3602935"/>
                <a:gd name="connsiteX5" fmla="*/ 714336 w 2927074"/>
                <a:gd name="connsiteY5" fmla="*/ 666243 h 3602935"/>
                <a:gd name="connsiteX6" fmla="*/ 874966 w 2927074"/>
                <a:gd name="connsiteY6" fmla="*/ 360694 h 3602935"/>
                <a:gd name="connsiteX7" fmla="*/ 1455602 w 2927074"/>
                <a:gd name="connsiteY7" fmla="*/ 424177 h 3602935"/>
                <a:gd name="connsiteX8" fmla="*/ 1935565 w 2927074"/>
                <a:gd name="connsiteY8" fmla="*/ 1009303 h 3602935"/>
                <a:gd name="connsiteX9" fmla="*/ 1628154 w 2927074"/>
                <a:gd name="connsiteY9" fmla="*/ 2010189 h 3602935"/>
                <a:gd name="connsiteX10" fmla="*/ 1171355 w 2927074"/>
                <a:gd name="connsiteY10" fmla="*/ 3182666 h 3602935"/>
                <a:gd name="connsiteX11" fmla="*/ 2353329 w 2927074"/>
                <a:gd name="connsiteY11" fmla="*/ 3139042 h 3602935"/>
                <a:gd name="connsiteX12" fmla="*/ 2927074 w 2927074"/>
                <a:gd name="connsiteY12" fmla="*/ 3602935 h 3602935"/>
                <a:gd name="connsiteX0" fmla="*/ 0 w 2927074"/>
                <a:gd name="connsiteY0" fmla="*/ 0 h 3602935"/>
                <a:gd name="connsiteX1" fmla="*/ 365183 w 2927074"/>
                <a:gd name="connsiteY1" fmla="*/ 25007 h 3602935"/>
                <a:gd name="connsiteX2" fmla="*/ 1113183 w 2927074"/>
                <a:gd name="connsiteY2" fmla="*/ 178904 h 3602935"/>
                <a:gd name="connsiteX3" fmla="*/ 1294972 w 2927074"/>
                <a:gd name="connsiteY3" fmla="*/ 692212 h 3602935"/>
                <a:gd name="connsiteX4" fmla="*/ 983654 w 2927074"/>
                <a:gd name="connsiteY4" fmla="*/ 887148 h 3602935"/>
                <a:gd name="connsiteX5" fmla="*/ 714336 w 2927074"/>
                <a:gd name="connsiteY5" fmla="*/ 666243 h 3602935"/>
                <a:gd name="connsiteX6" fmla="*/ 874966 w 2927074"/>
                <a:gd name="connsiteY6" fmla="*/ 360694 h 3602935"/>
                <a:gd name="connsiteX7" fmla="*/ 1455602 w 2927074"/>
                <a:gd name="connsiteY7" fmla="*/ 424177 h 3602935"/>
                <a:gd name="connsiteX8" fmla="*/ 1935565 w 2927074"/>
                <a:gd name="connsiteY8" fmla="*/ 1009303 h 3602935"/>
                <a:gd name="connsiteX9" fmla="*/ 1628154 w 2927074"/>
                <a:gd name="connsiteY9" fmla="*/ 2010189 h 3602935"/>
                <a:gd name="connsiteX10" fmla="*/ 1171355 w 2927074"/>
                <a:gd name="connsiteY10" fmla="*/ 3182666 h 3602935"/>
                <a:gd name="connsiteX11" fmla="*/ 2353329 w 2927074"/>
                <a:gd name="connsiteY11" fmla="*/ 3139042 h 3602935"/>
                <a:gd name="connsiteX12" fmla="*/ 2927074 w 2927074"/>
                <a:gd name="connsiteY12" fmla="*/ 3602935 h 3602935"/>
                <a:gd name="connsiteX0" fmla="*/ 0 w 2927074"/>
                <a:gd name="connsiteY0" fmla="*/ 0 h 3602935"/>
                <a:gd name="connsiteX1" fmla="*/ 365183 w 2927074"/>
                <a:gd name="connsiteY1" fmla="*/ 25007 h 3602935"/>
                <a:gd name="connsiteX2" fmla="*/ 1113183 w 2927074"/>
                <a:gd name="connsiteY2" fmla="*/ 178904 h 3602935"/>
                <a:gd name="connsiteX3" fmla="*/ 1294972 w 2927074"/>
                <a:gd name="connsiteY3" fmla="*/ 692212 h 3602935"/>
                <a:gd name="connsiteX4" fmla="*/ 983654 w 2927074"/>
                <a:gd name="connsiteY4" fmla="*/ 887148 h 3602935"/>
                <a:gd name="connsiteX5" fmla="*/ 714336 w 2927074"/>
                <a:gd name="connsiteY5" fmla="*/ 666243 h 3602935"/>
                <a:gd name="connsiteX6" fmla="*/ 874966 w 2927074"/>
                <a:gd name="connsiteY6" fmla="*/ 360694 h 3602935"/>
                <a:gd name="connsiteX7" fmla="*/ 1455602 w 2927074"/>
                <a:gd name="connsiteY7" fmla="*/ 424177 h 3602935"/>
                <a:gd name="connsiteX8" fmla="*/ 1935565 w 2927074"/>
                <a:gd name="connsiteY8" fmla="*/ 1009303 h 3602935"/>
                <a:gd name="connsiteX9" fmla="*/ 1628154 w 2927074"/>
                <a:gd name="connsiteY9" fmla="*/ 2010189 h 3602935"/>
                <a:gd name="connsiteX10" fmla="*/ 1171355 w 2927074"/>
                <a:gd name="connsiteY10" fmla="*/ 3182666 h 3602935"/>
                <a:gd name="connsiteX11" fmla="*/ 2353329 w 2927074"/>
                <a:gd name="connsiteY11" fmla="*/ 3139042 h 3602935"/>
                <a:gd name="connsiteX12" fmla="*/ 2927074 w 2927074"/>
                <a:gd name="connsiteY12" fmla="*/ 3602935 h 3602935"/>
                <a:gd name="connsiteX0" fmla="*/ 0 w 2927074"/>
                <a:gd name="connsiteY0" fmla="*/ 0 h 3602935"/>
                <a:gd name="connsiteX1" fmla="*/ 365183 w 2927074"/>
                <a:gd name="connsiteY1" fmla="*/ 25007 h 3602935"/>
                <a:gd name="connsiteX2" fmla="*/ 1113183 w 2927074"/>
                <a:gd name="connsiteY2" fmla="*/ 178904 h 3602935"/>
                <a:gd name="connsiteX3" fmla="*/ 1294972 w 2927074"/>
                <a:gd name="connsiteY3" fmla="*/ 692212 h 3602935"/>
                <a:gd name="connsiteX4" fmla="*/ 983654 w 2927074"/>
                <a:gd name="connsiteY4" fmla="*/ 887148 h 3602935"/>
                <a:gd name="connsiteX5" fmla="*/ 714336 w 2927074"/>
                <a:gd name="connsiteY5" fmla="*/ 666243 h 3602935"/>
                <a:gd name="connsiteX6" fmla="*/ 874966 w 2927074"/>
                <a:gd name="connsiteY6" fmla="*/ 360694 h 3602935"/>
                <a:gd name="connsiteX7" fmla="*/ 1455602 w 2927074"/>
                <a:gd name="connsiteY7" fmla="*/ 424177 h 3602935"/>
                <a:gd name="connsiteX8" fmla="*/ 1935565 w 2927074"/>
                <a:gd name="connsiteY8" fmla="*/ 1009303 h 3602935"/>
                <a:gd name="connsiteX9" fmla="*/ 1628154 w 2927074"/>
                <a:gd name="connsiteY9" fmla="*/ 2010189 h 3602935"/>
                <a:gd name="connsiteX10" fmla="*/ 1171355 w 2927074"/>
                <a:gd name="connsiteY10" fmla="*/ 3182666 h 3602935"/>
                <a:gd name="connsiteX11" fmla="*/ 2353329 w 2927074"/>
                <a:gd name="connsiteY11" fmla="*/ 3139042 h 3602935"/>
                <a:gd name="connsiteX12" fmla="*/ 2927074 w 2927074"/>
                <a:gd name="connsiteY12" fmla="*/ 3602935 h 3602935"/>
                <a:gd name="connsiteX0" fmla="*/ 0 w 2927074"/>
                <a:gd name="connsiteY0" fmla="*/ 0 h 3602935"/>
                <a:gd name="connsiteX1" fmla="*/ 365183 w 2927074"/>
                <a:gd name="connsiteY1" fmla="*/ 25007 h 3602935"/>
                <a:gd name="connsiteX2" fmla="*/ 1113183 w 2927074"/>
                <a:gd name="connsiteY2" fmla="*/ 178904 h 3602935"/>
                <a:gd name="connsiteX3" fmla="*/ 1294972 w 2927074"/>
                <a:gd name="connsiteY3" fmla="*/ 692212 h 3602935"/>
                <a:gd name="connsiteX4" fmla="*/ 983654 w 2927074"/>
                <a:gd name="connsiteY4" fmla="*/ 887148 h 3602935"/>
                <a:gd name="connsiteX5" fmla="*/ 714336 w 2927074"/>
                <a:gd name="connsiteY5" fmla="*/ 666243 h 3602935"/>
                <a:gd name="connsiteX6" fmla="*/ 874966 w 2927074"/>
                <a:gd name="connsiteY6" fmla="*/ 360694 h 3602935"/>
                <a:gd name="connsiteX7" fmla="*/ 1455602 w 2927074"/>
                <a:gd name="connsiteY7" fmla="*/ 424177 h 3602935"/>
                <a:gd name="connsiteX8" fmla="*/ 1935565 w 2927074"/>
                <a:gd name="connsiteY8" fmla="*/ 1009303 h 3602935"/>
                <a:gd name="connsiteX9" fmla="*/ 1628154 w 2927074"/>
                <a:gd name="connsiteY9" fmla="*/ 2010189 h 3602935"/>
                <a:gd name="connsiteX10" fmla="*/ 1171355 w 2927074"/>
                <a:gd name="connsiteY10" fmla="*/ 3182666 h 3602935"/>
                <a:gd name="connsiteX11" fmla="*/ 2353329 w 2927074"/>
                <a:gd name="connsiteY11" fmla="*/ 3139042 h 3602935"/>
                <a:gd name="connsiteX12" fmla="*/ 2927074 w 2927074"/>
                <a:gd name="connsiteY12" fmla="*/ 3602935 h 3602935"/>
                <a:gd name="connsiteX0" fmla="*/ 0 w 2927074"/>
                <a:gd name="connsiteY0" fmla="*/ 0 h 3602935"/>
                <a:gd name="connsiteX1" fmla="*/ 365183 w 2927074"/>
                <a:gd name="connsiteY1" fmla="*/ 25007 h 3602935"/>
                <a:gd name="connsiteX2" fmla="*/ 1113183 w 2927074"/>
                <a:gd name="connsiteY2" fmla="*/ 178904 h 3602935"/>
                <a:gd name="connsiteX3" fmla="*/ 1294972 w 2927074"/>
                <a:gd name="connsiteY3" fmla="*/ 692212 h 3602935"/>
                <a:gd name="connsiteX4" fmla="*/ 983654 w 2927074"/>
                <a:gd name="connsiteY4" fmla="*/ 887148 h 3602935"/>
                <a:gd name="connsiteX5" fmla="*/ 714336 w 2927074"/>
                <a:gd name="connsiteY5" fmla="*/ 666243 h 3602935"/>
                <a:gd name="connsiteX6" fmla="*/ 874966 w 2927074"/>
                <a:gd name="connsiteY6" fmla="*/ 360694 h 3602935"/>
                <a:gd name="connsiteX7" fmla="*/ 1455602 w 2927074"/>
                <a:gd name="connsiteY7" fmla="*/ 424177 h 3602935"/>
                <a:gd name="connsiteX8" fmla="*/ 1935565 w 2927074"/>
                <a:gd name="connsiteY8" fmla="*/ 1009303 h 3602935"/>
                <a:gd name="connsiteX9" fmla="*/ 1628154 w 2927074"/>
                <a:gd name="connsiteY9" fmla="*/ 2010189 h 3602935"/>
                <a:gd name="connsiteX10" fmla="*/ 1085630 w 2927074"/>
                <a:gd name="connsiteY10" fmla="*/ 3082654 h 3602935"/>
                <a:gd name="connsiteX11" fmla="*/ 2353329 w 2927074"/>
                <a:gd name="connsiteY11" fmla="*/ 3139042 h 3602935"/>
                <a:gd name="connsiteX12" fmla="*/ 2927074 w 2927074"/>
                <a:gd name="connsiteY12" fmla="*/ 3602935 h 3602935"/>
                <a:gd name="connsiteX0" fmla="*/ 0 w 2927074"/>
                <a:gd name="connsiteY0" fmla="*/ 0 h 3602935"/>
                <a:gd name="connsiteX1" fmla="*/ 365183 w 2927074"/>
                <a:gd name="connsiteY1" fmla="*/ 25007 h 3602935"/>
                <a:gd name="connsiteX2" fmla="*/ 1113183 w 2927074"/>
                <a:gd name="connsiteY2" fmla="*/ 178904 h 3602935"/>
                <a:gd name="connsiteX3" fmla="*/ 1294972 w 2927074"/>
                <a:gd name="connsiteY3" fmla="*/ 692212 h 3602935"/>
                <a:gd name="connsiteX4" fmla="*/ 983654 w 2927074"/>
                <a:gd name="connsiteY4" fmla="*/ 887148 h 3602935"/>
                <a:gd name="connsiteX5" fmla="*/ 714336 w 2927074"/>
                <a:gd name="connsiteY5" fmla="*/ 666243 h 3602935"/>
                <a:gd name="connsiteX6" fmla="*/ 874966 w 2927074"/>
                <a:gd name="connsiteY6" fmla="*/ 360694 h 3602935"/>
                <a:gd name="connsiteX7" fmla="*/ 1455602 w 2927074"/>
                <a:gd name="connsiteY7" fmla="*/ 424177 h 3602935"/>
                <a:gd name="connsiteX8" fmla="*/ 1935565 w 2927074"/>
                <a:gd name="connsiteY8" fmla="*/ 1009303 h 3602935"/>
                <a:gd name="connsiteX9" fmla="*/ 1628154 w 2927074"/>
                <a:gd name="connsiteY9" fmla="*/ 2010189 h 3602935"/>
                <a:gd name="connsiteX10" fmla="*/ 1085630 w 2927074"/>
                <a:gd name="connsiteY10" fmla="*/ 3082654 h 3602935"/>
                <a:gd name="connsiteX11" fmla="*/ 2167591 w 2927074"/>
                <a:gd name="connsiteY11" fmla="*/ 3196192 h 3602935"/>
                <a:gd name="connsiteX12" fmla="*/ 2927074 w 2927074"/>
                <a:gd name="connsiteY12" fmla="*/ 3602935 h 3602935"/>
                <a:gd name="connsiteX0" fmla="*/ 0 w 2927074"/>
                <a:gd name="connsiteY0" fmla="*/ 0 h 3602935"/>
                <a:gd name="connsiteX1" fmla="*/ 365183 w 2927074"/>
                <a:gd name="connsiteY1" fmla="*/ 25007 h 3602935"/>
                <a:gd name="connsiteX2" fmla="*/ 1113183 w 2927074"/>
                <a:gd name="connsiteY2" fmla="*/ 178904 h 3602935"/>
                <a:gd name="connsiteX3" fmla="*/ 1294972 w 2927074"/>
                <a:gd name="connsiteY3" fmla="*/ 692212 h 3602935"/>
                <a:gd name="connsiteX4" fmla="*/ 983654 w 2927074"/>
                <a:gd name="connsiteY4" fmla="*/ 887148 h 3602935"/>
                <a:gd name="connsiteX5" fmla="*/ 714336 w 2927074"/>
                <a:gd name="connsiteY5" fmla="*/ 666243 h 3602935"/>
                <a:gd name="connsiteX6" fmla="*/ 874966 w 2927074"/>
                <a:gd name="connsiteY6" fmla="*/ 360694 h 3602935"/>
                <a:gd name="connsiteX7" fmla="*/ 1455602 w 2927074"/>
                <a:gd name="connsiteY7" fmla="*/ 424177 h 3602935"/>
                <a:gd name="connsiteX8" fmla="*/ 1935565 w 2927074"/>
                <a:gd name="connsiteY8" fmla="*/ 1009303 h 3602935"/>
                <a:gd name="connsiteX9" fmla="*/ 1628154 w 2927074"/>
                <a:gd name="connsiteY9" fmla="*/ 2010189 h 3602935"/>
                <a:gd name="connsiteX10" fmla="*/ 1085630 w 2927074"/>
                <a:gd name="connsiteY10" fmla="*/ 3082654 h 3602935"/>
                <a:gd name="connsiteX11" fmla="*/ 2167591 w 2927074"/>
                <a:gd name="connsiteY11" fmla="*/ 3196192 h 3602935"/>
                <a:gd name="connsiteX12" fmla="*/ 2927074 w 2927074"/>
                <a:gd name="connsiteY12" fmla="*/ 3602935 h 3602935"/>
                <a:gd name="connsiteX0" fmla="*/ 0 w 2927074"/>
                <a:gd name="connsiteY0" fmla="*/ 0 h 3602935"/>
                <a:gd name="connsiteX1" fmla="*/ 365183 w 2927074"/>
                <a:gd name="connsiteY1" fmla="*/ 25007 h 3602935"/>
                <a:gd name="connsiteX2" fmla="*/ 1113183 w 2927074"/>
                <a:gd name="connsiteY2" fmla="*/ 178904 h 3602935"/>
                <a:gd name="connsiteX3" fmla="*/ 1294972 w 2927074"/>
                <a:gd name="connsiteY3" fmla="*/ 692212 h 3602935"/>
                <a:gd name="connsiteX4" fmla="*/ 983654 w 2927074"/>
                <a:gd name="connsiteY4" fmla="*/ 887148 h 3602935"/>
                <a:gd name="connsiteX5" fmla="*/ 714336 w 2927074"/>
                <a:gd name="connsiteY5" fmla="*/ 666243 h 3602935"/>
                <a:gd name="connsiteX6" fmla="*/ 874966 w 2927074"/>
                <a:gd name="connsiteY6" fmla="*/ 360694 h 3602935"/>
                <a:gd name="connsiteX7" fmla="*/ 1455602 w 2927074"/>
                <a:gd name="connsiteY7" fmla="*/ 424177 h 3602935"/>
                <a:gd name="connsiteX8" fmla="*/ 1935565 w 2927074"/>
                <a:gd name="connsiteY8" fmla="*/ 1009303 h 3602935"/>
                <a:gd name="connsiteX9" fmla="*/ 1628154 w 2927074"/>
                <a:gd name="connsiteY9" fmla="*/ 2010189 h 3602935"/>
                <a:gd name="connsiteX10" fmla="*/ 1085630 w 2927074"/>
                <a:gd name="connsiteY10" fmla="*/ 3082654 h 3602935"/>
                <a:gd name="connsiteX11" fmla="*/ 2167591 w 2927074"/>
                <a:gd name="connsiteY11" fmla="*/ 3196192 h 3602935"/>
                <a:gd name="connsiteX12" fmla="*/ 2927074 w 2927074"/>
                <a:gd name="connsiteY12" fmla="*/ 3602935 h 3602935"/>
                <a:gd name="connsiteX0" fmla="*/ 0 w 2927074"/>
                <a:gd name="connsiteY0" fmla="*/ 0 h 3602935"/>
                <a:gd name="connsiteX1" fmla="*/ 365183 w 2927074"/>
                <a:gd name="connsiteY1" fmla="*/ 25007 h 3602935"/>
                <a:gd name="connsiteX2" fmla="*/ 1113183 w 2927074"/>
                <a:gd name="connsiteY2" fmla="*/ 178904 h 3602935"/>
                <a:gd name="connsiteX3" fmla="*/ 1294972 w 2927074"/>
                <a:gd name="connsiteY3" fmla="*/ 692212 h 3602935"/>
                <a:gd name="connsiteX4" fmla="*/ 983654 w 2927074"/>
                <a:gd name="connsiteY4" fmla="*/ 887148 h 3602935"/>
                <a:gd name="connsiteX5" fmla="*/ 714336 w 2927074"/>
                <a:gd name="connsiteY5" fmla="*/ 666243 h 3602935"/>
                <a:gd name="connsiteX6" fmla="*/ 874966 w 2927074"/>
                <a:gd name="connsiteY6" fmla="*/ 360694 h 3602935"/>
                <a:gd name="connsiteX7" fmla="*/ 1455602 w 2927074"/>
                <a:gd name="connsiteY7" fmla="*/ 424177 h 3602935"/>
                <a:gd name="connsiteX8" fmla="*/ 1935565 w 2927074"/>
                <a:gd name="connsiteY8" fmla="*/ 1009303 h 3602935"/>
                <a:gd name="connsiteX9" fmla="*/ 1628154 w 2927074"/>
                <a:gd name="connsiteY9" fmla="*/ 2010189 h 3602935"/>
                <a:gd name="connsiteX10" fmla="*/ 1085630 w 2927074"/>
                <a:gd name="connsiteY10" fmla="*/ 3082654 h 3602935"/>
                <a:gd name="connsiteX11" fmla="*/ 2167591 w 2927074"/>
                <a:gd name="connsiteY11" fmla="*/ 3196192 h 3602935"/>
                <a:gd name="connsiteX12" fmla="*/ 2927074 w 2927074"/>
                <a:gd name="connsiteY12" fmla="*/ 3602935 h 3602935"/>
                <a:gd name="connsiteX0" fmla="*/ 0 w 2927074"/>
                <a:gd name="connsiteY0" fmla="*/ 0 h 3602935"/>
                <a:gd name="connsiteX1" fmla="*/ 365183 w 2927074"/>
                <a:gd name="connsiteY1" fmla="*/ 25007 h 3602935"/>
                <a:gd name="connsiteX2" fmla="*/ 1113183 w 2927074"/>
                <a:gd name="connsiteY2" fmla="*/ 178904 h 3602935"/>
                <a:gd name="connsiteX3" fmla="*/ 1294972 w 2927074"/>
                <a:gd name="connsiteY3" fmla="*/ 692212 h 3602935"/>
                <a:gd name="connsiteX4" fmla="*/ 983654 w 2927074"/>
                <a:gd name="connsiteY4" fmla="*/ 887148 h 3602935"/>
                <a:gd name="connsiteX5" fmla="*/ 714336 w 2927074"/>
                <a:gd name="connsiteY5" fmla="*/ 666243 h 3602935"/>
                <a:gd name="connsiteX6" fmla="*/ 874966 w 2927074"/>
                <a:gd name="connsiteY6" fmla="*/ 360694 h 3602935"/>
                <a:gd name="connsiteX7" fmla="*/ 1455602 w 2927074"/>
                <a:gd name="connsiteY7" fmla="*/ 424177 h 3602935"/>
                <a:gd name="connsiteX8" fmla="*/ 1935565 w 2927074"/>
                <a:gd name="connsiteY8" fmla="*/ 1009303 h 3602935"/>
                <a:gd name="connsiteX9" fmla="*/ 1628154 w 2927074"/>
                <a:gd name="connsiteY9" fmla="*/ 2010189 h 3602935"/>
                <a:gd name="connsiteX10" fmla="*/ 1228505 w 2927074"/>
                <a:gd name="connsiteY10" fmla="*/ 3025504 h 3602935"/>
                <a:gd name="connsiteX11" fmla="*/ 2167591 w 2927074"/>
                <a:gd name="connsiteY11" fmla="*/ 3196192 h 3602935"/>
                <a:gd name="connsiteX12" fmla="*/ 2927074 w 2927074"/>
                <a:gd name="connsiteY12" fmla="*/ 3602935 h 3602935"/>
                <a:gd name="connsiteX0" fmla="*/ 0 w 2927074"/>
                <a:gd name="connsiteY0" fmla="*/ 0 h 3602935"/>
                <a:gd name="connsiteX1" fmla="*/ 365183 w 2927074"/>
                <a:gd name="connsiteY1" fmla="*/ 25007 h 3602935"/>
                <a:gd name="connsiteX2" fmla="*/ 1113183 w 2927074"/>
                <a:gd name="connsiteY2" fmla="*/ 178904 h 3602935"/>
                <a:gd name="connsiteX3" fmla="*/ 1294972 w 2927074"/>
                <a:gd name="connsiteY3" fmla="*/ 692212 h 3602935"/>
                <a:gd name="connsiteX4" fmla="*/ 983654 w 2927074"/>
                <a:gd name="connsiteY4" fmla="*/ 887148 h 3602935"/>
                <a:gd name="connsiteX5" fmla="*/ 714336 w 2927074"/>
                <a:gd name="connsiteY5" fmla="*/ 666243 h 3602935"/>
                <a:gd name="connsiteX6" fmla="*/ 874966 w 2927074"/>
                <a:gd name="connsiteY6" fmla="*/ 360694 h 3602935"/>
                <a:gd name="connsiteX7" fmla="*/ 1455602 w 2927074"/>
                <a:gd name="connsiteY7" fmla="*/ 424177 h 3602935"/>
                <a:gd name="connsiteX8" fmla="*/ 1935565 w 2927074"/>
                <a:gd name="connsiteY8" fmla="*/ 1009303 h 3602935"/>
                <a:gd name="connsiteX9" fmla="*/ 1628154 w 2927074"/>
                <a:gd name="connsiteY9" fmla="*/ 2010189 h 3602935"/>
                <a:gd name="connsiteX10" fmla="*/ 1228505 w 2927074"/>
                <a:gd name="connsiteY10" fmla="*/ 3025504 h 3602935"/>
                <a:gd name="connsiteX11" fmla="*/ 2167591 w 2927074"/>
                <a:gd name="connsiteY11" fmla="*/ 3196192 h 3602935"/>
                <a:gd name="connsiteX12" fmla="*/ 2927074 w 2927074"/>
                <a:gd name="connsiteY12" fmla="*/ 3602935 h 3602935"/>
                <a:gd name="connsiteX0" fmla="*/ 0 w 2927074"/>
                <a:gd name="connsiteY0" fmla="*/ 0 h 3602935"/>
                <a:gd name="connsiteX1" fmla="*/ 365183 w 2927074"/>
                <a:gd name="connsiteY1" fmla="*/ 25007 h 3602935"/>
                <a:gd name="connsiteX2" fmla="*/ 1113183 w 2927074"/>
                <a:gd name="connsiteY2" fmla="*/ 178904 h 3602935"/>
                <a:gd name="connsiteX3" fmla="*/ 1294972 w 2927074"/>
                <a:gd name="connsiteY3" fmla="*/ 692212 h 3602935"/>
                <a:gd name="connsiteX4" fmla="*/ 983654 w 2927074"/>
                <a:gd name="connsiteY4" fmla="*/ 887148 h 3602935"/>
                <a:gd name="connsiteX5" fmla="*/ 714336 w 2927074"/>
                <a:gd name="connsiteY5" fmla="*/ 666243 h 3602935"/>
                <a:gd name="connsiteX6" fmla="*/ 874966 w 2927074"/>
                <a:gd name="connsiteY6" fmla="*/ 360694 h 3602935"/>
                <a:gd name="connsiteX7" fmla="*/ 1455602 w 2927074"/>
                <a:gd name="connsiteY7" fmla="*/ 424177 h 3602935"/>
                <a:gd name="connsiteX8" fmla="*/ 1935565 w 2927074"/>
                <a:gd name="connsiteY8" fmla="*/ 1009303 h 3602935"/>
                <a:gd name="connsiteX9" fmla="*/ 1628154 w 2927074"/>
                <a:gd name="connsiteY9" fmla="*/ 2010189 h 3602935"/>
                <a:gd name="connsiteX10" fmla="*/ 1228505 w 2927074"/>
                <a:gd name="connsiteY10" fmla="*/ 3025504 h 3602935"/>
                <a:gd name="connsiteX11" fmla="*/ 2167591 w 2927074"/>
                <a:gd name="connsiteY11" fmla="*/ 3196192 h 3602935"/>
                <a:gd name="connsiteX12" fmla="*/ 2927074 w 2927074"/>
                <a:gd name="connsiteY12" fmla="*/ 3602935 h 3602935"/>
                <a:gd name="connsiteX0" fmla="*/ 0 w 2927074"/>
                <a:gd name="connsiteY0" fmla="*/ 0 h 3602935"/>
                <a:gd name="connsiteX1" fmla="*/ 365183 w 2927074"/>
                <a:gd name="connsiteY1" fmla="*/ 25007 h 3602935"/>
                <a:gd name="connsiteX2" fmla="*/ 1113183 w 2927074"/>
                <a:gd name="connsiteY2" fmla="*/ 178904 h 3602935"/>
                <a:gd name="connsiteX3" fmla="*/ 1294972 w 2927074"/>
                <a:gd name="connsiteY3" fmla="*/ 692212 h 3602935"/>
                <a:gd name="connsiteX4" fmla="*/ 983654 w 2927074"/>
                <a:gd name="connsiteY4" fmla="*/ 887148 h 3602935"/>
                <a:gd name="connsiteX5" fmla="*/ 714336 w 2927074"/>
                <a:gd name="connsiteY5" fmla="*/ 666243 h 3602935"/>
                <a:gd name="connsiteX6" fmla="*/ 874966 w 2927074"/>
                <a:gd name="connsiteY6" fmla="*/ 360694 h 3602935"/>
                <a:gd name="connsiteX7" fmla="*/ 1455602 w 2927074"/>
                <a:gd name="connsiteY7" fmla="*/ 424177 h 3602935"/>
                <a:gd name="connsiteX8" fmla="*/ 1935565 w 2927074"/>
                <a:gd name="connsiteY8" fmla="*/ 1009303 h 3602935"/>
                <a:gd name="connsiteX9" fmla="*/ 1628154 w 2927074"/>
                <a:gd name="connsiteY9" fmla="*/ 2010189 h 3602935"/>
                <a:gd name="connsiteX10" fmla="*/ 1199930 w 2927074"/>
                <a:gd name="connsiteY10" fmla="*/ 2882629 h 3602935"/>
                <a:gd name="connsiteX11" fmla="*/ 2167591 w 2927074"/>
                <a:gd name="connsiteY11" fmla="*/ 3196192 h 3602935"/>
                <a:gd name="connsiteX12" fmla="*/ 2927074 w 2927074"/>
                <a:gd name="connsiteY12" fmla="*/ 3602935 h 3602935"/>
                <a:gd name="connsiteX0" fmla="*/ 0 w 2927074"/>
                <a:gd name="connsiteY0" fmla="*/ 0 h 3602935"/>
                <a:gd name="connsiteX1" fmla="*/ 365183 w 2927074"/>
                <a:gd name="connsiteY1" fmla="*/ 25007 h 3602935"/>
                <a:gd name="connsiteX2" fmla="*/ 1113183 w 2927074"/>
                <a:gd name="connsiteY2" fmla="*/ 178904 h 3602935"/>
                <a:gd name="connsiteX3" fmla="*/ 1294972 w 2927074"/>
                <a:gd name="connsiteY3" fmla="*/ 692212 h 3602935"/>
                <a:gd name="connsiteX4" fmla="*/ 983654 w 2927074"/>
                <a:gd name="connsiteY4" fmla="*/ 887148 h 3602935"/>
                <a:gd name="connsiteX5" fmla="*/ 714336 w 2927074"/>
                <a:gd name="connsiteY5" fmla="*/ 666243 h 3602935"/>
                <a:gd name="connsiteX6" fmla="*/ 874966 w 2927074"/>
                <a:gd name="connsiteY6" fmla="*/ 360694 h 3602935"/>
                <a:gd name="connsiteX7" fmla="*/ 1455602 w 2927074"/>
                <a:gd name="connsiteY7" fmla="*/ 424177 h 3602935"/>
                <a:gd name="connsiteX8" fmla="*/ 1935565 w 2927074"/>
                <a:gd name="connsiteY8" fmla="*/ 1009303 h 3602935"/>
                <a:gd name="connsiteX9" fmla="*/ 1628154 w 2927074"/>
                <a:gd name="connsiteY9" fmla="*/ 2010189 h 3602935"/>
                <a:gd name="connsiteX10" fmla="*/ 1199930 w 2927074"/>
                <a:gd name="connsiteY10" fmla="*/ 2882629 h 3602935"/>
                <a:gd name="connsiteX11" fmla="*/ 2167591 w 2927074"/>
                <a:gd name="connsiteY11" fmla="*/ 3196192 h 3602935"/>
                <a:gd name="connsiteX12" fmla="*/ 2927074 w 2927074"/>
                <a:gd name="connsiteY12" fmla="*/ 3602935 h 3602935"/>
                <a:gd name="connsiteX0" fmla="*/ 0 w 2927074"/>
                <a:gd name="connsiteY0" fmla="*/ 0 h 3602935"/>
                <a:gd name="connsiteX1" fmla="*/ 365183 w 2927074"/>
                <a:gd name="connsiteY1" fmla="*/ 25007 h 3602935"/>
                <a:gd name="connsiteX2" fmla="*/ 1113183 w 2927074"/>
                <a:gd name="connsiteY2" fmla="*/ 178904 h 3602935"/>
                <a:gd name="connsiteX3" fmla="*/ 1294972 w 2927074"/>
                <a:gd name="connsiteY3" fmla="*/ 692212 h 3602935"/>
                <a:gd name="connsiteX4" fmla="*/ 983654 w 2927074"/>
                <a:gd name="connsiteY4" fmla="*/ 887148 h 3602935"/>
                <a:gd name="connsiteX5" fmla="*/ 714336 w 2927074"/>
                <a:gd name="connsiteY5" fmla="*/ 666243 h 3602935"/>
                <a:gd name="connsiteX6" fmla="*/ 874966 w 2927074"/>
                <a:gd name="connsiteY6" fmla="*/ 360694 h 3602935"/>
                <a:gd name="connsiteX7" fmla="*/ 1455602 w 2927074"/>
                <a:gd name="connsiteY7" fmla="*/ 424177 h 3602935"/>
                <a:gd name="connsiteX8" fmla="*/ 1935565 w 2927074"/>
                <a:gd name="connsiteY8" fmla="*/ 1009303 h 3602935"/>
                <a:gd name="connsiteX9" fmla="*/ 1628154 w 2927074"/>
                <a:gd name="connsiteY9" fmla="*/ 2010189 h 3602935"/>
                <a:gd name="connsiteX10" fmla="*/ 1199930 w 2927074"/>
                <a:gd name="connsiteY10" fmla="*/ 2882629 h 3602935"/>
                <a:gd name="connsiteX11" fmla="*/ 2167591 w 2927074"/>
                <a:gd name="connsiteY11" fmla="*/ 3196192 h 3602935"/>
                <a:gd name="connsiteX12" fmla="*/ 2927074 w 2927074"/>
                <a:gd name="connsiteY12" fmla="*/ 3602935 h 3602935"/>
                <a:gd name="connsiteX0" fmla="*/ 0 w 2927074"/>
                <a:gd name="connsiteY0" fmla="*/ 0 h 3602935"/>
                <a:gd name="connsiteX1" fmla="*/ 365183 w 2927074"/>
                <a:gd name="connsiteY1" fmla="*/ 25007 h 3602935"/>
                <a:gd name="connsiteX2" fmla="*/ 1113183 w 2927074"/>
                <a:gd name="connsiteY2" fmla="*/ 178904 h 3602935"/>
                <a:gd name="connsiteX3" fmla="*/ 1294972 w 2927074"/>
                <a:gd name="connsiteY3" fmla="*/ 692212 h 3602935"/>
                <a:gd name="connsiteX4" fmla="*/ 983654 w 2927074"/>
                <a:gd name="connsiteY4" fmla="*/ 887148 h 3602935"/>
                <a:gd name="connsiteX5" fmla="*/ 714336 w 2927074"/>
                <a:gd name="connsiteY5" fmla="*/ 666243 h 3602935"/>
                <a:gd name="connsiteX6" fmla="*/ 932116 w 2927074"/>
                <a:gd name="connsiteY6" fmla="*/ 374981 h 3602935"/>
                <a:gd name="connsiteX7" fmla="*/ 1455602 w 2927074"/>
                <a:gd name="connsiteY7" fmla="*/ 424177 h 3602935"/>
                <a:gd name="connsiteX8" fmla="*/ 1935565 w 2927074"/>
                <a:gd name="connsiteY8" fmla="*/ 1009303 h 3602935"/>
                <a:gd name="connsiteX9" fmla="*/ 1628154 w 2927074"/>
                <a:gd name="connsiteY9" fmla="*/ 2010189 h 3602935"/>
                <a:gd name="connsiteX10" fmla="*/ 1199930 w 2927074"/>
                <a:gd name="connsiteY10" fmla="*/ 2882629 h 3602935"/>
                <a:gd name="connsiteX11" fmla="*/ 2167591 w 2927074"/>
                <a:gd name="connsiteY11" fmla="*/ 3196192 h 3602935"/>
                <a:gd name="connsiteX12" fmla="*/ 2927074 w 2927074"/>
                <a:gd name="connsiteY12" fmla="*/ 3602935 h 3602935"/>
                <a:gd name="connsiteX0" fmla="*/ 0 w 2927074"/>
                <a:gd name="connsiteY0" fmla="*/ 0 h 3602935"/>
                <a:gd name="connsiteX1" fmla="*/ 365183 w 2927074"/>
                <a:gd name="connsiteY1" fmla="*/ 25007 h 3602935"/>
                <a:gd name="connsiteX2" fmla="*/ 1113183 w 2927074"/>
                <a:gd name="connsiteY2" fmla="*/ 178904 h 3602935"/>
                <a:gd name="connsiteX3" fmla="*/ 1294972 w 2927074"/>
                <a:gd name="connsiteY3" fmla="*/ 692212 h 3602935"/>
                <a:gd name="connsiteX4" fmla="*/ 983654 w 2927074"/>
                <a:gd name="connsiteY4" fmla="*/ 887148 h 3602935"/>
                <a:gd name="connsiteX5" fmla="*/ 714336 w 2927074"/>
                <a:gd name="connsiteY5" fmla="*/ 666243 h 3602935"/>
                <a:gd name="connsiteX6" fmla="*/ 932116 w 2927074"/>
                <a:gd name="connsiteY6" fmla="*/ 374981 h 3602935"/>
                <a:gd name="connsiteX7" fmla="*/ 1455602 w 2927074"/>
                <a:gd name="connsiteY7" fmla="*/ 424177 h 3602935"/>
                <a:gd name="connsiteX8" fmla="*/ 1935565 w 2927074"/>
                <a:gd name="connsiteY8" fmla="*/ 1009303 h 3602935"/>
                <a:gd name="connsiteX9" fmla="*/ 1628154 w 2927074"/>
                <a:gd name="connsiteY9" fmla="*/ 2010189 h 3602935"/>
                <a:gd name="connsiteX10" fmla="*/ 1199930 w 2927074"/>
                <a:gd name="connsiteY10" fmla="*/ 2882629 h 3602935"/>
                <a:gd name="connsiteX11" fmla="*/ 2167591 w 2927074"/>
                <a:gd name="connsiteY11" fmla="*/ 3202498 h 3602935"/>
                <a:gd name="connsiteX12" fmla="*/ 2927074 w 2927074"/>
                <a:gd name="connsiteY12" fmla="*/ 3602935 h 3602935"/>
                <a:gd name="connsiteX0" fmla="*/ 0 w 2927074"/>
                <a:gd name="connsiteY0" fmla="*/ 0 h 3602935"/>
                <a:gd name="connsiteX1" fmla="*/ 365183 w 2927074"/>
                <a:gd name="connsiteY1" fmla="*/ 25007 h 3602935"/>
                <a:gd name="connsiteX2" fmla="*/ 1113183 w 2927074"/>
                <a:gd name="connsiteY2" fmla="*/ 178904 h 3602935"/>
                <a:gd name="connsiteX3" fmla="*/ 1294972 w 2927074"/>
                <a:gd name="connsiteY3" fmla="*/ 692212 h 3602935"/>
                <a:gd name="connsiteX4" fmla="*/ 983654 w 2927074"/>
                <a:gd name="connsiteY4" fmla="*/ 887148 h 3602935"/>
                <a:gd name="connsiteX5" fmla="*/ 714336 w 2927074"/>
                <a:gd name="connsiteY5" fmla="*/ 666243 h 3602935"/>
                <a:gd name="connsiteX6" fmla="*/ 932116 w 2927074"/>
                <a:gd name="connsiteY6" fmla="*/ 374981 h 3602935"/>
                <a:gd name="connsiteX7" fmla="*/ 1455602 w 2927074"/>
                <a:gd name="connsiteY7" fmla="*/ 424177 h 3602935"/>
                <a:gd name="connsiteX8" fmla="*/ 1935565 w 2927074"/>
                <a:gd name="connsiteY8" fmla="*/ 1009303 h 3602935"/>
                <a:gd name="connsiteX9" fmla="*/ 1628154 w 2927074"/>
                <a:gd name="connsiteY9" fmla="*/ 2010189 h 3602935"/>
                <a:gd name="connsiteX10" fmla="*/ 1199930 w 2927074"/>
                <a:gd name="connsiteY10" fmla="*/ 2882629 h 3602935"/>
                <a:gd name="connsiteX11" fmla="*/ 2167591 w 2927074"/>
                <a:gd name="connsiteY11" fmla="*/ 3202498 h 3602935"/>
                <a:gd name="connsiteX12" fmla="*/ 2927074 w 2927074"/>
                <a:gd name="connsiteY12" fmla="*/ 3602935 h 3602935"/>
                <a:gd name="connsiteX0" fmla="*/ 0 w 2927074"/>
                <a:gd name="connsiteY0" fmla="*/ 0 h 3602935"/>
                <a:gd name="connsiteX1" fmla="*/ 365183 w 2927074"/>
                <a:gd name="connsiteY1" fmla="*/ 25007 h 3602935"/>
                <a:gd name="connsiteX2" fmla="*/ 1113183 w 2927074"/>
                <a:gd name="connsiteY2" fmla="*/ 178904 h 3602935"/>
                <a:gd name="connsiteX3" fmla="*/ 1294972 w 2927074"/>
                <a:gd name="connsiteY3" fmla="*/ 692212 h 3602935"/>
                <a:gd name="connsiteX4" fmla="*/ 983654 w 2927074"/>
                <a:gd name="connsiteY4" fmla="*/ 887148 h 3602935"/>
                <a:gd name="connsiteX5" fmla="*/ 714336 w 2927074"/>
                <a:gd name="connsiteY5" fmla="*/ 666243 h 3602935"/>
                <a:gd name="connsiteX6" fmla="*/ 932116 w 2927074"/>
                <a:gd name="connsiteY6" fmla="*/ 374981 h 3602935"/>
                <a:gd name="connsiteX7" fmla="*/ 1455602 w 2927074"/>
                <a:gd name="connsiteY7" fmla="*/ 424177 h 3602935"/>
                <a:gd name="connsiteX8" fmla="*/ 1935565 w 2927074"/>
                <a:gd name="connsiteY8" fmla="*/ 1009303 h 3602935"/>
                <a:gd name="connsiteX9" fmla="*/ 1628154 w 2927074"/>
                <a:gd name="connsiteY9" fmla="*/ 2010189 h 3602935"/>
                <a:gd name="connsiteX10" fmla="*/ 1199930 w 2927074"/>
                <a:gd name="connsiteY10" fmla="*/ 2882629 h 3602935"/>
                <a:gd name="connsiteX11" fmla="*/ 2167591 w 2927074"/>
                <a:gd name="connsiteY11" fmla="*/ 3202498 h 3602935"/>
                <a:gd name="connsiteX12" fmla="*/ 2927074 w 2927074"/>
                <a:gd name="connsiteY12" fmla="*/ 3602935 h 3602935"/>
                <a:gd name="connsiteX0" fmla="*/ 0 w 2927074"/>
                <a:gd name="connsiteY0" fmla="*/ 0 h 3602935"/>
                <a:gd name="connsiteX1" fmla="*/ 365183 w 2927074"/>
                <a:gd name="connsiteY1" fmla="*/ 25007 h 3602935"/>
                <a:gd name="connsiteX2" fmla="*/ 1113183 w 2927074"/>
                <a:gd name="connsiteY2" fmla="*/ 178904 h 3602935"/>
                <a:gd name="connsiteX3" fmla="*/ 1294972 w 2927074"/>
                <a:gd name="connsiteY3" fmla="*/ 692212 h 3602935"/>
                <a:gd name="connsiteX4" fmla="*/ 983654 w 2927074"/>
                <a:gd name="connsiteY4" fmla="*/ 887148 h 3602935"/>
                <a:gd name="connsiteX5" fmla="*/ 752173 w 2927074"/>
                <a:gd name="connsiteY5" fmla="*/ 672550 h 3602935"/>
                <a:gd name="connsiteX6" fmla="*/ 932116 w 2927074"/>
                <a:gd name="connsiteY6" fmla="*/ 374981 h 3602935"/>
                <a:gd name="connsiteX7" fmla="*/ 1455602 w 2927074"/>
                <a:gd name="connsiteY7" fmla="*/ 424177 h 3602935"/>
                <a:gd name="connsiteX8" fmla="*/ 1935565 w 2927074"/>
                <a:gd name="connsiteY8" fmla="*/ 1009303 h 3602935"/>
                <a:gd name="connsiteX9" fmla="*/ 1628154 w 2927074"/>
                <a:gd name="connsiteY9" fmla="*/ 2010189 h 3602935"/>
                <a:gd name="connsiteX10" fmla="*/ 1199930 w 2927074"/>
                <a:gd name="connsiteY10" fmla="*/ 2882629 h 3602935"/>
                <a:gd name="connsiteX11" fmla="*/ 2167591 w 2927074"/>
                <a:gd name="connsiteY11" fmla="*/ 3202498 h 3602935"/>
                <a:gd name="connsiteX12" fmla="*/ 2927074 w 2927074"/>
                <a:gd name="connsiteY12" fmla="*/ 3602935 h 3602935"/>
                <a:gd name="connsiteX0" fmla="*/ 0 w 2927074"/>
                <a:gd name="connsiteY0" fmla="*/ 0 h 3602935"/>
                <a:gd name="connsiteX1" fmla="*/ 365183 w 2927074"/>
                <a:gd name="connsiteY1" fmla="*/ 25007 h 3602935"/>
                <a:gd name="connsiteX2" fmla="*/ 1113183 w 2927074"/>
                <a:gd name="connsiteY2" fmla="*/ 178904 h 3602935"/>
                <a:gd name="connsiteX3" fmla="*/ 1294972 w 2927074"/>
                <a:gd name="connsiteY3" fmla="*/ 692212 h 3602935"/>
                <a:gd name="connsiteX4" fmla="*/ 983654 w 2927074"/>
                <a:gd name="connsiteY4" fmla="*/ 887148 h 3602935"/>
                <a:gd name="connsiteX5" fmla="*/ 771091 w 2927074"/>
                <a:gd name="connsiteY5" fmla="*/ 672550 h 3602935"/>
                <a:gd name="connsiteX6" fmla="*/ 932116 w 2927074"/>
                <a:gd name="connsiteY6" fmla="*/ 374981 h 3602935"/>
                <a:gd name="connsiteX7" fmla="*/ 1455602 w 2927074"/>
                <a:gd name="connsiteY7" fmla="*/ 424177 h 3602935"/>
                <a:gd name="connsiteX8" fmla="*/ 1935565 w 2927074"/>
                <a:gd name="connsiteY8" fmla="*/ 1009303 h 3602935"/>
                <a:gd name="connsiteX9" fmla="*/ 1628154 w 2927074"/>
                <a:gd name="connsiteY9" fmla="*/ 2010189 h 3602935"/>
                <a:gd name="connsiteX10" fmla="*/ 1199930 w 2927074"/>
                <a:gd name="connsiteY10" fmla="*/ 2882629 h 3602935"/>
                <a:gd name="connsiteX11" fmla="*/ 2167591 w 2927074"/>
                <a:gd name="connsiteY11" fmla="*/ 3202498 h 3602935"/>
                <a:gd name="connsiteX12" fmla="*/ 2927074 w 2927074"/>
                <a:gd name="connsiteY12" fmla="*/ 3602935 h 3602935"/>
                <a:gd name="connsiteX0" fmla="*/ 0 w 2927074"/>
                <a:gd name="connsiteY0" fmla="*/ 0 h 3602935"/>
                <a:gd name="connsiteX1" fmla="*/ 365183 w 2927074"/>
                <a:gd name="connsiteY1" fmla="*/ 25007 h 3602935"/>
                <a:gd name="connsiteX2" fmla="*/ 1113183 w 2927074"/>
                <a:gd name="connsiteY2" fmla="*/ 178904 h 3602935"/>
                <a:gd name="connsiteX3" fmla="*/ 1294972 w 2927074"/>
                <a:gd name="connsiteY3" fmla="*/ 692212 h 3602935"/>
                <a:gd name="connsiteX4" fmla="*/ 996267 w 2927074"/>
                <a:gd name="connsiteY4" fmla="*/ 868230 h 3602935"/>
                <a:gd name="connsiteX5" fmla="*/ 771091 w 2927074"/>
                <a:gd name="connsiteY5" fmla="*/ 672550 h 3602935"/>
                <a:gd name="connsiteX6" fmla="*/ 932116 w 2927074"/>
                <a:gd name="connsiteY6" fmla="*/ 374981 h 3602935"/>
                <a:gd name="connsiteX7" fmla="*/ 1455602 w 2927074"/>
                <a:gd name="connsiteY7" fmla="*/ 424177 h 3602935"/>
                <a:gd name="connsiteX8" fmla="*/ 1935565 w 2927074"/>
                <a:gd name="connsiteY8" fmla="*/ 1009303 h 3602935"/>
                <a:gd name="connsiteX9" fmla="*/ 1628154 w 2927074"/>
                <a:gd name="connsiteY9" fmla="*/ 2010189 h 3602935"/>
                <a:gd name="connsiteX10" fmla="*/ 1199930 w 2927074"/>
                <a:gd name="connsiteY10" fmla="*/ 2882629 h 3602935"/>
                <a:gd name="connsiteX11" fmla="*/ 2167591 w 2927074"/>
                <a:gd name="connsiteY11" fmla="*/ 3202498 h 3602935"/>
                <a:gd name="connsiteX12" fmla="*/ 2927074 w 2927074"/>
                <a:gd name="connsiteY12" fmla="*/ 3602935 h 3602935"/>
                <a:gd name="connsiteX0" fmla="*/ 0 w 2927074"/>
                <a:gd name="connsiteY0" fmla="*/ 0 h 3602935"/>
                <a:gd name="connsiteX1" fmla="*/ 365183 w 2927074"/>
                <a:gd name="connsiteY1" fmla="*/ 25007 h 3602935"/>
                <a:gd name="connsiteX2" fmla="*/ 1113183 w 2927074"/>
                <a:gd name="connsiteY2" fmla="*/ 178904 h 3602935"/>
                <a:gd name="connsiteX3" fmla="*/ 1294972 w 2927074"/>
                <a:gd name="connsiteY3" fmla="*/ 692212 h 3602935"/>
                <a:gd name="connsiteX4" fmla="*/ 996267 w 2927074"/>
                <a:gd name="connsiteY4" fmla="*/ 868230 h 3602935"/>
                <a:gd name="connsiteX5" fmla="*/ 771091 w 2927074"/>
                <a:gd name="connsiteY5" fmla="*/ 672550 h 3602935"/>
                <a:gd name="connsiteX6" fmla="*/ 887973 w 2927074"/>
                <a:gd name="connsiteY6" fmla="*/ 412818 h 3602935"/>
                <a:gd name="connsiteX7" fmla="*/ 1455602 w 2927074"/>
                <a:gd name="connsiteY7" fmla="*/ 424177 h 3602935"/>
                <a:gd name="connsiteX8" fmla="*/ 1935565 w 2927074"/>
                <a:gd name="connsiteY8" fmla="*/ 1009303 h 3602935"/>
                <a:gd name="connsiteX9" fmla="*/ 1628154 w 2927074"/>
                <a:gd name="connsiteY9" fmla="*/ 2010189 h 3602935"/>
                <a:gd name="connsiteX10" fmla="*/ 1199930 w 2927074"/>
                <a:gd name="connsiteY10" fmla="*/ 2882629 h 3602935"/>
                <a:gd name="connsiteX11" fmla="*/ 2167591 w 2927074"/>
                <a:gd name="connsiteY11" fmla="*/ 3202498 h 3602935"/>
                <a:gd name="connsiteX12" fmla="*/ 2927074 w 2927074"/>
                <a:gd name="connsiteY12" fmla="*/ 3602935 h 3602935"/>
                <a:gd name="connsiteX0" fmla="*/ 0 w 2927074"/>
                <a:gd name="connsiteY0" fmla="*/ 0 h 3602935"/>
                <a:gd name="connsiteX1" fmla="*/ 365183 w 2927074"/>
                <a:gd name="connsiteY1" fmla="*/ 25007 h 3602935"/>
                <a:gd name="connsiteX2" fmla="*/ 1113183 w 2927074"/>
                <a:gd name="connsiteY2" fmla="*/ 178904 h 3602935"/>
                <a:gd name="connsiteX3" fmla="*/ 1294972 w 2927074"/>
                <a:gd name="connsiteY3" fmla="*/ 692212 h 3602935"/>
                <a:gd name="connsiteX4" fmla="*/ 996267 w 2927074"/>
                <a:gd name="connsiteY4" fmla="*/ 868230 h 3602935"/>
                <a:gd name="connsiteX5" fmla="*/ 771091 w 2927074"/>
                <a:gd name="connsiteY5" fmla="*/ 672550 h 3602935"/>
                <a:gd name="connsiteX6" fmla="*/ 900585 w 2927074"/>
                <a:gd name="connsiteY6" fmla="*/ 381287 h 3602935"/>
                <a:gd name="connsiteX7" fmla="*/ 1455602 w 2927074"/>
                <a:gd name="connsiteY7" fmla="*/ 424177 h 3602935"/>
                <a:gd name="connsiteX8" fmla="*/ 1935565 w 2927074"/>
                <a:gd name="connsiteY8" fmla="*/ 1009303 h 3602935"/>
                <a:gd name="connsiteX9" fmla="*/ 1628154 w 2927074"/>
                <a:gd name="connsiteY9" fmla="*/ 2010189 h 3602935"/>
                <a:gd name="connsiteX10" fmla="*/ 1199930 w 2927074"/>
                <a:gd name="connsiteY10" fmla="*/ 2882629 h 3602935"/>
                <a:gd name="connsiteX11" fmla="*/ 2167591 w 2927074"/>
                <a:gd name="connsiteY11" fmla="*/ 3202498 h 3602935"/>
                <a:gd name="connsiteX12" fmla="*/ 2927074 w 2927074"/>
                <a:gd name="connsiteY12" fmla="*/ 3602935 h 3602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927074" h="3602935">
                  <a:moveTo>
                    <a:pt x="0" y="0"/>
                  </a:moveTo>
                  <a:cubicBezTo>
                    <a:pt x="86139" y="4969"/>
                    <a:pt x="275518" y="17313"/>
                    <a:pt x="365183" y="25007"/>
                  </a:cubicBezTo>
                  <a:cubicBezTo>
                    <a:pt x="454848" y="32701"/>
                    <a:pt x="958218" y="67703"/>
                    <a:pt x="1113183" y="178904"/>
                  </a:cubicBezTo>
                  <a:cubicBezTo>
                    <a:pt x="1268148" y="290105"/>
                    <a:pt x="1314458" y="577324"/>
                    <a:pt x="1294972" y="692212"/>
                  </a:cubicBezTo>
                  <a:cubicBezTo>
                    <a:pt x="1275486" y="807100"/>
                    <a:pt x="1083580" y="871507"/>
                    <a:pt x="996267" y="868230"/>
                  </a:cubicBezTo>
                  <a:cubicBezTo>
                    <a:pt x="908954" y="864953"/>
                    <a:pt x="787038" y="753707"/>
                    <a:pt x="771091" y="672550"/>
                  </a:cubicBezTo>
                  <a:cubicBezTo>
                    <a:pt x="755144" y="591393"/>
                    <a:pt x="786500" y="422682"/>
                    <a:pt x="900585" y="381287"/>
                  </a:cubicBezTo>
                  <a:cubicBezTo>
                    <a:pt x="1014670" y="339892"/>
                    <a:pt x="1283105" y="319508"/>
                    <a:pt x="1455602" y="424177"/>
                  </a:cubicBezTo>
                  <a:cubicBezTo>
                    <a:pt x="1628099" y="528846"/>
                    <a:pt x="1849656" y="730680"/>
                    <a:pt x="1935565" y="1009303"/>
                  </a:cubicBezTo>
                  <a:cubicBezTo>
                    <a:pt x="2021474" y="1287926"/>
                    <a:pt x="2093660" y="1826555"/>
                    <a:pt x="1628154" y="2010189"/>
                  </a:cubicBezTo>
                  <a:cubicBezTo>
                    <a:pt x="1162648" y="2193823"/>
                    <a:pt x="1110024" y="2683911"/>
                    <a:pt x="1199930" y="2882629"/>
                  </a:cubicBezTo>
                  <a:cubicBezTo>
                    <a:pt x="1289836" y="3081347"/>
                    <a:pt x="1807130" y="3226492"/>
                    <a:pt x="2167591" y="3202498"/>
                  </a:cubicBezTo>
                  <a:cubicBezTo>
                    <a:pt x="2364674" y="3174808"/>
                    <a:pt x="2588523" y="3209096"/>
                    <a:pt x="2927074" y="3602935"/>
                  </a:cubicBezTo>
                </a:path>
              </a:pathLst>
            </a:custGeom>
            <a:noFill/>
            <a:ln w="38100">
              <a:solidFill>
                <a:srgbClr val="FCD9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237CD4BC-DE37-284B-BB93-63BD46AD2C37}"/>
                </a:ext>
              </a:extLst>
            </p:cNvPr>
            <p:cNvSpPr/>
            <p:nvPr/>
          </p:nvSpPr>
          <p:spPr>
            <a:xfrm>
              <a:off x="9077713" y="3662025"/>
              <a:ext cx="982133" cy="982133"/>
            </a:xfrm>
            <a:prstGeom prst="ellipse">
              <a:avLst/>
            </a:prstGeom>
            <a:solidFill>
              <a:srgbClr val="C3DE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?</a:t>
              </a:r>
            </a:p>
          </p:txBody>
        </p:sp>
        <p:sp>
          <p:nvSpPr>
            <p:cNvPr id="66" name="Freeform 65">
              <a:extLst>
                <a:ext uri="{FF2B5EF4-FFF2-40B4-BE49-F238E27FC236}">
                  <a16:creationId xmlns:a16="http://schemas.microsoft.com/office/drawing/2014/main" id="{EDC00996-97F9-7943-8704-0E30485AF491}"/>
                </a:ext>
              </a:extLst>
            </p:cNvPr>
            <p:cNvSpPr/>
            <p:nvPr/>
          </p:nvSpPr>
          <p:spPr>
            <a:xfrm>
              <a:off x="5585791" y="1808091"/>
              <a:ext cx="3309731" cy="4024906"/>
            </a:xfrm>
            <a:custGeom>
              <a:avLst/>
              <a:gdLst>
                <a:gd name="connsiteX0" fmla="*/ 0 w 3309731"/>
                <a:gd name="connsiteY0" fmla="*/ 3810802 h 4050565"/>
                <a:gd name="connsiteX1" fmla="*/ 397566 w 3309731"/>
                <a:gd name="connsiteY1" fmla="*/ 3780984 h 4050565"/>
                <a:gd name="connsiteX2" fmla="*/ 715618 w 3309731"/>
                <a:gd name="connsiteY2" fmla="*/ 3582202 h 4050565"/>
                <a:gd name="connsiteX3" fmla="*/ 586409 w 3309731"/>
                <a:gd name="connsiteY3" fmla="*/ 3244271 h 4050565"/>
                <a:gd name="connsiteX4" fmla="*/ 308113 w 3309731"/>
                <a:gd name="connsiteY4" fmla="*/ 3452993 h 4050565"/>
                <a:gd name="connsiteX5" fmla="*/ 487018 w 3309731"/>
                <a:gd name="connsiteY5" fmla="*/ 3840619 h 4050565"/>
                <a:gd name="connsiteX6" fmla="*/ 1113183 w 3309731"/>
                <a:gd name="connsiteY6" fmla="*/ 4049341 h 4050565"/>
                <a:gd name="connsiteX7" fmla="*/ 1709531 w 3309731"/>
                <a:gd name="connsiteY7" fmla="*/ 3751167 h 4050565"/>
                <a:gd name="connsiteX8" fmla="*/ 2206487 w 3309731"/>
                <a:gd name="connsiteY8" fmla="*/ 2926219 h 4050565"/>
                <a:gd name="connsiteX9" fmla="*/ 2345635 w 3309731"/>
                <a:gd name="connsiteY9" fmla="*/ 1504923 h 4050565"/>
                <a:gd name="connsiteX10" fmla="*/ 2454966 w 3309731"/>
                <a:gd name="connsiteY10" fmla="*/ 759489 h 4050565"/>
                <a:gd name="connsiteX11" fmla="*/ 2852531 w 3309731"/>
                <a:gd name="connsiteY11" fmla="*/ 113445 h 4050565"/>
                <a:gd name="connsiteX12" fmla="*/ 3309731 w 3309731"/>
                <a:gd name="connsiteY12" fmla="*/ 4115 h 4050565"/>
                <a:gd name="connsiteX0" fmla="*/ 0 w 3309731"/>
                <a:gd name="connsiteY0" fmla="*/ 3810802 h 4050565"/>
                <a:gd name="connsiteX1" fmla="*/ 397566 w 3309731"/>
                <a:gd name="connsiteY1" fmla="*/ 3780984 h 4050565"/>
                <a:gd name="connsiteX2" fmla="*/ 715618 w 3309731"/>
                <a:gd name="connsiteY2" fmla="*/ 3582202 h 4050565"/>
                <a:gd name="connsiteX3" fmla="*/ 566531 w 3309731"/>
                <a:gd name="connsiteY3" fmla="*/ 3313845 h 4050565"/>
                <a:gd name="connsiteX4" fmla="*/ 308113 w 3309731"/>
                <a:gd name="connsiteY4" fmla="*/ 3452993 h 4050565"/>
                <a:gd name="connsiteX5" fmla="*/ 487018 w 3309731"/>
                <a:gd name="connsiteY5" fmla="*/ 3840619 h 4050565"/>
                <a:gd name="connsiteX6" fmla="*/ 1113183 w 3309731"/>
                <a:gd name="connsiteY6" fmla="*/ 4049341 h 4050565"/>
                <a:gd name="connsiteX7" fmla="*/ 1709531 w 3309731"/>
                <a:gd name="connsiteY7" fmla="*/ 3751167 h 4050565"/>
                <a:gd name="connsiteX8" fmla="*/ 2206487 w 3309731"/>
                <a:gd name="connsiteY8" fmla="*/ 2926219 h 4050565"/>
                <a:gd name="connsiteX9" fmla="*/ 2345635 w 3309731"/>
                <a:gd name="connsiteY9" fmla="*/ 1504923 h 4050565"/>
                <a:gd name="connsiteX10" fmla="*/ 2454966 w 3309731"/>
                <a:gd name="connsiteY10" fmla="*/ 759489 h 4050565"/>
                <a:gd name="connsiteX11" fmla="*/ 2852531 w 3309731"/>
                <a:gd name="connsiteY11" fmla="*/ 113445 h 4050565"/>
                <a:gd name="connsiteX12" fmla="*/ 3309731 w 3309731"/>
                <a:gd name="connsiteY12" fmla="*/ 4115 h 4050565"/>
                <a:gd name="connsiteX0" fmla="*/ 0 w 3309731"/>
                <a:gd name="connsiteY0" fmla="*/ 3810802 h 4050565"/>
                <a:gd name="connsiteX1" fmla="*/ 387626 w 3309731"/>
                <a:gd name="connsiteY1" fmla="*/ 3741228 h 4050565"/>
                <a:gd name="connsiteX2" fmla="*/ 715618 w 3309731"/>
                <a:gd name="connsiteY2" fmla="*/ 3582202 h 4050565"/>
                <a:gd name="connsiteX3" fmla="*/ 566531 w 3309731"/>
                <a:gd name="connsiteY3" fmla="*/ 3313845 h 4050565"/>
                <a:gd name="connsiteX4" fmla="*/ 308113 w 3309731"/>
                <a:gd name="connsiteY4" fmla="*/ 3452993 h 4050565"/>
                <a:gd name="connsiteX5" fmla="*/ 487018 w 3309731"/>
                <a:gd name="connsiteY5" fmla="*/ 3840619 h 4050565"/>
                <a:gd name="connsiteX6" fmla="*/ 1113183 w 3309731"/>
                <a:gd name="connsiteY6" fmla="*/ 4049341 h 4050565"/>
                <a:gd name="connsiteX7" fmla="*/ 1709531 w 3309731"/>
                <a:gd name="connsiteY7" fmla="*/ 3751167 h 4050565"/>
                <a:gd name="connsiteX8" fmla="*/ 2206487 w 3309731"/>
                <a:gd name="connsiteY8" fmla="*/ 2926219 h 4050565"/>
                <a:gd name="connsiteX9" fmla="*/ 2345635 w 3309731"/>
                <a:gd name="connsiteY9" fmla="*/ 1504923 h 4050565"/>
                <a:gd name="connsiteX10" fmla="*/ 2454966 w 3309731"/>
                <a:gd name="connsiteY10" fmla="*/ 759489 h 4050565"/>
                <a:gd name="connsiteX11" fmla="*/ 2852531 w 3309731"/>
                <a:gd name="connsiteY11" fmla="*/ 113445 h 4050565"/>
                <a:gd name="connsiteX12" fmla="*/ 3309731 w 3309731"/>
                <a:gd name="connsiteY12" fmla="*/ 4115 h 4050565"/>
                <a:gd name="connsiteX0" fmla="*/ 0 w 3309731"/>
                <a:gd name="connsiteY0" fmla="*/ 3810802 h 4050565"/>
                <a:gd name="connsiteX1" fmla="*/ 437321 w 3309731"/>
                <a:gd name="connsiteY1" fmla="*/ 3790923 h 4050565"/>
                <a:gd name="connsiteX2" fmla="*/ 715618 w 3309731"/>
                <a:gd name="connsiteY2" fmla="*/ 3582202 h 4050565"/>
                <a:gd name="connsiteX3" fmla="*/ 566531 w 3309731"/>
                <a:gd name="connsiteY3" fmla="*/ 3313845 h 4050565"/>
                <a:gd name="connsiteX4" fmla="*/ 308113 w 3309731"/>
                <a:gd name="connsiteY4" fmla="*/ 3452993 h 4050565"/>
                <a:gd name="connsiteX5" fmla="*/ 487018 w 3309731"/>
                <a:gd name="connsiteY5" fmla="*/ 3840619 h 4050565"/>
                <a:gd name="connsiteX6" fmla="*/ 1113183 w 3309731"/>
                <a:gd name="connsiteY6" fmla="*/ 4049341 h 4050565"/>
                <a:gd name="connsiteX7" fmla="*/ 1709531 w 3309731"/>
                <a:gd name="connsiteY7" fmla="*/ 3751167 h 4050565"/>
                <a:gd name="connsiteX8" fmla="*/ 2206487 w 3309731"/>
                <a:gd name="connsiteY8" fmla="*/ 2926219 h 4050565"/>
                <a:gd name="connsiteX9" fmla="*/ 2345635 w 3309731"/>
                <a:gd name="connsiteY9" fmla="*/ 1504923 h 4050565"/>
                <a:gd name="connsiteX10" fmla="*/ 2454966 w 3309731"/>
                <a:gd name="connsiteY10" fmla="*/ 759489 h 4050565"/>
                <a:gd name="connsiteX11" fmla="*/ 2852531 w 3309731"/>
                <a:gd name="connsiteY11" fmla="*/ 113445 h 4050565"/>
                <a:gd name="connsiteX12" fmla="*/ 3309731 w 3309731"/>
                <a:gd name="connsiteY12" fmla="*/ 4115 h 4050565"/>
                <a:gd name="connsiteX0" fmla="*/ 0 w 3309731"/>
                <a:gd name="connsiteY0" fmla="*/ 3810802 h 4050565"/>
                <a:gd name="connsiteX1" fmla="*/ 437321 w 3309731"/>
                <a:gd name="connsiteY1" fmla="*/ 3790923 h 4050565"/>
                <a:gd name="connsiteX2" fmla="*/ 715618 w 3309731"/>
                <a:gd name="connsiteY2" fmla="*/ 3542445 h 4050565"/>
                <a:gd name="connsiteX3" fmla="*/ 566531 w 3309731"/>
                <a:gd name="connsiteY3" fmla="*/ 3313845 h 4050565"/>
                <a:gd name="connsiteX4" fmla="*/ 308113 w 3309731"/>
                <a:gd name="connsiteY4" fmla="*/ 3452993 h 4050565"/>
                <a:gd name="connsiteX5" fmla="*/ 487018 w 3309731"/>
                <a:gd name="connsiteY5" fmla="*/ 3840619 h 4050565"/>
                <a:gd name="connsiteX6" fmla="*/ 1113183 w 3309731"/>
                <a:gd name="connsiteY6" fmla="*/ 4049341 h 4050565"/>
                <a:gd name="connsiteX7" fmla="*/ 1709531 w 3309731"/>
                <a:gd name="connsiteY7" fmla="*/ 3751167 h 4050565"/>
                <a:gd name="connsiteX8" fmla="*/ 2206487 w 3309731"/>
                <a:gd name="connsiteY8" fmla="*/ 2926219 h 4050565"/>
                <a:gd name="connsiteX9" fmla="*/ 2345635 w 3309731"/>
                <a:gd name="connsiteY9" fmla="*/ 1504923 h 4050565"/>
                <a:gd name="connsiteX10" fmla="*/ 2454966 w 3309731"/>
                <a:gd name="connsiteY10" fmla="*/ 759489 h 4050565"/>
                <a:gd name="connsiteX11" fmla="*/ 2852531 w 3309731"/>
                <a:gd name="connsiteY11" fmla="*/ 113445 h 4050565"/>
                <a:gd name="connsiteX12" fmla="*/ 3309731 w 3309731"/>
                <a:gd name="connsiteY12" fmla="*/ 4115 h 4050565"/>
                <a:gd name="connsiteX0" fmla="*/ 0 w 3309731"/>
                <a:gd name="connsiteY0" fmla="*/ 3810802 h 4050565"/>
                <a:gd name="connsiteX1" fmla="*/ 437321 w 3309731"/>
                <a:gd name="connsiteY1" fmla="*/ 3790923 h 4050565"/>
                <a:gd name="connsiteX2" fmla="*/ 715618 w 3309731"/>
                <a:gd name="connsiteY2" fmla="*/ 3542445 h 4050565"/>
                <a:gd name="connsiteX3" fmla="*/ 566531 w 3309731"/>
                <a:gd name="connsiteY3" fmla="*/ 3285623 h 4050565"/>
                <a:gd name="connsiteX4" fmla="*/ 308113 w 3309731"/>
                <a:gd name="connsiteY4" fmla="*/ 3452993 h 4050565"/>
                <a:gd name="connsiteX5" fmla="*/ 487018 w 3309731"/>
                <a:gd name="connsiteY5" fmla="*/ 3840619 h 4050565"/>
                <a:gd name="connsiteX6" fmla="*/ 1113183 w 3309731"/>
                <a:gd name="connsiteY6" fmla="*/ 4049341 h 4050565"/>
                <a:gd name="connsiteX7" fmla="*/ 1709531 w 3309731"/>
                <a:gd name="connsiteY7" fmla="*/ 3751167 h 4050565"/>
                <a:gd name="connsiteX8" fmla="*/ 2206487 w 3309731"/>
                <a:gd name="connsiteY8" fmla="*/ 2926219 h 4050565"/>
                <a:gd name="connsiteX9" fmla="*/ 2345635 w 3309731"/>
                <a:gd name="connsiteY9" fmla="*/ 1504923 h 4050565"/>
                <a:gd name="connsiteX10" fmla="*/ 2454966 w 3309731"/>
                <a:gd name="connsiteY10" fmla="*/ 759489 h 4050565"/>
                <a:gd name="connsiteX11" fmla="*/ 2852531 w 3309731"/>
                <a:gd name="connsiteY11" fmla="*/ 113445 h 4050565"/>
                <a:gd name="connsiteX12" fmla="*/ 3309731 w 3309731"/>
                <a:gd name="connsiteY12" fmla="*/ 4115 h 4050565"/>
                <a:gd name="connsiteX0" fmla="*/ 0 w 3309731"/>
                <a:gd name="connsiteY0" fmla="*/ 3810802 h 4050503"/>
                <a:gd name="connsiteX1" fmla="*/ 437321 w 3309731"/>
                <a:gd name="connsiteY1" fmla="*/ 3790923 h 4050503"/>
                <a:gd name="connsiteX2" fmla="*/ 715618 w 3309731"/>
                <a:gd name="connsiteY2" fmla="*/ 3542445 h 4050503"/>
                <a:gd name="connsiteX3" fmla="*/ 566531 w 3309731"/>
                <a:gd name="connsiteY3" fmla="*/ 3285623 h 4050503"/>
                <a:gd name="connsiteX4" fmla="*/ 291180 w 3309731"/>
                <a:gd name="connsiteY4" fmla="*/ 3498148 h 4050503"/>
                <a:gd name="connsiteX5" fmla="*/ 487018 w 3309731"/>
                <a:gd name="connsiteY5" fmla="*/ 3840619 h 4050503"/>
                <a:gd name="connsiteX6" fmla="*/ 1113183 w 3309731"/>
                <a:gd name="connsiteY6" fmla="*/ 4049341 h 4050503"/>
                <a:gd name="connsiteX7" fmla="*/ 1709531 w 3309731"/>
                <a:gd name="connsiteY7" fmla="*/ 3751167 h 4050503"/>
                <a:gd name="connsiteX8" fmla="*/ 2206487 w 3309731"/>
                <a:gd name="connsiteY8" fmla="*/ 2926219 h 4050503"/>
                <a:gd name="connsiteX9" fmla="*/ 2345635 w 3309731"/>
                <a:gd name="connsiteY9" fmla="*/ 1504923 h 4050503"/>
                <a:gd name="connsiteX10" fmla="*/ 2454966 w 3309731"/>
                <a:gd name="connsiteY10" fmla="*/ 759489 h 4050503"/>
                <a:gd name="connsiteX11" fmla="*/ 2852531 w 3309731"/>
                <a:gd name="connsiteY11" fmla="*/ 113445 h 4050503"/>
                <a:gd name="connsiteX12" fmla="*/ 3309731 w 3309731"/>
                <a:gd name="connsiteY12" fmla="*/ 4115 h 4050503"/>
                <a:gd name="connsiteX0" fmla="*/ 0 w 3309731"/>
                <a:gd name="connsiteY0" fmla="*/ 3810802 h 4050503"/>
                <a:gd name="connsiteX1" fmla="*/ 437321 w 3309731"/>
                <a:gd name="connsiteY1" fmla="*/ 3790923 h 4050503"/>
                <a:gd name="connsiteX2" fmla="*/ 715618 w 3309731"/>
                <a:gd name="connsiteY2" fmla="*/ 3542445 h 4050503"/>
                <a:gd name="connsiteX3" fmla="*/ 566531 w 3309731"/>
                <a:gd name="connsiteY3" fmla="*/ 3285623 h 4050503"/>
                <a:gd name="connsiteX4" fmla="*/ 291180 w 3309731"/>
                <a:gd name="connsiteY4" fmla="*/ 3498148 h 4050503"/>
                <a:gd name="connsiteX5" fmla="*/ 487018 w 3309731"/>
                <a:gd name="connsiteY5" fmla="*/ 3840619 h 4050503"/>
                <a:gd name="connsiteX6" fmla="*/ 1113183 w 3309731"/>
                <a:gd name="connsiteY6" fmla="*/ 4049341 h 4050503"/>
                <a:gd name="connsiteX7" fmla="*/ 1709531 w 3309731"/>
                <a:gd name="connsiteY7" fmla="*/ 3751167 h 4050503"/>
                <a:gd name="connsiteX8" fmla="*/ 2206487 w 3309731"/>
                <a:gd name="connsiteY8" fmla="*/ 2926219 h 4050503"/>
                <a:gd name="connsiteX9" fmla="*/ 2345635 w 3309731"/>
                <a:gd name="connsiteY9" fmla="*/ 1504923 h 4050503"/>
                <a:gd name="connsiteX10" fmla="*/ 2454966 w 3309731"/>
                <a:gd name="connsiteY10" fmla="*/ 759489 h 4050503"/>
                <a:gd name="connsiteX11" fmla="*/ 2852531 w 3309731"/>
                <a:gd name="connsiteY11" fmla="*/ 113445 h 4050503"/>
                <a:gd name="connsiteX12" fmla="*/ 3309731 w 3309731"/>
                <a:gd name="connsiteY12" fmla="*/ 4115 h 4050503"/>
                <a:gd name="connsiteX0" fmla="*/ 0 w 3309731"/>
                <a:gd name="connsiteY0" fmla="*/ 3810802 h 4050503"/>
                <a:gd name="connsiteX1" fmla="*/ 437321 w 3309731"/>
                <a:gd name="connsiteY1" fmla="*/ 3790923 h 4050503"/>
                <a:gd name="connsiteX2" fmla="*/ 738196 w 3309731"/>
                <a:gd name="connsiteY2" fmla="*/ 3576312 h 4050503"/>
                <a:gd name="connsiteX3" fmla="*/ 566531 w 3309731"/>
                <a:gd name="connsiteY3" fmla="*/ 3285623 h 4050503"/>
                <a:gd name="connsiteX4" fmla="*/ 291180 w 3309731"/>
                <a:gd name="connsiteY4" fmla="*/ 3498148 h 4050503"/>
                <a:gd name="connsiteX5" fmla="*/ 487018 w 3309731"/>
                <a:gd name="connsiteY5" fmla="*/ 3840619 h 4050503"/>
                <a:gd name="connsiteX6" fmla="*/ 1113183 w 3309731"/>
                <a:gd name="connsiteY6" fmla="*/ 4049341 h 4050503"/>
                <a:gd name="connsiteX7" fmla="*/ 1709531 w 3309731"/>
                <a:gd name="connsiteY7" fmla="*/ 3751167 h 4050503"/>
                <a:gd name="connsiteX8" fmla="*/ 2206487 w 3309731"/>
                <a:gd name="connsiteY8" fmla="*/ 2926219 h 4050503"/>
                <a:gd name="connsiteX9" fmla="*/ 2345635 w 3309731"/>
                <a:gd name="connsiteY9" fmla="*/ 1504923 h 4050503"/>
                <a:gd name="connsiteX10" fmla="*/ 2454966 w 3309731"/>
                <a:gd name="connsiteY10" fmla="*/ 759489 h 4050503"/>
                <a:gd name="connsiteX11" fmla="*/ 2852531 w 3309731"/>
                <a:gd name="connsiteY11" fmla="*/ 113445 h 4050503"/>
                <a:gd name="connsiteX12" fmla="*/ 3309731 w 3309731"/>
                <a:gd name="connsiteY12" fmla="*/ 4115 h 4050503"/>
                <a:gd name="connsiteX0" fmla="*/ 0 w 3309731"/>
                <a:gd name="connsiteY0" fmla="*/ 3810802 h 4050503"/>
                <a:gd name="connsiteX1" fmla="*/ 437321 w 3309731"/>
                <a:gd name="connsiteY1" fmla="*/ 3790923 h 4050503"/>
                <a:gd name="connsiteX2" fmla="*/ 738196 w 3309731"/>
                <a:gd name="connsiteY2" fmla="*/ 3576312 h 4050503"/>
                <a:gd name="connsiteX3" fmla="*/ 566531 w 3309731"/>
                <a:gd name="connsiteY3" fmla="*/ 3285623 h 4050503"/>
                <a:gd name="connsiteX4" fmla="*/ 291180 w 3309731"/>
                <a:gd name="connsiteY4" fmla="*/ 3498148 h 4050503"/>
                <a:gd name="connsiteX5" fmla="*/ 487018 w 3309731"/>
                <a:gd name="connsiteY5" fmla="*/ 3840619 h 4050503"/>
                <a:gd name="connsiteX6" fmla="*/ 1113183 w 3309731"/>
                <a:gd name="connsiteY6" fmla="*/ 4049341 h 4050503"/>
                <a:gd name="connsiteX7" fmla="*/ 1709531 w 3309731"/>
                <a:gd name="connsiteY7" fmla="*/ 3751167 h 4050503"/>
                <a:gd name="connsiteX8" fmla="*/ 2206487 w 3309731"/>
                <a:gd name="connsiteY8" fmla="*/ 2926219 h 4050503"/>
                <a:gd name="connsiteX9" fmla="*/ 2345635 w 3309731"/>
                <a:gd name="connsiteY9" fmla="*/ 1504923 h 4050503"/>
                <a:gd name="connsiteX10" fmla="*/ 2454966 w 3309731"/>
                <a:gd name="connsiteY10" fmla="*/ 759489 h 4050503"/>
                <a:gd name="connsiteX11" fmla="*/ 2852531 w 3309731"/>
                <a:gd name="connsiteY11" fmla="*/ 113445 h 4050503"/>
                <a:gd name="connsiteX12" fmla="*/ 3309731 w 3309731"/>
                <a:gd name="connsiteY12" fmla="*/ 4115 h 4050503"/>
                <a:gd name="connsiteX0" fmla="*/ 0 w 3309731"/>
                <a:gd name="connsiteY0" fmla="*/ 3810802 h 4050503"/>
                <a:gd name="connsiteX1" fmla="*/ 437321 w 3309731"/>
                <a:gd name="connsiteY1" fmla="*/ 3790923 h 4050503"/>
                <a:gd name="connsiteX2" fmla="*/ 738196 w 3309731"/>
                <a:gd name="connsiteY2" fmla="*/ 3576312 h 4050503"/>
                <a:gd name="connsiteX3" fmla="*/ 566531 w 3309731"/>
                <a:gd name="connsiteY3" fmla="*/ 3285623 h 4050503"/>
                <a:gd name="connsiteX4" fmla="*/ 291180 w 3309731"/>
                <a:gd name="connsiteY4" fmla="*/ 3498148 h 4050503"/>
                <a:gd name="connsiteX5" fmla="*/ 487018 w 3309731"/>
                <a:gd name="connsiteY5" fmla="*/ 3840619 h 4050503"/>
                <a:gd name="connsiteX6" fmla="*/ 1113183 w 3309731"/>
                <a:gd name="connsiteY6" fmla="*/ 4049341 h 4050503"/>
                <a:gd name="connsiteX7" fmla="*/ 1709531 w 3309731"/>
                <a:gd name="connsiteY7" fmla="*/ 3751167 h 4050503"/>
                <a:gd name="connsiteX8" fmla="*/ 2206487 w 3309731"/>
                <a:gd name="connsiteY8" fmla="*/ 2926219 h 4050503"/>
                <a:gd name="connsiteX9" fmla="*/ 2345635 w 3309731"/>
                <a:gd name="connsiteY9" fmla="*/ 1504923 h 4050503"/>
                <a:gd name="connsiteX10" fmla="*/ 2454966 w 3309731"/>
                <a:gd name="connsiteY10" fmla="*/ 759489 h 4050503"/>
                <a:gd name="connsiteX11" fmla="*/ 2852531 w 3309731"/>
                <a:gd name="connsiteY11" fmla="*/ 113445 h 4050503"/>
                <a:gd name="connsiteX12" fmla="*/ 3309731 w 3309731"/>
                <a:gd name="connsiteY12" fmla="*/ 4115 h 4050503"/>
                <a:gd name="connsiteX0" fmla="*/ 0 w 3309731"/>
                <a:gd name="connsiteY0" fmla="*/ 3810802 h 4050503"/>
                <a:gd name="connsiteX1" fmla="*/ 437321 w 3309731"/>
                <a:gd name="connsiteY1" fmla="*/ 3790923 h 4050503"/>
                <a:gd name="connsiteX2" fmla="*/ 698685 w 3309731"/>
                <a:gd name="connsiteY2" fmla="*/ 3627112 h 4050503"/>
                <a:gd name="connsiteX3" fmla="*/ 566531 w 3309731"/>
                <a:gd name="connsiteY3" fmla="*/ 3285623 h 4050503"/>
                <a:gd name="connsiteX4" fmla="*/ 291180 w 3309731"/>
                <a:gd name="connsiteY4" fmla="*/ 3498148 h 4050503"/>
                <a:gd name="connsiteX5" fmla="*/ 487018 w 3309731"/>
                <a:gd name="connsiteY5" fmla="*/ 3840619 h 4050503"/>
                <a:gd name="connsiteX6" fmla="*/ 1113183 w 3309731"/>
                <a:gd name="connsiteY6" fmla="*/ 4049341 h 4050503"/>
                <a:gd name="connsiteX7" fmla="*/ 1709531 w 3309731"/>
                <a:gd name="connsiteY7" fmla="*/ 3751167 h 4050503"/>
                <a:gd name="connsiteX8" fmla="*/ 2206487 w 3309731"/>
                <a:gd name="connsiteY8" fmla="*/ 2926219 h 4050503"/>
                <a:gd name="connsiteX9" fmla="*/ 2345635 w 3309731"/>
                <a:gd name="connsiteY9" fmla="*/ 1504923 h 4050503"/>
                <a:gd name="connsiteX10" fmla="*/ 2454966 w 3309731"/>
                <a:gd name="connsiteY10" fmla="*/ 759489 h 4050503"/>
                <a:gd name="connsiteX11" fmla="*/ 2852531 w 3309731"/>
                <a:gd name="connsiteY11" fmla="*/ 113445 h 4050503"/>
                <a:gd name="connsiteX12" fmla="*/ 3309731 w 3309731"/>
                <a:gd name="connsiteY12" fmla="*/ 4115 h 4050503"/>
                <a:gd name="connsiteX0" fmla="*/ 0 w 3309731"/>
                <a:gd name="connsiteY0" fmla="*/ 3810802 h 4050503"/>
                <a:gd name="connsiteX1" fmla="*/ 437321 w 3309731"/>
                <a:gd name="connsiteY1" fmla="*/ 3790923 h 4050503"/>
                <a:gd name="connsiteX2" fmla="*/ 698685 w 3309731"/>
                <a:gd name="connsiteY2" fmla="*/ 3627112 h 4050503"/>
                <a:gd name="connsiteX3" fmla="*/ 555242 w 3309731"/>
                <a:gd name="connsiteY3" fmla="*/ 3392867 h 4050503"/>
                <a:gd name="connsiteX4" fmla="*/ 291180 w 3309731"/>
                <a:gd name="connsiteY4" fmla="*/ 3498148 h 4050503"/>
                <a:gd name="connsiteX5" fmla="*/ 487018 w 3309731"/>
                <a:gd name="connsiteY5" fmla="*/ 3840619 h 4050503"/>
                <a:gd name="connsiteX6" fmla="*/ 1113183 w 3309731"/>
                <a:gd name="connsiteY6" fmla="*/ 4049341 h 4050503"/>
                <a:gd name="connsiteX7" fmla="*/ 1709531 w 3309731"/>
                <a:gd name="connsiteY7" fmla="*/ 3751167 h 4050503"/>
                <a:gd name="connsiteX8" fmla="*/ 2206487 w 3309731"/>
                <a:gd name="connsiteY8" fmla="*/ 2926219 h 4050503"/>
                <a:gd name="connsiteX9" fmla="*/ 2345635 w 3309731"/>
                <a:gd name="connsiteY9" fmla="*/ 1504923 h 4050503"/>
                <a:gd name="connsiteX10" fmla="*/ 2454966 w 3309731"/>
                <a:gd name="connsiteY10" fmla="*/ 759489 h 4050503"/>
                <a:gd name="connsiteX11" fmla="*/ 2852531 w 3309731"/>
                <a:gd name="connsiteY11" fmla="*/ 113445 h 4050503"/>
                <a:gd name="connsiteX12" fmla="*/ 3309731 w 3309731"/>
                <a:gd name="connsiteY12" fmla="*/ 4115 h 4050503"/>
                <a:gd name="connsiteX0" fmla="*/ 0 w 3309731"/>
                <a:gd name="connsiteY0" fmla="*/ 3810802 h 4050467"/>
                <a:gd name="connsiteX1" fmla="*/ 437321 w 3309731"/>
                <a:gd name="connsiteY1" fmla="*/ 3790923 h 4050467"/>
                <a:gd name="connsiteX2" fmla="*/ 698685 w 3309731"/>
                <a:gd name="connsiteY2" fmla="*/ 3627112 h 4050467"/>
                <a:gd name="connsiteX3" fmla="*/ 555242 w 3309731"/>
                <a:gd name="connsiteY3" fmla="*/ 3392867 h 4050467"/>
                <a:gd name="connsiteX4" fmla="*/ 308009 w 3309731"/>
                <a:gd name="connsiteY4" fmla="*/ 3526198 h 4050467"/>
                <a:gd name="connsiteX5" fmla="*/ 487018 w 3309731"/>
                <a:gd name="connsiteY5" fmla="*/ 3840619 h 4050467"/>
                <a:gd name="connsiteX6" fmla="*/ 1113183 w 3309731"/>
                <a:gd name="connsiteY6" fmla="*/ 4049341 h 4050467"/>
                <a:gd name="connsiteX7" fmla="*/ 1709531 w 3309731"/>
                <a:gd name="connsiteY7" fmla="*/ 3751167 h 4050467"/>
                <a:gd name="connsiteX8" fmla="*/ 2206487 w 3309731"/>
                <a:gd name="connsiteY8" fmla="*/ 2926219 h 4050467"/>
                <a:gd name="connsiteX9" fmla="*/ 2345635 w 3309731"/>
                <a:gd name="connsiteY9" fmla="*/ 1504923 h 4050467"/>
                <a:gd name="connsiteX10" fmla="*/ 2454966 w 3309731"/>
                <a:gd name="connsiteY10" fmla="*/ 759489 h 4050467"/>
                <a:gd name="connsiteX11" fmla="*/ 2852531 w 3309731"/>
                <a:gd name="connsiteY11" fmla="*/ 113445 h 4050467"/>
                <a:gd name="connsiteX12" fmla="*/ 3309731 w 3309731"/>
                <a:gd name="connsiteY12" fmla="*/ 4115 h 4050467"/>
                <a:gd name="connsiteX0" fmla="*/ 0 w 3309731"/>
                <a:gd name="connsiteY0" fmla="*/ 3810802 h 4050467"/>
                <a:gd name="connsiteX1" fmla="*/ 437321 w 3309731"/>
                <a:gd name="connsiteY1" fmla="*/ 3790923 h 4050467"/>
                <a:gd name="connsiteX2" fmla="*/ 698685 w 3309731"/>
                <a:gd name="connsiteY2" fmla="*/ 3627112 h 4050467"/>
                <a:gd name="connsiteX3" fmla="*/ 555242 w 3309731"/>
                <a:gd name="connsiteY3" fmla="*/ 3392867 h 4050467"/>
                <a:gd name="connsiteX4" fmla="*/ 308009 w 3309731"/>
                <a:gd name="connsiteY4" fmla="*/ 3526198 h 4050467"/>
                <a:gd name="connsiteX5" fmla="*/ 487018 w 3309731"/>
                <a:gd name="connsiteY5" fmla="*/ 3840619 h 4050467"/>
                <a:gd name="connsiteX6" fmla="*/ 1113183 w 3309731"/>
                <a:gd name="connsiteY6" fmla="*/ 4049341 h 4050467"/>
                <a:gd name="connsiteX7" fmla="*/ 1709531 w 3309731"/>
                <a:gd name="connsiteY7" fmla="*/ 3751167 h 4050467"/>
                <a:gd name="connsiteX8" fmla="*/ 2206487 w 3309731"/>
                <a:gd name="connsiteY8" fmla="*/ 2926219 h 4050467"/>
                <a:gd name="connsiteX9" fmla="*/ 2345635 w 3309731"/>
                <a:gd name="connsiteY9" fmla="*/ 1504923 h 4050467"/>
                <a:gd name="connsiteX10" fmla="*/ 2454966 w 3309731"/>
                <a:gd name="connsiteY10" fmla="*/ 759489 h 4050467"/>
                <a:gd name="connsiteX11" fmla="*/ 2852531 w 3309731"/>
                <a:gd name="connsiteY11" fmla="*/ 113445 h 4050467"/>
                <a:gd name="connsiteX12" fmla="*/ 3309731 w 3309731"/>
                <a:gd name="connsiteY12" fmla="*/ 4115 h 4050467"/>
                <a:gd name="connsiteX0" fmla="*/ 0 w 3309731"/>
                <a:gd name="connsiteY0" fmla="*/ 3810802 h 4050467"/>
                <a:gd name="connsiteX1" fmla="*/ 437321 w 3309731"/>
                <a:gd name="connsiteY1" fmla="*/ 3790923 h 4050467"/>
                <a:gd name="connsiteX2" fmla="*/ 687465 w 3309731"/>
                <a:gd name="connsiteY2" fmla="*/ 3632722 h 4050467"/>
                <a:gd name="connsiteX3" fmla="*/ 555242 w 3309731"/>
                <a:gd name="connsiteY3" fmla="*/ 3392867 h 4050467"/>
                <a:gd name="connsiteX4" fmla="*/ 308009 w 3309731"/>
                <a:gd name="connsiteY4" fmla="*/ 3526198 h 4050467"/>
                <a:gd name="connsiteX5" fmla="*/ 487018 w 3309731"/>
                <a:gd name="connsiteY5" fmla="*/ 3840619 h 4050467"/>
                <a:gd name="connsiteX6" fmla="*/ 1113183 w 3309731"/>
                <a:gd name="connsiteY6" fmla="*/ 4049341 h 4050467"/>
                <a:gd name="connsiteX7" fmla="*/ 1709531 w 3309731"/>
                <a:gd name="connsiteY7" fmla="*/ 3751167 h 4050467"/>
                <a:gd name="connsiteX8" fmla="*/ 2206487 w 3309731"/>
                <a:gd name="connsiteY8" fmla="*/ 2926219 h 4050467"/>
                <a:gd name="connsiteX9" fmla="*/ 2345635 w 3309731"/>
                <a:gd name="connsiteY9" fmla="*/ 1504923 h 4050467"/>
                <a:gd name="connsiteX10" fmla="*/ 2454966 w 3309731"/>
                <a:gd name="connsiteY10" fmla="*/ 759489 h 4050467"/>
                <a:gd name="connsiteX11" fmla="*/ 2852531 w 3309731"/>
                <a:gd name="connsiteY11" fmla="*/ 113445 h 4050467"/>
                <a:gd name="connsiteX12" fmla="*/ 3309731 w 3309731"/>
                <a:gd name="connsiteY12" fmla="*/ 4115 h 4050467"/>
                <a:gd name="connsiteX0" fmla="*/ 0 w 3309731"/>
                <a:gd name="connsiteY0" fmla="*/ 3810802 h 4050467"/>
                <a:gd name="connsiteX1" fmla="*/ 437321 w 3309731"/>
                <a:gd name="connsiteY1" fmla="*/ 3790923 h 4050467"/>
                <a:gd name="connsiteX2" fmla="*/ 687465 w 3309731"/>
                <a:gd name="connsiteY2" fmla="*/ 3632722 h 4050467"/>
                <a:gd name="connsiteX3" fmla="*/ 555242 w 3309731"/>
                <a:gd name="connsiteY3" fmla="*/ 3392867 h 4050467"/>
                <a:gd name="connsiteX4" fmla="*/ 308009 w 3309731"/>
                <a:gd name="connsiteY4" fmla="*/ 3526198 h 4050467"/>
                <a:gd name="connsiteX5" fmla="*/ 487018 w 3309731"/>
                <a:gd name="connsiteY5" fmla="*/ 3840619 h 4050467"/>
                <a:gd name="connsiteX6" fmla="*/ 1113183 w 3309731"/>
                <a:gd name="connsiteY6" fmla="*/ 4049341 h 4050467"/>
                <a:gd name="connsiteX7" fmla="*/ 1709531 w 3309731"/>
                <a:gd name="connsiteY7" fmla="*/ 3751167 h 4050467"/>
                <a:gd name="connsiteX8" fmla="*/ 2206487 w 3309731"/>
                <a:gd name="connsiteY8" fmla="*/ 2926219 h 4050467"/>
                <a:gd name="connsiteX9" fmla="*/ 2345635 w 3309731"/>
                <a:gd name="connsiteY9" fmla="*/ 1504923 h 4050467"/>
                <a:gd name="connsiteX10" fmla="*/ 2454966 w 3309731"/>
                <a:gd name="connsiteY10" fmla="*/ 759489 h 4050467"/>
                <a:gd name="connsiteX11" fmla="*/ 2852531 w 3309731"/>
                <a:gd name="connsiteY11" fmla="*/ 113445 h 4050467"/>
                <a:gd name="connsiteX12" fmla="*/ 3309731 w 3309731"/>
                <a:gd name="connsiteY12" fmla="*/ 4115 h 4050467"/>
                <a:gd name="connsiteX0" fmla="*/ 0 w 3309731"/>
                <a:gd name="connsiteY0" fmla="*/ 3810802 h 4028190"/>
                <a:gd name="connsiteX1" fmla="*/ 437321 w 3309731"/>
                <a:gd name="connsiteY1" fmla="*/ 3790923 h 4028190"/>
                <a:gd name="connsiteX2" fmla="*/ 687465 w 3309731"/>
                <a:gd name="connsiteY2" fmla="*/ 3632722 h 4028190"/>
                <a:gd name="connsiteX3" fmla="*/ 555242 w 3309731"/>
                <a:gd name="connsiteY3" fmla="*/ 3392867 h 4028190"/>
                <a:gd name="connsiteX4" fmla="*/ 308009 w 3309731"/>
                <a:gd name="connsiteY4" fmla="*/ 3526198 h 4028190"/>
                <a:gd name="connsiteX5" fmla="*/ 487018 w 3309731"/>
                <a:gd name="connsiteY5" fmla="*/ 3840619 h 4028190"/>
                <a:gd name="connsiteX6" fmla="*/ 1101964 w 3309731"/>
                <a:gd name="connsiteY6" fmla="*/ 4026902 h 4028190"/>
                <a:gd name="connsiteX7" fmla="*/ 1709531 w 3309731"/>
                <a:gd name="connsiteY7" fmla="*/ 3751167 h 4028190"/>
                <a:gd name="connsiteX8" fmla="*/ 2206487 w 3309731"/>
                <a:gd name="connsiteY8" fmla="*/ 2926219 h 4028190"/>
                <a:gd name="connsiteX9" fmla="*/ 2345635 w 3309731"/>
                <a:gd name="connsiteY9" fmla="*/ 1504923 h 4028190"/>
                <a:gd name="connsiteX10" fmla="*/ 2454966 w 3309731"/>
                <a:gd name="connsiteY10" fmla="*/ 759489 h 4028190"/>
                <a:gd name="connsiteX11" fmla="*/ 2852531 w 3309731"/>
                <a:gd name="connsiteY11" fmla="*/ 113445 h 4028190"/>
                <a:gd name="connsiteX12" fmla="*/ 3309731 w 3309731"/>
                <a:gd name="connsiteY12" fmla="*/ 4115 h 4028190"/>
                <a:gd name="connsiteX0" fmla="*/ 0 w 3309731"/>
                <a:gd name="connsiteY0" fmla="*/ 3810802 h 4028190"/>
                <a:gd name="connsiteX1" fmla="*/ 437321 w 3309731"/>
                <a:gd name="connsiteY1" fmla="*/ 3790923 h 4028190"/>
                <a:gd name="connsiteX2" fmla="*/ 687465 w 3309731"/>
                <a:gd name="connsiteY2" fmla="*/ 3632722 h 4028190"/>
                <a:gd name="connsiteX3" fmla="*/ 555242 w 3309731"/>
                <a:gd name="connsiteY3" fmla="*/ 3392867 h 4028190"/>
                <a:gd name="connsiteX4" fmla="*/ 308009 w 3309731"/>
                <a:gd name="connsiteY4" fmla="*/ 3526198 h 4028190"/>
                <a:gd name="connsiteX5" fmla="*/ 487018 w 3309731"/>
                <a:gd name="connsiteY5" fmla="*/ 3840619 h 4028190"/>
                <a:gd name="connsiteX6" fmla="*/ 1101964 w 3309731"/>
                <a:gd name="connsiteY6" fmla="*/ 4026902 h 4028190"/>
                <a:gd name="connsiteX7" fmla="*/ 1709531 w 3309731"/>
                <a:gd name="connsiteY7" fmla="*/ 3751167 h 4028190"/>
                <a:gd name="connsiteX8" fmla="*/ 2206487 w 3309731"/>
                <a:gd name="connsiteY8" fmla="*/ 2926219 h 4028190"/>
                <a:gd name="connsiteX9" fmla="*/ 2345635 w 3309731"/>
                <a:gd name="connsiteY9" fmla="*/ 1504923 h 4028190"/>
                <a:gd name="connsiteX10" fmla="*/ 2454966 w 3309731"/>
                <a:gd name="connsiteY10" fmla="*/ 759489 h 4028190"/>
                <a:gd name="connsiteX11" fmla="*/ 2852531 w 3309731"/>
                <a:gd name="connsiteY11" fmla="*/ 113445 h 4028190"/>
                <a:gd name="connsiteX12" fmla="*/ 3309731 w 3309731"/>
                <a:gd name="connsiteY12" fmla="*/ 4115 h 4028190"/>
                <a:gd name="connsiteX0" fmla="*/ 0 w 3309731"/>
                <a:gd name="connsiteY0" fmla="*/ 3810802 h 4028190"/>
                <a:gd name="connsiteX1" fmla="*/ 437321 w 3309731"/>
                <a:gd name="connsiteY1" fmla="*/ 3790923 h 4028190"/>
                <a:gd name="connsiteX2" fmla="*/ 687465 w 3309731"/>
                <a:gd name="connsiteY2" fmla="*/ 3632722 h 4028190"/>
                <a:gd name="connsiteX3" fmla="*/ 555242 w 3309731"/>
                <a:gd name="connsiteY3" fmla="*/ 3392867 h 4028190"/>
                <a:gd name="connsiteX4" fmla="*/ 308009 w 3309731"/>
                <a:gd name="connsiteY4" fmla="*/ 3526198 h 4028190"/>
                <a:gd name="connsiteX5" fmla="*/ 487018 w 3309731"/>
                <a:gd name="connsiteY5" fmla="*/ 3840619 h 4028190"/>
                <a:gd name="connsiteX6" fmla="*/ 1101964 w 3309731"/>
                <a:gd name="connsiteY6" fmla="*/ 4026902 h 4028190"/>
                <a:gd name="connsiteX7" fmla="*/ 1709531 w 3309731"/>
                <a:gd name="connsiteY7" fmla="*/ 3751167 h 4028190"/>
                <a:gd name="connsiteX8" fmla="*/ 2206487 w 3309731"/>
                <a:gd name="connsiteY8" fmla="*/ 2926219 h 4028190"/>
                <a:gd name="connsiteX9" fmla="*/ 2345635 w 3309731"/>
                <a:gd name="connsiteY9" fmla="*/ 1504923 h 4028190"/>
                <a:gd name="connsiteX10" fmla="*/ 2454966 w 3309731"/>
                <a:gd name="connsiteY10" fmla="*/ 759489 h 4028190"/>
                <a:gd name="connsiteX11" fmla="*/ 2852531 w 3309731"/>
                <a:gd name="connsiteY11" fmla="*/ 113445 h 4028190"/>
                <a:gd name="connsiteX12" fmla="*/ 3309731 w 3309731"/>
                <a:gd name="connsiteY12" fmla="*/ 4115 h 4028190"/>
                <a:gd name="connsiteX0" fmla="*/ 0 w 3309731"/>
                <a:gd name="connsiteY0" fmla="*/ 3807518 h 4024906"/>
                <a:gd name="connsiteX1" fmla="*/ 437321 w 3309731"/>
                <a:gd name="connsiteY1" fmla="*/ 3787639 h 4024906"/>
                <a:gd name="connsiteX2" fmla="*/ 687465 w 3309731"/>
                <a:gd name="connsiteY2" fmla="*/ 3629438 h 4024906"/>
                <a:gd name="connsiteX3" fmla="*/ 555242 w 3309731"/>
                <a:gd name="connsiteY3" fmla="*/ 3389583 h 4024906"/>
                <a:gd name="connsiteX4" fmla="*/ 308009 w 3309731"/>
                <a:gd name="connsiteY4" fmla="*/ 3522914 h 4024906"/>
                <a:gd name="connsiteX5" fmla="*/ 487018 w 3309731"/>
                <a:gd name="connsiteY5" fmla="*/ 3837335 h 4024906"/>
                <a:gd name="connsiteX6" fmla="*/ 1101964 w 3309731"/>
                <a:gd name="connsiteY6" fmla="*/ 4023618 h 4024906"/>
                <a:gd name="connsiteX7" fmla="*/ 1709531 w 3309731"/>
                <a:gd name="connsiteY7" fmla="*/ 3747883 h 4024906"/>
                <a:gd name="connsiteX8" fmla="*/ 2206487 w 3309731"/>
                <a:gd name="connsiteY8" fmla="*/ 2922935 h 4024906"/>
                <a:gd name="connsiteX9" fmla="*/ 2345635 w 3309731"/>
                <a:gd name="connsiteY9" fmla="*/ 1501639 h 4024906"/>
                <a:gd name="connsiteX10" fmla="*/ 2454966 w 3309731"/>
                <a:gd name="connsiteY10" fmla="*/ 756205 h 4024906"/>
                <a:gd name="connsiteX11" fmla="*/ 2729115 w 3309731"/>
                <a:gd name="connsiteY11" fmla="*/ 171869 h 4024906"/>
                <a:gd name="connsiteX12" fmla="*/ 3309731 w 3309731"/>
                <a:gd name="connsiteY12" fmla="*/ 831 h 4024906"/>
                <a:gd name="connsiteX0" fmla="*/ 0 w 3309731"/>
                <a:gd name="connsiteY0" fmla="*/ 3807518 h 4024906"/>
                <a:gd name="connsiteX1" fmla="*/ 437321 w 3309731"/>
                <a:gd name="connsiteY1" fmla="*/ 3787639 h 4024906"/>
                <a:gd name="connsiteX2" fmla="*/ 687465 w 3309731"/>
                <a:gd name="connsiteY2" fmla="*/ 3629438 h 4024906"/>
                <a:gd name="connsiteX3" fmla="*/ 555242 w 3309731"/>
                <a:gd name="connsiteY3" fmla="*/ 3389583 h 4024906"/>
                <a:gd name="connsiteX4" fmla="*/ 308009 w 3309731"/>
                <a:gd name="connsiteY4" fmla="*/ 3522914 h 4024906"/>
                <a:gd name="connsiteX5" fmla="*/ 487018 w 3309731"/>
                <a:gd name="connsiteY5" fmla="*/ 3837335 h 4024906"/>
                <a:gd name="connsiteX6" fmla="*/ 1101964 w 3309731"/>
                <a:gd name="connsiteY6" fmla="*/ 4023618 h 4024906"/>
                <a:gd name="connsiteX7" fmla="*/ 1709531 w 3309731"/>
                <a:gd name="connsiteY7" fmla="*/ 3747883 h 4024906"/>
                <a:gd name="connsiteX8" fmla="*/ 2206487 w 3309731"/>
                <a:gd name="connsiteY8" fmla="*/ 2922935 h 4024906"/>
                <a:gd name="connsiteX9" fmla="*/ 2345635 w 3309731"/>
                <a:gd name="connsiteY9" fmla="*/ 1501639 h 4024906"/>
                <a:gd name="connsiteX10" fmla="*/ 2454966 w 3309731"/>
                <a:gd name="connsiteY10" fmla="*/ 756205 h 4024906"/>
                <a:gd name="connsiteX11" fmla="*/ 2729115 w 3309731"/>
                <a:gd name="connsiteY11" fmla="*/ 171869 h 4024906"/>
                <a:gd name="connsiteX12" fmla="*/ 3309731 w 3309731"/>
                <a:gd name="connsiteY12" fmla="*/ 831 h 4024906"/>
                <a:gd name="connsiteX0" fmla="*/ 0 w 3309731"/>
                <a:gd name="connsiteY0" fmla="*/ 3807518 h 4024906"/>
                <a:gd name="connsiteX1" fmla="*/ 437321 w 3309731"/>
                <a:gd name="connsiteY1" fmla="*/ 3787639 h 4024906"/>
                <a:gd name="connsiteX2" fmla="*/ 687465 w 3309731"/>
                <a:gd name="connsiteY2" fmla="*/ 3629438 h 4024906"/>
                <a:gd name="connsiteX3" fmla="*/ 555242 w 3309731"/>
                <a:gd name="connsiteY3" fmla="*/ 3389583 h 4024906"/>
                <a:gd name="connsiteX4" fmla="*/ 308009 w 3309731"/>
                <a:gd name="connsiteY4" fmla="*/ 3522914 h 4024906"/>
                <a:gd name="connsiteX5" fmla="*/ 487018 w 3309731"/>
                <a:gd name="connsiteY5" fmla="*/ 3837335 h 4024906"/>
                <a:gd name="connsiteX6" fmla="*/ 1101964 w 3309731"/>
                <a:gd name="connsiteY6" fmla="*/ 4023618 h 4024906"/>
                <a:gd name="connsiteX7" fmla="*/ 1709531 w 3309731"/>
                <a:gd name="connsiteY7" fmla="*/ 3747883 h 4024906"/>
                <a:gd name="connsiteX8" fmla="*/ 2206487 w 3309731"/>
                <a:gd name="connsiteY8" fmla="*/ 2922935 h 4024906"/>
                <a:gd name="connsiteX9" fmla="*/ 2345635 w 3309731"/>
                <a:gd name="connsiteY9" fmla="*/ 1501639 h 4024906"/>
                <a:gd name="connsiteX10" fmla="*/ 2729115 w 3309731"/>
                <a:gd name="connsiteY10" fmla="*/ 171869 h 4024906"/>
                <a:gd name="connsiteX11" fmla="*/ 3309731 w 3309731"/>
                <a:gd name="connsiteY11" fmla="*/ 831 h 4024906"/>
                <a:gd name="connsiteX0" fmla="*/ 0 w 3309731"/>
                <a:gd name="connsiteY0" fmla="*/ 3807518 h 4024906"/>
                <a:gd name="connsiteX1" fmla="*/ 437321 w 3309731"/>
                <a:gd name="connsiteY1" fmla="*/ 3787639 h 4024906"/>
                <a:gd name="connsiteX2" fmla="*/ 687465 w 3309731"/>
                <a:gd name="connsiteY2" fmla="*/ 3629438 h 4024906"/>
                <a:gd name="connsiteX3" fmla="*/ 555242 w 3309731"/>
                <a:gd name="connsiteY3" fmla="*/ 3389583 h 4024906"/>
                <a:gd name="connsiteX4" fmla="*/ 308009 w 3309731"/>
                <a:gd name="connsiteY4" fmla="*/ 3522914 h 4024906"/>
                <a:gd name="connsiteX5" fmla="*/ 487018 w 3309731"/>
                <a:gd name="connsiteY5" fmla="*/ 3837335 h 4024906"/>
                <a:gd name="connsiteX6" fmla="*/ 1101964 w 3309731"/>
                <a:gd name="connsiteY6" fmla="*/ 4023618 h 4024906"/>
                <a:gd name="connsiteX7" fmla="*/ 1709531 w 3309731"/>
                <a:gd name="connsiteY7" fmla="*/ 3747883 h 4024906"/>
                <a:gd name="connsiteX8" fmla="*/ 2206487 w 3309731"/>
                <a:gd name="connsiteY8" fmla="*/ 2922935 h 4024906"/>
                <a:gd name="connsiteX9" fmla="*/ 2345635 w 3309731"/>
                <a:gd name="connsiteY9" fmla="*/ 1501639 h 4024906"/>
                <a:gd name="connsiteX10" fmla="*/ 2729115 w 3309731"/>
                <a:gd name="connsiteY10" fmla="*/ 171869 h 4024906"/>
                <a:gd name="connsiteX11" fmla="*/ 3309731 w 3309731"/>
                <a:gd name="connsiteY11" fmla="*/ 831 h 4024906"/>
                <a:gd name="connsiteX0" fmla="*/ 0 w 3309731"/>
                <a:gd name="connsiteY0" fmla="*/ 3807518 h 4024906"/>
                <a:gd name="connsiteX1" fmla="*/ 437321 w 3309731"/>
                <a:gd name="connsiteY1" fmla="*/ 3787639 h 4024906"/>
                <a:gd name="connsiteX2" fmla="*/ 687465 w 3309731"/>
                <a:gd name="connsiteY2" fmla="*/ 3629438 h 4024906"/>
                <a:gd name="connsiteX3" fmla="*/ 555242 w 3309731"/>
                <a:gd name="connsiteY3" fmla="*/ 3389583 h 4024906"/>
                <a:gd name="connsiteX4" fmla="*/ 308009 w 3309731"/>
                <a:gd name="connsiteY4" fmla="*/ 3522914 h 4024906"/>
                <a:gd name="connsiteX5" fmla="*/ 487018 w 3309731"/>
                <a:gd name="connsiteY5" fmla="*/ 3837335 h 4024906"/>
                <a:gd name="connsiteX6" fmla="*/ 1101964 w 3309731"/>
                <a:gd name="connsiteY6" fmla="*/ 4023618 h 4024906"/>
                <a:gd name="connsiteX7" fmla="*/ 1709531 w 3309731"/>
                <a:gd name="connsiteY7" fmla="*/ 3747883 h 4024906"/>
                <a:gd name="connsiteX8" fmla="*/ 2206487 w 3309731"/>
                <a:gd name="connsiteY8" fmla="*/ 2922935 h 4024906"/>
                <a:gd name="connsiteX9" fmla="*/ 2345635 w 3309731"/>
                <a:gd name="connsiteY9" fmla="*/ 1501639 h 4024906"/>
                <a:gd name="connsiteX10" fmla="*/ 2729115 w 3309731"/>
                <a:gd name="connsiteY10" fmla="*/ 171869 h 4024906"/>
                <a:gd name="connsiteX11" fmla="*/ 3309731 w 3309731"/>
                <a:gd name="connsiteY11" fmla="*/ 831 h 4024906"/>
                <a:gd name="connsiteX0" fmla="*/ 0 w 3309731"/>
                <a:gd name="connsiteY0" fmla="*/ 3807518 h 4024906"/>
                <a:gd name="connsiteX1" fmla="*/ 437321 w 3309731"/>
                <a:gd name="connsiteY1" fmla="*/ 3787639 h 4024906"/>
                <a:gd name="connsiteX2" fmla="*/ 687465 w 3309731"/>
                <a:gd name="connsiteY2" fmla="*/ 3629438 h 4024906"/>
                <a:gd name="connsiteX3" fmla="*/ 555242 w 3309731"/>
                <a:gd name="connsiteY3" fmla="*/ 3389583 h 4024906"/>
                <a:gd name="connsiteX4" fmla="*/ 308009 w 3309731"/>
                <a:gd name="connsiteY4" fmla="*/ 3522914 h 4024906"/>
                <a:gd name="connsiteX5" fmla="*/ 487018 w 3309731"/>
                <a:gd name="connsiteY5" fmla="*/ 3837335 h 4024906"/>
                <a:gd name="connsiteX6" fmla="*/ 1101964 w 3309731"/>
                <a:gd name="connsiteY6" fmla="*/ 4023618 h 4024906"/>
                <a:gd name="connsiteX7" fmla="*/ 1709531 w 3309731"/>
                <a:gd name="connsiteY7" fmla="*/ 3747883 h 4024906"/>
                <a:gd name="connsiteX8" fmla="*/ 2206487 w 3309731"/>
                <a:gd name="connsiteY8" fmla="*/ 2922935 h 4024906"/>
                <a:gd name="connsiteX9" fmla="*/ 2345635 w 3309731"/>
                <a:gd name="connsiteY9" fmla="*/ 1501639 h 4024906"/>
                <a:gd name="connsiteX10" fmla="*/ 2729115 w 3309731"/>
                <a:gd name="connsiteY10" fmla="*/ 171869 h 4024906"/>
                <a:gd name="connsiteX11" fmla="*/ 3309731 w 3309731"/>
                <a:gd name="connsiteY11" fmla="*/ 831 h 4024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309731" h="4024906">
                  <a:moveTo>
                    <a:pt x="0" y="3807518"/>
                  </a:moveTo>
                  <a:cubicBezTo>
                    <a:pt x="139148" y="3811659"/>
                    <a:pt x="322744" y="3817319"/>
                    <a:pt x="437321" y="3787639"/>
                  </a:cubicBezTo>
                  <a:cubicBezTo>
                    <a:pt x="551899" y="3757959"/>
                    <a:pt x="662201" y="3718220"/>
                    <a:pt x="687465" y="3629438"/>
                  </a:cubicBezTo>
                  <a:cubicBezTo>
                    <a:pt x="712729" y="3540656"/>
                    <a:pt x="618485" y="3407337"/>
                    <a:pt x="555242" y="3389583"/>
                  </a:cubicBezTo>
                  <a:cubicBezTo>
                    <a:pt x="491999" y="3371829"/>
                    <a:pt x="330600" y="3403411"/>
                    <a:pt x="308009" y="3522914"/>
                  </a:cubicBezTo>
                  <a:cubicBezTo>
                    <a:pt x="285418" y="3642417"/>
                    <a:pt x="354692" y="3753884"/>
                    <a:pt x="487018" y="3837335"/>
                  </a:cubicBezTo>
                  <a:cubicBezTo>
                    <a:pt x="619344" y="3920786"/>
                    <a:pt x="898212" y="4038527"/>
                    <a:pt x="1101964" y="4023618"/>
                  </a:cubicBezTo>
                  <a:cubicBezTo>
                    <a:pt x="1305716" y="4008709"/>
                    <a:pt x="1525444" y="3931330"/>
                    <a:pt x="1709531" y="3747883"/>
                  </a:cubicBezTo>
                  <a:cubicBezTo>
                    <a:pt x="1893618" y="3564436"/>
                    <a:pt x="2100470" y="3297309"/>
                    <a:pt x="2206487" y="2922935"/>
                  </a:cubicBezTo>
                  <a:cubicBezTo>
                    <a:pt x="2312504" y="2548561"/>
                    <a:pt x="2342677" y="1657220"/>
                    <a:pt x="2345635" y="1501639"/>
                  </a:cubicBezTo>
                  <a:cubicBezTo>
                    <a:pt x="2348593" y="1346058"/>
                    <a:pt x="2360869" y="494932"/>
                    <a:pt x="2729115" y="171869"/>
                  </a:cubicBezTo>
                  <a:cubicBezTo>
                    <a:pt x="2871576" y="45973"/>
                    <a:pt x="3152361" y="-7452"/>
                    <a:pt x="3309731" y="831"/>
                  </a:cubicBezTo>
                </a:path>
              </a:pathLst>
            </a:custGeom>
            <a:noFill/>
            <a:ln w="38100">
              <a:solidFill>
                <a:srgbClr val="F7CBC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92111E86-FE5F-DB49-A691-0BA05A710267}"/>
                </a:ext>
              </a:extLst>
            </p:cNvPr>
            <p:cNvSpPr txBox="1"/>
            <p:nvPr/>
          </p:nvSpPr>
          <p:spPr>
            <a:xfrm>
              <a:off x="8564716" y="5232724"/>
              <a:ext cx="86754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231</a:t>
              </a:r>
            </a:p>
          </p:txBody>
        </p:sp>
      </p:grpSp>
      <p:sp>
        <p:nvSpPr>
          <p:cNvPr id="68" name="TextBox 67">
            <a:extLst>
              <a:ext uri="{FF2B5EF4-FFF2-40B4-BE49-F238E27FC236}">
                <a16:creationId xmlns:a16="http://schemas.microsoft.com/office/drawing/2014/main" id="{1DF6B7FC-FABE-034C-BE23-B8C0C29D73F3}"/>
              </a:ext>
            </a:extLst>
          </p:cNvPr>
          <p:cNvSpPr txBox="1"/>
          <p:nvPr/>
        </p:nvSpPr>
        <p:spPr>
          <a:xfrm>
            <a:off x="8522878" y="2159034"/>
            <a:ext cx="867545" cy="584775"/>
          </a:xfrm>
          <a:prstGeom prst="rect">
            <a:avLst/>
          </a:prstGeom>
          <a:solidFill>
            <a:srgbClr val="71CFEC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794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9F44B7E3-AB35-6B4D-93AF-06F2CC510A11}"/>
              </a:ext>
            </a:extLst>
          </p:cNvPr>
          <p:cNvSpPr txBox="1"/>
          <p:nvPr/>
        </p:nvSpPr>
        <p:spPr>
          <a:xfrm>
            <a:off x="9093062" y="3355156"/>
            <a:ext cx="867545" cy="584775"/>
          </a:xfrm>
          <a:prstGeom prst="rect">
            <a:avLst/>
          </a:prstGeom>
          <a:solidFill>
            <a:srgbClr val="C3DEA0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601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477819E0-5ACB-544A-AB99-0D0C2C8CE4CE}"/>
              </a:ext>
            </a:extLst>
          </p:cNvPr>
          <p:cNvSpPr txBox="1"/>
          <p:nvPr/>
        </p:nvSpPr>
        <p:spPr>
          <a:xfrm>
            <a:off x="8956650" y="1144879"/>
            <a:ext cx="867545" cy="584775"/>
          </a:xfrm>
          <a:prstGeom prst="rect">
            <a:avLst/>
          </a:prstGeom>
          <a:solidFill>
            <a:srgbClr val="F7CBC9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855</a:t>
            </a:r>
          </a:p>
        </p:txBody>
      </p:sp>
    </p:spTree>
    <p:extLst>
      <p:ext uri="{BB962C8B-B14F-4D97-AF65-F5344CB8AC3E}">
        <p14:creationId xmlns:p14="http://schemas.microsoft.com/office/powerpoint/2010/main" val="524526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 animBg="1"/>
      <p:bldP spid="69" grpId="0" animBg="1"/>
      <p:bldP spid="70" grpId="0" animBg="1"/>
    </p:bldLst>
  </p:timing>
</p:sld>
</file>

<file path=ppt/theme/theme1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83</TotalTime>
  <Words>324</Words>
  <Application>Microsoft Office PowerPoint</Application>
  <PresentationFormat>Widescreen</PresentationFormat>
  <Paragraphs>119</Paragraphs>
  <Slides>14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6" baseType="lpstr">
      <vt:lpstr>UTM Netmuc KT</vt:lpstr>
      <vt:lpstr>等线</vt:lpstr>
      <vt:lpstr>UTM Showcard</vt:lpstr>
      <vt:lpstr>Arial</vt:lpstr>
      <vt:lpstr>#9Slide07 HoneyCream</vt:lpstr>
      <vt:lpstr>Cambria Math</vt:lpstr>
      <vt:lpstr>#9Slide07 Altus</vt:lpstr>
      <vt:lpstr>SVN-Newton</vt:lpstr>
      <vt:lpstr>Calibri</vt:lpstr>
      <vt:lpstr>Times New Roman</vt:lpstr>
      <vt:lpstr>UTM Nokia Standard</vt:lpstr>
      <vt:lpstr>包图主题2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MANG NON</dc:creator>
  <cp:keywords>MĂNG NON TEAM</cp:keywords>
  <cp:lastModifiedBy>Windows User</cp:lastModifiedBy>
  <cp:revision>11</cp:revision>
  <dcterms:created xsi:type="dcterms:W3CDTF">2023-03-01T16:08:10Z</dcterms:created>
  <dcterms:modified xsi:type="dcterms:W3CDTF">2023-03-05T12:22:58Z</dcterms:modified>
</cp:coreProperties>
</file>