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sldIdLst>
    <p:sldId id="257" r:id="rId2"/>
    <p:sldId id="258" r:id="rId3"/>
    <p:sldId id="259" r:id="rId4"/>
    <p:sldId id="261" r:id="rId5"/>
    <p:sldId id="262" r:id="rId6"/>
    <p:sldId id="263" r:id="rId7"/>
    <p:sldId id="264" r:id="rId8"/>
    <p:sldId id="281" r:id="rId9"/>
    <p:sldId id="265" r:id="rId10"/>
    <p:sldId id="282" r:id="rId11"/>
    <p:sldId id="266" r:id="rId12"/>
    <p:sldId id="283" r:id="rId13"/>
    <p:sldId id="267" r:id="rId14"/>
    <p:sldId id="268" r:id="rId15"/>
    <p:sldId id="269" r:id="rId16"/>
    <p:sldId id="284" r:id="rId17"/>
    <p:sldId id="271" r:id="rId18"/>
    <p:sldId id="272" r:id="rId19"/>
    <p:sldId id="279" r:id="rId20"/>
    <p:sldId id="280" r:id="rId21"/>
  </p:sldIdLst>
  <p:sldSz cx="12192000" cy="6858000"/>
  <p:notesSz cx="6858000" cy="9144000"/>
  <p:embeddedFontLst>
    <p:embeddedFont>
      <p:font typeface="UTM Avo" panose="02040603050506020204" pitchFamily="18" charset="0"/>
      <p:regular r:id="rId23"/>
      <p:bold r:id="rId24"/>
      <p:italic r:id="rId25"/>
      <p:boldItalic r:id="rId26"/>
    </p:embeddedFont>
    <p:embeddedFont>
      <p:font typeface="#9Slide07 HoneyCream" panose="020B0604020202020204" charset="0"/>
      <p:regular r:id="rId27"/>
    </p:embeddedFont>
    <p:embeddedFont>
      <p:font typeface="宋体" panose="02010600030101010101" pitchFamily="2" charset="-122"/>
      <p:regular r:id="rId28"/>
    </p:embeddedFont>
    <p:embeddedFont>
      <p:font typeface="#9Slide05 Aphrodite Pro" panose="020B0604020202020204" charset="0"/>
      <p:regular r:id="rId29"/>
    </p:embeddedFont>
    <p:embeddedFont>
      <p:font typeface="Roboto Condensed Light" panose="020B0604020202020204" charset="0"/>
      <p:regular r:id="rId30"/>
    </p:embeddedFont>
    <p:embeddedFont>
      <p:font typeface="UTM Futura Extra" panose="02040603050506020204" pitchFamily="18" charset="0"/>
      <p:bold r:id="rId31"/>
    </p:embeddedFont>
    <p:embeddedFont>
      <p:font typeface="#9Slide06 SVNClementine" panose="020B0604020202020204" charset="0"/>
      <p:regular r:id="rId32"/>
    </p:embeddedFont>
    <p:embeddedFont>
      <p:font typeface="Fredoka One" panose="020B0604020202020204" charset="0"/>
      <p:regular r:id="rId33"/>
    </p:embeddedFont>
    <p:embeddedFont>
      <p:font typeface="Tahoma" panose="020B0604030504040204" pitchFamily="34" charset="0"/>
      <p:regular r:id="rId34"/>
      <p:bold r:id="rId35"/>
    </p:embeddedFont>
    <p:embeddedFont>
      <p:font typeface="Calibri" panose="020F0502020204030204" pitchFamily="34" charset="0"/>
      <p:regular r:id="rId36"/>
      <p:bold r:id="rId37"/>
      <p:italic r:id="rId38"/>
      <p:boldItalic r:id="rId39"/>
    </p:embeddedFont>
    <p:embeddedFont>
      <p:font typeface="Cambria" panose="02040503050406030204" pitchFamily="18"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varScale="1">
        <p:scale>
          <a:sx n="66" d="100"/>
          <a:sy n="66" d="100"/>
        </p:scale>
        <p:origin x="68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3E6DE8-78FA-46C9-B40E-FDE1CF81AD71}"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52BC7-C463-4519-B060-5C993FB8EF4F}" type="slidenum">
              <a:rPr lang="en-US" smtClean="0"/>
              <a:t>‹#›</a:t>
            </a:fld>
            <a:endParaRPr lang="en-US"/>
          </a:p>
        </p:txBody>
      </p:sp>
    </p:spTree>
    <p:extLst>
      <p:ext uri="{BB962C8B-B14F-4D97-AF65-F5344CB8AC3E}">
        <p14:creationId xmlns:p14="http://schemas.microsoft.com/office/powerpoint/2010/main" val="2205165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Nhấn</a:t>
            </a:r>
            <a:r>
              <a:rPr lang="en-US" dirty="0"/>
              <a:t> </a:t>
            </a:r>
            <a:r>
              <a:rPr lang="en-US" dirty="0" err="1"/>
              <a:t>vào</a:t>
            </a:r>
            <a:r>
              <a:rPr lang="en-US" dirty="0"/>
              <a:t> </a:t>
            </a:r>
            <a:r>
              <a:rPr lang="en-US" dirty="0" err="1"/>
              <a:t>khoảng</a:t>
            </a:r>
            <a:r>
              <a:rPr lang="en-US" dirty="0"/>
              <a:t> </a:t>
            </a:r>
            <a:r>
              <a:rPr lang="en-US" dirty="0" err="1"/>
              <a:t>đen</a:t>
            </a:r>
            <a:r>
              <a:rPr lang="en-US" dirty="0"/>
              <a:t> (</a:t>
            </a:r>
            <a:r>
              <a:rPr lang="en-US" dirty="0" err="1"/>
              <a:t>chỗ</a:t>
            </a:r>
            <a:r>
              <a:rPr lang="en-US" dirty="0"/>
              <a:t> </a:t>
            </a:r>
            <a:r>
              <a:rPr lang="en-US" dirty="0" err="1"/>
              <a:t>nào</a:t>
            </a:r>
            <a:r>
              <a:rPr lang="en-US" dirty="0"/>
              <a:t> </a:t>
            </a:r>
            <a:r>
              <a:rPr lang="en-US" dirty="0" err="1"/>
              <a:t>cũng</a:t>
            </a:r>
            <a:r>
              <a:rPr lang="en-US" dirty="0"/>
              <a:t> </a:t>
            </a:r>
            <a:r>
              <a:rPr lang="en-US" dirty="0" err="1"/>
              <a:t>được</a:t>
            </a:r>
            <a:r>
              <a:rPr lang="en-US" dirty="0"/>
              <a:t>) </a:t>
            </a:r>
            <a:r>
              <a:rPr lang="en-US" dirty="0">
                <a:sym typeface="Wingdings" panose="05000000000000000000" pitchFamily="2" charset="2"/>
              </a:rPr>
              <a:t> </a:t>
            </a:r>
            <a:r>
              <a:rPr lang="en-US" dirty="0" err="1">
                <a:sym typeface="Wingdings" panose="05000000000000000000" pitchFamily="2" charset="2"/>
              </a:rPr>
              <a:t>chờ</a:t>
            </a:r>
            <a:r>
              <a:rPr lang="en-US" dirty="0">
                <a:sym typeface="Wingdings" panose="05000000000000000000" pitchFamily="2" charset="2"/>
              </a:rPr>
              <a:t> </a:t>
            </a:r>
            <a:r>
              <a:rPr lang="en-US" dirty="0" err="1">
                <a:sym typeface="Wingdings" panose="05000000000000000000" pitchFamily="2" charset="2"/>
              </a:rPr>
              <a:t>hiệu</a:t>
            </a:r>
            <a:r>
              <a:rPr lang="en-US" dirty="0">
                <a:sym typeface="Wingdings" panose="05000000000000000000" pitchFamily="2" charset="2"/>
              </a:rPr>
              <a:t> </a:t>
            </a:r>
            <a:r>
              <a:rPr lang="en-US" dirty="0" err="1">
                <a:sym typeface="Wingdings" panose="05000000000000000000" pitchFamily="2" charset="2"/>
              </a:rPr>
              <a:t>ứng</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a:t>
            </a:r>
            <a:r>
              <a:rPr lang="en-US" dirty="0" err="1">
                <a:sym typeface="Wingdings" panose="05000000000000000000" pitchFamily="2" charset="2"/>
              </a:rPr>
              <a:t>hết</a:t>
            </a:r>
            <a:r>
              <a:rPr lang="en-US" dirty="0">
                <a:sym typeface="Wingdings" panose="05000000000000000000" pitchFamily="2" charset="2"/>
              </a:rPr>
              <a:t>  </a:t>
            </a:r>
            <a:r>
              <a:rPr lang="en-US" dirty="0" err="1">
                <a:sym typeface="Wingdings" panose="05000000000000000000" pitchFamily="2" charset="2"/>
              </a:rPr>
              <a:t>nhấn</a:t>
            </a:r>
            <a:r>
              <a:rPr lang="en-US" dirty="0">
                <a:sym typeface="Wingdings" panose="05000000000000000000" pitchFamily="2" charset="2"/>
              </a:rPr>
              <a:t> </a:t>
            </a:r>
            <a:r>
              <a:rPr lang="en-US" dirty="0" err="1">
                <a:sym typeface="Wingdings" panose="05000000000000000000" pitchFamily="2" charset="2"/>
              </a:rPr>
              <a:t>chính</a:t>
            </a:r>
            <a:r>
              <a:rPr lang="en-US" dirty="0">
                <a:sym typeface="Wingdings" panose="05000000000000000000" pitchFamily="2" charset="2"/>
              </a:rPr>
              <a:t> </a:t>
            </a:r>
            <a:r>
              <a:rPr lang="en-US" dirty="0" err="1">
                <a:sym typeface="Wingdings" panose="05000000000000000000" pitchFamily="2" charset="2"/>
              </a:rPr>
              <a:t>giữa</a:t>
            </a:r>
            <a:r>
              <a:rPr lang="en-US" dirty="0">
                <a:sym typeface="Wingdings" panose="05000000000000000000" pitchFamily="2" charset="2"/>
              </a:rPr>
              <a:t> </a:t>
            </a:r>
            <a:r>
              <a:rPr lang="en-US" dirty="0" err="1">
                <a:sym typeface="Wingdings" panose="05000000000000000000" pitchFamily="2" charset="2"/>
              </a:rPr>
              <a:t>hình</a:t>
            </a:r>
            <a:r>
              <a:rPr lang="en-US" dirty="0">
                <a:sym typeface="Wingdings" panose="05000000000000000000" pitchFamily="2" charset="2"/>
              </a:rPr>
              <a:t> </a:t>
            </a:r>
            <a:r>
              <a:rPr lang="en-US" dirty="0" err="1">
                <a:sym typeface="Wingdings" panose="05000000000000000000" pitchFamily="2" charset="2"/>
              </a:rPr>
              <a:t>tròn</a:t>
            </a:r>
            <a:endParaRPr dirty="0"/>
          </a:p>
        </p:txBody>
      </p:sp>
    </p:spTree>
    <p:extLst>
      <p:ext uri="{BB962C8B-B14F-4D97-AF65-F5344CB8AC3E}">
        <p14:creationId xmlns:p14="http://schemas.microsoft.com/office/powerpoint/2010/main" val="1632675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2"/>
        <p:cNvGrpSpPr/>
        <p:nvPr/>
      </p:nvGrpSpPr>
      <p:grpSpPr>
        <a:xfrm>
          <a:off x="0" y="0"/>
          <a:ext cx="0" cy="0"/>
          <a:chOff x="0" y="0"/>
          <a:chExt cx="0" cy="0"/>
        </a:xfrm>
      </p:grpSpPr>
      <p:sp>
        <p:nvSpPr>
          <p:cNvPr id="3053" name="Google Shape;3053;gf1f4fd536a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4" name="Google Shape;3054;gf1f4fd536a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41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5"/>
        <p:cNvGrpSpPr/>
        <p:nvPr/>
      </p:nvGrpSpPr>
      <p:grpSpPr>
        <a:xfrm>
          <a:off x="0" y="0"/>
          <a:ext cx="0" cy="0"/>
          <a:chOff x="0" y="0"/>
          <a:chExt cx="0" cy="0"/>
        </a:xfrm>
      </p:grpSpPr>
      <p:sp>
        <p:nvSpPr>
          <p:cNvPr id="5626" name="Google Shape;5626;gd9b1243d5b_0_5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7" name="Google Shape;5627;gd9b1243d5b_0_5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541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3"/>
        <p:cNvGrpSpPr/>
        <p:nvPr/>
      </p:nvGrpSpPr>
      <p:grpSpPr>
        <a:xfrm>
          <a:off x="0" y="0"/>
          <a:ext cx="0" cy="0"/>
          <a:chOff x="0" y="0"/>
          <a:chExt cx="0" cy="0"/>
        </a:xfrm>
      </p:grpSpPr>
      <p:sp>
        <p:nvSpPr>
          <p:cNvPr id="5034" name="Google Shape;5034;gf7a39de043_2_6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5" name="Google Shape;5035;gf7a39de043_2_6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9236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6744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29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086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843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708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3112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613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1"/>
        <p:cNvGrpSpPr/>
        <p:nvPr/>
      </p:nvGrpSpPr>
      <p:grpSpPr>
        <a:xfrm>
          <a:off x="0" y="0"/>
          <a:ext cx="0" cy="0"/>
          <a:chOff x="0" y="0"/>
          <a:chExt cx="0" cy="0"/>
        </a:xfrm>
      </p:grpSpPr>
      <p:sp>
        <p:nvSpPr>
          <p:cNvPr id="4512" name="Google Shape;4512;gf80a20933f_0_4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3" name="Google Shape;4513;gf80a20933f_0_4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6681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062406">
            <a:off x="-2095029" y="-230741"/>
            <a:ext cx="3757380" cy="3745045"/>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flipH="1">
            <a:off x="9581553" y="3398067"/>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p2"/>
          <p:cNvGrpSpPr/>
          <p:nvPr/>
        </p:nvGrpSpPr>
        <p:grpSpPr>
          <a:xfrm>
            <a:off x="8375378" y="-13424"/>
            <a:ext cx="3816621" cy="2261032"/>
            <a:chOff x="238125" y="3383650"/>
            <a:chExt cx="1287775" cy="762900"/>
          </a:xfrm>
        </p:grpSpPr>
        <p:sp>
          <p:nvSpPr>
            <p:cNvPr id="12" name="Google Shape;12;p2"/>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15;p2"/>
          <p:cNvGrpSpPr/>
          <p:nvPr/>
        </p:nvGrpSpPr>
        <p:grpSpPr>
          <a:xfrm rot="-5400000">
            <a:off x="632295" y="4934495"/>
            <a:ext cx="1293389" cy="2557788"/>
            <a:chOff x="961675" y="1958725"/>
            <a:chExt cx="563225" cy="1113825"/>
          </a:xfrm>
        </p:grpSpPr>
        <p:sp>
          <p:nvSpPr>
            <p:cNvPr id="16" name="Google Shape;16;p2"/>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rot="10800000">
            <a:off x="2369484" y="927568"/>
            <a:ext cx="7866717" cy="4846264"/>
            <a:chOff x="6012925" y="2964625"/>
            <a:chExt cx="1368950" cy="1009975"/>
          </a:xfrm>
        </p:grpSpPr>
        <p:sp>
          <p:nvSpPr>
            <p:cNvPr id="19"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txBox="1">
            <a:spLocks noGrp="1"/>
          </p:cNvSpPr>
          <p:nvPr>
            <p:ph type="ctrTitle"/>
          </p:nvPr>
        </p:nvSpPr>
        <p:spPr>
          <a:xfrm>
            <a:off x="2521984" y="2075957"/>
            <a:ext cx="7148000" cy="1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latin typeface="UTM Futura Extra" panose="02040603050506020204" pitchFamily="18" charset="0"/>
                <a:ea typeface="Tahoma" panose="020B0604030504040204" pitchFamily="34" charset="0"/>
                <a:cs typeface="Tahoma" panose="020B0604030504040204" pitchFamily="34" charset="0"/>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dirty="0"/>
          </a:p>
        </p:txBody>
      </p:sp>
      <p:sp>
        <p:nvSpPr>
          <p:cNvPr id="25" name="Google Shape;25;p2"/>
          <p:cNvSpPr txBox="1">
            <a:spLocks noGrp="1"/>
          </p:cNvSpPr>
          <p:nvPr>
            <p:ph type="subTitle" idx="1"/>
          </p:nvPr>
        </p:nvSpPr>
        <p:spPr>
          <a:xfrm>
            <a:off x="3496767" y="4254133"/>
            <a:ext cx="5198400" cy="634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Tahoma" panose="020B0604030504040204" pitchFamily="34" charset="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dirty="0"/>
          </a:p>
        </p:txBody>
      </p:sp>
      <p:grpSp>
        <p:nvGrpSpPr>
          <p:cNvPr id="26" name="Google Shape;26;p2"/>
          <p:cNvGrpSpPr/>
          <p:nvPr/>
        </p:nvGrpSpPr>
        <p:grpSpPr>
          <a:xfrm>
            <a:off x="10219866" y="1946034"/>
            <a:ext cx="1192101" cy="889153"/>
            <a:chOff x="7664899" y="1459525"/>
            <a:chExt cx="894076" cy="666865"/>
          </a:xfrm>
        </p:grpSpPr>
        <p:sp>
          <p:nvSpPr>
            <p:cNvPr id="27"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9;p2"/>
            <p:cNvGrpSpPr/>
            <p:nvPr/>
          </p:nvGrpSpPr>
          <p:grpSpPr>
            <a:xfrm>
              <a:off x="7664899" y="1459525"/>
              <a:ext cx="475779" cy="475800"/>
              <a:chOff x="1460350" y="2402425"/>
              <a:chExt cx="208950" cy="208950"/>
            </a:xfrm>
          </p:grpSpPr>
          <p:sp>
            <p:nvSpPr>
              <p:cNvPr id="30"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8" name="Google Shape;58;p2"/>
          <p:cNvGrpSpPr/>
          <p:nvPr/>
        </p:nvGrpSpPr>
        <p:grpSpPr>
          <a:xfrm>
            <a:off x="684573" y="1433835"/>
            <a:ext cx="1146787" cy="1315571"/>
            <a:chOff x="513430" y="1075376"/>
            <a:chExt cx="860090" cy="986678"/>
          </a:xfrm>
        </p:grpSpPr>
        <p:sp>
          <p:nvSpPr>
            <p:cNvPr id="59"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 name="Google Shape;60;p2"/>
            <p:cNvGrpSpPr/>
            <p:nvPr/>
          </p:nvGrpSpPr>
          <p:grpSpPr>
            <a:xfrm rot="3427758">
              <a:off x="806718" y="1166397"/>
              <a:ext cx="475768" cy="475796"/>
              <a:chOff x="1460350" y="2402425"/>
              <a:chExt cx="208950" cy="208950"/>
            </a:xfrm>
          </p:grpSpPr>
          <p:sp>
            <p:nvSpPr>
              <p:cNvPr id="61"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9"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 name="Google Shape;90;p2"/>
          <p:cNvSpPr/>
          <p:nvPr/>
        </p:nvSpPr>
        <p:spPr>
          <a:xfrm>
            <a:off x="4148320" y="5634594"/>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886612" y="1168591"/>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239534" y="5974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412637" y="5634614"/>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0328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2200"/>
        <p:cNvGrpSpPr/>
        <p:nvPr/>
      </p:nvGrpSpPr>
      <p:grpSpPr>
        <a:xfrm>
          <a:off x="0" y="0"/>
          <a:ext cx="0" cy="0"/>
          <a:chOff x="0" y="0"/>
          <a:chExt cx="0" cy="0"/>
        </a:xfrm>
      </p:grpSpPr>
      <p:grpSp>
        <p:nvGrpSpPr>
          <p:cNvPr id="2201" name="Google Shape;2201;p34"/>
          <p:cNvGrpSpPr/>
          <p:nvPr/>
        </p:nvGrpSpPr>
        <p:grpSpPr>
          <a:xfrm rot="10800000">
            <a:off x="1938852" y="662296"/>
            <a:ext cx="8727512" cy="5376568"/>
            <a:chOff x="6012925" y="2964625"/>
            <a:chExt cx="1368950" cy="1009975"/>
          </a:xfrm>
        </p:grpSpPr>
        <p:sp>
          <p:nvSpPr>
            <p:cNvPr id="2202" name="Google Shape;2202;p3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3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3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3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3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07" name="Google Shape;2207;p34"/>
          <p:cNvSpPr txBox="1">
            <a:spLocks noGrp="1"/>
          </p:cNvSpPr>
          <p:nvPr>
            <p:ph type="title"/>
          </p:nvPr>
        </p:nvSpPr>
        <p:spPr>
          <a:xfrm>
            <a:off x="1865200" y="1770533"/>
            <a:ext cx="8461600" cy="3141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12000">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dirty="0"/>
          </a:p>
        </p:txBody>
      </p:sp>
      <p:sp>
        <p:nvSpPr>
          <p:cNvPr id="2208" name="Google Shape;2208;p34"/>
          <p:cNvSpPr/>
          <p:nvPr/>
        </p:nvSpPr>
        <p:spPr>
          <a:xfrm rot="-5062406">
            <a:off x="-1590129" y="-755441"/>
            <a:ext cx="3757380" cy="3745045"/>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34"/>
          <p:cNvSpPr/>
          <p:nvPr/>
        </p:nvSpPr>
        <p:spPr>
          <a:xfrm flipH="1">
            <a:off x="10142520" y="3257200"/>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10" name="Google Shape;2210;p34"/>
          <p:cNvGrpSpPr/>
          <p:nvPr/>
        </p:nvGrpSpPr>
        <p:grpSpPr>
          <a:xfrm>
            <a:off x="8399870" y="-13424"/>
            <a:ext cx="3816621" cy="2261032"/>
            <a:chOff x="238125" y="3383650"/>
            <a:chExt cx="1287775" cy="762900"/>
          </a:xfrm>
        </p:grpSpPr>
        <p:sp>
          <p:nvSpPr>
            <p:cNvPr id="2211" name="Google Shape;2211;p3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3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3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4" name="Google Shape;2214;p34"/>
          <p:cNvGrpSpPr/>
          <p:nvPr/>
        </p:nvGrpSpPr>
        <p:grpSpPr>
          <a:xfrm rot="-5400000">
            <a:off x="632295" y="4934495"/>
            <a:ext cx="1293389" cy="2557788"/>
            <a:chOff x="961675" y="1958725"/>
            <a:chExt cx="563225" cy="1113825"/>
          </a:xfrm>
        </p:grpSpPr>
        <p:sp>
          <p:nvSpPr>
            <p:cNvPr id="2215" name="Google Shape;2215;p3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3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7" name="Google Shape;2217;p34"/>
          <p:cNvGrpSpPr/>
          <p:nvPr/>
        </p:nvGrpSpPr>
        <p:grpSpPr>
          <a:xfrm>
            <a:off x="1424317" y="4453100"/>
            <a:ext cx="634372" cy="634400"/>
            <a:chOff x="1460350" y="2402425"/>
            <a:chExt cx="208950" cy="208950"/>
          </a:xfrm>
        </p:grpSpPr>
        <p:sp>
          <p:nvSpPr>
            <p:cNvPr id="2218" name="Google Shape;2218;p3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3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3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3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3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3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3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3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3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3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3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3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3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3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3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5" name="Google Shape;2245;p3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6" name="Google Shape;2246;p34"/>
          <p:cNvGrpSpPr/>
          <p:nvPr/>
        </p:nvGrpSpPr>
        <p:grpSpPr>
          <a:xfrm rot="3427758">
            <a:off x="9102358" y="913163"/>
            <a:ext cx="634357" cy="634395"/>
            <a:chOff x="1460350" y="2402425"/>
            <a:chExt cx="208950" cy="208950"/>
          </a:xfrm>
        </p:grpSpPr>
        <p:sp>
          <p:nvSpPr>
            <p:cNvPr id="2247" name="Google Shape;2247;p3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3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3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3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3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3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3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3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3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3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75" name="Google Shape;2275;p34"/>
          <p:cNvSpPr/>
          <p:nvPr/>
        </p:nvSpPr>
        <p:spPr>
          <a:xfrm>
            <a:off x="1231387" y="1597294"/>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4"/>
          <p:cNvSpPr/>
          <p:nvPr/>
        </p:nvSpPr>
        <p:spPr>
          <a:xfrm>
            <a:off x="6932912" y="6017991"/>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77" name="Google Shape;2277;p34"/>
          <p:cNvGrpSpPr/>
          <p:nvPr/>
        </p:nvGrpSpPr>
        <p:grpSpPr>
          <a:xfrm>
            <a:off x="9498997" y="4039008"/>
            <a:ext cx="1137523" cy="701357"/>
            <a:chOff x="4908575" y="2482875"/>
            <a:chExt cx="654350" cy="403450"/>
          </a:xfrm>
        </p:grpSpPr>
        <p:sp>
          <p:nvSpPr>
            <p:cNvPr id="2278" name="Google Shape;2278;p3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3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3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3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3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3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3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3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34" name="Google Shape;2334;p34"/>
          <p:cNvSpPr txBox="1">
            <a:spLocks noGrp="1"/>
          </p:cNvSpPr>
          <p:nvPr>
            <p:ph type="subTitle" idx="1"/>
          </p:nvPr>
        </p:nvSpPr>
        <p:spPr>
          <a:xfrm>
            <a:off x="4328200" y="4272085"/>
            <a:ext cx="3535600" cy="9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Tahoma" panose="020B060403050404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Tree>
    <p:extLst>
      <p:ext uri="{BB962C8B-B14F-4D97-AF65-F5344CB8AC3E}">
        <p14:creationId xmlns:p14="http://schemas.microsoft.com/office/powerpoint/2010/main" val="2227422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07"/>
        <p:cNvGrpSpPr/>
        <p:nvPr/>
      </p:nvGrpSpPr>
      <p:grpSpPr>
        <a:xfrm>
          <a:off x="0" y="0"/>
          <a:ext cx="0" cy="0"/>
          <a:chOff x="0" y="0"/>
          <a:chExt cx="0" cy="0"/>
        </a:xfrm>
      </p:grpSpPr>
      <p:grpSp>
        <p:nvGrpSpPr>
          <p:cNvPr id="2408" name="Google Shape;2408;p36"/>
          <p:cNvGrpSpPr/>
          <p:nvPr/>
        </p:nvGrpSpPr>
        <p:grpSpPr>
          <a:xfrm flipH="1">
            <a:off x="1714909" y="933996"/>
            <a:ext cx="9348020" cy="5758816"/>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6" name="Google Shape;2416;p36"/>
          <p:cNvGrpSpPr/>
          <p:nvPr/>
        </p:nvGrpSpPr>
        <p:grpSpPr>
          <a:xfrm rot="10800000">
            <a:off x="-374976" y="4599052"/>
            <a:ext cx="3816621" cy="2261032"/>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0" name="Google Shape;2420;p36"/>
          <p:cNvGrpSpPr/>
          <p:nvPr/>
        </p:nvGrpSpPr>
        <p:grpSpPr>
          <a:xfrm rot="5400000">
            <a:off x="10030430" y="-779445"/>
            <a:ext cx="1567268" cy="3099404"/>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24668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23"/>
        <p:cNvGrpSpPr/>
        <p:nvPr/>
      </p:nvGrpSpPr>
      <p:grpSpPr>
        <a:xfrm>
          <a:off x="0" y="0"/>
          <a:ext cx="0" cy="0"/>
          <a:chOff x="0" y="0"/>
          <a:chExt cx="0" cy="0"/>
        </a:xfrm>
      </p:grpSpPr>
      <p:grpSp>
        <p:nvGrpSpPr>
          <p:cNvPr id="2424" name="Google Shape;2424;p37"/>
          <p:cNvGrpSpPr/>
          <p:nvPr/>
        </p:nvGrpSpPr>
        <p:grpSpPr>
          <a:xfrm rot="10800000" flipH="1">
            <a:off x="8922344" y="4624311"/>
            <a:ext cx="3816621" cy="2261032"/>
            <a:chOff x="238125" y="3383650"/>
            <a:chExt cx="1287775" cy="762900"/>
          </a:xfrm>
        </p:grpSpPr>
        <p:sp>
          <p:nvSpPr>
            <p:cNvPr id="2425" name="Google Shape;2425;p3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8" name="Google Shape;2428;p37"/>
          <p:cNvGrpSpPr/>
          <p:nvPr/>
        </p:nvGrpSpPr>
        <p:grpSpPr>
          <a:xfrm rot="-5400000" flipH="1">
            <a:off x="766294" y="-779445"/>
            <a:ext cx="1567268" cy="3099404"/>
            <a:chOff x="961675" y="1958725"/>
            <a:chExt cx="563225" cy="1113825"/>
          </a:xfrm>
        </p:grpSpPr>
        <p:sp>
          <p:nvSpPr>
            <p:cNvPr id="2429" name="Google Shape;2429;p3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31" name="Google Shape;2431;p37"/>
          <p:cNvSpPr/>
          <p:nvPr/>
        </p:nvSpPr>
        <p:spPr>
          <a:xfrm>
            <a:off x="-203582" y="59505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32" name="Google Shape;2432;p37"/>
          <p:cNvGrpSpPr/>
          <p:nvPr/>
        </p:nvGrpSpPr>
        <p:grpSpPr>
          <a:xfrm>
            <a:off x="-264383" y="1927767"/>
            <a:ext cx="634372" cy="634400"/>
            <a:chOff x="1460350" y="2402425"/>
            <a:chExt cx="208950" cy="208950"/>
          </a:xfrm>
        </p:grpSpPr>
        <p:sp>
          <p:nvSpPr>
            <p:cNvPr id="2433" name="Google Shape;2433;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8" name="Google Shape;2458;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1" name="Google Shape;2461;p37"/>
          <p:cNvGrpSpPr/>
          <p:nvPr/>
        </p:nvGrpSpPr>
        <p:grpSpPr>
          <a:xfrm rot="3427705">
            <a:off x="4129238" y="6665373"/>
            <a:ext cx="454377" cy="454439"/>
            <a:chOff x="1460350" y="2402425"/>
            <a:chExt cx="208950" cy="208950"/>
          </a:xfrm>
        </p:grpSpPr>
        <p:sp>
          <p:nvSpPr>
            <p:cNvPr id="2462" name="Google Shape;2462;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90" name="Google Shape;2490;p37"/>
          <p:cNvSpPr/>
          <p:nvPr/>
        </p:nvSpPr>
        <p:spPr>
          <a:xfrm>
            <a:off x="11800954" y="12453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7"/>
          <p:cNvSpPr/>
          <p:nvPr/>
        </p:nvSpPr>
        <p:spPr>
          <a:xfrm>
            <a:off x="7245287" y="-2530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920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3"/>
        <p:cNvGrpSpPr/>
        <p:nvPr/>
      </p:nvGrpSpPr>
      <p:grpSpPr>
        <a:xfrm>
          <a:off x="0" y="0"/>
          <a:ext cx="0" cy="0"/>
          <a:chOff x="0" y="0"/>
          <a:chExt cx="0" cy="0"/>
        </a:xfrm>
      </p:grpSpPr>
      <p:sp>
        <p:nvSpPr>
          <p:cNvPr id="124" name="Google Shape;124;p4"/>
          <p:cNvSpPr/>
          <p:nvPr/>
        </p:nvSpPr>
        <p:spPr>
          <a:xfrm rot="10800000">
            <a:off x="958155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5" name="Google Shape;125;p4"/>
          <p:cNvGrpSpPr/>
          <p:nvPr/>
        </p:nvGrpSpPr>
        <p:grpSpPr>
          <a:xfrm rot="10800000">
            <a:off x="1095132" y="326045"/>
            <a:ext cx="10001744" cy="6161540"/>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3" name="Google Shape;133;p4"/>
          <p:cNvGrpSpPr/>
          <p:nvPr/>
        </p:nvGrpSpPr>
        <p:grpSpPr>
          <a:xfrm rot="10800000" flipH="1">
            <a:off x="8375378" y="4599052"/>
            <a:ext cx="3816621" cy="2261032"/>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 name="Google Shape;137;p4"/>
          <p:cNvSpPr/>
          <p:nvPr/>
        </p:nvSpPr>
        <p:spPr>
          <a:xfrm rot="-5737592" flipH="1">
            <a:off x="-1962396" y="3638105"/>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39" name="Google Shape;13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latin typeface="Tahoma" panose="020B0604030504040204" pitchFamily="34" charset="0"/>
              </a:defRPr>
            </a:lvl1pPr>
            <a:lvl2pPr marL="1219170" lvl="1" indent="-406390" rtl="0">
              <a:lnSpc>
                <a:spcPct val="115000"/>
              </a:lnSpc>
              <a:spcBef>
                <a:spcPts val="2133"/>
              </a:spcBef>
              <a:spcAft>
                <a:spcPts val="0"/>
              </a:spcAft>
              <a:buClr>
                <a:srgbClr val="434343"/>
              </a:buClr>
              <a:buSzPts val="1200"/>
              <a:buFont typeface="Roboto Condensed Light"/>
              <a:buChar char="○"/>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Char char="■"/>
              <a:defRPr>
                <a:solidFill>
                  <a:srgbClr val="434343"/>
                </a:solidFill>
              </a:defRPr>
            </a:lvl9pPr>
          </a:lstStyle>
          <a:p>
            <a:endParaRPr dirty="0"/>
          </a:p>
        </p:txBody>
      </p:sp>
      <p:grpSp>
        <p:nvGrpSpPr>
          <p:cNvPr id="140" name="Google Shape;140;p4"/>
          <p:cNvGrpSpPr/>
          <p:nvPr/>
        </p:nvGrpSpPr>
        <p:grpSpPr>
          <a:xfrm rot="-5400000" flipH="1">
            <a:off x="632295" y="-645622"/>
            <a:ext cx="1293389" cy="2557788"/>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26949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3"/>
        <p:cNvGrpSpPr/>
        <p:nvPr/>
      </p:nvGrpSpPr>
      <p:grpSpPr>
        <a:xfrm>
          <a:off x="0" y="0"/>
          <a:ext cx="0" cy="0"/>
          <a:chOff x="0" y="0"/>
          <a:chExt cx="0" cy="0"/>
        </a:xfrm>
      </p:grpSpPr>
      <p:grpSp>
        <p:nvGrpSpPr>
          <p:cNvPr id="144" name="Google Shape;144;p5"/>
          <p:cNvGrpSpPr/>
          <p:nvPr/>
        </p:nvGrpSpPr>
        <p:grpSpPr>
          <a:xfrm>
            <a:off x="192272" y="-133738"/>
            <a:ext cx="11566433" cy="7125463"/>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2" name="Google Shape;15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3" name="Google Shape;153;p5"/>
          <p:cNvSpPr txBox="1">
            <a:spLocks noGrp="1"/>
          </p:cNvSpPr>
          <p:nvPr>
            <p:ph type="title" idx="2"/>
          </p:nvPr>
        </p:nvSpPr>
        <p:spPr>
          <a:xfrm>
            <a:off x="2108367" y="3708867"/>
            <a:ext cx="36976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933">
                <a:solidFill>
                  <a:schemeClr val="lt1"/>
                </a:solidFill>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4" name="Google Shape;154;p5"/>
          <p:cNvSpPr txBox="1">
            <a:spLocks noGrp="1"/>
          </p:cNvSpPr>
          <p:nvPr>
            <p:ph type="title" idx="3"/>
          </p:nvPr>
        </p:nvSpPr>
        <p:spPr>
          <a:xfrm>
            <a:off x="6385183" y="3708867"/>
            <a:ext cx="36984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933">
                <a:solidFill>
                  <a:schemeClr val="lt1"/>
                </a:solidFill>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5" name="Google Shape;155;p5"/>
          <p:cNvSpPr txBox="1">
            <a:spLocks noGrp="1"/>
          </p:cNvSpPr>
          <p:nvPr>
            <p:ph type="subTitle" idx="1"/>
          </p:nvPr>
        </p:nvSpPr>
        <p:spPr>
          <a:xfrm>
            <a:off x="6385188" y="4359033"/>
            <a:ext cx="3698400" cy="13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atin typeface="Tahoma" panose="020B060403050404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sp>
        <p:nvSpPr>
          <p:cNvPr id="156" name="Google Shape;156;p5"/>
          <p:cNvSpPr txBox="1">
            <a:spLocks noGrp="1"/>
          </p:cNvSpPr>
          <p:nvPr>
            <p:ph type="subTitle" idx="4"/>
          </p:nvPr>
        </p:nvSpPr>
        <p:spPr>
          <a:xfrm>
            <a:off x="2108400" y="4359033"/>
            <a:ext cx="3697600" cy="13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atin typeface="Tahoma" panose="020B060403050404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grpSp>
        <p:nvGrpSpPr>
          <p:cNvPr id="157" name="Google Shape;157;p5"/>
          <p:cNvGrpSpPr/>
          <p:nvPr/>
        </p:nvGrpSpPr>
        <p:grpSpPr>
          <a:xfrm rot="10800000" flipH="1">
            <a:off x="9006478" y="4599052"/>
            <a:ext cx="3816621" cy="2261032"/>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1" name="Google Shape;161;p5"/>
          <p:cNvGrpSpPr/>
          <p:nvPr/>
        </p:nvGrpSpPr>
        <p:grpSpPr>
          <a:xfrm rot="-5400000" flipH="1">
            <a:off x="766294" y="-779445"/>
            <a:ext cx="1567268" cy="3099404"/>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4" name="Google Shape;164;p5"/>
          <p:cNvSpPr/>
          <p:nvPr/>
        </p:nvSpPr>
        <p:spPr>
          <a:xfrm>
            <a:off x="875854" y="18365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5"/>
          <p:cNvSpPr/>
          <p:nvPr/>
        </p:nvSpPr>
        <p:spPr>
          <a:xfrm>
            <a:off x="9978218" y="5974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5"/>
          <p:cNvGrpSpPr/>
          <p:nvPr/>
        </p:nvGrpSpPr>
        <p:grpSpPr>
          <a:xfrm>
            <a:off x="11097150" y="2580933"/>
            <a:ext cx="634372" cy="634400"/>
            <a:chOff x="1460350" y="2402425"/>
            <a:chExt cx="208950" cy="208950"/>
          </a:xfrm>
        </p:grpSpPr>
        <p:sp>
          <p:nvSpPr>
            <p:cNvPr id="167" name="Google Shape;167;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5" name="Google Shape;195;p5"/>
          <p:cNvGrpSpPr/>
          <p:nvPr/>
        </p:nvGrpSpPr>
        <p:grpSpPr>
          <a:xfrm rot="3427705">
            <a:off x="668005" y="5587506"/>
            <a:ext cx="454377" cy="45443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16964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3"/>
        <p:cNvGrpSpPr/>
        <p:nvPr/>
      </p:nvGrpSpPr>
      <p:grpSpPr>
        <a:xfrm>
          <a:off x="0" y="0"/>
          <a:ext cx="0" cy="0"/>
          <a:chOff x="0" y="0"/>
          <a:chExt cx="0" cy="0"/>
        </a:xfrm>
      </p:grpSpPr>
      <p:grpSp>
        <p:nvGrpSpPr>
          <p:cNvPr id="274" name="Google Shape;274;p7"/>
          <p:cNvGrpSpPr/>
          <p:nvPr/>
        </p:nvGrpSpPr>
        <p:grpSpPr>
          <a:xfrm rot="10800000">
            <a:off x="7322874" y="2131774"/>
            <a:ext cx="8224652" cy="6020797"/>
            <a:chOff x="6012925" y="2964625"/>
            <a:chExt cx="1368950" cy="1009975"/>
          </a:xfrm>
        </p:grpSpPr>
        <p:sp>
          <p:nvSpPr>
            <p:cNvPr id="275" name="Google Shape;275;p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0" name="Google Shape;280;p7"/>
          <p:cNvSpPr txBox="1">
            <a:spLocks noGrp="1"/>
          </p:cNvSpPr>
          <p:nvPr>
            <p:ph type="title"/>
          </p:nvPr>
        </p:nvSpPr>
        <p:spPr>
          <a:xfrm>
            <a:off x="960000" y="1101367"/>
            <a:ext cx="4972400" cy="1482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81" name="Google Shape;281;p7"/>
          <p:cNvSpPr txBox="1">
            <a:spLocks noGrp="1"/>
          </p:cNvSpPr>
          <p:nvPr>
            <p:ph type="body" idx="1"/>
          </p:nvPr>
        </p:nvSpPr>
        <p:spPr>
          <a:xfrm>
            <a:off x="960000" y="2840200"/>
            <a:ext cx="5885200" cy="3007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a:solidFill>
                  <a:srgbClr val="434343"/>
                </a:solidFill>
                <a:latin typeface="Tahoma" panose="020B0604030504040204" pitchFamily="34" charset="0"/>
              </a:defRPr>
            </a:lvl1pPr>
            <a:lvl2pPr marL="1219170" lvl="1" indent="-423323" rtl="0">
              <a:lnSpc>
                <a:spcPct val="115000"/>
              </a:lnSpc>
              <a:spcBef>
                <a:spcPts val="2133"/>
              </a:spcBef>
              <a:spcAft>
                <a:spcPts val="0"/>
              </a:spcAft>
              <a:buClr>
                <a:srgbClr val="434343"/>
              </a:buClr>
              <a:buSzPts val="1400"/>
              <a:buFont typeface="Roboto Condensed Light"/>
              <a:buChar char="○"/>
              <a:defRPr>
                <a:solidFill>
                  <a:srgbClr val="434343"/>
                </a:solidFill>
              </a:defRPr>
            </a:lvl2pPr>
            <a:lvl3pPr marL="1828754" lvl="2" indent="-423323" rtl="0">
              <a:lnSpc>
                <a:spcPct val="115000"/>
              </a:lnSpc>
              <a:spcBef>
                <a:spcPts val="2133"/>
              </a:spcBef>
              <a:spcAft>
                <a:spcPts val="0"/>
              </a:spcAft>
              <a:buClr>
                <a:srgbClr val="434343"/>
              </a:buClr>
              <a:buSzPts val="1400"/>
              <a:buFont typeface="Roboto Condensed Light"/>
              <a:buChar char="■"/>
              <a:defRPr>
                <a:solidFill>
                  <a:srgbClr val="434343"/>
                </a:solidFill>
              </a:defRPr>
            </a:lvl3pPr>
            <a:lvl4pPr marL="2438339" lvl="3" indent="-423323" rtl="0">
              <a:lnSpc>
                <a:spcPct val="115000"/>
              </a:lnSpc>
              <a:spcBef>
                <a:spcPts val="2133"/>
              </a:spcBef>
              <a:spcAft>
                <a:spcPts val="0"/>
              </a:spcAft>
              <a:buClr>
                <a:srgbClr val="434343"/>
              </a:buClr>
              <a:buSzPts val="1400"/>
              <a:buFont typeface="Roboto Condensed Light"/>
              <a:buChar char="●"/>
              <a:defRPr>
                <a:solidFill>
                  <a:srgbClr val="434343"/>
                </a:solidFill>
              </a:defRPr>
            </a:lvl4pPr>
            <a:lvl5pPr marL="3047924" lvl="4" indent="-423323" rtl="0">
              <a:lnSpc>
                <a:spcPct val="115000"/>
              </a:lnSpc>
              <a:spcBef>
                <a:spcPts val="2133"/>
              </a:spcBef>
              <a:spcAft>
                <a:spcPts val="0"/>
              </a:spcAft>
              <a:buClr>
                <a:srgbClr val="434343"/>
              </a:buClr>
              <a:buSzPts val="1400"/>
              <a:buFont typeface="Roboto Condensed Light"/>
              <a:buChar char="○"/>
              <a:defRPr>
                <a:solidFill>
                  <a:srgbClr val="434343"/>
                </a:solidFill>
              </a:defRPr>
            </a:lvl5pPr>
            <a:lvl6pPr marL="3657509" lvl="5" indent="-423323" rtl="0">
              <a:lnSpc>
                <a:spcPct val="115000"/>
              </a:lnSpc>
              <a:spcBef>
                <a:spcPts val="2133"/>
              </a:spcBef>
              <a:spcAft>
                <a:spcPts val="0"/>
              </a:spcAft>
              <a:buClr>
                <a:srgbClr val="434343"/>
              </a:buClr>
              <a:buSzPts val="1400"/>
              <a:buFont typeface="Roboto Condensed Light"/>
              <a:buChar char="■"/>
              <a:defRPr>
                <a:solidFill>
                  <a:srgbClr val="434343"/>
                </a:solidFill>
              </a:defRPr>
            </a:lvl6pPr>
            <a:lvl7pPr marL="4267093" lvl="6" indent="-423323" rtl="0">
              <a:lnSpc>
                <a:spcPct val="115000"/>
              </a:lnSpc>
              <a:spcBef>
                <a:spcPts val="2133"/>
              </a:spcBef>
              <a:spcAft>
                <a:spcPts val="0"/>
              </a:spcAft>
              <a:buClr>
                <a:srgbClr val="434343"/>
              </a:buClr>
              <a:buSzPts val="1400"/>
              <a:buFont typeface="Roboto Condensed Light"/>
              <a:buChar char="●"/>
              <a:defRPr>
                <a:solidFill>
                  <a:srgbClr val="434343"/>
                </a:solidFill>
              </a:defRPr>
            </a:lvl7pPr>
            <a:lvl8pPr marL="4876678" lvl="7" indent="-423323" rtl="0">
              <a:lnSpc>
                <a:spcPct val="115000"/>
              </a:lnSpc>
              <a:spcBef>
                <a:spcPts val="2133"/>
              </a:spcBef>
              <a:spcAft>
                <a:spcPts val="0"/>
              </a:spcAft>
              <a:buClr>
                <a:srgbClr val="434343"/>
              </a:buClr>
              <a:buSzPts val="1400"/>
              <a:buFont typeface="Roboto Condensed Light"/>
              <a:buChar char="○"/>
              <a:defRPr>
                <a:solidFill>
                  <a:srgbClr val="434343"/>
                </a:solidFill>
              </a:defRPr>
            </a:lvl8pPr>
            <a:lvl9pPr marL="5486263" lvl="8" indent="-423323" rtl="0">
              <a:lnSpc>
                <a:spcPct val="115000"/>
              </a:lnSpc>
              <a:spcBef>
                <a:spcPts val="2133"/>
              </a:spcBef>
              <a:spcAft>
                <a:spcPts val="2133"/>
              </a:spcAft>
              <a:buClr>
                <a:srgbClr val="434343"/>
              </a:buClr>
              <a:buSzPts val="1400"/>
              <a:buFont typeface="Roboto Condensed Light"/>
              <a:buChar char="■"/>
              <a:defRPr>
                <a:solidFill>
                  <a:srgbClr val="434343"/>
                </a:solidFill>
              </a:defRPr>
            </a:lvl9pPr>
          </a:lstStyle>
          <a:p>
            <a:endParaRPr dirty="0"/>
          </a:p>
        </p:txBody>
      </p:sp>
      <p:sp>
        <p:nvSpPr>
          <p:cNvPr id="282" name="Google Shape;282;p7"/>
          <p:cNvSpPr/>
          <p:nvPr/>
        </p:nvSpPr>
        <p:spPr>
          <a:xfrm rot="10800000" flipH="1">
            <a:off x="-1017950" y="-1594611"/>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83" name="Google Shape;283;p7"/>
          <p:cNvGrpSpPr/>
          <p:nvPr/>
        </p:nvGrpSpPr>
        <p:grpSpPr>
          <a:xfrm rot="5400000">
            <a:off x="10247368" y="-645622"/>
            <a:ext cx="1293389" cy="2557788"/>
            <a:chOff x="961675" y="1958725"/>
            <a:chExt cx="563225" cy="1113825"/>
          </a:xfrm>
        </p:grpSpPr>
        <p:sp>
          <p:nvSpPr>
            <p:cNvPr id="284" name="Google Shape;284;p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6" name="Google Shape;286;p7"/>
          <p:cNvGrpSpPr/>
          <p:nvPr/>
        </p:nvGrpSpPr>
        <p:grpSpPr>
          <a:xfrm rot="10800000">
            <a:off x="-706145" y="4599052"/>
            <a:ext cx="3816621" cy="2261032"/>
            <a:chOff x="238125" y="3383650"/>
            <a:chExt cx="1287775" cy="762900"/>
          </a:xfrm>
        </p:grpSpPr>
        <p:sp>
          <p:nvSpPr>
            <p:cNvPr id="287" name="Google Shape;287;p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0" name="Google Shape;290;p7"/>
          <p:cNvSpPr/>
          <p:nvPr/>
        </p:nvSpPr>
        <p:spPr>
          <a:xfrm>
            <a:off x="9918787" y="57232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7"/>
          <p:cNvSpPr/>
          <p:nvPr/>
        </p:nvSpPr>
        <p:spPr>
          <a:xfrm>
            <a:off x="645852" y="443101"/>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2" name="Google Shape;292;p7"/>
          <p:cNvGrpSpPr/>
          <p:nvPr/>
        </p:nvGrpSpPr>
        <p:grpSpPr>
          <a:xfrm rot="3427705">
            <a:off x="5868805" y="5810106"/>
            <a:ext cx="454377" cy="454439"/>
            <a:chOff x="1460350" y="2402425"/>
            <a:chExt cx="208950" cy="208950"/>
          </a:xfrm>
        </p:grpSpPr>
        <p:sp>
          <p:nvSpPr>
            <p:cNvPr id="293" name="Google Shape;293;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7"/>
          <p:cNvGrpSpPr/>
          <p:nvPr/>
        </p:nvGrpSpPr>
        <p:grpSpPr>
          <a:xfrm>
            <a:off x="10393199" y="928167"/>
            <a:ext cx="634372" cy="634400"/>
            <a:chOff x="1460350" y="2402425"/>
            <a:chExt cx="208950" cy="208950"/>
          </a:xfrm>
        </p:grpSpPr>
        <p:sp>
          <p:nvSpPr>
            <p:cNvPr id="322" name="Google Shape;322;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83631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6"/>
        <p:cNvGrpSpPr/>
        <p:nvPr/>
      </p:nvGrpSpPr>
      <p:grpSpPr>
        <a:xfrm>
          <a:off x="0" y="0"/>
          <a:ext cx="0" cy="0"/>
          <a:chOff x="0" y="0"/>
          <a:chExt cx="0" cy="0"/>
        </a:xfrm>
      </p:grpSpPr>
    </p:spTree>
    <p:extLst>
      <p:ext uri="{BB962C8B-B14F-4D97-AF65-F5344CB8AC3E}">
        <p14:creationId xmlns:p14="http://schemas.microsoft.com/office/powerpoint/2010/main" val="2636022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816"/>
        <p:cNvGrpSpPr/>
        <p:nvPr/>
      </p:nvGrpSpPr>
      <p:grpSpPr>
        <a:xfrm>
          <a:off x="0" y="0"/>
          <a:ext cx="0" cy="0"/>
          <a:chOff x="0" y="0"/>
          <a:chExt cx="0" cy="0"/>
        </a:xfrm>
      </p:grpSpPr>
      <p:grpSp>
        <p:nvGrpSpPr>
          <p:cNvPr id="817" name="Google Shape;817;p15"/>
          <p:cNvGrpSpPr/>
          <p:nvPr/>
        </p:nvGrpSpPr>
        <p:grpSpPr>
          <a:xfrm>
            <a:off x="1831411" y="588539"/>
            <a:ext cx="8490548" cy="5230573"/>
            <a:chOff x="1569550" y="629994"/>
            <a:chExt cx="5900038" cy="3634698"/>
          </a:xfrm>
        </p:grpSpPr>
        <p:grpSp>
          <p:nvGrpSpPr>
            <p:cNvPr id="818" name="Google Shape;818;p15"/>
            <p:cNvGrpSpPr/>
            <p:nvPr/>
          </p:nvGrpSpPr>
          <p:grpSpPr>
            <a:xfrm>
              <a:off x="1569550" y="629994"/>
              <a:ext cx="5900038" cy="3634698"/>
              <a:chOff x="6012925" y="2964625"/>
              <a:chExt cx="1368950" cy="1009975"/>
            </a:xfrm>
          </p:grpSpPr>
          <p:sp>
            <p:nvSpPr>
              <p:cNvPr id="819" name="Google Shape;819;p1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24" name="Google Shape;824;p1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25" name="Google Shape;825;p15"/>
          <p:cNvSpPr txBox="1">
            <a:spLocks noGrp="1"/>
          </p:cNvSpPr>
          <p:nvPr>
            <p:ph type="title"/>
          </p:nvPr>
        </p:nvSpPr>
        <p:spPr>
          <a:xfrm>
            <a:off x="2655533" y="1371701"/>
            <a:ext cx="6911600" cy="23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3333">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26" name="Google Shape;826;p15"/>
          <p:cNvSpPr txBox="1">
            <a:spLocks noGrp="1"/>
          </p:cNvSpPr>
          <p:nvPr>
            <p:ph type="subTitle" idx="1"/>
          </p:nvPr>
        </p:nvSpPr>
        <p:spPr>
          <a:xfrm>
            <a:off x="2728200" y="3844133"/>
            <a:ext cx="6766400" cy="8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Tahoma" panose="020B060403050404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27" name="Google Shape;827;p15"/>
          <p:cNvSpPr/>
          <p:nvPr/>
        </p:nvSpPr>
        <p:spPr>
          <a:xfrm rot="10800000" flipH="1">
            <a:off x="-70938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5"/>
          <p:cNvSpPr/>
          <p:nvPr/>
        </p:nvSpPr>
        <p:spPr>
          <a:xfrm rot="5737592">
            <a:off x="9419865" y="3638105"/>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9" name="Google Shape;829;p15"/>
          <p:cNvGrpSpPr/>
          <p:nvPr/>
        </p:nvGrpSpPr>
        <p:grpSpPr>
          <a:xfrm rot="5400000">
            <a:off x="10290895" y="-645622"/>
            <a:ext cx="1293389" cy="2557788"/>
            <a:chOff x="961675" y="1958725"/>
            <a:chExt cx="563225" cy="1113825"/>
          </a:xfrm>
        </p:grpSpPr>
        <p:sp>
          <p:nvSpPr>
            <p:cNvPr id="830" name="Google Shape;830;p1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2" name="Google Shape;832;p15"/>
          <p:cNvGrpSpPr/>
          <p:nvPr/>
        </p:nvGrpSpPr>
        <p:grpSpPr>
          <a:xfrm rot="10800000">
            <a:off x="-18945" y="4599052"/>
            <a:ext cx="3816621" cy="2261032"/>
            <a:chOff x="238125" y="3383650"/>
            <a:chExt cx="1287775" cy="762900"/>
          </a:xfrm>
        </p:grpSpPr>
        <p:sp>
          <p:nvSpPr>
            <p:cNvPr id="833" name="Google Shape;833;p1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6" name="Google Shape;836;p15"/>
          <p:cNvSpPr/>
          <p:nvPr/>
        </p:nvSpPr>
        <p:spPr>
          <a:xfrm>
            <a:off x="2773920" y="52295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5"/>
          <p:cNvSpPr/>
          <p:nvPr/>
        </p:nvSpPr>
        <p:spPr>
          <a:xfrm>
            <a:off x="9093170" y="885247"/>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5"/>
          <p:cNvSpPr/>
          <p:nvPr/>
        </p:nvSpPr>
        <p:spPr>
          <a:xfrm>
            <a:off x="9422645" y="5006025"/>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39" name="Google Shape;839;p15"/>
          <p:cNvGrpSpPr/>
          <p:nvPr/>
        </p:nvGrpSpPr>
        <p:grpSpPr>
          <a:xfrm rot="-5839867">
            <a:off x="602575" y="2574861"/>
            <a:ext cx="1192071" cy="889131"/>
            <a:chOff x="7664899" y="1459525"/>
            <a:chExt cx="894076" cy="666865"/>
          </a:xfrm>
        </p:grpSpPr>
        <p:sp>
          <p:nvSpPr>
            <p:cNvPr id="840" name="Google Shape;840;p15"/>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15"/>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2" name="Google Shape;842;p15"/>
            <p:cNvGrpSpPr/>
            <p:nvPr/>
          </p:nvGrpSpPr>
          <p:grpSpPr>
            <a:xfrm>
              <a:off x="7664899" y="1459525"/>
              <a:ext cx="475779" cy="475800"/>
              <a:chOff x="1460350" y="2402425"/>
              <a:chExt cx="208950" cy="208950"/>
            </a:xfrm>
          </p:grpSpPr>
          <p:sp>
            <p:nvSpPr>
              <p:cNvPr id="843" name="Google Shape;843;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71" name="Google Shape;871;p15"/>
          <p:cNvGrpSpPr/>
          <p:nvPr/>
        </p:nvGrpSpPr>
        <p:grpSpPr>
          <a:xfrm rot="1834538" flipH="1">
            <a:off x="10506909" y="2151488"/>
            <a:ext cx="1146843" cy="1315635"/>
            <a:chOff x="513430" y="1075376"/>
            <a:chExt cx="860090" cy="986678"/>
          </a:xfrm>
        </p:grpSpPr>
        <p:sp>
          <p:nvSpPr>
            <p:cNvPr id="872" name="Google Shape;872;p15"/>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73" name="Google Shape;873;p15"/>
            <p:cNvGrpSpPr/>
            <p:nvPr/>
          </p:nvGrpSpPr>
          <p:grpSpPr>
            <a:xfrm rot="3427758">
              <a:off x="806718" y="1166397"/>
              <a:ext cx="475768" cy="475796"/>
              <a:chOff x="1460350" y="2402425"/>
              <a:chExt cx="208950" cy="208950"/>
            </a:xfrm>
          </p:grpSpPr>
          <p:sp>
            <p:nvSpPr>
              <p:cNvPr id="874" name="Google Shape;874;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2" name="Google Shape;902;p15"/>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3" name="Google Shape;903;p15"/>
          <p:cNvSpPr/>
          <p:nvPr/>
        </p:nvSpPr>
        <p:spPr>
          <a:xfrm>
            <a:off x="2454134" y="12453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4411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04"/>
        <p:cNvGrpSpPr/>
        <p:nvPr/>
      </p:nvGrpSpPr>
      <p:grpSpPr>
        <a:xfrm>
          <a:off x="0" y="0"/>
          <a:ext cx="0" cy="0"/>
          <a:chOff x="0" y="0"/>
          <a:chExt cx="0" cy="0"/>
        </a:xfrm>
      </p:grpSpPr>
      <p:sp>
        <p:nvSpPr>
          <p:cNvPr id="905" name="Google Shape;90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906" name="Google Shape;906;p16"/>
          <p:cNvSpPr txBox="1">
            <a:spLocks noGrp="1"/>
          </p:cNvSpPr>
          <p:nvPr>
            <p:ph type="body" idx="1"/>
          </p:nvPr>
        </p:nvSpPr>
        <p:spPr>
          <a:xfrm>
            <a:off x="960000" y="1621000"/>
            <a:ext cx="10272000" cy="4620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Arial"/>
              <a:buChar char="●"/>
              <a:defRPr>
                <a:solidFill>
                  <a:srgbClr val="434343"/>
                </a:solidFill>
                <a:latin typeface="Tahoma" panose="020B0604030504040204" pitchFamily="34" charset="0"/>
              </a:defRPr>
            </a:lvl1pPr>
            <a:lvl2pPr marL="1219170" lvl="1" indent="-423323" rtl="0">
              <a:lnSpc>
                <a:spcPct val="115000"/>
              </a:lnSpc>
              <a:spcBef>
                <a:spcPts val="2133"/>
              </a:spcBef>
              <a:spcAft>
                <a:spcPts val="0"/>
              </a:spcAft>
              <a:buSzPts val="1400"/>
              <a:buFont typeface="Arial"/>
              <a:buChar char="○"/>
              <a:defRPr>
                <a:solidFill>
                  <a:srgbClr val="434343"/>
                </a:solidFill>
              </a:defRPr>
            </a:lvl2pPr>
            <a:lvl3pPr marL="1828754" lvl="2" indent="-423323" rtl="0">
              <a:lnSpc>
                <a:spcPct val="115000"/>
              </a:lnSpc>
              <a:spcBef>
                <a:spcPts val="2133"/>
              </a:spcBef>
              <a:spcAft>
                <a:spcPts val="0"/>
              </a:spcAft>
              <a:buSzPts val="1400"/>
              <a:buFont typeface="Arial"/>
              <a:buChar char="■"/>
              <a:defRPr>
                <a:solidFill>
                  <a:srgbClr val="434343"/>
                </a:solidFill>
              </a:defRPr>
            </a:lvl3pPr>
            <a:lvl4pPr marL="2438339" lvl="3" indent="-423323" rtl="0">
              <a:lnSpc>
                <a:spcPct val="115000"/>
              </a:lnSpc>
              <a:spcBef>
                <a:spcPts val="2133"/>
              </a:spcBef>
              <a:spcAft>
                <a:spcPts val="0"/>
              </a:spcAft>
              <a:buSzPts val="1400"/>
              <a:buFont typeface="Arial"/>
              <a:buChar char="●"/>
              <a:defRPr>
                <a:solidFill>
                  <a:srgbClr val="434343"/>
                </a:solidFill>
              </a:defRPr>
            </a:lvl4pPr>
            <a:lvl5pPr marL="3047924" lvl="4" indent="-423323" rtl="0">
              <a:lnSpc>
                <a:spcPct val="115000"/>
              </a:lnSpc>
              <a:spcBef>
                <a:spcPts val="2133"/>
              </a:spcBef>
              <a:spcAft>
                <a:spcPts val="0"/>
              </a:spcAft>
              <a:buSzPts val="1400"/>
              <a:buFont typeface="Arial"/>
              <a:buChar char="○"/>
              <a:defRPr>
                <a:solidFill>
                  <a:srgbClr val="434343"/>
                </a:solidFill>
              </a:defRPr>
            </a:lvl5pPr>
            <a:lvl6pPr marL="3657509" lvl="5" indent="-423323" rtl="0">
              <a:lnSpc>
                <a:spcPct val="115000"/>
              </a:lnSpc>
              <a:spcBef>
                <a:spcPts val="2133"/>
              </a:spcBef>
              <a:spcAft>
                <a:spcPts val="0"/>
              </a:spcAft>
              <a:buSzPts val="1400"/>
              <a:buFont typeface="Arial"/>
              <a:buChar char="■"/>
              <a:defRPr>
                <a:solidFill>
                  <a:srgbClr val="434343"/>
                </a:solidFill>
              </a:defRPr>
            </a:lvl6pPr>
            <a:lvl7pPr marL="4267093" lvl="6" indent="-423323" rtl="0">
              <a:lnSpc>
                <a:spcPct val="115000"/>
              </a:lnSpc>
              <a:spcBef>
                <a:spcPts val="2133"/>
              </a:spcBef>
              <a:spcAft>
                <a:spcPts val="0"/>
              </a:spcAft>
              <a:buSzPts val="1400"/>
              <a:buFont typeface="Arial"/>
              <a:buChar char="●"/>
              <a:defRPr>
                <a:solidFill>
                  <a:srgbClr val="434343"/>
                </a:solidFill>
              </a:defRPr>
            </a:lvl7pPr>
            <a:lvl8pPr marL="4876678" lvl="7" indent="-423323" rtl="0">
              <a:lnSpc>
                <a:spcPct val="115000"/>
              </a:lnSpc>
              <a:spcBef>
                <a:spcPts val="2133"/>
              </a:spcBef>
              <a:spcAft>
                <a:spcPts val="0"/>
              </a:spcAft>
              <a:buSzPts val="1400"/>
              <a:buFont typeface="Arial"/>
              <a:buChar char="○"/>
              <a:defRPr>
                <a:solidFill>
                  <a:srgbClr val="434343"/>
                </a:solidFill>
              </a:defRPr>
            </a:lvl8pPr>
            <a:lvl9pPr marL="5486263" lvl="8" indent="-423323" rtl="0">
              <a:lnSpc>
                <a:spcPct val="115000"/>
              </a:lnSpc>
              <a:spcBef>
                <a:spcPts val="2133"/>
              </a:spcBef>
              <a:spcAft>
                <a:spcPts val="2133"/>
              </a:spcAft>
              <a:buSzPts val="1400"/>
              <a:buFont typeface="Arial"/>
              <a:buChar char="■"/>
              <a:defRPr>
                <a:solidFill>
                  <a:srgbClr val="434343"/>
                </a:solidFill>
              </a:defRPr>
            </a:lvl9pPr>
          </a:lstStyle>
          <a:p>
            <a:endParaRPr dirty="0"/>
          </a:p>
        </p:txBody>
      </p:sp>
      <p:sp>
        <p:nvSpPr>
          <p:cNvPr id="907" name="Google Shape;907;p16"/>
          <p:cNvSpPr/>
          <p:nvPr/>
        </p:nvSpPr>
        <p:spPr>
          <a:xfrm rot="-275813">
            <a:off x="-1552127" y="3682667"/>
            <a:ext cx="4525312" cy="610854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08" name="Google Shape;908;p16"/>
          <p:cNvGrpSpPr/>
          <p:nvPr/>
        </p:nvGrpSpPr>
        <p:grpSpPr>
          <a:xfrm flipH="1">
            <a:off x="-530809" y="-13424"/>
            <a:ext cx="3816621" cy="2261032"/>
            <a:chOff x="238125" y="3383650"/>
            <a:chExt cx="1287775" cy="762900"/>
          </a:xfrm>
        </p:grpSpPr>
        <p:sp>
          <p:nvSpPr>
            <p:cNvPr id="909" name="Google Shape;909;p1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2" name="Google Shape;912;p16"/>
          <p:cNvGrpSpPr/>
          <p:nvPr/>
        </p:nvGrpSpPr>
        <p:grpSpPr>
          <a:xfrm rot="5400000" flipH="1">
            <a:off x="9897350" y="4557347"/>
            <a:ext cx="1541359" cy="3048019"/>
            <a:chOff x="961675" y="1958725"/>
            <a:chExt cx="563225" cy="1113825"/>
          </a:xfrm>
        </p:grpSpPr>
        <p:sp>
          <p:nvSpPr>
            <p:cNvPr id="913" name="Google Shape;913;p1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15" name="Google Shape;915;p16"/>
          <p:cNvSpPr/>
          <p:nvPr/>
        </p:nvSpPr>
        <p:spPr>
          <a:xfrm rot="3818722" flipH="1">
            <a:off x="9348380" y="-1137337"/>
            <a:ext cx="4945800" cy="492956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6"/>
          <p:cNvSpPr/>
          <p:nvPr/>
        </p:nvSpPr>
        <p:spPr>
          <a:xfrm>
            <a:off x="326187" y="59176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6"/>
          <p:cNvSpPr/>
          <p:nvPr/>
        </p:nvSpPr>
        <p:spPr>
          <a:xfrm>
            <a:off x="-302099" y="26450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18" name="Google Shape;918;p16"/>
          <p:cNvGrpSpPr/>
          <p:nvPr/>
        </p:nvGrpSpPr>
        <p:grpSpPr>
          <a:xfrm>
            <a:off x="5122683" y="6401167"/>
            <a:ext cx="634372" cy="634400"/>
            <a:chOff x="1460350" y="2402425"/>
            <a:chExt cx="208950" cy="208950"/>
          </a:xfrm>
        </p:grpSpPr>
        <p:sp>
          <p:nvSpPr>
            <p:cNvPr id="919" name="Google Shape;919;p16"/>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6"/>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6"/>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6"/>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6"/>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6"/>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6"/>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6"/>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6"/>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6"/>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6"/>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6"/>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6"/>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6"/>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6"/>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6"/>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7" name="Google Shape;947;p16"/>
          <p:cNvGrpSpPr/>
          <p:nvPr/>
        </p:nvGrpSpPr>
        <p:grpSpPr>
          <a:xfrm rot="3427705">
            <a:off x="10690672" y="747939"/>
            <a:ext cx="454377" cy="454439"/>
            <a:chOff x="1460350" y="2402425"/>
            <a:chExt cx="208950" cy="208950"/>
          </a:xfrm>
        </p:grpSpPr>
        <p:sp>
          <p:nvSpPr>
            <p:cNvPr id="948" name="Google Shape;948;p16"/>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16"/>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6"/>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6"/>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6"/>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6"/>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6"/>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6"/>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6"/>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6"/>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6"/>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6"/>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6"/>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6"/>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76" name="Google Shape;976;p16"/>
          <p:cNvSpPr/>
          <p:nvPr/>
        </p:nvSpPr>
        <p:spPr>
          <a:xfrm>
            <a:off x="10915087" y="36362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46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10"/>
        <p:cNvGrpSpPr/>
        <p:nvPr/>
      </p:nvGrpSpPr>
      <p:grpSpPr>
        <a:xfrm>
          <a:off x="0" y="0"/>
          <a:ext cx="0" cy="0"/>
          <a:chOff x="0" y="0"/>
          <a:chExt cx="0" cy="0"/>
        </a:xfrm>
      </p:grpSpPr>
      <p:sp>
        <p:nvSpPr>
          <p:cNvPr id="1411" name="Google Shape;1411;p23"/>
          <p:cNvSpPr/>
          <p:nvPr/>
        </p:nvSpPr>
        <p:spPr>
          <a:xfrm rot="5062382" flipH="1">
            <a:off x="8304151" y="-1221860"/>
            <a:ext cx="6782044" cy="6759781"/>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3"/>
          <p:cNvSpPr txBox="1">
            <a:spLocks noGrp="1"/>
          </p:cNvSpPr>
          <p:nvPr>
            <p:ph type="title"/>
          </p:nvPr>
        </p:nvSpPr>
        <p:spPr>
          <a:xfrm>
            <a:off x="5841467" y="2783867"/>
            <a:ext cx="5123600" cy="16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solidFill>
                  <a:schemeClr val="lt1"/>
                </a:solidFill>
                <a:latin typeface="UTM Futura Extra" panose="02040603050506020204" pitchFamily="18" charset="0"/>
                <a:ea typeface="Tahoma" panose="020B0604030504040204" pitchFamily="34" charset="0"/>
                <a:cs typeface="Tahoma" panose="020B0604030504040204" pitchFamily="34" charset="0"/>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dirty="0"/>
          </a:p>
        </p:txBody>
      </p:sp>
      <p:sp>
        <p:nvSpPr>
          <p:cNvPr id="1413" name="Google Shape;1413;p23"/>
          <p:cNvSpPr txBox="1">
            <a:spLocks noGrp="1"/>
          </p:cNvSpPr>
          <p:nvPr>
            <p:ph type="title" idx="2" hasCustomPrompt="1"/>
          </p:nvPr>
        </p:nvSpPr>
        <p:spPr>
          <a:xfrm>
            <a:off x="9592784" y="1075867"/>
            <a:ext cx="1344400" cy="1176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6667">
                <a:solidFill>
                  <a:schemeClr val="accent6"/>
                </a:solidFill>
                <a:latin typeface="UTM Futura Extra" panose="02040603050506020204" pitchFamily="18" charset="0"/>
                <a:ea typeface="Tahoma" panose="020B0604030504040204" pitchFamily="34" charset="0"/>
                <a:cs typeface="Tahoma" panose="020B0604030504040204" pitchFamily="34" charset="0"/>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rPr dirty="0"/>
              <a:t>xx%</a:t>
            </a:r>
          </a:p>
        </p:txBody>
      </p:sp>
      <p:sp>
        <p:nvSpPr>
          <p:cNvPr id="1414" name="Google Shape;1414;p23"/>
          <p:cNvSpPr txBox="1">
            <a:spLocks noGrp="1"/>
          </p:cNvSpPr>
          <p:nvPr>
            <p:ph type="subTitle" idx="1"/>
          </p:nvPr>
        </p:nvSpPr>
        <p:spPr>
          <a:xfrm>
            <a:off x="7556333" y="4848669"/>
            <a:ext cx="3408800" cy="71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atin typeface="Tahoma" panose="020B0604030504040204" pitchFamily="34" charset="0"/>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1415" name="Google Shape;1415;p23"/>
          <p:cNvSpPr/>
          <p:nvPr/>
        </p:nvSpPr>
        <p:spPr>
          <a:xfrm>
            <a:off x="7318533" y="6082367"/>
            <a:ext cx="3408800" cy="1976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3"/>
          <p:cNvSpPr/>
          <p:nvPr/>
        </p:nvSpPr>
        <p:spPr>
          <a:xfrm rot="-275769">
            <a:off x="-786516" y="3818136"/>
            <a:ext cx="3300933" cy="445580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17" name="Google Shape;1417;p23"/>
          <p:cNvGrpSpPr/>
          <p:nvPr/>
        </p:nvGrpSpPr>
        <p:grpSpPr>
          <a:xfrm rot="5400000" flipH="1">
            <a:off x="10266422" y="4962529"/>
            <a:ext cx="1293389" cy="2557788"/>
            <a:chOff x="961675" y="1958725"/>
            <a:chExt cx="563225" cy="1113825"/>
          </a:xfrm>
        </p:grpSpPr>
        <p:sp>
          <p:nvSpPr>
            <p:cNvPr id="1418" name="Google Shape;1418;p2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20" name="Google Shape;1420;p23"/>
          <p:cNvSpPr/>
          <p:nvPr/>
        </p:nvSpPr>
        <p:spPr>
          <a:xfrm>
            <a:off x="7250720" y="8400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3"/>
          <p:cNvSpPr/>
          <p:nvPr/>
        </p:nvSpPr>
        <p:spPr>
          <a:xfrm>
            <a:off x="7116754" y="61018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3"/>
          <p:cNvSpPr/>
          <p:nvPr/>
        </p:nvSpPr>
        <p:spPr>
          <a:xfrm>
            <a:off x="430385" y="55682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23" name="Google Shape;1423;p23"/>
          <p:cNvGrpSpPr/>
          <p:nvPr/>
        </p:nvGrpSpPr>
        <p:grpSpPr>
          <a:xfrm flipH="1">
            <a:off x="-138175" y="-97585"/>
            <a:ext cx="5680633" cy="3365304"/>
            <a:chOff x="238125" y="3383650"/>
            <a:chExt cx="1287775" cy="762900"/>
          </a:xfrm>
        </p:grpSpPr>
        <p:sp>
          <p:nvSpPr>
            <p:cNvPr id="1424" name="Google Shape;1424;p2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13819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75"/>
        <p:cNvGrpSpPr/>
        <p:nvPr/>
      </p:nvGrpSpPr>
      <p:grpSpPr>
        <a:xfrm>
          <a:off x="0" y="0"/>
          <a:ext cx="0" cy="0"/>
          <a:chOff x="0" y="0"/>
          <a:chExt cx="0" cy="0"/>
        </a:xfrm>
      </p:grpSpPr>
      <p:grpSp>
        <p:nvGrpSpPr>
          <p:cNvPr id="1576" name="Google Shape;1576;p26"/>
          <p:cNvGrpSpPr/>
          <p:nvPr/>
        </p:nvGrpSpPr>
        <p:grpSpPr>
          <a:xfrm rot="10800000">
            <a:off x="224" y="4599052"/>
            <a:ext cx="3816621" cy="2261032"/>
            <a:chOff x="238125" y="3383650"/>
            <a:chExt cx="1287775" cy="762900"/>
          </a:xfrm>
        </p:grpSpPr>
        <p:sp>
          <p:nvSpPr>
            <p:cNvPr id="1577" name="Google Shape;1577;p2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80" name="Google Shape;1580;p26"/>
          <p:cNvGrpSpPr/>
          <p:nvPr/>
        </p:nvGrpSpPr>
        <p:grpSpPr>
          <a:xfrm rot="5400000">
            <a:off x="10405630" y="-779445"/>
            <a:ext cx="1567268" cy="3099404"/>
            <a:chOff x="961675" y="1958725"/>
            <a:chExt cx="563225" cy="1113825"/>
          </a:xfrm>
        </p:grpSpPr>
        <p:sp>
          <p:nvSpPr>
            <p:cNvPr id="1581" name="Google Shape;1581;p2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83" name="Google Shape;1583;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84" name="Google Shape;1584;p26"/>
          <p:cNvSpPr/>
          <p:nvPr/>
        </p:nvSpPr>
        <p:spPr>
          <a:xfrm>
            <a:off x="-260080" y="3260209"/>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85" name="Google Shape;1585;p26"/>
          <p:cNvGrpSpPr/>
          <p:nvPr/>
        </p:nvGrpSpPr>
        <p:grpSpPr>
          <a:xfrm>
            <a:off x="11882517" y="4578000"/>
            <a:ext cx="634372" cy="634400"/>
            <a:chOff x="1460350" y="2402425"/>
            <a:chExt cx="208950" cy="208950"/>
          </a:xfrm>
        </p:grpSpPr>
        <p:sp>
          <p:nvSpPr>
            <p:cNvPr id="1586" name="Google Shape;1586;p26"/>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6"/>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588;p26"/>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589;p26"/>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6"/>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591;p26"/>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26"/>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26"/>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26"/>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6"/>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2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26"/>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6"/>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6"/>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6"/>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6"/>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6"/>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14" name="Google Shape;1614;p26"/>
          <p:cNvGrpSpPr/>
          <p:nvPr/>
        </p:nvGrpSpPr>
        <p:grpSpPr>
          <a:xfrm rot="3427705">
            <a:off x="873538" y="747939"/>
            <a:ext cx="454377" cy="454439"/>
            <a:chOff x="1460350" y="2402425"/>
            <a:chExt cx="208950" cy="208950"/>
          </a:xfrm>
        </p:grpSpPr>
        <p:sp>
          <p:nvSpPr>
            <p:cNvPr id="1615" name="Google Shape;1615;p26"/>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6"/>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6"/>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6"/>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6"/>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6"/>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6"/>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6"/>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6"/>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6"/>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6"/>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6"/>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2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2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6"/>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6"/>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6"/>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6"/>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43" name="Google Shape;1643;p26"/>
          <p:cNvSpPr/>
          <p:nvPr/>
        </p:nvSpPr>
        <p:spPr>
          <a:xfrm>
            <a:off x="9081354" y="64371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6"/>
          <p:cNvSpPr/>
          <p:nvPr/>
        </p:nvSpPr>
        <p:spPr>
          <a:xfrm>
            <a:off x="11063701" y="12453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11175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2" name="TextBox 11">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3" name="TextBox 12">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30443766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3" r:id="rId10"/>
    <p:sldLayoutId id="2147483675" r:id="rId11"/>
    <p:sldLayoutId id="214748367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9Slide06 SVNClementine" panose="020F0502020204030203" pitchFamily="34" charset="0"/>
          <a:ea typeface="#9Slide06 SVNClementine" panose="020F0502020204030203"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2" name="Google Shape;2502;p41"/>
          <p:cNvSpPr txBox="1">
            <a:spLocks noGrp="1"/>
          </p:cNvSpPr>
          <p:nvPr>
            <p:ph type="ctrTitle"/>
          </p:nvPr>
        </p:nvSpPr>
        <p:spPr>
          <a:xfrm>
            <a:off x="2393404" y="1977077"/>
            <a:ext cx="7615556" cy="1717200"/>
          </a:xfrm>
          <a:prstGeom prst="rect">
            <a:avLst/>
          </a:prstGeom>
        </p:spPr>
        <p:txBody>
          <a:bodyPr spcFirstLastPara="1" wrap="square" lIns="121900" tIns="121900" rIns="121900" bIns="121900" anchor="ctr" anchorCtr="0">
            <a:noAutofit/>
          </a:bodyPr>
          <a:lstStyle/>
          <a:p>
            <a:r>
              <a:rPr lang="vi-VN" sz="4267" dirty="0">
                <a:solidFill>
                  <a:schemeClr val="bg1">
                    <a:lumMod val="50000"/>
                  </a:schemeClr>
                </a:solidFill>
                <a:effectLst>
                  <a:outerShdw blurRad="60007" dist="310007" dir="7680000" sy="30000" kx="1300200" algn="ctr" rotWithShape="0">
                    <a:prstClr val="black">
                      <a:alpha val="32000"/>
                    </a:prstClr>
                  </a:outerShdw>
                </a:effectLst>
              </a:rPr>
              <a:t>Tự nhiên &amp; xã hội</a:t>
            </a:r>
            <a:r>
              <a:rPr lang="en" sz="4000" dirty="0">
                <a:solidFill>
                  <a:schemeClr val="bg1">
                    <a:lumMod val="50000"/>
                  </a:schemeClr>
                </a:solidFill>
                <a:effectLst>
                  <a:outerShdw blurRad="60007" dist="310007" dir="7680000" sy="30000" kx="1300200" algn="ctr" rotWithShape="0">
                    <a:prstClr val="black">
                      <a:alpha val="32000"/>
                    </a:prstClr>
                  </a:outerShdw>
                </a:effectLst>
              </a:rPr>
              <a:t/>
            </a:r>
            <a:br>
              <a:rPr lang="en" sz="4000" dirty="0">
                <a:solidFill>
                  <a:schemeClr val="bg1">
                    <a:lumMod val="50000"/>
                  </a:schemeClr>
                </a:solidFill>
                <a:effectLst>
                  <a:outerShdw blurRad="60007" dist="310007" dir="7680000" sy="30000" kx="1300200" algn="ctr" rotWithShape="0">
                    <a:prstClr val="black">
                      <a:alpha val="32000"/>
                    </a:prstClr>
                  </a:outerShdw>
                </a:effectLst>
              </a:rPr>
            </a:br>
            <a:r>
              <a:rPr lang="vi-VN" sz="10666" dirty="0">
                <a:solidFill>
                  <a:schemeClr val="bg1">
                    <a:lumMod val="50000"/>
                  </a:schemeClr>
                </a:solidFill>
                <a:effectLst>
                  <a:outerShdw blurRad="60007" dist="310007" dir="7680000" sy="30000" kx="1300200" algn="ctr" rotWithShape="0">
                    <a:prstClr val="black">
                      <a:alpha val="32000"/>
                    </a:prstClr>
                  </a:outerShdw>
                </a:effectLst>
              </a:rPr>
              <a:t>CƠ QUAN HÔ HẤP</a:t>
            </a:r>
            <a:endParaRPr sz="7066" dirty="0">
              <a:solidFill>
                <a:schemeClr val="bg1">
                  <a:lumMod val="50000"/>
                </a:schemeClr>
              </a:solidFill>
              <a:effectLst>
                <a:outerShdw blurRad="60007" dist="310007" dir="7680000" sy="30000" kx="1300200" algn="ctr" rotWithShape="0">
                  <a:prstClr val="black">
                    <a:alpha val="32000"/>
                  </a:prstClr>
                </a:outerShdw>
              </a:effectLst>
            </a:endParaRPr>
          </a:p>
        </p:txBody>
      </p:sp>
      <p:grpSp>
        <p:nvGrpSpPr>
          <p:cNvPr id="2505" name="Google Shape;2505;p41"/>
          <p:cNvGrpSpPr/>
          <p:nvPr/>
        </p:nvGrpSpPr>
        <p:grpSpPr>
          <a:xfrm>
            <a:off x="8556624" y="3015483"/>
            <a:ext cx="3016865" cy="3771557"/>
            <a:chOff x="1652450" y="2386825"/>
            <a:chExt cx="1066200" cy="1320725"/>
          </a:xfrm>
          <a:effectLst>
            <a:outerShdw blurRad="76200" dir="18900000" sy="23000" kx="-1200000" algn="bl" rotWithShape="0">
              <a:prstClr val="black">
                <a:alpha val="20000"/>
              </a:prstClr>
            </a:outerShdw>
          </a:effectLst>
        </p:grpSpPr>
        <p:sp>
          <p:nvSpPr>
            <p:cNvPr id="2506" name="Google Shape;2506;p41"/>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41"/>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8" name="Google Shape;2508;p41"/>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9" name="Google Shape;2509;p41"/>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41"/>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41"/>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2" name="Google Shape;2512;p41"/>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3" name="Google Shape;2513;p41"/>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41"/>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41"/>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41"/>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41"/>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41"/>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41"/>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41"/>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41"/>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41"/>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41"/>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41"/>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41"/>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41"/>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41"/>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5" name="Google Shape;2535;p41"/>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41"/>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41"/>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41"/>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9" name="Google Shape;2539;p41"/>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41"/>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41"/>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41"/>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41"/>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41"/>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41"/>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41"/>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41"/>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41"/>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41"/>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41"/>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41"/>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41"/>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41"/>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41"/>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41"/>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41"/>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41"/>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41"/>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41"/>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41"/>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41"/>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41"/>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41"/>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41"/>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41"/>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41"/>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41"/>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41"/>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2" name="Google Shape;2572;p41"/>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41"/>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41"/>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41"/>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41"/>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41"/>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0" name="Google Shape;2580;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1" name="Google Shape;2581;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41"/>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41"/>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41"/>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41"/>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41"/>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41"/>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41"/>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41"/>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41"/>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41"/>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41"/>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41"/>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41"/>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41"/>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41"/>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41"/>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41"/>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41"/>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41"/>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41"/>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41"/>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41"/>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41"/>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5" name="Google Shape;2605;p41"/>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6" name="Google Shape;2606;p41"/>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41"/>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41"/>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41"/>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41"/>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41"/>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41"/>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41"/>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41"/>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41"/>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41"/>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41"/>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41"/>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41"/>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41"/>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1" name="Google Shape;2621;p41"/>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41"/>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41"/>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41"/>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5" name="Google Shape;2625;p41"/>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41"/>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41"/>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41"/>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9" name="Google Shape;2629;p41"/>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0" name="Google Shape;2630;p41"/>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41"/>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41"/>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41"/>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41"/>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5" name="Google Shape;2635;p41"/>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41"/>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41"/>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41"/>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41"/>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41"/>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41"/>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41"/>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41"/>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41"/>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41"/>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41"/>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47" name="Google Shape;2647;p41"/>
          <p:cNvGrpSpPr/>
          <p:nvPr/>
        </p:nvGrpSpPr>
        <p:grpSpPr>
          <a:xfrm flipH="1">
            <a:off x="86524" y="2178311"/>
            <a:ext cx="3426021" cy="4070811"/>
            <a:chOff x="1856550" y="593100"/>
            <a:chExt cx="1159850" cy="1401150"/>
          </a:xfrm>
          <a:effectLst>
            <a:outerShdw blurRad="76200" dir="18900000" sy="23000" kx="-1200000" algn="bl" rotWithShape="0">
              <a:prstClr val="black">
                <a:alpha val="20000"/>
              </a:prstClr>
            </a:outerShdw>
          </a:effectLst>
        </p:grpSpPr>
        <p:sp>
          <p:nvSpPr>
            <p:cNvPr id="2648" name="Google Shape;2648;p41"/>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41"/>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41"/>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41"/>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1"/>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41"/>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A68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41"/>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41"/>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41"/>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41"/>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41"/>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41"/>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41"/>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41"/>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41"/>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A68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41"/>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41"/>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41"/>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41"/>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41"/>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41"/>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41"/>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41"/>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41"/>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41"/>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41"/>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41"/>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41"/>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6" name="Google Shape;2676;p41"/>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7" name="Google Shape;2677;p41"/>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41"/>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41"/>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41"/>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41"/>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41"/>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41"/>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41"/>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41"/>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41"/>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41"/>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41"/>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41"/>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41"/>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1" name="Google Shape;2691;p41"/>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2" name="Google Shape;2692;p41"/>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41"/>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41"/>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41"/>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41"/>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41"/>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41"/>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41"/>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41"/>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41"/>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41"/>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41"/>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41"/>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41"/>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41"/>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41"/>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41"/>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41"/>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41"/>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41"/>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41"/>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41"/>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41"/>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41"/>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41"/>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41"/>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41"/>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41"/>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41"/>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41"/>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41"/>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41"/>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41"/>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41"/>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6" name="Google Shape;2726;p41"/>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7" name="Google Shape;2727;p41"/>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41"/>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41"/>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41"/>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41"/>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41"/>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35" name="Google Shape;2502;p41">
            <a:extLst>
              <a:ext uri="{FF2B5EF4-FFF2-40B4-BE49-F238E27FC236}">
                <a16:creationId xmlns:a16="http://schemas.microsoft.com/office/drawing/2014/main" id="{36D46601-07AC-447E-9EEB-D2E7849AB31F}"/>
              </a:ext>
            </a:extLst>
          </p:cNvPr>
          <p:cNvSpPr txBox="1">
            <a:spLocks/>
          </p:cNvSpPr>
          <p:nvPr/>
        </p:nvSpPr>
        <p:spPr>
          <a:xfrm>
            <a:off x="2347565" y="2408617"/>
            <a:ext cx="7615556" cy="171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redoka One"/>
              <a:buNone/>
              <a:defRPr sz="5000" b="0" i="0" u="none" strike="noStrike" cap="none">
                <a:solidFill>
                  <a:schemeClr val="dk1"/>
                </a:solidFill>
                <a:latin typeface="UTM Futura Extra" panose="02040603050506020204" pitchFamily="18" charset="0"/>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defTabSz="1219170">
              <a:buClr>
                <a:srgbClr val="210A06"/>
              </a:buClr>
            </a:pPr>
            <a:r>
              <a:rPr lang="vi-VN" sz="10666" kern="0" dirty="0">
                <a:solidFill>
                  <a:srgbClr val="FF6B6B"/>
                </a:solidFill>
                <a:ea typeface="Tahoma" panose="020B0604030504040204" pitchFamily="34" charset="0"/>
                <a:cs typeface="Tahoma" panose="020B0604030504040204" pitchFamily="34" charset="0"/>
              </a:rPr>
              <a:t>CƠ QUAN HÔ HẤP</a:t>
            </a:r>
            <a:endParaRPr lang="en-US" sz="7066" kern="0" dirty="0">
              <a:solidFill>
                <a:srgbClr val="FF6B6B"/>
              </a:solidFill>
              <a:ea typeface="Tahoma" panose="020B0604030504040204" pitchFamily="34" charset="0"/>
              <a:cs typeface="Tahoma" panose="020B0604030504040204" pitchFamily="34" charset="0"/>
            </a:endParaRPr>
          </a:p>
        </p:txBody>
      </p:sp>
      <p:grpSp>
        <p:nvGrpSpPr>
          <p:cNvPr id="332" name="Group 331">
            <a:extLst>
              <a:ext uri="{FF2B5EF4-FFF2-40B4-BE49-F238E27FC236}">
                <a16:creationId xmlns:a16="http://schemas.microsoft.com/office/drawing/2014/main" id="{E5031BFE-93F9-4908-A544-64180CD4FA65}"/>
              </a:ext>
            </a:extLst>
          </p:cNvPr>
          <p:cNvGrpSpPr/>
          <p:nvPr/>
        </p:nvGrpSpPr>
        <p:grpSpPr>
          <a:xfrm>
            <a:off x="16892013" y="6597935"/>
            <a:ext cx="1991783" cy="2755544"/>
            <a:chOff x="2590800" y="860520"/>
            <a:chExt cx="1493837" cy="2066658"/>
          </a:xfrm>
          <a:scene3d>
            <a:camera prst="orthographicFront">
              <a:rot lat="5400000" lon="0" rev="0"/>
            </a:camera>
            <a:lightRig rig="threePt" dir="t"/>
          </a:scene3d>
        </p:grpSpPr>
        <p:sp>
          <p:nvSpPr>
            <p:cNvPr id="333" name="Rounded Rectangle 464">
              <a:extLst>
                <a:ext uri="{FF2B5EF4-FFF2-40B4-BE49-F238E27FC236}">
                  <a16:creationId xmlns:a16="http://schemas.microsoft.com/office/drawing/2014/main" id="{4D6665A0-37D2-417D-8435-6DCFB957E0B1}"/>
                </a:ext>
              </a:extLst>
            </p:cNvPr>
            <p:cNvSpPr/>
            <p:nvPr/>
          </p:nvSpPr>
          <p:spPr>
            <a:xfrm>
              <a:off x="2619478" y="1920789"/>
              <a:ext cx="1436481" cy="1006389"/>
            </a:xfrm>
            <a:prstGeom prst="roundRect">
              <a:avLst>
                <a:gd name="adj" fmla="val 13764"/>
              </a:avLst>
            </a:prstGeom>
            <a:solidFill>
              <a:srgbClr val="FFFFFF">
                <a:alpha val="1176"/>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prstClr val="white"/>
                </a:solidFill>
                <a:latin typeface="Arial"/>
                <a:sym typeface="Arial"/>
              </a:endParaRPr>
            </a:p>
          </p:txBody>
        </p:sp>
        <p:pic>
          <p:nvPicPr>
            <p:cNvPr id="334" name="Picture 2">
              <a:extLst>
                <a:ext uri="{FF2B5EF4-FFF2-40B4-BE49-F238E27FC236}">
                  <a16:creationId xmlns:a16="http://schemas.microsoft.com/office/drawing/2014/main" id="{DD41A514-C644-40ED-BCC8-D9213D5317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860520"/>
              <a:ext cx="14938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57" name="Rectangle: Rounded Corners 656">
            <a:extLst>
              <a:ext uri="{FF2B5EF4-FFF2-40B4-BE49-F238E27FC236}">
                <a16:creationId xmlns:a16="http://schemas.microsoft.com/office/drawing/2014/main" id="{DAD961DE-FAFB-4E17-99A9-8F4CC4D7AD8A}"/>
              </a:ext>
            </a:extLst>
          </p:cNvPr>
          <p:cNvSpPr/>
          <p:nvPr/>
        </p:nvSpPr>
        <p:spPr>
          <a:xfrm>
            <a:off x="1266358" y="5659008"/>
            <a:ext cx="358693" cy="143477"/>
          </a:xfrm>
          <a:prstGeom prst="roundRect">
            <a:avLst>
              <a:gd name="adj" fmla="val 50000"/>
            </a:avLst>
          </a:prstGeom>
          <a:solidFill>
            <a:srgbClr val="66FF33"/>
          </a:solidFill>
          <a:ln>
            <a:noFill/>
          </a:ln>
          <a:effectLst>
            <a:glow rad="101600">
              <a:srgbClr val="66FF3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6B6B"/>
              </a:solidFill>
              <a:latin typeface="Arial"/>
              <a:sym typeface="Arial"/>
            </a:endParaRPr>
          </a:p>
        </p:txBody>
      </p:sp>
    </p:spTree>
    <p:extLst>
      <p:ext uri="{BB962C8B-B14F-4D97-AF65-F5344CB8AC3E}">
        <p14:creationId xmlns:p14="http://schemas.microsoft.com/office/powerpoint/2010/main" val="11763864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7"/>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6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 grpId="0" animBg="1"/>
      <p:bldP spid="65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72870" y="387772"/>
            <a:ext cx="8633230" cy="584775"/>
          </a:xfrm>
          <a:prstGeom prst="rect">
            <a:avLst/>
          </a:prstGeom>
          <a:noFill/>
        </p:spPr>
        <p:txBody>
          <a:bodyPr wrap="square" rtlCol="0">
            <a:spAutoFit/>
          </a:bodyPr>
          <a:lstStyle/>
          <a:p>
            <a:pPr algn="just"/>
            <a:r>
              <a:rPr lang="vi-VN" sz="3200" b="1" dirty="0">
                <a:solidFill>
                  <a:srgbClr val="00B050"/>
                </a:solidFill>
                <a:latin typeface="Arial" panose="020B0604020202020204" pitchFamily="34" charset="0"/>
                <a:ea typeface="Barlow Condensed" panose="00000506000000000000" charset="0"/>
                <a:cs typeface="Arial" panose="020B0604020202020204" pitchFamily="34" charset="0"/>
              </a:rPr>
              <a:t>ĐƯỜNG ĐI CỦA KHÔNG KHÍ KHI THỞ RA</a:t>
            </a:r>
            <a:endParaRPr lang="en-US" sz="32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2" name="Chevron 11"/>
          <p:cNvSpPr/>
          <p:nvPr/>
        </p:nvSpPr>
        <p:spPr>
          <a:xfrm>
            <a:off x="4629978" y="2501050"/>
            <a:ext cx="2807835" cy="744482"/>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Phổi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nvGrpSpPr>
          <p:cNvPr id="13" name="Group 12"/>
          <p:cNvGrpSpPr/>
          <p:nvPr/>
        </p:nvGrpSpPr>
        <p:grpSpPr>
          <a:xfrm>
            <a:off x="4629977" y="3477373"/>
            <a:ext cx="2807835" cy="761896"/>
            <a:chOff x="2278856" y="1955913"/>
            <a:chExt cx="1885950" cy="471488"/>
          </a:xfrm>
        </p:grpSpPr>
        <p:sp>
          <p:nvSpPr>
            <p:cNvPr id="14" name="Chevron 13"/>
            <p:cNvSpPr/>
            <p:nvPr/>
          </p:nvSpPr>
          <p:spPr>
            <a:xfrm>
              <a:off x="2278856" y="1955913"/>
              <a:ext cx="1885950" cy="471488"/>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5" name="TextBox 14"/>
            <p:cNvSpPr txBox="1"/>
            <p:nvPr/>
          </p:nvSpPr>
          <p:spPr>
            <a:xfrm>
              <a:off x="2614352" y="1991671"/>
              <a:ext cx="1514474" cy="399972"/>
            </a:xfrm>
            <a:prstGeom prst="rect">
              <a:avLst/>
            </a:prstGeom>
            <a:noFill/>
          </p:spPr>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Phế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4592412" y="4436627"/>
            <a:ext cx="2791832" cy="732076"/>
            <a:chOff x="2278856" y="1955913"/>
            <a:chExt cx="1885950" cy="471488"/>
          </a:xfrm>
        </p:grpSpPr>
        <p:sp>
          <p:nvSpPr>
            <p:cNvPr id="17" name="Chevron 16"/>
            <p:cNvSpPr/>
            <p:nvPr/>
          </p:nvSpPr>
          <p:spPr>
            <a:xfrm>
              <a:off x="2278856" y="1955913"/>
              <a:ext cx="1885950" cy="471488"/>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8" name="TextBox 17"/>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Khí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269" y="1658725"/>
            <a:ext cx="2375031" cy="5045522"/>
          </a:xfrm>
          <a:prstGeom prst="rect">
            <a:avLst/>
          </a:prstGeom>
        </p:spPr>
      </p:pic>
      <p:sp>
        <p:nvSpPr>
          <p:cNvPr id="20" name="Rounded Rectangle 19"/>
          <p:cNvSpPr/>
          <p:nvPr/>
        </p:nvSpPr>
        <p:spPr>
          <a:xfrm>
            <a:off x="4954271" y="1376511"/>
            <a:ext cx="2235948" cy="7205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Cambria" panose="02040503050406030204" pitchFamily="18" charset="0"/>
                <a:ea typeface="Cambria" panose="02040503050406030204" pitchFamily="18" charset="0"/>
                <a:cs typeface="Arial" panose="020B0604020202020204" pitchFamily="34" charset="0"/>
              </a:rPr>
              <a:t>THỞ RA</a:t>
            </a:r>
            <a:endParaRPr lang="en-US" sz="3600" b="1" dirty="0">
              <a:solidFill>
                <a:schemeClr val="accent6"/>
              </a:solidFill>
              <a:latin typeface="Cambria" panose="02040503050406030204" pitchFamily="18" charset="0"/>
              <a:ea typeface="Cambria" panose="02040503050406030204" pitchFamily="18" charset="0"/>
              <a:cs typeface="Arial" panose="020B0604020202020204" pitchFamily="34" charset="0"/>
            </a:endParaRPr>
          </a:p>
        </p:txBody>
      </p:sp>
      <p:grpSp>
        <p:nvGrpSpPr>
          <p:cNvPr id="21" name="Group 20"/>
          <p:cNvGrpSpPr/>
          <p:nvPr/>
        </p:nvGrpSpPr>
        <p:grpSpPr>
          <a:xfrm>
            <a:off x="4592412" y="5391942"/>
            <a:ext cx="2791832" cy="732076"/>
            <a:chOff x="2278856" y="1955913"/>
            <a:chExt cx="1885950" cy="471488"/>
          </a:xfrm>
        </p:grpSpPr>
        <p:sp>
          <p:nvSpPr>
            <p:cNvPr id="22" name="Chevron 21"/>
            <p:cNvSpPr/>
            <p:nvPr/>
          </p:nvSpPr>
          <p:spPr>
            <a:xfrm>
              <a:off x="2278856" y="1955913"/>
              <a:ext cx="1885950" cy="471488"/>
            </a:xfrm>
            <a:prstGeom prst="chevron">
              <a:avLst/>
            </a:prstGeom>
            <a:solidFill>
              <a:schemeClr val="accent1">
                <a:lumMod val="75000"/>
              </a:schemeClr>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23" name="TextBox 22"/>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Mũi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70344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65" name="Picture 64" descr="contents.png"/>
          <p:cNvPicPr>
            <a:picLocks noChangeAspect="1"/>
          </p:cNvPicPr>
          <p:nvPr/>
        </p:nvPicPr>
        <p:blipFill>
          <a:blip r:embed="rId3" cstate="print"/>
          <a:stretch>
            <a:fillRect/>
          </a:stretch>
        </p:blipFill>
        <p:spPr>
          <a:xfrm>
            <a:off x="1590383" y="1819706"/>
            <a:ext cx="8815798" cy="4504894"/>
          </a:xfrm>
          <a:prstGeom prst="rect">
            <a:avLst/>
          </a:prstGeom>
        </p:spPr>
      </p:pic>
      <p:sp>
        <p:nvSpPr>
          <p:cNvPr id="66" name="文本框 1"/>
          <p:cNvSpPr txBox="1"/>
          <p:nvPr/>
        </p:nvSpPr>
        <p:spPr>
          <a:xfrm>
            <a:off x="4244959" y="205892"/>
            <a:ext cx="3431979" cy="707886"/>
          </a:xfrm>
          <a:prstGeom prst="rect">
            <a:avLst/>
          </a:prstGeom>
          <a:noFill/>
        </p:spPr>
        <p:txBody>
          <a:bodyPr wrap="square" rtlCol="0">
            <a:spAutoFit/>
          </a:bodyPr>
          <a:lstStyle/>
          <a:p>
            <a:pPr algn="dist"/>
            <a:r>
              <a:rPr lang="en-US" altLang="zh-CN" sz="4000" b="1" dirty="0">
                <a:solidFill>
                  <a:srgbClr val="EECF33"/>
                </a:solidFill>
                <a:latin typeface="Arial" panose="020B0604020202020204" pitchFamily="34" charset="0"/>
                <a:cs typeface="Arial" panose="020B0604020202020204" pitchFamily="34" charset="0"/>
              </a:rPr>
              <a:t>KẾT LUẬN </a:t>
            </a:r>
          </a:p>
        </p:txBody>
      </p:sp>
      <p:sp>
        <p:nvSpPr>
          <p:cNvPr id="67" name="Text Box 8"/>
          <p:cNvSpPr txBox="1">
            <a:spLocks noChangeArrowheads="1"/>
          </p:cNvSpPr>
          <p:nvPr/>
        </p:nvSpPr>
        <p:spPr bwMode="auto">
          <a:xfrm>
            <a:off x="3249942" y="2339676"/>
            <a:ext cx="6934200" cy="3785652"/>
          </a:xfrm>
          <a:prstGeom prst="rect">
            <a:avLst/>
          </a:prstGeom>
          <a:noFill/>
          <a:ln w="9525">
            <a:noFill/>
            <a:miter lim="800000"/>
            <a:headEnd/>
            <a:tailEnd/>
          </a:ln>
        </p:spPr>
        <p:txBody>
          <a:bodyPr>
            <a:spAutoFit/>
          </a:bodyPr>
          <a:lstStyle/>
          <a:p>
            <a:pPr algn="just">
              <a:spcBef>
                <a:spcPct val="50000"/>
              </a:spcBef>
            </a:pPr>
            <a:r>
              <a:rPr lang="vi-VN" sz="4000" dirty="0">
                <a:solidFill>
                  <a:schemeClr val="bg1"/>
                </a:solidFill>
                <a:latin typeface="Cambria" panose="02040503050406030204" pitchFamily="18" charset="0"/>
                <a:ea typeface="Cambria" panose="02040503050406030204" pitchFamily="18" charset="0"/>
                <a:cs typeface="Arial" panose="020B0604020202020204" pitchFamily="34" charset="0"/>
              </a:rPr>
              <a:t>Cơ quan hô hấp gồm các bộ phận: </a:t>
            </a:r>
            <a:r>
              <a:rPr lang="vi-VN" sz="4000" dirty="0">
                <a:solidFill>
                  <a:srgbClr val="FFFF00"/>
                </a:solidFill>
                <a:latin typeface="Cambria" panose="02040503050406030204" pitchFamily="18" charset="0"/>
                <a:ea typeface="Cambria" panose="02040503050406030204" pitchFamily="18" charset="0"/>
                <a:cs typeface="Arial" panose="020B0604020202020204" pitchFamily="34" charset="0"/>
              </a:rPr>
              <a:t>mũi, khí quản, phế quản và phổi</a:t>
            </a:r>
            <a:r>
              <a:rPr lang="vi-VN" sz="4000" dirty="0">
                <a:solidFill>
                  <a:schemeClr val="bg1"/>
                </a:solidFill>
                <a:latin typeface="Cambria" panose="02040503050406030204" pitchFamily="18" charset="0"/>
                <a:ea typeface="Cambria" panose="02040503050406030204" pitchFamily="18" charset="0"/>
                <a:cs typeface="Arial" panose="020B0604020202020204" pitchFamily="34" charset="0"/>
              </a:rPr>
              <a:t>. Nhờ hoạt động hít vào và thở ra của cơ quan hô hấp mà cơ thể luôn có đủ không khí để sống.</a:t>
            </a:r>
            <a:endParaRPr lang="en-US" sz="4000"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nvGrpSpPr>
          <p:cNvPr id="68" name="Group 67"/>
          <p:cNvGrpSpPr/>
          <p:nvPr/>
        </p:nvGrpSpPr>
        <p:grpSpPr>
          <a:xfrm>
            <a:off x="8193406" y="637953"/>
            <a:ext cx="2133319" cy="1740520"/>
            <a:chOff x="6603298" y="-276758"/>
            <a:chExt cx="2133044" cy="1832640"/>
          </a:xfrm>
        </p:grpSpPr>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8188" y="13665"/>
              <a:ext cx="1858154" cy="1542217"/>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093936" y="-767396"/>
              <a:ext cx="1151768" cy="2133044"/>
            </a:xfrm>
            <a:prstGeom prst="rect">
              <a:avLst/>
            </a:prstGeom>
          </p:spPr>
        </p:pic>
      </p:grpSp>
    </p:spTree>
    <p:extLst>
      <p:ext uri="{BB962C8B-B14F-4D97-AF65-F5344CB8AC3E}">
        <p14:creationId xmlns:p14="http://schemas.microsoft.com/office/powerpoint/2010/main" val="426220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663810" y="1951760"/>
            <a:ext cx="4217879" cy="4123635"/>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711" name="Google Shape;3711;p59"/>
          <p:cNvSpPr txBox="1">
            <a:spLocks noGrp="1"/>
          </p:cNvSpPr>
          <p:nvPr>
            <p:ph type="title"/>
          </p:nvPr>
        </p:nvSpPr>
        <p:spPr>
          <a:xfrm>
            <a:off x="5615803" y="3081739"/>
            <a:ext cx="5506411" cy="1658400"/>
          </a:xfrm>
          <a:prstGeom prst="rect">
            <a:avLst/>
          </a:prstGeom>
        </p:spPr>
        <p:txBody>
          <a:bodyPr spcFirstLastPara="1" wrap="square" lIns="121900" tIns="121900" rIns="121900" bIns="121900" anchor="ctr" anchorCtr="0">
            <a:noAutofit/>
          </a:bodyPr>
          <a:lstStyle/>
          <a:p>
            <a:pPr algn="ctr"/>
            <a:r>
              <a:rPr lang="vi-VN" sz="11500" dirty="0"/>
              <a:t>THỰC HÀNH</a:t>
            </a:r>
            <a:endParaRPr sz="11500" dirty="0"/>
          </a:p>
        </p:txBody>
      </p:sp>
      <p:grpSp>
        <p:nvGrpSpPr>
          <p:cNvPr id="3714" name="Google Shape;3714;p59"/>
          <p:cNvGrpSpPr/>
          <p:nvPr/>
        </p:nvGrpSpPr>
        <p:grpSpPr>
          <a:xfrm rot="3427686">
            <a:off x="4750775" y="535692"/>
            <a:ext cx="1326316" cy="1326501"/>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743" name="Google Shape;3743;p59"/>
          <p:cNvGrpSpPr/>
          <p:nvPr/>
        </p:nvGrpSpPr>
        <p:grpSpPr>
          <a:xfrm>
            <a:off x="1000238" y="441731"/>
            <a:ext cx="3958473" cy="4856653"/>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826910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loigiaihay.com/picture/article/2021/1023/giai-hoat-dong-thuc-hanh-trang-88-bai-23-sgk-tu-nhien-va-xa-hoi-lop-2-ket-noi-tri-thuc-voi-cuoc-song_1_1634962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4" y="1376362"/>
            <a:ext cx="4298279" cy="5354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061064" y="1092440"/>
            <a:ext cx="8405790" cy="1200329"/>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1. Các bộ phận a,b,c tương ứng với bộ phận nào của cơ quan hô hấp</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1" name="Rounded Rectangle 10"/>
          <p:cNvSpPr/>
          <p:nvPr/>
        </p:nvSpPr>
        <p:spPr>
          <a:xfrm>
            <a:off x="6198870" y="2583011"/>
            <a:ext cx="3948429" cy="896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5"/>
                </a:solidFill>
                <a:latin typeface="Cambria" panose="02040503050406030204" pitchFamily="18" charset="0"/>
                <a:ea typeface="Cambria" panose="02040503050406030204" pitchFamily="18" charset="0"/>
                <a:cs typeface="Arial" panose="020B0604020202020204" pitchFamily="34" charset="0"/>
              </a:rPr>
              <a:t>a. Khí quản</a:t>
            </a:r>
            <a:endParaRPr lang="en-US" sz="5400" b="1"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sp>
        <p:nvSpPr>
          <p:cNvPr id="12" name="Rounded Rectangle 11"/>
          <p:cNvSpPr/>
          <p:nvPr/>
        </p:nvSpPr>
        <p:spPr>
          <a:xfrm>
            <a:off x="6198869" y="3903811"/>
            <a:ext cx="3948429" cy="896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5"/>
                </a:solidFill>
                <a:latin typeface="Cambria" panose="02040503050406030204" pitchFamily="18" charset="0"/>
                <a:ea typeface="Cambria" panose="02040503050406030204" pitchFamily="18" charset="0"/>
                <a:cs typeface="Arial" panose="020B0604020202020204" pitchFamily="34" charset="0"/>
              </a:rPr>
              <a:t>b. Phế quản</a:t>
            </a:r>
            <a:endParaRPr lang="en-US" sz="5400" b="1"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sp>
        <p:nvSpPr>
          <p:cNvPr id="13" name="Rounded Rectangle 12"/>
          <p:cNvSpPr/>
          <p:nvPr/>
        </p:nvSpPr>
        <p:spPr>
          <a:xfrm>
            <a:off x="6198868" y="5224611"/>
            <a:ext cx="3948429" cy="896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5"/>
                </a:solidFill>
                <a:latin typeface="Cambria" panose="02040503050406030204" pitchFamily="18" charset="0"/>
                <a:ea typeface="Cambria" panose="02040503050406030204" pitchFamily="18" charset="0"/>
                <a:cs typeface="Arial" panose="020B0604020202020204" pitchFamily="34" charset="0"/>
              </a:rPr>
              <a:t>c. Phổi</a:t>
            </a:r>
            <a:endParaRPr lang="en-US" sz="5400" b="1"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cxnSp>
        <p:nvCxnSpPr>
          <p:cNvPr id="14" name="Straight Arrow Connector 13"/>
          <p:cNvCxnSpPr>
            <a:endCxn id="11" idx="1"/>
          </p:cNvCxnSpPr>
          <p:nvPr/>
        </p:nvCxnSpPr>
        <p:spPr>
          <a:xfrm>
            <a:off x="2925283" y="2466766"/>
            <a:ext cx="3273587" cy="5646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2" idx="1"/>
          </p:cNvCxnSpPr>
          <p:nvPr/>
        </p:nvCxnSpPr>
        <p:spPr>
          <a:xfrm flipV="1">
            <a:off x="3052283" y="4352206"/>
            <a:ext cx="3146586" cy="253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3" idx="1"/>
          </p:cNvCxnSpPr>
          <p:nvPr/>
        </p:nvCxnSpPr>
        <p:spPr>
          <a:xfrm>
            <a:off x="3740367" y="5412680"/>
            <a:ext cx="2458501" cy="260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60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g.loigiaihay.com/picture/article/2021/1023/giai-hoat-dong-thuc-hanh-trang-88-bai-23-sgk-tu-nhien-va-xa-hoi-lop-2-ket-noi-tri-thuc-voi-cuoc-song_2_1634962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2601" y="1350961"/>
            <a:ext cx="3784600" cy="5260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517764" y="150632"/>
            <a:ext cx="7470536" cy="2308324"/>
          </a:xfrm>
          <a:prstGeom prst="rect">
            <a:avLst/>
          </a:prstGeom>
          <a:noFill/>
        </p:spPr>
        <p:txBody>
          <a:bodyPr wrap="square" rtlCol="0">
            <a:spAutoFit/>
          </a:bodyPr>
          <a:lstStyle/>
          <a:p>
            <a:pPr algn="just"/>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2. Nêu sự thay đổi của hai quả bóng khi thổi vào đầu ống hút. Hoạt động này giống  với hoạt động hít vào hay thở ra?</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2" name="Rectangle 1"/>
          <p:cNvSpPr/>
          <p:nvPr/>
        </p:nvSpPr>
        <p:spPr>
          <a:xfrm>
            <a:off x="1066800" y="2598656"/>
            <a:ext cx="7213600" cy="1323439"/>
          </a:xfrm>
          <a:prstGeom prst="rect">
            <a:avLst/>
          </a:prstGeom>
        </p:spPr>
        <p:txBody>
          <a:bodyPr wrap="square">
            <a:spAutoFit/>
          </a:bodyPr>
          <a:lstStyle/>
          <a:p>
            <a:r>
              <a:rPr lang="en-US" sz="4000" dirty="0">
                <a:solidFill>
                  <a:srgbClr val="000000"/>
                </a:solidFill>
                <a:latin typeface="Cambria" panose="02040503050406030204" pitchFamily="18" charset="0"/>
                <a:ea typeface="Cambria" panose="02040503050406030204" pitchFamily="18" charset="0"/>
              </a:rPr>
              <a:t>- Hai </a:t>
            </a:r>
            <a:r>
              <a:rPr lang="en-US" sz="4000" dirty="0" err="1">
                <a:solidFill>
                  <a:srgbClr val="000000"/>
                </a:solidFill>
                <a:latin typeface="Cambria" panose="02040503050406030204" pitchFamily="18" charset="0"/>
                <a:ea typeface="Cambria" panose="02040503050406030204" pitchFamily="18" charset="0"/>
              </a:rPr>
              <a:t>quả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bóng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sẽ</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ra</a:t>
            </a:r>
            <a:r>
              <a:rPr lang="en-US" sz="4000" dirty="0">
                <a:solidFill>
                  <a:srgbClr val="000000"/>
                </a:solidFill>
                <a:latin typeface="Cambria" panose="02040503050406030204" pitchFamily="18" charset="0"/>
                <a:ea typeface="Cambria" panose="02040503050406030204" pitchFamily="18" charset="0"/>
              </a:rPr>
              <a:t>, to </a:t>
            </a:r>
            <a:r>
              <a:rPr lang="en-US" sz="4000" dirty="0" err="1">
                <a:solidFill>
                  <a:srgbClr val="000000"/>
                </a:solidFill>
                <a:latin typeface="Cambria" panose="02040503050406030204" pitchFamily="18" charset="0"/>
                <a:ea typeface="Cambria" panose="02040503050406030204" pitchFamily="18" charset="0"/>
              </a:rPr>
              <a:t>lên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khi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thổi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đầu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ống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hút</a:t>
            </a:r>
            <a:r>
              <a:rPr lang="en-US" sz="4000" dirty="0">
                <a:solidFill>
                  <a:srgbClr val="000000"/>
                </a:solidFill>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sp>
        <p:nvSpPr>
          <p:cNvPr id="3" name="Rectangle 2"/>
          <p:cNvSpPr/>
          <p:nvPr/>
        </p:nvSpPr>
        <p:spPr>
          <a:xfrm>
            <a:off x="889001" y="4210761"/>
            <a:ext cx="7213600" cy="1200329"/>
          </a:xfrm>
          <a:prstGeom prst="rect">
            <a:avLst/>
          </a:prstGeom>
        </p:spPr>
        <p:txBody>
          <a:bodyPr wrap="square">
            <a:spAutoFit/>
          </a:bodyPr>
          <a:lstStyle/>
          <a:p>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Hoạt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động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này</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giống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với</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hoạt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động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thở</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ra.</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838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pic>
        <p:nvPicPr>
          <p:cNvPr id="4098" name="Picture 2" descr="https://img.loigiaihay.com/picture/article/2021/1023/giai-hoat-dong-thuc-hanh-trang-88-bai-23-sgk-tu-nhien-va-xa-hoi-lop-2-ket-noi-tri-thuc-voi-cuoc-song_3_16349628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260" y="1485900"/>
            <a:ext cx="3675465" cy="50879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p:cNvSpPr txBox="1"/>
          <p:nvPr/>
        </p:nvSpPr>
        <p:spPr>
          <a:xfrm>
            <a:off x="517764" y="150632"/>
            <a:ext cx="7470536" cy="2862322"/>
          </a:xfrm>
          <a:prstGeom prst="rect">
            <a:avLst/>
          </a:prstGeom>
          <a:noFill/>
        </p:spPr>
        <p:txBody>
          <a:bodyPr wrap="square" rtlCol="0">
            <a:spAutoFit/>
          </a:bodyPr>
          <a:lstStyle/>
          <a:p>
            <a:pPr algn="just"/>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3. Dùng tay giữ chặt ống hút và thổi. Em thấy hai quả bóng có thay đổi không? Điều gì sẽ xảy ra nếu có vật rơi vào khí quản hoặc phế quản?</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2" name="Rectangle 1"/>
          <p:cNvSpPr/>
          <p:nvPr/>
        </p:nvSpPr>
        <p:spPr>
          <a:xfrm>
            <a:off x="20284" y="3161437"/>
            <a:ext cx="8465496" cy="1077218"/>
          </a:xfrm>
          <a:prstGeom prst="rect">
            <a:avLst/>
          </a:prstGeom>
        </p:spPr>
        <p:txBody>
          <a:bodyPr wrap="square">
            <a:spAutoFit/>
          </a:bodyPr>
          <a:lstStyle/>
          <a:p>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dùng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tay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giữ</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chặt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ống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hút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và</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thổi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em</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thấy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hai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quả</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bóng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không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thay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đổi</a:t>
            </a:r>
            <a:r>
              <a:rPr lang="en-US" sz="3200" dirty="0">
                <a:solidFill>
                  <a:srgbClr val="000000"/>
                </a:solidFill>
                <a:latin typeface="Cambria" panose="02040503050406030204" pitchFamily="18" charset="0"/>
                <a:ea typeface="Cambria" panose="02040503050406030204" pitchFamily="18" charset="0"/>
              </a:rPr>
              <a:t> so </a:t>
            </a:r>
            <a:r>
              <a:rPr lang="en-US" sz="3200" dirty="0" err="1">
                <a:solidFill>
                  <a:srgbClr val="000000"/>
                </a:solidFill>
                <a:latin typeface="Cambria" panose="02040503050406030204" pitchFamily="18" charset="0"/>
                <a:ea typeface="Cambria" panose="02040503050406030204" pitchFamily="18" charset="0"/>
              </a:rPr>
              <a:t>với</a:t>
            </a:r>
            <a:r>
              <a:rPr lang="en-US" sz="3200" dirty="0">
                <a:solidFill>
                  <a:srgbClr val="000000"/>
                </a:solidFill>
                <a:latin typeface="Cambria" panose="02040503050406030204" pitchFamily="18" charset="0"/>
                <a:ea typeface="Cambria" panose="02040503050406030204" pitchFamily="18" charset="0"/>
              </a:rPr>
              <a:t> ban </a:t>
            </a:r>
            <a:r>
              <a:rPr lang="en-US" sz="3200" dirty="0" err="1">
                <a:solidFill>
                  <a:srgbClr val="000000"/>
                </a:solidFill>
                <a:latin typeface="Cambria" panose="02040503050406030204" pitchFamily="18" charset="0"/>
                <a:ea typeface="Cambria" panose="02040503050406030204" pitchFamily="18" charset="0"/>
              </a:rPr>
              <a:t>đầu</a:t>
            </a:r>
            <a:r>
              <a:rPr lang="en-US" sz="3200" dirty="0">
                <a:solidFill>
                  <a:srgbClr val="000000"/>
                </a:solidFill>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3" name="Rectangle 2"/>
          <p:cNvSpPr/>
          <p:nvPr/>
        </p:nvSpPr>
        <p:spPr>
          <a:xfrm>
            <a:off x="0" y="4688491"/>
            <a:ext cx="8145816" cy="1569660"/>
          </a:xfrm>
          <a:prstGeom prst="rect">
            <a:avLst/>
          </a:prstGeom>
        </p:spPr>
        <p:txBody>
          <a:bodyPr wrap="square">
            <a:spAutoFit/>
          </a:bodyPr>
          <a:lstStyle/>
          <a:p>
            <a:r>
              <a:rPr lang="vi-VN" sz="3200" dirty="0">
                <a:solidFill>
                  <a:srgbClr val="000000"/>
                </a:solidFill>
                <a:latin typeface="Cambria" panose="02040503050406030204" pitchFamily="18" charset="0"/>
                <a:ea typeface="Cambria" panose="02040503050406030204" pitchFamily="18" charset="0"/>
              </a:rPr>
              <a:t>- Nếu có vật rơi vào khí quản hoặc phế quản thì đường hô hấp sẽ bị tắc có thể dẫn đến tử vong.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21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663810" y="1951760"/>
            <a:ext cx="4217879" cy="4123635"/>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711" name="Google Shape;3711;p59"/>
          <p:cNvSpPr txBox="1">
            <a:spLocks noGrp="1"/>
          </p:cNvSpPr>
          <p:nvPr>
            <p:ph type="title"/>
          </p:nvPr>
        </p:nvSpPr>
        <p:spPr>
          <a:xfrm>
            <a:off x="5615803" y="3081739"/>
            <a:ext cx="5506411" cy="1658400"/>
          </a:xfrm>
          <a:prstGeom prst="rect">
            <a:avLst/>
          </a:prstGeom>
        </p:spPr>
        <p:txBody>
          <a:bodyPr spcFirstLastPara="1" wrap="square" lIns="121900" tIns="121900" rIns="121900" bIns="121900" anchor="ctr" anchorCtr="0">
            <a:noAutofit/>
          </a:bodyPr>
          <a:lstStyle/>
          <a:p>
            <a:pPr algn="ctr"/>
            <a:r>
              <a:rPr lang="vi-VN" sz="11500" dirty="0"/>
              <a:t>VẬN DỤNG</a:t>
            </a:r>
            <a:endParaRPr sz="11500" dirty="0"/>
          </a:p>
        </p:txBody>
      </p:sp>
      <p:grpSp>
        <p:nvGrpSpPr>
          <p:cNvPr id="3714" name="Google Shape;3714;p59"/>
          <p:cNvGrpSpPr/>
          <p:nvPr/>
        </p:nvGrpSpPr>
        <p:grpSpPr>
          <a:xfrm rot="3427686">
            <a:off x="4750775" y="535692"/>
            <a:ext cx="1326316" cy="1326501"/>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743" name="Google Shape;3743;p59"/>
          <p:cNvGrpSpPr/>
          <p:nvPr/>
        </p:nvGrpSpPr>
        <p:grpSpPr>
          <a:xfrm>
            <a:off x="1000238" y="441731"/>
            <a:ext cx="3958473" cy="4856653"/>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750630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14"/>
        <p:cNvGrpSpPr/>
        <p:nvPr/>
      </p:nvGrpSpPr>
      <p:grpSpPr>
        <a:xfrm>
          <a:off x="0" y="0"/>
          <a:ext cx="0" cy="0"/>
          <a:chOff x="0" y="0"/>
          <a:chExt cx="0" cy="0"/>
        </a:xfrm>
      </p:grpSpPr>
      <p:grpSp>
        <p:nvGrpSpPr>
          <p:cNvPr id="4516" name="Google Shape;4516;p67"/>
          <p:cNvGrpSpPr/>
          <p:nvPr/>
        </p:nvGrpSpPr>
        <p:grpSpPr>
          <a:xfrm rot="-611625">
            <a:off x="-790772" y="3240112"/>
            <a:ext cx="3793399" cy="4838928"/>
            <a:chOff x="5111475" y="3562250"/>
            <a:chExt cx="901700" cy="1150225"/>
          </a:xfrm>
        </p:grpSpPr>
        <p:sp>
          <p:nvSpPr>
            <p:cNvPr id="4517" name="Google Shape;4517;p67"/>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8" name="Google Shape;4518;p67"/>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9" name="Google Shape;4519;p67"/>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0" name="Google Shape;4520;p67"/>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1" name="Google Shape;4521;p67"/>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2" name="Google Shape;4522;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3" name="Google Shape;4523;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4" name="Google Shape;4524;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5" name="Google Shape;4525;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6" name="Google Shape;4526;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7" name="Google Shape;4527;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8" name="Google Shape;4528;p67"/>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9" name="Google Shape;4529;p67"/>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0" name="Google Shape;4530;p67"/>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1" name="Google Shape;4531;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2" name="Google Shape;4532;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3" name="Google Shape;4533;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4" name="Google Shape;4534;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5" name="Google Shape;4535;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6" name="Google Shape;4536;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7" name="Google Shape;4537;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8" name="Google Shape;4538;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9" name="Google Shape;4539;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0" name="Google Shape;4540;p67"/>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1" name="Google Shape;4541;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2" name="Google Shape;4542;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3" name="Google Shape;4543;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4" name="Google Shape;4544;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5" name="Google Shape;4545;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6" name="Google Shape;4546;p67"/>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7" name="Google Shape;4547;p67"/>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8" name="Google Shape;4548;p67"/>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9" name="Google Shape;4549;p67"/>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0" name="Google Shape;4550;p67"/>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1" name="Google Shape;4551;p67"/>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2" name="Google Shape;4552;p67"/>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3" name="Google Shape;4553;p67"/>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4" name="Google Shape;4554;p67"/>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5" name="Google Shape;4555;p67"/>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6" name="Google Shape;4556;p67"/>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7" name="Google Shape;4557;p67"/>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8" name="Google Shape;4558;p67"/>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9" name="Google Shape;4559;p67"/>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0" name="Google Shape;4560;p67"/>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1" name="Google Shape;4561;p67"/>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2" name="Google Shape;4562;p67"/>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3" name="Google Shape;4563;p67"/>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4" name="Google Shape;4564;p67"/>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5" name="Google Shape;4565;p67"/>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6" name="Google Shape;4566;p67"/>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7" name="Google Shape;4567;p67"/>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8" name="Google Shape;4568;p67"/>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9" name="Google Shape;4569;p67"/>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0" name="Google Shape;4570;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1" name="Google Shape;4571;p67"/>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2" name="Google Shape;4572;p67"/>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3" name="Google Shape;4573;p67"/>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4" name="Google Shape;4574;p67"/>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5" name="Google Shape;4575;p67"/>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6" name="Google Shape;4576;p67"/>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7" name="Google Shape;4577;p67"/>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8" name="Google Shape;4578;p67"/>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9" name="Google Shape;4579;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0" name="Google Shape;4580;p67"/>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1" name="Google Shape;4581;p67"/>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2" name="Google Shape;4582;p67"/>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3" name="Google Shape;4583;p67"/>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4" name="Google Shape;4584;p67"/>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5" name="Google Shape;4585;p67"/>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6" name="Google Shape;4586;p67"/>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7" name="Google Shape;4587;p67"/>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8" name="Google Shape;4588;p67"/>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9" name="Google Shape;4589;p67"/>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0" name="Google Shape;4590;p67"/>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1" name="Google Shape;4591;p67"/>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2" name="Google Shape;4592;p67"/>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3" name="Google Shape;4593;p67"/>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4" name="Google Shape;4594;p67"/>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5" name="Google Shape;4595;p67"/>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6" name="Google Shape;4596;p67"/>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7" name="Google Shape;4597;p67"/>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8" name="Google Shape;4598;p67"/>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9" name="Google Shape;4599;p67"/>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0" name="Google Shape;4600;p67"/>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1" name="Google Shape;4601;p67"/>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2" name="Google Shape;4602;p67"/>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3" name="Google Shape;4603;p67"/>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4" name="Google Shape;4604;p67"/>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5" name="Google Shape;4605;p67"/>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6" name="Google Shape;4606;p67"/>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7" name="Google Shape;4607;p67"/>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8" name="Google Shape;4608;p67"/>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9" name="Google Shape;4609;p67"/>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0" name="Google Shape;4610;p67"/>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1" name="Google Shape;4611;p67"/>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2" name="Google Shape;4612;p67"/>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3" name="Google Shape;4613;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4" name="Google Shape;4614;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5" name="Google Shape;4615;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6" name="Google Shape;4616;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7" name="Google Shape;4617;p67"/>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8" name="Google Shape;4618;p67"/>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9" name="Google Shape;4619;p67"/>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0" name="Google Shape;4620;p67"/>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1" name="Google Shape;4621;p67"/>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2" name="Google Shape;4622;p67"/>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3" name="Google Shape;4623;p67"/>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4" name="Google Shape;4624;p67"/>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5" name="Google Shape;4625;p67"/>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6" name="Google Shape;4626;p67"/>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7" name="Google Shape;4627;p67"/>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8" name="Google Shape;4628;p67"/>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9" name="Google Shape;4629;p67"/>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0" name="Google Shape;4630;p67"/>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1" name="Google Shape;4631;p67"/>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2" name="Google Shape;4632;p67"/>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3" name="Google Shape;4633;p67"/>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4" name="Google Shape;4634;p67"/>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5" name="Google Shape;4635;p67"/>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6" name="Google Shape;4636;p67"/>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DBB4A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7" name="Google Shape;4637;p67"/>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8" name="Google Shape;4638;p67"/>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9" name="Google Shape;4639;p67"/>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0" name="Google Shape;4640;p67"/>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1" name="Google Shape;4641;p67"/>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2" name="Google Shape;4642;p67"/>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3" name="Google Shape;4643;p67"/>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8" name="Google Shape;4395;p66">
            <a:extLst>
              <a:ext uri="{FF2B5EF4-FFF2-40B4-BE49-F238E27FC236}">
                <a16:creationId xmlns:a16="http://schemas.microsoft.com/office/drawing/2014/main" id="{2DC454CE-68DB-4B2E-98B3-E8AB2C2AC313}"/>
              </a:ext>
            </a:extLst>
          </p:cNvPr>
          <p:cNvSpPr txBox="1">
            <a:spLocks noGrp="1"/>
          </p:cNvSpPr>
          <p:nvPr>
            <p:ph type="title"/>
          </p:nvPr>
        </p:nvSpPr>
        <p:spPr>
          <a:xfrm>
            <a:off x="1027462" y="161395"/>
            <a:ext cx="10272000" cy="1536553"/>
          </a:xfrm>
          <a:prstGeom prst="rect">
            <a:avLst/>
          </a:prstGeom>
        </p:spPr>
        <p:txBody>
          <a:bodyPr spcFirstLastPara="1" wrap="square" lIns="121900" tIns="121900" rIns="121900" bIns="121900" anchor="t" anchorCtr="0">
            <a:noAutofit/>
          </a:bodyPr>
          <a:lstStyle/>
          <a:p>
            <a:r>
              <a:rPr lang="vi-VN" sz="4800" dirty="0">
                <a:solidFill>
                  <a:schemeClr val="bg1"/>
                </a:solidFill>
              </a:rPr>
              <a:t>Em sẽ nói và làm gì khi gặp tình huống này?</a:t>
            </a:r>
            <a:endParaRPr lang="en-US" sz="4800" dirty="0">
              <a:solidFill>
                <a:schemeClr val="bg1"/>
              </a:solidFill>
            </a:endParaRPr>
          </a:p>
        </p:txBody>
      </p:sp>
      <p:pic>
        <p:nvPicPr>
          <p:cNvPr id="5122" name="Picture 2" descr="https://img.loigiaihay.com/picture/article/2021/1023/giai-hoat-dong-van-dung-trang-89-bai-23-sgk-tu-nhien-va-xa-hoi-lop-2-ket-noi-tri-thuc-voi-cuoc-song_1_1634962871.jpg"/>
          <p:cNvPicPr>
            <a:picLocks noChangeAspect="1" noChangeArrowheads="1"/>
          </p:cNvPicPr>
          <p:nvPr/>
        </p:nvPicPr>
        <p:blipFill rotWithShape="1">
          <a:blip r:embed="rId3">
            <a:extLst>
              <a:ext uri="{28A0092B-C50C-407E-A947-70E740481C1C}">
                <a14:useLocalDpi xmlns:a14="http://schemas.microsoft.com/office/drawing/2010/main" val="0"/>
              </a:ext>
            </a:extLst>
          </a:blip>
          <a:srcRect r="55451"/>
          <a:stretch/>
        </p:blipFill>
        <p:spPr bwMode="auto">
          <a:xfrm>
            <a:off x="2487891" y="1489830"/>
            <a:ext cx="4152030" cy="48802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ounded Rectangle 1"/>
          <p:cNvSpPr/>
          <p:nvPr/>
        </p:nvSpPr>
        <p:spPr>
          <a:xfrm>
            <a:off x="6773928" y="1359769"/>
            <a:ext cx="5562600" cy="507694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Google Shape;4395;p66">
            <a:extLst>
              <a:ext uri="{FF2B5EF4-FFF2-40B4-BE49-F238E27FC236}">
                <a16:creationId xmlns:a16="http://schemas.microsoft.com/office/drawing/2014/main" id="{A154191E-968B-421D-A2C6-8F70267641C0}"/>
              </a:ext>
            </a:extLst>
          </p:cNvPr>
          <p:cNvSpPr txBox="1">
            <a:spLocks/>
          </p:cNvSpPr>
          <p:nvPr/>
        </p:nvSpPr>
        <p:spPr>
          <a:xfrm>
            <a:off x="6824747" y="1558248"/>
            <a:ext cx="5367253" cy="15184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algn="just" defTabSz="1219170">
              <a:buClr>
                <a:srgbClr val="210A06"/>
              </a:buClr>
            </a:pPr>
            <a:r>
              <a:rPr lang="vi-VN" sz="3500" dirty="0">
                <a:latin typeface="Cambria" panose="02040503050406030204" pitchFamily="18" charset="0"/>
                <a:ea typeface="Cambria" panose="02040503050406030204" pitchFamily="18" charset="0"/>
              </a:rPr>
              <a:t>Em sẽ ngăn cản em bé không đưa viên bi vào miệng và nói: “Em đừng cho viên bi vào miệng nhé, nó rất cứng, không may em nuốt phải thì sẽ bị tắc đường hô hấp và phải đi bệnh viện đấy”.</a:t>
            </a:r>
            <a:endParaRPr lang="en-US" sz="3500" kern="0" dirty="0">
              <a:solidFill>
                <a:srgbClr val="210A06">
                  <a:lumMod val="50000"/>
                  <a:lumOff val="50000"/>
                </a:srgbClr>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69837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9"/>
                                        </p:tgtEl>
                                        <p:attrNameLst>
                                          <p:attrName>style.visibility</p:attrName>
                                        </p:attrNameLst>
                                      </p:cBhvr>
                                      <p:to>
                                        <p:strVal val="visible"/>
                                      </p:to>
                                    </p:set>
                                    <p:anim calcmode="lin" valueType="num">
                                      <p:cBhvr additive="base">
                                        <p:cTn id="22" dur="500" fill="hold"/>
                                        <p:tgtEl>
                                          <p:spTgt spid="139"/>
                                        </p:tgtEl>
                                        <p:attrNameLst>
                                          <p:attrName>ppt_x</p:attrName>
                                        </p:attrNameLst>
                                      </p:cBhvr>
                                      <p:tavLst>
                                        <p:tav tm="0">
                                          <p:val>
                                            <p:strVal val="#ppt_x"/>
                                          </p:val>
                                        </p:tav>
                                        <p:tav tm="100000">
                                          <p:val>
                                            <p:strVal val="#ppt_x"/>
                                          </p:val>
                                        </p:tav>
                                      </p:tavLst>
                                    </p:anim>
                                    <p:anim calcmode="lin" valueType="num">
                                      <p:cBhvr additive="base">
                                        <p:cTn id="23"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2" grpId="0" animBg="1"/>
      <p:bldP spid="1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5"/>
        <p:cNvGrpSpPr/>
        <p:nvPr/>
      </p:nvGrpSpPr>
      <p:grpSpPr>
        <a:xfrm>
          <a:off x="0" y="0"/>
          <a:ext cx="0" cy="0"/>
          <a:chOff x="0" y="0"/>
          <a:chExt cx="0" cy="0"/>
        </a:xfrm>
      </p:grpSpPr>
      <p:sp>
        <p:nvSpPr>
          <p:cNvPr id="3056" name="Google Shape;3056;p46"/>
          <p:cNvSpPr/>
          <p:nvPr/>
        </p:nvSpPr>
        <p:spPr>
          <a:xfrm>
            <a:off x="8597840" y="2976143"/>
            <a:ext cx="3087416" cy="3036847"/>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59" name="Google Shape;3059;p46"/>
          <p:cNvGrpSpPr/>
          <p:nvPr/>
        </p:nvGrpSpPr>
        <p:grpSpPr>
          <a:xfrm>
            <a:off x="8978990" y="2335942"/>
            <a:ext cx="4056253" cy="4664763"/>
            <a:chOff x="6352925" y="3496200"/>
            <a:chExt cx="1008550" cy="1159850"/>
          </a:xfrm>
        </p:grpSpPr>
        <p:sp>
          <p:nvSpPr>
            <p:cNvPr id="3060" name="Google Shape;3060;p46"/>
            <p:cNvSpPr/>
            <p:nvPr/>
          </p:nvSpPr>
          <p:spPr>
            <a:xfrm>
              <a:off x="6944825" y="3872000"/>
              <a:ext cx="416650" cy="290575"/>
            </a:xfrm>
            <a:custGeom>
              <a:avLst/>
              <a:gdLst/>
              <a:ahLst/>
              <a:cxnLst/>
              <a:rect l="l" t="t" r="r" b="b"/>
              <a:pathLst>
                <a:path w="16666" h="11623" extrusionOk="0">
                  <a:moveTo>
                    <a:pt x="4995" y="1"/>
                  </a:moveTo>
                  <a:lnTo>
                    <a:pt x="1" y="4947"/>
                  </a:lnTo>
                  <a:lnTo>
                    <a:pt x="97" y="5332"/>
                  </a:lnTo>
                  <a:lnTo>
                    <a:pt x="193" y="5716"/>
                  </a:lnTo>
                  <a:lnTo>
                    <a:pt x="385" y="6196"/>
                  </a:lnTo>
                  <a:lnTo>
                    <a:pt x="577" y="6676"/>
                  </a:lnTo>
                  <a:lnTo>
                    <a:pt x="865" y="7157"/>
                  </a:lnTo>
                  <a:lnTo>
                    <a:pt x="1057" y="7397"/>
                  </a:lnTo>
                  <a:lnTo>
                    <a:pt x="1249" y="7589"/>
                  </a:lnTo>
                  <a:lnTo>
                    <a:pt x="1442" y="7781"/>
                  </a:lnTo>
                  <a:lnTo>
                    <a:pt x="1682" y="7925"/>
                  </a:lnTo>
                  <a:lnTo>
                    <a:pt x="1970" y="8069"/>
                  </a:lnTo>
                  <a:lnTo>
                    <a:pt x="2258" y="8165"/>
                  </a:lnTo>
                  <a:lnTo>
                    <a:pt x="2882" y="8261"/>
                  </a:lnTo>
                  <a:lnTo>
                    <a:pt x="3555" y="8309"/>
                  </a:lnTo>
                  <a:lnTo>
                    <a:pt x="4227" y="8309"/>
                  </a:lnTo>
                  <a:lnTo>
                    <a:pt x="5284" y="8213"/>
                  </a:lnTo>
                  <a:lnTo>
                    <a:pt x="5764" y="8117"/>
                  </a:lnTo>
                  <a:lnTo>
                    <a:pt x="5812" y="8501"/>
                  </a:lnTo>
                  <a:lnTo>
                    <a:pt x="5908" y="8885"/>
                  </a:lnTo>
                  <a:lnTo>
                    <a:pt x="6052" y="9366"/>
                  </a:lnTo>
                  <a:lnTo>
                    <a:pt x="6292" y="9846"/>
                  </a:lnTo>
                  <a:lnTo>
                    <a:pt x="6580" y="10278"/>
                  </a:lnTo>
                  <a:lnTo>
                    <a:pt x="6724" y="10518"/>
                  </a:lnTo>
                  <a:lnTo>
                    <a:pt x="6916" y="10710"/>
                  </a:lnTo>
                  <a:lnTo>
                    <a:pt x="7157" y="10854"/>
                  </a:lnTo>
                  <a:lnTo>
                    <a:pt x="7397" y="10951"/>
                  </a:lnTo>
                  <a:lnTo>
                    <a:pt x="7637" y="11047"/>
                  </a:lnTo>
                  <a:lnTo>
                    <a:pt x="7877" y="11095"/>
                  </a:lnTo>
                  <a:lnTo>
                    <a:pt x="8309" y="11095"/>
                  </a:lnTo>
                  <a:lnTo>
                    <a:pt x="8741" y="10999"/>
                  </a:lnTo>
                  <a:lnTo>
                    <a:pt x="9078" y="10903"/>
                  </a:lnTo>
                  <a:lnTo>
                    <a:pt x="9366" y="10758"/>
                  </a:lnTo>
                  <a:lnTo>
                    <a:pt x="9558" y="10614"/>
                  </a:lnTo>
                  <a:lnTo>
                    <a:pt x="9750" y="10422"/>
                  </a:lnTo>
                  <a:lnTo>
                    <a:pt x="9798" y="10614"/>
                  </a:lnTo>
                  <a:lnTo>
                    <a:pt x="9942" y="10806"/>
                  </a:lnTo>
                  <a:lnTo>
                    <a:pt x="10086" y="11047"/>
                  </a:lnTo>
                  <a:lnTo>
                    <a:pt x="10326" y="11239"/>
                  </a:lnTo>
                  <a:lnTo>
                    <a:pt x="10614" y="11431"/>
                  </a:lnTo>
                  <a:lnTo>
                    <a:pt x="10951" y="11575"/>
                  </a:lnTo>
                  <a:lnTo>
                    <a:pt x="11431" y="11623"/>
                  </a:lnTo>
                  <a:lnTo>
                    <a:pt x="11623" y="11623"/>
                  </a:lnTo>
                  <a:lnTo>
                    <a:pt x="11863" y="11575"/>
                  </a:lnTo>
                  <a:lnTo>
                    <a:pt x="12247" y="11383"/>
                  </a:lnTo>
                  <a:lnTo>
                    <a:pt x="12583" y="11143"/>
                  </a:lnTo>
                  <a:lnTo>
                    <a:pt x="12872" y="10903"/>
                  </a:lnTo>
                  <a:lnTo>
                    <a:pt x="13064" y="10614"/>
                  </a:lnTo>
                  <a:lnTo>
                    <a:pt x="13208" y="10374"/>
                  </a:lnTo>
                  <a:lnTo>
                    <a:pt x="13352" y="10134"/>
                  </a:lnTo>
                  <a:lnTo>
                    <a:pt x="13928" y="10182"/>
                  </a:lnTo>
                  <a:lnTo>
                    <a:pt x="14504" y="10182"/>
                  </a:lnTo>
                  <a:lnTo>
                    <a:pt x="15033" y="10134"/>
                  </a:lnTo>
                  <a:lnTo>
                    <a:pt x="15561" y="10038"/>
                  </a:lnTo>
                  <a:lnTo>
                    <a:pt x="16377" y="9846"/>
                  </a:lnTo>
                  <a:lnTo>
                    <a:pt x="16666" y="9750"/>
                  </a:lnTo>
                  <a:lnTo>
                    <a:pt x="16233" y="8693"/>
                  </a:lnTo>
                  <a:lnTo>
                    <a:pt x="14649" y="9318"/>
                  </a:lnTo>
                  <a:lnTo>
                    <a:pt x="16089" y="8357"/>
                  </a:lnTo>
                  <a:lnTo>
                    <a:pt x="15945" y="7973"/>
                  </a:lnTo>
                  <a:lnTo>
                    <a:pt x="14408" y="9126"/>
                  </a:lnTo>
                  <a:lnTo>
                    <a:pt x="14408" y="9126"/>
                  </a:lnTo>
                  <a:lnTo>
                    <a:pt x="15609" y="7733"/>
                  </a:lnTo>
                  <a:lnTo>
                    <a:pt x="14408" y="6868"/>
                  </a:lnTo>
                  <a:lnTo>
                    <a:pt x="14168" y="7109"/>
                  </a:lnTo>
                  <a:lnTo>
                    <a:pt x="13928" y="7541"/>
                  </a:lnTo>
                  <a:lnTo>
                    <a:pt x="13688" y="7973"/>
                  </a:lnTo>
                  <a:lnTo>
                    <a:pt x="13448" y="8453"/>
                  </a:lnTo>
                  <a:lnTo>
                    <a:pt x="13160" y="9318"/>
                  </a:lnTo>
                  <a:lnTo>
                    <a:pt x="13016" y="9654"/>
                  </a:lnTo>
                  <a:lnTo>
                    <a:pt x="12872" y="9510"/>
                  </a:lnTo>
                  <a:lnTo>
                    <a:pt x="12535" y="9126"/>
                  </a:lnTo>
                  <a:lnTo>
                    <a:pt x="12295" y="8933"/>
                  </a:lnTo>
                  <a:lnTo>
                    <a:pt x="12007" y="8789"/>
                  </a:lnTo>
                  <a:lnTo>
                    <a:pt x="11719" y="8645"/>
                  </a:lnTo>
                  <a:lnTo>
                    <a:pt x="11431" y="8597"/>
                  </a:lnTo>
                  <a:lnTo>
                    <a:pt x="11143" y="8597"/>
                  </a:lnTo>
                  <a:lnTo>
                    <a:pt x="10807" y="8741"/>
                  </a:lnTo>
                  <a:lnTo>
                    <a:pt x="10518" y="8885"/>
                  </a:lnTo>
                  <a:lnTo>
                    <a:pt x="10230" y="9078"/>
                  </a:lnTo>
                  <a:lnTo>
                    <a:pt x="9798" y="9462"/>
                  </a:lnTo>
                  <a:lnTo>
                    <a:pt x="9606" y="9654"/>
                  </a:lnTo>
                  <a:lnTo>
                    <a:pt x="9654" y="9318"/>
                  </a:lnTo>
                  <a:lnTo>
                    <a:pt x="9702" y="9030"/>
                  </a:lnTo>
                  <a:lnTo>
                    <a:pt x="9702" y="8645"/>
                  </a:lnTo>
                  <a:lnTo>
                    <a:pt x="9654" y="8213"/>
                  </a:lnTo>
                  <a:lnTo>
                    <a:pt x="9510" y="7781"/>
                  </a:lnTo>
                  <a:lnTo>
                    <a:pt x="9318" y="7397"/>
                  </a:lnTo>
                  <a:lnTo>
                    <a:pt x="9174" y="7205"/>
                  </a:lnTo>
                  <a:lnTo>
                    <a:pt x="9030" y="7060"/>
                  </a:lnTo>
                  <a:lnTo>
                    <a:pt x="8837" y="6916"/>
                  </a:lnTo>
                  <a:lnTo>
                    <a:pt x="8645" y="6820"/>
                  </a:lnTo>
                  <a:lnTo>
                    <a:pt x="8261" y="6676"/>
                  </a:lnTo>
                  <a:lnTo>
                    <a:pt x="7877" y="6628"/>
                  </a:lnTo>
                  <a:lnTo>
                    <a:pt x="7493" y="6676"/>
                  </a:lnTo>
                  <a:lnTo>
                    <a:pt x="7157" y="6724"/>
                  </a:lnTo>
                  <a:lnTo>
                    <a:pt x="6916" y="6772"/>
                  </a:lnTo>
                  <a:lnTo>
                    <a:pt x="6676" y="6868"/>
                  </a:lnTo>
                  <a:lnTo>
                    <a:pt x="6676" y="6868"/>
                  </a:lnTo>
                  <a:lnTo>
                    <a:pt x="6964" y="6580"/>
                  </a:lnTo>
                  <a:lnTo>
                    <a:pt x="7253" y="6244"/>
                  </a:lnTo>
                  <a:lnTo>
                    <a:pt x="7541" y="5764"/>
                  </a:lnTo>
                  <a:lnTo>
                    <a:pt x="7829" y="5236"/>
                  </a:lnTo>
                  <a:lnTo>
                    <a:pt x="7973" y="4947"/>
                  </a:lnTo>
                  <a:lnTo>
                    <a:pt x="8069" y="4611"/>
                  </a:lnTo>
                  <a:lnTo>
                    <a:pt x="8117" y="4275"/>
                  </a:lnTo>
                  <a:lnTo>
                    <a:pt x="8165" y="3939"/>
                  </a:lnTo>
                  <a:lnTo>
                    <a:pt x="8117" y="3555"/>
                  </a:lnTo>
                  <a:lnTo>
                    <a:pt x="8069" y="3170"/>
                  </a:lnTo>
                  <a:lnTo>
                    <a:pt x="7973" y="2834"/>
                  </a:lnTo>
                  <a:lnTo>
                    <a:pt x="7781" y="2450"/>
                  </a:lnTo>
                  <a:lnTo>
                    <a:pt x="7589" y="2162"/>
                  </a:lnTo>
                  <a:lnTo>
                    <a:pt x="7397" y="1826"/>
                  </a:lnTo>
                  <a:lnTo>
                    <a:pt x="6868" y="1297"/>
                  </a:lnTo>
                  <a:lnTo>
                    <a:pt x="6340" y="817"/>
                  </a:lnTo>
                  <a:lnTo>
                    <a:pt x="5860" y="481"/>
                  </a:lnTo>
                  <a:lnTo>
                    <a:pt x="5428" y="241"/>
                  </a:lnTo>
                  <a:lnTo>
                    <a:pt x="4995"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1" name="Google Shape;3061;p46"/>
            <p:cNvSpPr/>
            <p:nvPr/>
          </p:nvSpPr>
          <p:spPr>
            <a:xfrm>
              <a:off x="6944825" y="3872000"/>
              <a:ext cx="416650" cy="290575"/>
            </a:xfrm>
            <a:custGeom>
              <a:avLst/>
              <a:gdLst/>
              <a:ahLst/>
              <a:cxnLst/>
              <a:rect l="l" t="t" r="r" b="b"/>
              <a:pathLst>
                <a:path w="16666" h="11623" fill="none" extrusionOk="0">
                  <a:moveTo>
                    <a:pt x="4995" y="1"/>
                  </a:moveTo>
                  <a:lnTo>
                    <a:pt x="4995" y="1"/>
                  </a:lnTo>
                  <a:lnTo>
                    <a:pt x="5428" y="241"/>
                  </a:lnTo>
                  <a:lnTo>
                    <a:pt x="5860" y="481"/>
                  </a:lnTo>
                  <a:lnTo>
                    <a:pt x="6340" y="817"/>
                  </a:lnTo>
                  <a:lnTo>
                    <a:pt x="6868" y="1297"/>
                  </a:lnTo>
                  <a:lnTo>
                    <a:pt x="7397" y="1826"/>
                  </a:lnTo>
                  <a:lnTo>
                    <a:pt x="7589" y="2162"/>
                  </a:lnTo>
                  <a:lnTo>
                    <a:pt x="7781" y="2450"/>
                  </a:lnTo>
                  <a:lnTo>
                    <a:pt x="7973" y="2834"/>
                  </a:lnTo>
                  <a:lnTo>
                    <a:pt x="8069" y="3170"/>
                  </a:lnTo>
                  <a:lnTo>
                    <a:pt x="8069" y="3170"/>
                  </a:lnTo>
                  <a:lnTo>
                    <a:pt x="8117" y="3555"/>
                  </a:lnTo>
                  <a:lnTo>
                    <a:pt x="8165" y="3939"/>
                  </a:lnTo>
                  <a:lnTo>
                    <a:pt x="8117" y="4275"/>
                  </a:lnTo>
                  <a:lnTo>
                    <a:pt x="8069" y="4611"/>
                  </a:lnTo>
                  <a:lnTo>
                    <a:pt x="7973" y="4947"/>
                  </a:lnTo>
                  <a:lnTo>
                    <a:pt x="7829" y="5236"/>
                  </a:lnTo>
                  <a:lnTo>
                    <a:pt x="7541" y="5764"/>
                  </a:lnTo>
                  <a:lnTo>
                    <a:pt x="7253" y="6244"/>
                  </a:lnTo>
                  <a:lnTo>
                    <a:pt x="6964" y="6580"/>
                  </a:lnTo>
                  <a:lnTo>
                    <a:pt x="6676" y="6868"/>
                  </a:lnTo>
                  <a:lnTo>
                    <a:pt x="6676" y="6868"/>
                  </a:lnTo>
                  <a:lnTo>
                    <a:pt x="6916" y="6772"/>
                  </a:lnTo>
                  <a:lnTo>
                    <a:pt x="7157" y="6724"/>
                  </a:lnTo>
                  <a:lnTo>
                    <a:pt x="7493" y="6676"/>
                  </a:lnTo>
                  <a:lnTo>
                    <a:pt x="7877" y="6628"/>
                  </a:lnTo>
                  <a:lnTo>
                    <a:pt x="8261" y="6676"/>
                  </a:lnTo>
                  <a:lnTo>
                    <a:pt x="8645" y="6820"/>
                  </a:lnTo>
                  <a:lnTo>
                    <a:pt x="8837" y="6916"/>
                  </a:lnTo>
                  <a:lnTo>
                    <a:pt x="9030" y="7060"/>
                  </a:lnTo>
                  <a:lnTo>
                    <a:pt x="9030" y="7060"/>
                  </a:lnTo>
                  <a:lnTo>
                    <a:pt x="9174" y="7205"/>
                  </a:lnTo>
                  <a:lnTo>
                    <a:pt x="9318" y="7397"/>
                  </a:lnTo>
                  <a:lnTo>
                    <a:pt x="9510" y="7781"/>
                  </a:lnTo>
                  <a:lnTo>
                    <a:pt x="9654" y="8213"/>
                  </a:lnTo>
                  <a:lnTo>
                    <a:pt x="9702" y="8645"/>
                  </a:lnTo>
                  <a:lnTo>
                    <a:pt x="9702" y="9030"/>
                  </a:lnTo>
                  <a:lnTo>
                    <a:pt x="9654" y="9318"/>
                  </a:lnTo>
                  <a:lnTo>
                    <a:pt x="9606" y="9654"/>
                  </a:lnTo>
                  <a:lnTo>
                    <a:pt x="9606" y="9654"/>
                  </a:lnTo>
                  <a:lnTo>
                    <a:pt x="9798" y="9462"/>
                  </a:lnTo>
                  <a:lnTo>
                    <a:pt x="10230" y="9078"/>
                  </a:lnTo>
                  <a:lnTo>
                    <a:pt x="10518" y="8885"/>
                  </a:lnTo>
                  <a:lnTo>
                    <a:pt x="10807" y="8741"/>
                  </a:lnTo>
                  <a:lnTo>
                    <a:pt x="11143" y="8597"/>
                  </a:lnTo>
                  <a:lnTo>
                    <a:pt x="11431" y="8597"/>
                  </a:lnTo>
                  <a:lnTo>
                    <a:pt x="11431" y="8597"/>
                  </a:lnTo>
                  <a:lnTo>
                    <a:pt x="11719" y="8645"/>
                  </a:lnTo>
                  <a:lnTo>
                    <a:pt x="12007" y="8789"/>
                  </a:lnTo>
                  <a:lnTo>
                    <a:pt x="12295" y="8933"/>
                  </a:lnTo>
                  <a:lnTo>
                    <a:pt x="12535" y="9126"/>
                  </a:lnTo>
                  <a:lnTo>
                    <a:pt x="12872" y="9510"/>
                  </a:lnTo>
                  <a:lnTo>
                    <a:pt x="13016" y="9654"/>
                  </a:lnTo>
                  <a:lnTo>
                    <a:pt x="13016" y="9654"/>
                  </a:lnTo>
                  <a:lnTo>
                    <a:pt x="13160" y="9318"/>
                  </a:lnTo>
                  <a:lnTo>
                    <a:pt x="13448" y="8453"/>
                  </a:lnTo>
                  <a:lnTo>
                    <a:pt x="13688" y="7973"/>
                  </a:lnTo>
                  <a:lnTo>
                    <a:pt x="13928" y="7541"/>
                  </a:lnTo>
                  <a:lnTo>
                    <a:pt x="14168" y="7109"/>
                  </a:lnTo>
                  <a:lnTo>
                    <a:pt x="14408" y="6868"/>
                  </a:lnTo>
                  <a:lnTo>
                    <a:pt x="15609" y="7733"/>
                  </a:lnTo>
                  <a:lnTo>
                    <a:pt x="14408" y="9126"/>
                  </a:lnTo>
                  <a:lnTo>
                    <a:pt x="15945" y="7973"/>
                  </a:lnTo>
                  <a:lnTo>
                    <a:pt x="16089" y="8357"/>
                  </a:lnTo>
                  <a:lnTo>
                    <a:pt x="14649" y="9318"/>
                  </a:lnTo>
                  <a:lnTo>
                    <a:pt x="16233" y="8693"/>
                  </a:lnTo>
                  <a:lnTo>
                    <a:pt x="16666" y="9750"/>
                  </a:lnTo>
                  <a:lnTo>
                    <a:pt x="16666" y="9750"/>
                  </a:lnTo>
                  <a:lnTo>
                    <a:pt x="16377" y="9846"/>
                  </a:lnTo>
                  <a:lnTo>
                    <a:pt x="15561" y="10038"/>
                  </a:lnTo>
                  <a:lnTo>
                    <a:pt x="15033" y="10134"/>
                  </a:lnTo>
                  <a:lnTo>
                    <a:pt x="14504" y="10182"/>
                  </a:lnTo>
                  <a:lnTo>
                    <a:pt x="13928" y="10182"/>
                  </a:lnTo>
                  <a:lnTo>
                    <a:pt x="13352" y="10134"/>
                  </a:lnTo>
                  <a:lnTo>
                    <a:pt x="13352" y="10134"/>
                  </a:lnTo>
                  <a:lnTo>
                    <a:pt x="13208" y="10374"/>
                  </a:lnTo>
                  <a:lnTo>
                    <a:pt x="13064" y="10614"/>
                  </a:lnTo>
                  <a:lnTo>
                    <a:pt x="12872" y="10903"/>
                  </a:lnTo>
                  <a:lnTo>
                    <a:pt x="12583" y="11143"/>
                  </a:lnTo>
                  <a:lnTo>
                    <a:pt x="12247" y="11383"/>
                  </a:lnTo>
                  <a:lnTo>
                    <a:pt x="11863" y="11575"/>
                  </a:lnTo>
                  <a:lnTo>
                    <a:pt x="11623" y="11623"/>
                  </a:lnTo>
                  <a:lnTo>
                    <a:pt x="11431" y="11623"/>
                  </a:lnTo>
                  <a:lnTo>
                    <a:pt x="11431" y="11623"/>
                  </a:lnTo>
                  <a:lnTo>
                    <a:pt x="10951" y="11575"/>
                  </a:lnTo>
                  <a:lnTo>
                    <a:pt x="10614" y="11431"/>
                  </a:lnTo>
                  <a:lnTo>
                    <a:pt x="10326" y="11239"/>
                  </a:lnTo>
                  <a:lnTo>
                    <a:pt x="10086" y="11047"/>
                  </a:lnTo>
                  <a:lnTo>
                    <a:pt x="9942" y="10806"/>
                  </a:lnTo>
                  <a:lnTo>
                    <a:pt x="9798" y="10614"/>
                  </a:lnTo>
                  <a:lnTo>
                    <a:pt x="9750" y="10422"/>
                  </a:lnTo>
                  <a:lnTo>
                    <a:pt x="9750" y="10422"/>
                  </a:lnTo>
                  <a:lnTo>
                    <a:pt x="9558" y="10614"/>
                  </a:lnTo>
                  <a:lnTo>
                    <a:pt x="9366" y="10758"/>
                  </a:lnTo>
                  <a:lnTo>
                    <a:pt x="9078" y="10903"/>
                  </a:lnTo>
                  <a:lnTo>
                    <a:pt x="8741" y="10999"/>
                  </a:lnTo>
                  <a:lnTo>
                    <a:pt x="8309" y="11095"/>
                  </a:lnTo>
                  <a:lnTo>
                    <a:pt x="7877" y="11095"/>
                  </a:lnTo>
                  <a:lnTo>
                    <a:pt x="7637" y="11047"/>
                  </a:lnTo>
                  <a:lnTo>
                    <a:pt x="7397" y="10951"/>
                  </a:lnTo>
                  <a:lnTo>
                    <a:pt x="7397" y="10951"/>
                  </a:lnTo>
                  <a:lnTo>
                    <a:pt x="7157" y="10854"/>
                  </a:lnTo>
                  <a:lnTo>
                    <a:pt x="6916" y="10710"/>
                  </a:lnTo>
                  <a:lnTo>
                    <a:pt x="6724" y="10518"/>
                  </a:lnTo>
                  <a:lnTo>
                    <a:pt x="6580" y="10278"/>
                  </a:lnTo>
                  <a:lnTo>
                    <a:pt x="6292" y="9846"/>
                  </a:lnTo>
                  <a:lnTo>
                    <a:pt x="6052" y="9366"/>
                  </a:lnTo>
                  <a:lnTo>
                    <a:pt x="5908" y="8885"/>
                  </a:lnTo>
                  <a:lnTo>
                    <a:pt x="5812" y="8501"/>
                  </a:lnTo>
                  <a:lnTo>
                    <a:pt x="5764" y="8117"/>
                  </a:lnTo>
                  <a:lnTo>
                    <a:pt x="5764" y="8117"/>
                  </a:lnTo>
                  <a:lnTo>
                    <a:pt x="5284" y="8213"/>
                  </a:lnTo>
                  <a:lnTo>
                    <a:pt x="4227" y="8309"/>
                  </a:lnTo>
                  <a:lnTo>
                    <a:pt x="3555" y="8309"/>
                  </a:lnTo>
                  <a:lnTo>
                    <a:pt x="2882" y="8261"/>
                  </a:lnTo>
                  <a:lnTo>
                    <a:pt x="2258" y="8165"/>
                  </a:lnTo>
                  <a:lnTo>
                    <a:pt x="1970" y="8069"/>
                  </a:lnTo>
                  <a:lnTo>
                    <a:pt x="1682" y="7925"/>
                  </a:lnTo>
                  <a:lnTo>
                    <a:pt x="1682" y="7925"/>
                  </a:lnTo>
                  <a:lnTo>
                    <a:pt x="1442" y="7781"/>
                  </a:lnTo>
                  <a:lnTo>
                    <a:pt x="1249" y="7589"/>
                  </a:lnTo>
                  <a:lnTo>
                    <a:pt x="1057" y="7397"/>
                  </a:lnTo>
                  <a:lnTo>
                    <a:pt x="865" y="7157"/>
                  </a:lnTo>
                  <a:lnTo>
                    <a:pt x="577" y="6676"/>
                  </a:lnTo>
                  <a:lnTo>
                    <a:pt x="385" y="6196"/>
                  </a:lnTo>
                  <a:lnTo>
                    <a:pt x="193" y="5716"/>
                  </a:lnTo>
                  <a:lnTo>
                    <a:pt x="97" y="5332"/>
                  </a:lnTo>
                  <a:lnTo>
                    <a:pt x="1" y="4947"/>
                  </a:lnTo>
                  <a:lnTo>
                    <a:pt x="499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2" name="Google Shape;3062;p46"/>
            <p:cNvSpPr/>
            <p:nvPr/>
          </p:nvSpPr>
          <p:spPr>
            <a:xfrm>
              <a:off x="7263000" y="4100125"/>
              <a:ext cx="24025" cy="36050"/>
            </a:xfrm>
            <a:custGeom>
              <a:avLst/>
              <a:gdLst/>
              <a:ahLst/>
              <a:cxnLst/>
              <a:rect l="l" t="t" r="r" b="b"/>
              <a:pathLst>
                <a:path w="961" h="1442" extrusionOk="0">
                  <a:moveTo>
                    <a:pt x="433" y="1"/>
                  </a:moveTo>
                  <a:lnTo>
                    <a:pt x="1" y="337"/>
                  </a:lnTo>
                  <a:lnTo>
                    <a:pt x="433" y="1441"/>
                  </a:lnTo>
                  <a:lnTo>
                    <a:pt x="961" y="1153"/>
                  </a:lnTo>
                  <a:lnTo>
                    <a:pt x="433"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3" name="Google Shape;3063;p46"/>
            <p:cNvSpPr/>
            <p:nvPr/>
          </p:nvSpPr>
          <p:spPr>
            <a:xfrm>
              <a:off x="6352925" y="3837200"/>
              <a:ext cx="417850" cy="255750"/>
            </a:xfrm>
            <a:custGeom>
              <a:avLst/>
              <a:gdLst/>
              <a:ahLst/>
              <a:cxnLst/>
              <a:rect l="l" t="t" r="r" b="b"/>
              <a:pathLst>
                <a:path w="16714" h="10230" extrusionOk="0">
                  <a:moveTo>
                    <a:pt x="12679" y="0"/>
                  </a:moveTo>
                  <a:lnTo>
                    <a:pt x="12247" y="144"/>
                  </a:lnTo>
                  <a:lnTo>
                    <a:pt x="11815" y="336"/>
                  </a:lnTo>
                  <a:lnTo>
                    <a:pt x="11286" y="624"/>
                  </a:lnTo>
                  <a:lnTo>
                    <a:pt x="10662" y="961"/>
                  </a:lnTo>
                  <a:lnTo>
                    <a:pt x="10134" y="1393"/>
                  </a:lnTo>
                  <a:lnTo>
                    <a:pt x="9846" y="1681"/>
                  </a:lnTo>
                  <a:lnTo>
                    <a:pt x="9653" y="1969"/>
                  </a:lnTo>
                  <a:lnTo>
                    <a:pt x="9413" y="2257"/>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9846" y="6243"/>
                  </a:lnTo>
                  <a:lnTo>
                    <a:pt x="9605" y="6147"/>
                  </a:lnTo>
                  <a:lnTo>
                    <a:pt x="9269" y="6051"/>
                  </a:lnTo>
                  <a:lnTo>
                    <a:pt x="8933" y="5955"/>
                  </a:lnTo>
                  <a:lnTo>
                    <a:pt x="8549" y="5955"/>
                  </a:lnTo>
                  <a:lnTo>
                    <a:pt x="8165" y="6003"/>
                  </a:lnTo>
                  <a:lnTo>
                    <a:pt x="7973" y="6051"/>
                  </a:lnTo>
                  <a:lnTo>
                    <a:pt x="7732" y="6147"/>
                  </a:lnTo>
                  <a:lnTo>
                    <a:pt x="7588" y="6291"/>
                  </a:lnTo>
                  <a:lnTo>
                    <a:pt x="7396" y="6435"/>
                  </a:lnTo>
                  <a:lnTo>
                    <a:pt x="7156" y="6820"/>
                  </a:lnTo>
                  <a:lnTo>
                    <a:pt x="6964" y="7204"/>
                  </a:lnTo>
                  <a:lnTo>
                    <a:pt x="6868" y="7588"/>
                  </a:lnTo>
                  <a:lnTo>
                    <a:pt x="6820" y="7972"/>
                  </a:lnTo>
                  <a:lnTo>
                    <a:pt x="6772" y="8260"/>
                  </a:lnTo>
                  <a:lnTo>
                    <a:pt x="6772" y="8549"/>
                  </a:lnTo>
                  <a:lnTo>
                    <a:pt x="6676" y="8356"/>
                  </a:lnTo>
                  <a:lnTo>
                    <a:pt x="6292" y="7924"/>
                  </a:lnTo>
                  <a:lnTo>
                    <a:pt x="6052" y="7684"/>
                  </a:lnTo>
                  <a:lnTo>
                    <a:pt x="5763" y="7492"/>
                  </a:lnTo>
                  <a:lnTo>
                    <a:pt x="5475" y="7348"/>
                  </a:lnTo>
                  <a:lnTo>
                    <a:pt x="5187" y="7300"/>
                  </a:lnTo>
                  <a:lnTo>
                    <a:pt x="4899" y="7300"/>
                  </a:lnTo>
                  <a:lnTo>
                    <a:pt x="4611" y="7396"/>
                  </a:lnTo>
                  <a:lnTo>
                    <a:pt x="4323" y="7492"/>
                  </a:lnTo>
                  <a:lnTo>
                    <a:pt x="4083" y="7636"/>
                  </a:lnTo>
                  <a:lnTo>
                    <a:pt x="3698" y="7924"/>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1969" y="7492"/>
                  </a:lnTo>
                  <a:lnTo>
                    <a:pt x="577" y="6676"/>
                  </a:lnTo>
                  <a:lnTo>
                    <a:pt x="0" y="7588"/>
                  </a:lnTo>
                  <a:lnTo>
                    <a:pt x="289" y="7732"/>
                  </a:lnTo>
                  <a:lnTo>
                    <a:pt x="1009" y="8020"/>
                  </a:lnTo>
                  <a:lnTo>
                    <a:pt x="1489" y="8212"/>
                  </a:lnTo>
                  <a:lnTo>
                    <a:pt x="2017" y="8308"/>
                  </a:lnTo>
                  <a:lnTo>
                    <a:pt x="2594" y="8452"/>
                  </a:lnTo>
                  <a:lnTo>
                    <a:pt x="3170" y="8452"/>
                  </a:lnTo>
                  <a:lnTo>
                    <a:pt x="3218" y="8693"/>
                  </a:lnTo>
                  <a:lnTo>
                    <a:pt x="3314" y="8981"/>
                  </a:lnTo>
                  <a:lnTo>
                    <a:pt x="3506" y="9269"/>
                  </a:lnTo>
                  <a:lnTo>
                    <a:pt x="3698" y="9557"/>
                  </a:lnTo>
                  <a:lnTo>
                    <a:pt x="3986" y="9845"/>
                  </a:lnTo>
                  <a:lnTo>
                    <a:pt x="4323" y="10085"/>
                  </a:lnTo>
                  <a:lnTo>
                    <a:pt x="4515" y="10181"/>
                  </a:lnTo>
                  <a:lnTo>
                    <a:pt x="4755" y="10229"/>
                  </a:lnTo>
                  <a:lnTo>
                    <a:pt x="5187" y="10229"/>
                  </a:lnTo>
                  <a:lnTo>
                    <a:pt x="5571" y="10133"/>
                  </a:lnTo>
                  <a:lnTo>
                    <a:pt x="5859" y="10037"/>
                  </a:lnTo>
                  <a:lnTo>
                    <a:pt x="6148" y="9845"/>
                  </a:lnTo>
                  <a:lnTo>
                    <a:pt x="6340" y="9653"/>
                  </a:lnTo>
                  <a:lnTo>
                    <a:pt x="6436" y="9461"/>
                  </a:lnTo>
                  <a:lnTo>
                    <a:pt x="6532" y="9317"/>
                  </a:lnTo>
                  <a:lnTo>
                    <a:pt x="6676" y="9509"/>
                  </a:lnTo>
                  <a:lnTo>
                    <a:pt x="6868" y="9653"/>
                  </a:lnTo>
                  <a:lnTo>
                    <a:pt x="7108" y="9845"/>
                  </a:lnTo>
                  <a:lnTo>
                    <a:pt x="7444" y="10037"/>
                  </a:lnTo>
                  <a:lnTo>
                    <a:pt x="7780" y="10133"/>
                  </a:lnTo>
                  <a:lnTo>
                    <a:pt x="8213" y="10229"/>
                  </a:lnTo>
                  <a:lnTo>
                    <a:pt x="8453"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1142" y="7828"/>
                  </a:lnTo>
                  <a:lnTo>
                    <a:pt x="12199" y="8116"/>
                  </a:lnTo>
                  <a:lnTo>
                    <a:pt x="12823" y="8212"/>
                  </a:lnTo>
                  <a:lnTo>
                    <a:pt x="13495" y="8260"/>
                  </a:lnTo>
                  <a:lnTo>
                    <a:pt x="14120" y="8260"/>
                  </a:lnTo>
                  <a:lnTo>
                    <a:pt x="14408" y="8212"/>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4" name="Google Shape;3064;p46"/>
            <p:cNvSpPr/>
            <p:nvPr/>
          </p:nvSpPr>
          <p:spPr>
            <a:xfrm>
              <a:off x="6352925" y="3837200"/>
              <a:ext cx="417850" cy="255750"/>
            </a:xfrm>
            <a:custGeom>
              <a:avLst/>
              <a:gdLst/>
              <a:ahLst/>
              <a:cxnLst/>
              <a:rect l="l" t="t" r="r" b="b"/>
              <a:pathLst>
                <a:path w="16714" h="10230" fill="none" extrusionOk="0">
                  <a:moveTo>
                    <a:pt x="12679" y="0"/>
                  </a:moveTo>
                  <a:lnTo>
                    <a:pt x="12679" y="0"/>
                  </a:lnTo>
                  <a:lnTo>
                    <a:pt x="12247" y="144"/>
                  </a:lnTo>
                  <a:lnTo>
                    <a:pt x="11815" y="336"/>
                  </a:lnTo>
                  <a:lnTo>
                    <a:pt x="11286" y="624"/>
                  </a:lnTo>
                  <a:lnTo>
                    <a:pt x="10662" y="961"/>
                  </a:lnTo>
                  <a:lnTo>
                    <a:pt x="10134" y="1393"/>
                  </a:lnTo>
                  <a:lnTo>
                    <a:pt x="9846" y="1681"/>
                  </a:lnTo>
                  <a:lnTo>
                    <a:pt x="9653" y="1969"/>
                  </a:lnTo>
                  <a:lnTo>
                    <a:pt x="9413" y="2257"/>
                  </a:lnTo>
                  <a:lnTo>
                    <a:pt x="9269" y="2593"/>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10038" y="6339"/>
                  </a:lnTo>
                  <a:lnTo>
                    <a:pt x="9846" y="6243"/>
                  </a:lnTo>
                  <a:lnTo>
                    <a:pt x="9605" y="6147"/>
                  </a:lnTo>
                  <a:lnTo>
                    <a:pt x="9269" y="6051"/>
                  </a:lnTo>
                  <a:lnTo>
                    <a:pt x="8933" y="5955"/>
                  </a:lnTo>
                  <a:lnTo>
                    <a:pt x="8549" y="5955"/>
                  </a:lnTo>
                  <a:lnTo>
                    <a:pt x="8165" y="6003"/>
                  </a:lnTo>
                  <a:lnTo>
                    <a:pt x="7973" y="6051"/>
                  </a:lnTo>
                  <a:lnTo>
                    <a:pt x="7732" y="6147"/>
                  </a:lnTo>
                  <a:lnTo>
                    <a:pt x="7732" y="6147"/>
                  </a:lnTo>
                  <a:lnTo>
                    <a:pt x="7588" y="6291"/>
                  </a:lnTo>
                  <a:lnTo>
                    <a:pt x="7396" y="6435"/>
                  </a:lnTo>
                  <a:lnTo>
                    <a:pt x="7156" y="6820"/>
                  </a:lnTo>
                  <a:lnTo>
                    <a:pt x="6964" y="7204"/>
                  </a:lnTo>
                  <a:lnTo>
                    <a:pt x="6868" y="7588"/>
                  </a:lnTo>
                  <a:lnTo>
                    <a:pt x="6820" y="7972"/>
                  </a:lnTo>
                  <a:lnTo>
                    <a:pt x="6772" y="8260"/>
                  </a:lnTo>
                  <a:lnTo>
                    <a:pt x="6772" y="8549"/>
                  </a:lnTo>
                  <a:lnTo>
                    <a:pt x="6772" y="8549"/>
                  </a:lnTo>
                  <a:lnTo>
                    <a:pt x="6676" y="8356"/>
                  </a:lnTo>
                  <a:lnTo>
                    <a:pt x="6292" y="7924"/>
                  </a:lnTo>
                  <a:lnTo>
                    <a:pt x="6052" y="7684"/>
                  </a:lnTo>
                  <a:lnTo>
                    <a:pt x="5763" y="7492"/>
                  </a:lnTo>
                  <a:lnTo>
                    <a:pt x="5475" y="7348"/>
                  </a:lnTo>
                  <a:lnTo>
                    <a:pt x="5187" y="7300"/>
                  </a:lnTo>
                  <a:lnTo>
                    <a:pt x="5187" y="7300"/>
                  </a:lnTo>
                  <a:lnTo>
                    <a:pt x="4899" y="7300"/>
                  </a:lnTo>
                  <a:lnTo>
                    <a:pt x="4611" y="7396"/>
                  </a:lnTo>
                  <a:lnTo>
                    <a:pt x="4323" y="7492"/>
                  </a:lnTo>
                  <a:lnTo>
                    <a:pt x="4083" y="7636"/>
                  </a:lnTo>
                  <a:lnTo>
                    <a:pt x="3698" y="7924"/>
                  </a:lnTo>
                  <a:lnTo>
                    <a:pt x="3506" y="8068"/>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577" y="6676"/>
                  </a:lnTo>
                  <a:lnTo>
                    <a:pt x="0" y="7588"/>
                  </a:lnTo>
                  <a:lnTo>
                    <a:pt x="0" y="7588"/>
                  </a:lnTo>
                  <a:lnTo>
                    <a:pt x="289" y="7732"/>
                  </a:lnTo>
                  <a:lnTo>
                    <a:pt x="1009" y="8020"/>
                  </a:lnTo>
                  <a:lnTo>
                    <a:pt x="1489" y="8212"/>
                  </a:lnTo>
                  <a:lnTo>
                    <a:pt x="2017" y="8308"/>
                  </a:lnTo>
                  <a:lnTo>
                    <a:pt x="2594" y="8452"/>
                  </a:lnTo>
                  <a:lnTo>
                    <a:pt x="3170" y="8452"/>
                  </a:lnTo>
                  <a:lnTo>
                    <a:pt x="3170" y="8452"/>
                  </a:lnTo>
                  <a:lnTo>
                    <a:pt x="3218" y="8693"/>
                  </a:lnTo>
                  <a:lnTo>
                    <a:pt x="3314" y="8981"/>
                  </a:lnTo>
                  <a:lnTo>
                    <a:pt x="3506" y="9269"/>
                  </a:lnTo>
                  <a:lnTo>
                    <a:pt x="3698" y="9557"/>
                  </a:lnTo>
                  <a:lnTo>
                    <a:pt x="3986" y="9845"/>
                  </a:lnTo>
                  <a:lnTo>
                    <a:pt x="4323" y="10085"/>
                  </a:lnTo>
                  <a:lnTo>
                    <a:pt x="4515" y="10181"/>
                  </a:lnTo>
                  <a:lnTo>
                    <a:pt x="4755" y="10229"/>
                  </a:lnTo>
                  <a:lnTo>
                    <a:pt x="4755" y="10229"/>
                  </a:lnTo>
                  <a:lnTo>
                    <a:pt x="5187" y="10229"/>
                  </a:lnTo>
                  <a:lnTo>
                    <a:pt x="5571" y="10133"/>
                  </a:lnTo>
                  <a:lnTo>
                    <a:pt x="5859" y="10037"/>
                  </a:lnTo>
                  <a:lnTo>
                    <a:pt x="6148" y="9845"/>
                  </a:lnTo>
                  <a:lnTo>
                    <a:pt x="6340" y="9653"/>
                  </a:lnTo>
                  <a:lnTo>
                    <a:pt x="6436" y="9461"/>
                  </a:lnTo>
                  <a:lnTo>
                    <a:pt x="6532" y="9317"/>
                  </a:lnTo>
                  <a:lnTo>
                    <a:pt x="6532" y="9317"/>
                  </a:lnTo>
                  <a:lnTo>
                    <a:pt x="6676" y="9509"/>
                  </a:lnTo>
                  <a:lnTo>
                    <a:pt x="6868" y="9653"/>
                  </a:lnTo>
                  <a:lnTo>
                    <a:pt x="7108" y="9845"/>
                  </a:lnTo>
                  <a:lnTo>
                    <a:pt x="7444" y="10037"/>
                  </a:lnTo>
                  <a:lnTo>
                    <a:pt x="7780" y="10133"/>
                  </a:lnTo>
                  <a:lnTo>
                    <a:pt x="8213" y="10229"/>
                  </a:lnTo>
                  <a:lnTo>
                    <a:pt x="8453" y="10181"/>
                  </a:lnTo>
                  <a:lnTo>
                    <a:pt x="8741"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0758" y="7684"/>
                  </a:lnTo>
                  <a:lnTo>
                    <a:pt x="11142" y="7828"/>
                  </a:lnTo>
                  <a:lnTo>
                    <a:pt x="12199" y="8116"/>
                  </a:lnTo>
                  <a:lnTo>
                    <a:pt x="12823" y="8212"/>
                  </a:lnTo>
                  <a:lnTo>
                    <a:pt x="13495" y="8260"/>
                  </a:lnTo>
                  <a:lnTo>
                    <a:pt x="14120" y="8260"/>
                  </a:lnTo>
                  <a:lnTo>
                    <a:pt x="14408" y="8212"/>
                  </a:lnTo>
                  <a:lnTo>
                    <a:pt x="14648" y="8116"/>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5" name="Google Shape;3065;p46"/>
            <p:cNvSpPr/>
            <p:nvPr/>
          </p:nvSpPr>
          <p:spPr>
            <a:xfrm>
              <a:off x="6422550" y="4025700"/>
              <a:ext cx="25250" cy="34825"/>
            </a:xfrm>
            <a:custGeom>
              <a:avLst/>
              <a:gdLst/>
              <a:ahLst/>
              <a:cxnLst/>
              <a:rect l="l" t="t" r="r" b="b"/>
              <a:pathLst>
                <a:path w="1010" h="1393" extrusionOk="0">
                  <a:moveTo>
                    <a:pt x="673" y="0"/>
                  </a:moveTo>
                  <a:lnTo>
                    <a:pt x="1" y="1009"/>
                  </a:lnTo>
                  <a:lnTo>
                    <a:pt x="481" y="1393"/>
                  </a:lnTo>
                  <a:lnTo>
                    <a:pt x="1009" y="384"/>
                  </a:lnTo>
                  <a:lnTo>
                    <a:pt x="673"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6" name="Google Shape;3066;p46"/>
            <p:cNvSpPr/>
            <p:nvPr/>
          </p:nvSpPr>
          <p:spPr>
            <a:xfrm>
              <a:off x="6880000" y="4068900"/>
              <a:ext cx="360225" cy="357825"/>
            </a:xfrm>
            <a:custGeom>
              <a:avLst/>
              <a:gdLst/>
              <a:ahLst/>
              <a:cxnLst/>
              <a:rect l="l" t="t" r="r" b="b"/>
              <a:pathLst>
                <a:path w="14409" h="14313" extrusionOk="0">
                  <a:moveTo>
                    <a:pt x="337" y="1"/>
                  </a:moveTo>
                  <a:lnTo>
                    <a:pt x="0" y="4611"/>
                  </a:lnTo>
                  <a:lnTo>
                    <a:pt x="9750" y="12247"/>
                  </a:lnTo>
                  <a:lnTo>
                    <a:pt x="9942" y="12584"/>
                  </a:lnTo>
                  <a:lnTo>
                    <a:pt x="10374" y="13256"/>
                  </a:lnTo>
                  <a:lnTo>
                    <a:pt x="10614" y="13640"/>
                  </a:lnTo>
                  <a:lnTo>
                    <a:pt x="10902" y="13976"/>
                  </a:lnTo>
                  <a:lnTo>
                    <a:pt x="11142" y="14216"/>
                  </a:lnTo>
                  <a:lnTo>
                    <a:pt x="11238" y="14264"/>
                  </a:lnTo>
                  <a:lnTo>
                    <a:pt x="11334" y="14312"/>
                  </a:lnTo>
                  <a:lnTo>
                    <a:pt x="11430" y="14264"/>
                  </a:lnTo>
                  <a:lnTo>
                    <a:pt x="11479" y="14264"/>
                  </a:lnTo>
                  <a:lnTo>
                    <a:pt x="11575" y="14072"/>
                  </a:lnTo>
                  <a:lnTo>
                    <a:pt x="11575" y="13832"/>
                  </a:lnTo>
                  <a:lnTo>
                    <a:pt x="11527" y="13496"/>
                  </a:lnTo>
                  <a:lnTo>
                    <a:pt x="11430" y="12968"/>
                  </a:lnTo>
                  <a:lnTo>
                    <a:pt x="11382" y="12680"/>
                  </a:lnTo>
                  <a:lnTo>
                    <a:pt x="11815" y="12680"/>
                  </a:lnTo>
                  <a:lnTo>
                    <a:pt x="12775" y="12535"/>
                  </a:lnTo>
                  <a:lnTo>
                    <a:pt x="13303" y="12439"/>
                  </a:lnTo>
                  <a:lnTo>
                    <a:pt x="13784" y="12295"/>
                  </a:lnTo>
                  <a:lnTo>
                    <a:pt x="14168" y="12103"/>
                  </a:lnTo>
                  <a:lnTo>
                    <a:pt x="14264" y="12007"/>
                  </a:lnTo>
                  <a:lnTo>
                    <a:pt x="14360" y="11911"/>
                  </a:lnTo>
                  <a:lnTo>
                    <a:pt x="14408" y="11815"/>
                  </a:lnTo>
                  <a:lnTo>
                    <a:pt x="14360" y="11719"/>
                  </a:lnTo>
                  <a:lnTo>
                    <a:pt x="14312" y="11671"/>
                  </a:lnTo>
                  <a:lnTo>
                    <a:pt x="14216" y="11623"/>
                  </a:lnTo>
                  <a:lnTo>
                    <a:pt x="13976" y="11575"/>
                  </a:lnTo>
                  <a:lnTo>
                    <a:pt x="13688" y="11527"/>
                  </a:lnTo>
                  <a:lnTo>
                    <a:pt x="13063" y="11623"/>
                  </a:lnTo>
                  <a:lnTo>
                    <a:pt x="12775" y="11623"/>
                  </a:lnTo>
                  <a:lnTo>
                    <a:pt x="12919" y="11575"/>
                  </a:lnTo>
                  <a:lnTo>
                    <a:pt x="13303" y="11287"/>
                  </a:lnTo>
                  <a:lnTo>
                    <a:pt x="13736" y="10999"/>
                  </a:lnTo>
                  <a:lnTo>
                    <a:pt x="13880" y="10807"/>
                  </a:lnTo>
                  <a:lnTo>
                    <a:pt x="13976" y="10614"/>
                  </a:lnTo>
                  <a:lnTo>
                    <a:pt x="13976" y="10566"/>
                  </a:lnTo>
                  <a:lnTo>
                    <a:pt x="13928" y="10470"/>
                  </a:lnTo>
                  <a:lnTo>
                    <a:pt x="13544" y="10470"/>
                  </a:lnTo>
                  <a:lnTo>
                    <a:pt x="13255" y="10566"/>
                  </a:lnTo>
                  <a:lnTo>
                    <a:pt x="12679" y="10711"/>
                  </a:lnTo>
                  <a:lnTo>
                    <a:pt x="12439" y="10807"/>
                  </a:lnTo>
                  <a:lnTo>
                    <a:pt x="12535" y="10759"/>
                  </a:lnTo>
                  <a:lnTo>
                    <a:pt x="12727" y="10518"/>
                  </a:lnTo>
                  <a:lnTo>
                    <a:pt x="12823" y="10422"/>
                  </a:lnTo>
                  <a:lnTo>
                    <a:pt x="12919" y="10230"/>
                  </a:lnTo>
                  <a:lnTo>
                    <a:pt x="12967" y="10086"/>
                  </a:lnTo>
                  <a:lnTo>
                    <a:pt x="12919" y="9894"/>
                  </a:lnTo>
                  <a:lnTo>
                    <a:pt x="12919" y="9798"/>
                  </a:lnTo>
                  <a:lnTo>
                    <a:pt x="12631" y="9798"/>
                  </a:lnTo>
                  <a:lnTo>
                    <a:pt x="12391" y="9846"/>
                  </a:lnTo>
                  <a:lnTo>
                    <a:pt x="12151" y="9990"/>
                  </a:lnTo>
                  <a:lnTo>
                    <a:pt x="11623" y="10278"/>
                  </a:lnTo>
                  <a:lnTo>
                    <a:pt x="11430" y="10470"/>
                  </a:lnTo>
                  <a:lnTo>
                    <a:pt x="337"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7" name="Google Shape;3067;p46"/>
            <p:cNvSpPr/>
            <p:nvPr/>
          </p:nvSpPr>
          <p:spPr>
            <a:xfrm>
              <a:off x="6880000" y="4068900"/>
              <a:ext cx="360225" cy="357825"/>
            </a:xfrm>
            <a:custGeom>
              <a:avLst/>
              <a:gdLst/>
              <a:ahLst/>
              <a:cxnLst/>
              <a:rect l="l" t="t" r="r" b="b"/>
              <a:pathLst>
                <a:path w="14409" h="14313" fill="none" extrusionOk="0">
                  <a:moveTo>
                    <a:pt x="337" y="1"/>
                  </a:moveTo>
                  <a:lnTo>
                    <a:pt x="11430" y="10470"/>
                  </a:lnTo>
                  <a:lnTo>
                    <a:pt x="11430" y="10470"/>
                  </a:lnTo>
                  <a:lnTo>
                    <a:pt x="11623" y="10278"/>
                  </a:lnTo>
                  <a:lnTo>
                    <a:pt x="12151" y="9990"/>
                  </a:lnTo>
                  <a:lnTo>
                    <a:pt x="12391" y="9846"/>
                  </a:lnTo>
                  <a:lnTo>
                    <a:pt x="12631" y="9798"/>
                  </a:lnTo>
                  <a:lnTo>
                    <a:pt x="12823" y="9798"/>
                  </a:lnTo>
                  <a:lnTo>
                    <a:pt x="12919" y="9798"/>
                  </a:lnTo>
                  <a:lnTo>
                    <a:pt x="12919" y="9894"/>
                  </a:lnTo>
                  <a:lnTo>
                    <a:pt x="12919" y="9894"/>
                  </a:lnTo>
                  <a:lnTo>
                    <a:pt x="12967" y="10086"/>
                  </a:lnTo>
                  <a:lnTo>
                    <a:pt x="12919" y="10230"/>
                  </a:lnTo>
                  <a:lnTo>
                    <a:pt x="12823" y="10422"/>
                  </a:lnTo>
                  <a:lnTo>
                    <a:pt x="12727" y="10518"/>
                  </a:lnTo>
                  <a:lnTo>
                    <a:pt x="12535" y="10759"/>
                  </a:lnTo>
                  <a:lnTo>
                    <a:pt x="12439" y="10807"/>
                  </a:lnTo>
                  <a:lnTo>
                    <a:pt x="12439" y="10807"/>
                  </a:lnTo>
                  <a:lnTo>
                    <a:pt x="12679" y="10711"/>
                  </a:lnTo>
                  <a:lnTo>
                    <a:pt x="13255" y="10566"/>
                  </a:lnTo>
                  <a:lnTo>
                    <a:pt x="13544" y="10470"/>
                  </a:lnTo>
                  <a:lnTo>
                    <a:pt x="13784" y="10470"/>
                  </a:lnTo>
                  <a:lnTo>
                    <a:pt x="13928" y="10470"/>
                  </a:lnTo>
                  <a:lnTo>
                    <a:pt x="13976" y="10566"/>
                  </a:lnTo>
                  <a:lnTo>
                    <a:pt x="13976" y="10614"/>
                  </a:lnTo>
                  <a:lnTo>
                    <a:pt x="13976" y="10614"/>
                  </a:lnTo>
                  <a:lnTo>
                    <a:pt x="13880" y="10807"/>
                  </a:lnTo>
                  <a:lnTo>
                    <a:pt x="13736" y="10999"/>
                  </a:lnTo>
                  <a:lnTo>
                    <a:pt x="13303" y="11287"/>
                  </a:lnTo>
                  <a:lnTo>
                    <a:pt x="12919" y="11575"/>
                  </a:lnTo>
                  <a:lnTo>
                    <a:pt x="12775" y="11623"/>
                  </a:lnTo>
                  <a:lnTo>
                    <a:pt x="12775" y="11623"/>
                  </a:lnTo>
                  <a:lnTo>
                    <a:pt x="13063" y="11623"/>
                  </a:lnTo>
                  <a:lnTo>
                    <a:pt x="13688" y="11527"/>
                  </a:lnTo>
                  <a:lnTo>
                    <a:pt x="13976" y="11575"/>
                  </a:lnTo>
                  <a:lnTo>
                    <a:pt x="14216" y="11623"/>
                  </a:lnTo>
                  <a:lnTo>
                    <a:pt x="14312" y="11671"/>
                  </a:lnTo>
                  <a:lnTo>
                    <a:pt x="14360" y="11719"/>
                  </a:lnTo>
                  <a:lnTo>
                    <a:pt x="14408" y="11815"/>
                  </a:lnTo>
                  <a:lnTo>
                    <a:pt x="14360" y="11911"/>
                  </a:lnTo>
                  <a:lnTo>
                    <a:pt x="14360" y="11911"/>
                  </a:lnTo>
                  <a:lnTo>
                    <a:pt x="14264" y="12007"/>
                  </a:lnTo>
                  <a:lnTo>
                    <a:pt x="14168" y="12103"/>
                  </a:lnTo>
                  <a:lnTo>
                    <a:pt x="13784" y="12295"/>
                  </a:lnTo>
                  <a:lnTo>
                    <a:pt x="13303" y="12439"/>
                  </a:lnTo>
                  <a:lnTo>
                    <a:pt x="12775" y="12535"/>
                  </a:lnTo>
                  <a:lnTo>
                    <a:pt x="11815" y="12680"/>
                  </a:lnTo>
                  <a:lnTo>
                    <a:pt x="11382" y="12680"/>
                  </a:lnTo>
                  <a:lnTo>
                    <a:pt x="11382" y="12680"/>
                  </a:lnTo>
                  <a:lnTo>
                    <a:pt x="11430" y="12968"/>
                  </a:lnTo>
                  <a:lnTo>
                    <a:pt x="11527" y="13496"/>
                  </a:lnTo>
                  <a:lnTo>
                    <a:pt x="11575" y="13832"/>
                  </a:lnTo>
                  <a:lnTo>
                    <a:pt x="11575" y="14072"/>
                  </a:lnTo>
                  <a:lnTo>
                    <a:pt x="11479" y="14264"/>
                  </a:lnTo>
                  <a:lnTo>
                    <a:pt x="11430" y="14264"/>
                  </a:lnTo>
                  <a:lnTo>
                    <a:pt x="11334" y="14312"/>
                  </a:lnTo>
                  <a:lnTo>
                    <a:pt x="11334" y="14312"/>
                  </a:lnTo>
                  <a:lnTo>
                    <a:pt x="11238" y="14264"/>
                  </a:lnTo>
                  <a:lnTo>
                    <a:pt x="11142" y="14216"/>
                  </a:lnTo>
                  <a:lnTo>
                    <a:pt x="10902" y="13976"/>
                  </a:lnTo>
                  <a:lnTo>
                    <a:pt x="10614" y="13640"/>
                  </a:lnTo>
                  <a:lnTo>
                    <a:pt x="10374" y="13256"/>
                  </a:lnTo>
                  <a:lnTo>
                    <a:pt x="9942" y="12584"/>
                  </a:lnTo>
                  <a:lnTo>
                    <a:pt x="9750" y="12247"/>
                  </a:lnTo>
                  <a:lnTo>
                    <a:pt x="0" y="4611"/>
                  </a:lnTo>
                  <a:lnTo>
                    <a:pt x="3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8" name="Google Shape;3068;p46"/>
            <p:cNvSpPr/>
            <p:nvPr/>
          </p:nvSpPr>
          <p:spPr>
            <a:xfrm>
              <a:off x="6914825" y="4113325"/>
              <a:ext cx="70850" cy="110500"/>
            </a:xfrm>
            <a:custGeom>
              <a:avLst/>
              <a:gdLst/>
              <a:ahLst/>
              <a:cxnLst/>
              <a:rect l="l" t="t" r="r" b="b"/>
              <a:pathLst>
                <a:path w="2834" h="4420" extrusionOk="0">
                  <a:moveTo>
                    <a:pt x="0" y="3891"/>
                  </a:moveTo>
                  <a:lnTo>
                    <a:pt x="0" y="3891"/>
                  </a:lnTo>
                  <a:lnTo>
                    <a:pt x="673" y="4419"/>
                  </a:lnTo>
                  <a:lnTo>
                    <a:pt x="0" y="3891"/>
                  </a:lnTo>
                  <a:close/>
                  <a:moveTo>
                    <a:pt x="817" y="1"/>
                  </a:moveTo>
                  <a:lnTo>
                    <a:pt x="817" y="1"/>
                  </a:lnTo>
                  <a:lnTo>
                    <a:pt x="2834" y="1874"/>
                  </a:lnTo>
                  <a:lnTo>
                    <a:pt x="2834" y="1874"/>
                  </a:lnTo>
                  <a:lnTo>
                    <a:pt x="817"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9" name="Google Shape;3069;p46"/>
            <p:cNvSpPr/>
            <p:nvPr/>
          </p:nvSpPr>
          <p:spPr>
            <a:xfrm>
              <a:off x="6914825" y="4210575"/>
              <a:ext cx="16825" cy="13250"/>
            </a:xfrm>
            <a:custGeom>
              <a:avLst/>
              <a:gdLst/>
              <a:ahLst/>
              <a:cxnLst/>
              <a:rect l="l" t="t" r="r" b="b"/>
              <a:pathLst>
                <a:path w="673" h="530" fill="none" extrusionOk="0">
                  <a:moveTo>
                    <a:pt x="0" y="1"/>
                  </a:moveTo>
                  <a:lnTo>
                    <a:pt x="0" y="1"/>
                  </a:lnTo>
                  <a:lnTo>
                    <a:pt x="673"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0" name="Google Shape;3070;p46"/>
            <p:cNvSpPr/>
            <p:nvPr/>
          </p:nvSpPr>
          <p:spPr>
            <a:xfrm>
              <a:off x="6935225" y="4113325"/>
              <a:ext cx="50450" cy="46850"/>
            </a:xfrm>
            <a:custGeom>
              <a:avLst/>
              <a:gdLst/>
              <a:ahLst/>
              <a:cxnLst/>
              <a:rect l="l" t="t" r="r" b="b"/>
              <a:pathLst>
                <a:path w="2018" h="1874" fill="none" extrusionOk="0">
                  <a:moveTo>
                    <a:pt x="1" y="1"/>
                  </a:moveTo>
                  <a:lnTo>
                    <a:pt x="1" y="1"/>
                  </a:lnTo>
                  <a:lnTo>
                    <a:pt x="2018" y="1874"/>
                  </a:lnTo>
                  <a:lnTo>
                    <a:pt x="2018" y="1874"/>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1" name="Google Shape;3071;p46"/>
            <p:cNvSpPr/>
            <p:nvPr/>
          </p:nvSpPr>
          <p:spPr>
            <a:xfrm>
              <a:off x="6902800" y="4113325"/>
              <a:ext cx="82875" cy="110500"/>
            </a:xfrm>
            <a:custGeom>
              <a:avLst/>
              <a:gdLst/>
              <a:ahLst/>
              <a:cxnLst/>
              <a:rect l="l" t="t" r="r" b="b"/>
              <a:pathLst>
                <a:path w="3315" h="4420" extrusionOk="0">
                  <a:moveTo>
                    <a:pt x="1298" y="1"/>
                  </a:moveTo>
                  <a:lnTo>
                    <a:pt x="1" y="97"/>
                  </a:lnTo>
                  <a:lnTo>
                    <a:pt x="289" y="1922"/>
                  </a:lnTo>
                  <a:lnTo>
                    <a:pt x="481" y="3891"/>
                  </a:lnTo>
                  <a:lnTo>
                    <a:pt x="1154" y="4419"/>
                  </a:lnTo>
                  <a:lnTo>
                    <a:pt x="3315" y="1874"/>
                  </a:lnTo>
                  <a:lnTo>
                    <a:pt x="1298"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2" name="Google Shape;3072;p46"/>
            <p:cNvSpPr/>
            <p:nvPr/>
          </p:nvSpPr>
          <p:spPr>
            <a:xfrm>
              <a:off x="6902800" y="4113325"/>
              <a:ext cx="82875" cy="110500"/>
            </a:xfrm>
            <a:custGeom>
              <a:avLst/>
              <a:gdLst/>
              <a:ahLst/>
              <a:cxnLst/>
              <a:rect l="l" t="t" r="r" b="b"/>
              <a:pathLst>
                <a:path w="3315" h="4420" fill="none" extrusionOk="0">
                  <a:moveTo>
                    <a:pt x="1298" y="1"/>
                  </a:moveTo>
                  <a:lnTo>
                    <a:pt x="1" y="97"/>
                  </a:lnTo>
                  <a:lnTo>
                    <a:pt x="1" y="97"/>
                  </a:lnTo>
                  <a:lnTo>
                    <a:pt x="289" y="1922"/>
                  </a:lnTo>
                  <a:lnTo>
                    <a:pt x="481" y="3891"/>
                  </a:lnTo>
                  <a:lnTo>
                    <a:pt x="1154" y="4419"/>
                  </a:lnTo>
                  <a:lnTo>
                    <a:pt x="3315" y="1874"/>
                  </a:lnTo>
                  <a:lnTo>
                    <a:pt x="12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3" name="Google Shape;3073;p46"/>
            <p:cNvSpPr/>
            <p:nvPr/>
          </p:nvSpPr>
          <p:spPr>
            <a:xfrm>
              <a:off x="6878800" y="4059300"/>
              <a:ext cx="109275" cy="160925"/>
            </a:xfrm>
            <a:custGeom>
              <a:avLst/>
              <a:gdLst/>
              <a:ahLst/>
              <a:cxnLst/>
              <a:rect l="l" t="t" r="r" b="b"/>
              <a:pathLst>
                <a:path w="4371" h="6437" extrusionOk="0">
                  <a:moveTo>
                    <a:pt x="0" y="1"/>
                  </a:moveTo>
                  <a:lnTo>
                    <a:pt x="1441" y="6436"/>
                  </a:lnTo>
                  <a:lnTo>
                    <a:pt x="4371" y="2882"/>
                  </a:lnTo>
                  <a:lnTo>
                    <a:pt x="4371" y="2786"/>
                  </a:lnTo>
                  <a:lnTo>
                    <a:pt x="4275" y="2642"/>
                  </a:lnTo>
                  <a:lnTo>
                    <a:pt x="3842" y="2258"/>
                  </a:lnTo>
                  <a:lnTo>
                    <a:pt x="3122" y="1826"/>
                  </a:lnTo>
                  <a:lnTo>
                    <a:pt x="2306" y="1297"/>
                  </a:lnTo>
                  <a:lnTo>
                    <a:pt x="721" y="433"/>
                  </a:lnTo>
                  <a:lnTo>
                    <a:pt x="0"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4" name="Google Shape;3074;p46"/>
            <p:cNvSpPr/>
            <p:nvPr/>
          </p:nvSpPr>
          <p:spPr>
            <a:xfrm>
              <a:off x="6434575" y="3839600"/>
              <a:ext cx="313375" cy="307375"/>
            </a:xfrm>
            <a:custGeom>
              <a:avLst/>
              <a:gdLst/>
              <a:ahLst/>
              <a:cxnLst/>
              <a:rect l="l" t="t" r="r" b="b"/>
              <a:pathLst>
                <a:path w="12535" h="12295" extrusionOk="0">
                  <a:moveTo>
                    <a:pt x="1921" y="0"/>
                  </a:move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5" name="Google Shape;3075;p46"/>
            <p:cNvSpPr/>
            <p:nvPr/>
          </p:nvSpPr>
          <p:spPr>
            <a:xfrm>
              <a:off x="6434575" y="3839600"/>
              <a:ext cx="313375" cy="307375"/>
            </a:xfrm>
            <a:custGeom>
              <a:avLst/>
              <a:gdLst/>
              <a:ahLst/>
              <a:cxnLst/>
              <a:rect l="l" t="t" r="r" b="b"/>
              <a:pathLst>
                <a:path w="12535" h="12295" fill="none" extrusionOk="0">
                  <a:moveTo>
                    <a:pt x="11958" y="8453"/>
                  </a:move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lnTo>
                    <a:pt x="0" y="1153"/>
                  </a:ln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6" name="Google Shape;3076;p46"/>
            <p:cNvSpPr/>
            <p:nvPr/>
          </p:nvSpPr>
          <p:spPr>
            <a:xfrm>
              <a:off x="6629075" y="4016075"/>
              <a:ext cx="18025" cy="13250"/>
            </a:xfrm>
            <a:custGeom>
              <a:avLst/>
              <a:gdLst/>
              <a:ahLst/>
              <a:cxnLst/>
              <a:rect l="l" t="t" r="r" b="b"/>
              <a:pathLst>
                <a:path w="721" h="530" extrusionOk="0">
                  <a:moveTo>
                    <a:pt x="0" y="1"/>
                  </a:moveTo>
                  <a:lnTo>
                    <a:pt x="0" y="1"/>
                  </a:lnTo>
                  <a:lnTo>
                    <a:pt x="0" y="1"/>
                  </a:lnTo>
                  <a:lnTo>
                    <a:pt x="721" y="529"/>
                  </a:lnTo>
                  <a:lnTo>
                    <a:pt x="721" y="529"/>
                  </a:lnTo>
                  <a:lnTo>
                    <a:pt x="721" y="529"/>
                  </a:lnTo>
                  <a:lnTo>
                    <a:pt x="0" y="1"/>
                  </a:lnTo>
                  <a:close/>
                </a:path>
              </a:pathLst>
            </a:custGeom>
            <a:solidFill>
              <a:srgbClr val="4B16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7" name="Google Shape;3077;p46"/>
            <p:cNvSpPr/>
            <p:nvPr/>
          </p:nvSpPr>
          <p:spPr>
            <a:xfrm>
              <a:off x="6629075" y="4016075"/>
              <a:ext cx="18025" cy="13250"/>
            </a:xfrm>
            <a:custGeom>
              <a:avLst/>
              <a:gdLst/>
              <a:ahLst/>
              <a:cxnLst/>
              <a:rect l="l" t="t" r="r" b="b"/>
              <a:pathLst>
                <a:path w="721" h="530" fill="none" extrusionOk="0">
                  <a:moveTo>
                    <a:pt x="0" y="1"/>
                  </a:moveTo>
                  <a:lnTo>
                    <a:pt x="0" y="1"/>
                  </a:lnTo>
                  <a:lnTo>
                    <a:pt x="0" y="1"/>
                  </a:lnTo>
                  <a:lnTo>
                    <a:pt x="721" y="529"/>
                  </a:lnTo>
                  <a:lnTo>
                    <a:pt x="721" y="529"/>
                  </a:lnTo>
                  <a:lnTo>
                    <a:pt x="721"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8" name="Google Shape;3078;p46"/>
            <p:cNvSpPr/>
            <p:nvPr/>
          </p:nvSpPr>
          <p:spPr>
            <a:xfrm>
              <a:off x="6605050" y="4016075"/>
              <a:ext cx="42050" cy="105700"/>
            </a:xfrm>
            <a:custGeom>
              <a:avLst/>
              <a:gdLst/>
              <a:ahLst/>
              <a:cxnLst/>
              <a:rect l="l" t="t" r="r" b="b"/>
              <a:pathLst>
                <a:path w="1682" h="4228" extrusionOk="0">
                  <a:moveTo>
                    <a:pt x="961" y="1"/>
                  </a:moveTo>
                  <a:lnTo>
                    <a:pt x="1" y="3795"/>
                  </a:lnTo>
                  <a:lnTo>
                    <a:pt x="769" y="4227"/>
                  </a:lnTo>
                  <a:lnTo>
                    <a:pt x="1682" y="529"/>
                  </a:lnTo>
                  <a:lnTo>
                    <a:pt x="961"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9" name="Google Shape;3079;p46"/>
            <p:cNvSpPr/>
            <p:nvPr/>
          </p:nvSpPr>
          <p:spPr>
            <a:xfrm>
              <a:off x="6605050" y="4016075"/>
              <a:ext cx="42050" cy="105700"/>
            </a:xfrm>
            <a:custGeom>
              <a:avLst/>
              <a:gdLst/>
              <a:ahLst/>
              <a:cxnLst/>
              <a:rect l="l" t="t" r="r" b="b"/>
              <a:pathLst>
                <a:path w="1682" h="4228" fill="none" extrusionOk="0">
                  <a:moveTo>
                    <a:pt x="961" y="1"/>
                  </a:moveTo>
                  <a:lnTo>
                    <a:pt x="1" y="3795"/>
                  </a:lnTo>
                  <a:lnTo>
                    <a:pt x="1" y="3795"/>
                  </a:lnTo>
                  <a:lnTo>
                    <a:pt x="769" y="4227"/>
                  </a:lnTo>
                  <a:lnTo>
                    <a:pt x="1682" y="529"/>
                  </a:lnTo>
                  <a:lnTo>
                    <a:pt x="1682" y="529"/>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0" name="Google Shape;3080;p46"/>
            <p:cNvSpPr/>
            <p:nvPr/>
          </p:nvSpPr>
          <p:spPr>
            <a:xfrm>
              <a:off x="6617050" y="4019675"/>
              <a:ext cx="115300" cy="145300"/>
            </a:xfrm>
            <a:custGeom>
              <a:avLst/>
              <a:gdLst/>
              <a:ahLst/>
              <a:cxnLst/>
              <a:rect l="l" t="t" r="r" b="b"/>
              <a:pathLst>
                <a:path w="4612" h="5812" extrusionOk="0">
                  <a:moveTo>
                    <a:pt x="1298" y="1"/>
                  </a:moveTo>
                  <a:lnTo>
                    <a:pt x="1" y="5236"/>
                  </a:lnTo>
                  <a:lnTo>
                    <a:pt x="1730" y="5572"/>
                  </a:lnTo>
                  <a:lnTo>
                    <a:pt x="2979" y="5764"/>
                  </a:lnTo>
                  <a:lnTo>
                    <a:pt x="3411" y="5812"/>
                  </a:lnTo>
                  <a:lnTo>
                    <a:pt x="3651" y="5812"/>
                  </a:lnTo>
                  <a:lnTo>
                    <a:pt x="3747" y="5572"/>
                  </a:lnTo>
                  <a:lnTo>
                    <a:pt x="3891" y="4996"/>
                  </a:lnTo>
                  <a:lnTo>
                    <a:pt x="4179" y="3315"/>
                  </a:lnTo>
                  <a:lnTo>
                    <a:pt x="4611" y="913"/>
                  </a:lnTo>
                  <a:lnTo>
                    <a:pt x="4371" y="913"/>
                  </a:lnTo>
                  <a:lnTo>
                    <a:pt x="3795" y="769"/>
                  </a:lnTo>
                  <a:lnTo>
                    <a:pt x="2786" y="481"/>
                  </a:lnTo>
                  <a:lnTo>
                    <a:pt x="1298"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1" name="Google Shape;3081;p46"/>
            <p:cNvSpPr/>
            <p:nvPr/>
          </p:nvSpPr>
          <p:spPr>
            <a:xfrm>
              <a:off x="6617050" y="4019675"/>
              <a:ext cx="115300" cy="145300"/>
            </a:xfrm>
            <a:custGeom>
              <a:avLst/>
              <a:gdLst/>
              <a:ahLst/>
              <a:cxnLst/>
              <a:rect l="l" t="t" r="r" b="b"/>
              <a:pathLst>
                <a:path w="4612" h="5812" fill="none" extrusionOk="0">
                  <a:moveTo>
                    <a:pt x="4611" y="913"/>
                  </a:moveTo>
                  <a:lnTo>
                    <a:pt x="4611" y="913"/>
                  </a:lnTo>
                  <a:lnTo>
                    <a:pt x="4371" y="913"/>
                  </a:lnTo>
                  <a:lnTo>
                    <a:pt x="3795" y="769"/>
                  </a:lnTo>
                  <a:lnTo>
                    <a:pt x="2786" y="481"/>
                  </a:lnTo>
                  <a:lnTo>
                    <a:pt x="1298" y="1"/>
                  </a:lnTo>
                  <a:lnTo>
                    <a:pt x="1" y="5236"/>
                  </a:lnTo>
                  <a:lnTo>
                    <a:pt x="1" y="5236"/>
                  </a:lnTo>
                  <a:lnTo>
                    <a:pt x="1730" y="5572"/>
                  </a:lnTo>
                  <a:lnTo>
                    <a:pt x="2979" y="5764"/>
                  </a:lnTo>
                  <a:lnTo>
                    <a:pt x="3411" y="5812"/>
                  </a:lnTo>
                  <a:lnTo>
                    <a:pt x="3651" y="5812"/>
                  </a:lnTo>
                  <a:lnTo>
                    <a:pt x="3651" y="5812"/>
                  </a:lnTo>
                  <a:lnTo>
                    <a:pt x="3747" y="5572"/>
                  </a:lnTo>
                  <a:lnTo>
                    <a:pt x="3891" y="4996"/>
                  </a:lnTo>
                  <a:lnTo>
                    <a:pt x="4179" y="3315"/>
                  </a:lnTo>
                  <a:lnTo>
                    <a:pt x="4611" y="9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2" name="Google Shape;3082;p46"/>
            <p:cNvSpPr/>
            <p:nvPr/>
          </p:nvSpPr>
          <p:spPr>
            <a:xfrm>
              <a:off x="6381750" y="3748350"/>
              <a:ext cx="129675" cy="142900"/>
            </a:xfrm>
            <a:custGeom>
              <a:avLst/>
              <a:gdLst/>
              <a:ahLst/>
              <a:cxnLst/>
              <a:rect l="l" t="t" r="r" b="b"/>
              <a:pathLst>
                <a:path w="5187" h="5716" extrusionOk="0">
                  <a:moveTo>
                    <a:pt x="2882" y="0"/>
                  </a:moveTo>
                  <a:lnTo>
                    <a:pt x="2833" y="48"/>
                  </a:lnTo>
                  <a:lnTo>
                    <a:pt x="2737" y="192"/>
                  </a:lnTo>
                  <a:lnTo>
                    <a:pt x="2737" y="480"/>
                  </a:lnTo>
                  <a:lnTo>
                    <a:pt x="2785" y="1153"/>
                  </a:lnTo>
                  <a:lnTo>
                    <a:pt x="2930" y="1777"/>
                  </a:lnTo>
                  <a:lnTo>
                    <a:pt x="3026" y="2209"/>
                  </a:lnTo>
                  <a:lnTo>
                    <a:pt x="2737" y="1729"/>
                  </a:lnTo>
                  <a:lnTo>
                    <a:pt x="2257" y="1009"/>
                  </a:lnTo>
                  <a:lnTo>
                    <a:pt x="2017" y="673"/>
                  </a:lnTo>
                  <a:lnTo>
                    <a:pt x="1777" y="432"/>
                  </a:lnTo>
                  <a:lnTo>
                    <a:pt x="1585" y="288"/>
                  </a:lnTo>
                  <a:lnTo>
                    <a:pt x="1537" y="288"/>
                  </a:lnTo>
                  <a:lnTo>
                    <a:pt x="1441" y="336"/>
                  </a:lnTo>
                  <a:lnTo>
                    <a:pt x="1393" y="432"/>
                  </a:lnTo>
                  <a:lnTo>
                    <a:pt x="1393" y="576"/>
                  </a:lnTo>
                  <a:lnTo>
                    <a:pt x="1393" y="865"/>
                  </a:lnTo>
                  <a:lnTo>
                    <a:pt x="1489" y="1249"/>
                  </a:lnTo>
                  <a:lnTo>
                    <a:pt x="1633" y="1633"/>
                  </a:lnTo>
                  <a:lnTo>
                    <a:pt x="1873" y="2305"/>
                  </a:lnTo>
                  <a:lnTo>
                    <a:pt x="2017" y="2642"/>
                  </a:lnTo>
                  <a:lnTo>
                    <a:pt x="1825" y="2353"/>
                  </a:lnTo>
                  <a:lnTo>
                    <a:pt x="1345" y="1825"/>
                  </a:lnTo>
                  <a:lnTo>
                    <a:pt x="1105" y="1537"/>
                  </a:lnTo>
                  <a:lnTo>
                    <a:pt x="864" y="1345"/>
                  </a:lnTo>
                  <a:lnTo>
                    <a:pt x="672" y="1201"/>
                  </a:lnTo>
                  <a:lnTo>
                    <a:pt x="576" y="1201"/>
                  </a:lnTo>
                  <a:lnTo>
                    <a:pt x="528" y="1249"/>
                  </a:lnTo>
                  <a:lnTo>
                    <a:pt x="528" y="1441"/>
                  </a:lnTo>
                  <a:lnTo>
                    <a:pt x="576" y="1681"/>
                  </a:lnTo>
                  <a:lnTo>
                    <a:pt x="720" y="1921"/>
                  </a:lnTo>
                  <a:lnTo>
                    <a:pt x="864" y="2209"/>
                  </a:lnTo>
                  <a:lnTo>
                    <a:pt x="1249" y="2738"/>
                  </a:lnTo>
                  <a:lnTo>
                    <a:pt x="1441" y="3026"/>
                  </a:lnTo>
                  <a:lnTo>
                    <a:pt x="1441" y="3026"/>
                  </a:lnTo>
                  <a:lnTo>
                    <a:pt x="1201" y="2882"/>
                  </a:lnTo>
                  <a:lnTo>
                    <a:pt x="720" y="2594"/>
                  </a:lnTo>
                  <a:lnTo>
                    <a:pt x="480" y="2498"/>
                  </a:lnTo>
                  <a:lnTo>
                    <a:pt x="288" y="2401"/>
                  </a:lnTo>
                  <a:lnTo>
                    <a:pt x="96" y="2401"/>
                  </a:lnTo>
                  <a:lnTo>
                    <a:pt x="48" y="2449"/>
                  </a:lnTo>
                  <a:lnTo>
                    <a:pt x="0" y="2449"/>
                  </a:lnTo>
                  <a:lnTo>
                    <a:pt x="0" y="2546"/>
                  </a:lnTo>
                  <a:lnTo>
                    <a:pt x="48" y="2690"/>
                  </a:lnTo>
                  <a:lnTo>
                    <a:pt x="336" y="3026"/>
                  </a:lnTo>
                  <a:lnTo>
                    <a:pt x="672" y="3410"/>
                  </a:lnTo>
                  <a:lnTo>
                    <a:pt x="1105" y="3794"/>
                  </a:lnTo>
                  <a:lnTo>
                    <a:pt x="1057" y="4034"/>
                  </a:lnTo>
                  <a:lnTo>
                    <a:pt x="1057" y="4274"/>
                  </a:lnTo>
                  <a:lnTo>
                    <a:pt x="1105" y="4515"/>
                  </a:lnTo>
                  <a:lnTo>
                    <a:pt x="1201" y="4755"/>
                  </a:lnTo>
                  <a:lnTo>
                    <a:pt x="1345" y="5043"/>
                  </a:lnTo>
                  <a:lnTo>
                    <a:pt x="1585" y="5283"/>
                  </a:lnTo>
                  <a:lnTo>
                    <a:pt x="1825" y="5475"/>
                  </a:lnTo>
                  <a:lnTo>
                    <a:pt x="2113" y="5619"/>
                  </a:lnTo>
                  <a:lnTo>
                    <a:pt x="2401" y="5667"/>
                  </a:lnTo>
                  <a:lnTo>
                    <a:pt x="2689" y="5715"/>
                  </a:lnTo>
                  <a:lnTo>
                    <a:pt x="3026" y="5667"/>
                  </a:lnTo>
                  <a:lnTo>
                    <a:pt x="3314" y="5571"/>
                  </a:lnTo>
                  <a:lnTo>
                    <a:pt x="4034" y="5235"/>
                  </a:lnTo>
                  <a:lnTo>
                    <a:pt x="4322" y="5091"/>
                  </a:lnTo>
                  <a:lnTo>
                    <a:pt x="4514" y="4947"/>
                  </a:lnTo>
                  <a:lnTo>
                    <a:pt x="4706" y="4707"/>
                  </a:lnTo>
                  <a:lnTo>
                    <a:pt x="4851" y="4515"/>
                  </a:lnTo>
                  <a:lnTo>
                    <a:pt x="4947" y="4226"/>
                  </a:lnTo>
                  <a:lnTo>
                    <a:pt x="4995" y="3986"/>
                  </a:lnTo>
                  <a:lnTo>
                    <a:pt x="4995" y="3698"/>
                  </a:lnTo>
                  <a:lnTo>
                    <a:pt x="4995" y="3410"/>
                  </a:lnTo>
                  <a:lnTo>
                    <a:pt x="5091" y="2930"/>
                  </a:lnTo>
                  <a:lnTo>
                    <a:pt x="5187" y="2257"/>
                  </a:lnTo>
                  <a:lnTo>
                    <a:pt x="5187" y="1921"/>
                  </a:lnTo>
                  <a:lnTo>
                    <a:pt x="5139" y="1633"/>
                  </a:lnTo>
                  <a:lnTo>
                    <a:pt x="5043" y="1489"/>
                  </a:lnTo>
                  <a:lnTo>
                    <a:pt x="4995" y="1441"/>
                  </a:lnTo>
                  <a:lnTo>
                    <a:pt x="4899" y="1393"/>
                  </a:lnTo>
                  <a:lnTo>
                    <a:pt x="4755" y="1393"/>
                  </a:lnTo>
                  <a:lnTo>
                    <a:pt x="4658" y="1489"/>
                  </a:lnTo>
                  <a:lnTo>
                    <a:pt x="4562" y="1585"/>
                  </a:lnTo>
                  <a:lnTo>
                    <a:pt x="4514" y="1729"/>
                  </a:lnTo>
                  <a:lnTo>
                    <a:pt x="4370" y="2065"/>
                  </a:lnTo>
                  <a:lnTo>
                    <a:pt x="4274" y="2401"/>
                  </a:lnTo>
                  <a:lnTo>
                    <a:pt x="4082" y="2305"/>
                  </a:lnTo>
                  <a:lnTo>
                    <a:pt x="3890" y="2209"/>
                  </a:lnTo>
                  <a:lnTo>
                    <a:pt x="3650" y="1585"/>
                  </a:lnTo>
                  <a:lnTo>
                    <a:pt x="3362" y="817"/>
                  </a:lnTo>
                  <a:lnTo>
                    <a:pt x="3218" y="432"/>
                  </a:lnTo>
                  <a:lnTo>
                    <a:pt x="3074" y="192"/>
                  </a:lnTo>
                  <a:lnTo>
                    <a:pt x="2930" y="48"/>
                  </a:lnTo>
                  <a:lnTo>
                    <a:pt x="288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3" name="Google Shape;3083;p46"/>
            <p:cNvSpPr/>
            <p:nvPr/>
          </p:nvSpPr>
          <p:spPr>
            <a:xfrm>
              <a:off x="6651875" y="4037700"/>
              <a:ext cx="272575" cy="300175"/>
            </a:xfrm>
            <a:custGeom>
              <a:avLst/>
              <a:gdLst/>
              <a:ahLst/>
              <a:cxnLst/>
              <a:rect l="l" t="t" r="r" b="b"/>
              <a:pathLst>
                <a:path w="10903" h="12007" extrusionOk="0">
                  <a:moveTo>
                    <a:pt x="4563" y="0"/>
                  </a:moveTo>
                  <a:lnTo>
                    <a:pt x="4131" y="96"/>
                  </a:lnTo>
                  <a:lnTo>
                    <a:pt x="3795" y="192"/>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lnTo>
                    <a:pt x="1153" y="10950"/>
                  </a:lnTo>
                  <a:lnTo>
                    <a:pt x="2402" y="11286"/>
                  </a:lnTo>
                  <a:lnTo>
                    <a:pt x="3747" y="11622"/>
                  </a:lnTo>
                  <a:lnTo>
                    <a:pt x="5139" y="11814"/>
                  </a:lnTo>
                  <a:lnTo>
                    <a:pt x="6580" y="11959"/>
                  </a:lnTo>
                  <a:lnTo>
                    <a:pt x="7301" y="12007"/>
                  </a:lnTo>
                  <a:lnTo>
                    <a:pt x="8741" y="12007"/>
                  </a:lnTo>
                  <a:lnTo>
                    <a:pt x="9462" y="11911"/>
                  </a:lnTo>
                  <a:lnTo>
                    <a:pt x="10182" y="11814"/>
                  </a:lnTo>
                  <a:lnTo>
                    <a:pt x="10902" y="11718"/>
                  </a:lnTo>
                  <a:lnTo>
                    <a:pt x="10806" y="10230"/>
                  </a:lnTo>
                  <a:lnTo>
                    <a:pt x="10518" y="6964"/>
                  </a:lnTo>
                  <a:lnTo>
                    <a:pt x="10326" y="5139"/>
                  </a:lnTo>
                  <a:lnTo>
                    <a:pt x="10086" y="3458"/>
                  </a:lnTo>
                  <a:lnTo>
                    <a:pt x="9942" y="2690"/>
                  </a:lnTo>
                  <a:lnTo>
                    <a:pt x="9798" y="2065"/>
                  </a:lnTo>
                  <a:lnTo>
                    <a:pt x="9654" y="1585"/>
                  </a:lnTo>
                  <a:lnTo>
                    <a:pt x="9462" y="1249"/>
                  </a:lnTo>
                  <a:lnTo>
                    <a:pt x="9318" y="1057"/>
                  </a:lnTo>
                  <a:lnTo>
                    <a:pt x="9077" y="865"/>
                  </a:lnTo>
                  <a:lnTo>
                    <a:pt x="8789" y="721"/>
                  </a:lnTo>
                  <a:lnTo>
                    <a:pt x="8453" y="577"/>
                  </a:lnTo>
                  <a:lnTo>
                    <a:pt x="7685" y="288"/>
                  </a:lnTo>
                  <a:lnTo>
                    <a:pt x="6820" y="96"/>
                  </a:lnTo>
                  <a:lnTo>
                    <a:pt x="5908"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4" name="Google Shape;3084;p46"/>
            <p:cNvSpPr/>
            <p:nvPr/>
          </p:nvSpPr>
          <p:spPr>
            <a:xfrm>
              <a:off x="6651875" y="4037700"/>
              <a:ext cx="272575" cy="300175"/>
            </a:xfrm>
            <a:custGeom>
              <a:avLst/>
              <a:gdLst/>
              <a:ahLst/>
              <a:cxnLst/>
              <a:rect l="l" t="t" r="r" b="b"/>
              <a:pathLst>
                <a:path w="10903" h="12007" fill="none" extrusionOk="0">
                  <a:moveTo>
                    <a:pt x="1" y="10566"/>
                  </a:moveTo>
                  <a:lnTo>
                    <a:pt x="1" y="10566"/>
                  </a:lnTo>
                  <a:lnTo>
                    <a:pt x="1153" y="10950"/>
                  </a:lnTo>
                  <a:lnTo>
                    <a:pt x="2402" y="11286"/>
                  </a:lnTo>
                  <a:lnTo>
                    <a:pt x="3747" y="11622"/>
                  </a:lnTo>
                  <a:lnTo>
                    <a:pt x="5139" y="11814"/>
                  </a:lnTo>
                  <a:lnTo>
                    <a:pt x="6580" y="11959"/>
                  </a:lnTo>
                  <a:lnTo>
                    <a:pt x="7301" y="12007"/>
                  </a:lnTo>
                  <a:lnTo>
                    <a:pt x="8021" y="12007"/>
                  </a:lnTo>
                  <a:lnTo>
                    <a:pt x="8741" y="12007"/>
                  </a:lnTo>
                  <a:lnTo>
                    <a:pt x="9462" y="11911"/>
                  </a:lnTo>
                  <a:lnTo>
                    <a:pt x="10182" y="11814"/>
                  </a:lnTo>
                  <a:lnTo>
                    <a:pt x="10902" y="11718"/>
                  </a:lnTo>
                  <a:lnTo>
                    <a:pt x="10902" y="11718"/>
                  </a:lnTo>
                  <a:lnTo>
                    <a:pt x="10806" y="10230"/>
                  </a:lnTo>
                  <a:lnTo>
                    <a:pt x="10518" y="6964"/>
                  </a:lnTo>
                  <a:lnTo>
                    <a:pt x="10326" y="5139"/>
                  </a:lnTo>
                  <a:lnTo>
                    <a:pt x="10086" y="3458"/>
                  </a:lnTo>
                  <a:lnTo>
                    <a:pt x="9942" y="2690"/>
                  </a:lnTo>
                  <a:lnTo>
                    <a:pt x="9798" y="2065"/>
                  </a:lnTo>
                  <a:lnTo>
                    <a:pt x="9654" y="1585"/>
                  </a:lnTo>
                  <a:lnTo>
                    <a:pt x="9462" y="1249"/>
                  </a:lnTo>
                  <a:lnTo>
                    <a:pt x="9462" y="1249"/>
                  </a:lnTo>
                  <a:lnTo>
                    <a:pt x="9318" y="1057"/>
                  </a:lnTo>
                  <a:lnTo>
                    <a:pt x="9077" y="865"/>
                  </a:lnTo>
                  <a:lnTo>
                    <a:pt x="8789" y="721"/>
                  </a:lnTo>
                  <a:lnTo>
                    <a:pt x="8453" y="577"/>
                  </a:lnTo>
                  <a:lnTo>
                    <a:pt x="7685" y="288"/>
                  </a:lnTo>
                  <a:lnTo>
                    <a:pt x="6820" y="96"/>
                  </a:lnTo>
                  <a:lnTo>
                    <a:pt x="5908" y="0"/>
                  </a:lnTo>
                  <a:lnTo>
                    <a:pt x="4995" y="0"/>
                  </a:lnTo>
                  <a:lnTo>
                    <a:pt x="4563" y="0"/>
                  </a:lnTo>
                  <a:lnTo>
                    <a:pt x="4131" y="96"/>
                  </a:lnTo>
                  <a:lnTo>
                    <a:pt x="3795" y="192"/>
                  </a:lnTo>
                  <a:lnTo>
                    <a:pt x="3459" y="288"/>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5" name="Google Shape;3085;p46"/>
            <p:cNvSpPr/>
            <p:nvPr/>
          </p:nvSpPr>
          <p:spPr>
            <a:xfrm>
              <a:off x="6761125" y="4037700"/>
              <a:ext cx="103300" cy="58850"/>
            </a:xfrm>
            <a:custGeom>
              <a:avLst/>
              <a:gdLst/>
              <a:ahLst/>
              <a:cxnLst/>
              <a:rect l="l" t="t" r="r" b="b"/>
              <a:pathLst>
                <a:path w="4132" h="2354" extrusionOk="0">
                  <a:moveTo>
                    <a:pt x="673" y="0"/>
                  </a:moveTo>
                  <a:lnTo>
                    <a:pt x="193" y="48"/>
                  </a:lnTo>
                  <a:lnTo>
                    <a:pt x="49" y="240"/>
                  </a:lnTo>
                  <a:lnTo>
                    <a:pt x="1" y="481"/>
                  </a:lnTo>
                  <a:lnTo>
                    <a:pt x="1" y="769"/>
                  </a:lnTo>
                  <a:lnTo>
                    <a:pt x="49" y="1057"/>
                  </a:lnTo>
                  <a:lnTo>
                    <a:pt x="193" y="1345"/>
                  </a:lnTo>
                  <a:lnTo>
                    <a:pt x="433" y="1633"/>
                  </a:lnTo>
                  <a:lnTo>
                    <a:pt x="721" y="1873"/>
                  </a:lnTo>
                  <a:lnTo>
                    <a:pt x="1010" y="2065"/>
                  </a:lnTo>
                  <a:lnTo>
                    <a:pt x="1394" y="2209"/>
                  </a:lnTo>
                  <a:lnTo>
                    <a:pt x="1826" y="2305"/>
                  </a:lnTo>
                  <a:lnTo>
                    <a:pt x="2210" y="2353"/>
                  </a:lnTo>
                  <a:lnTo>
                    <a:pt x="2642" y="2305"/>
                  </a:lnTo>
                  <a:lnTo>
                    <a:pt x="2979" y="2257"/>
                  </a:lnTo>
                  <a:lnTo>
                    <a:pt x="3315" y="2113"/>
                  </a:lnTo>
                  <a:lnTo>
                    <a:pt x="3603" y="1921"/>
                  </a:lnTo>
                  <a:lnTo>
                    <a:pt x="3843" y="1681"/>
                  </a:lnTo>
                  <a:lnTo>
                    <a:pt x="4035" y="1441"/>
                  </a:lnTo>
                  <a:lnTo>
                    <a:pt x="4131" y="1153"/>
                  </a:lnTo>
                  <a:lnTo>
                    <a:pt x="4131" y="865"/>
                  </a:lnTo>
                  <a:lnTo>
                    <a:pt x="4035" y="529"/>
                  </a:lnTo>
                  <a:lnTo>
                    <a:pt x="3651" y="384"/>
                  </a:lnTo>
                  <a:lnTo>
                    <a:pt x="3171" y="288"/>
                  </a:lnTo>
                  <a:lnTo>
                    <a:pt x="2162" y="96"/>
                  </a:lnTo>
                  <a:lnTo>
                    <a:pt x="115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6" name="Google Shape;3086;p46"/>
            <p:cNvSpPr/>
            <p:nvPr/>
          </p:nvSpPr>
          <p:spPr>
            <a:xfrm>
              <a:off x="6761125" y="4037700"/>
              <a:ext cx="103300" cy="58850"/>
            </a:xfrm>
            <a:custGeom>
              <a:avLst/>
              <a:gdLst/>
              <a:ahLst/>
              <a:cxnLst/>
              <a:rect l="l" t="t" r="r" b="b"/>
              <a:pathLst>
                <a:path w="4132" h="2354" fill="none" extrusionOk="0">
                  <a:moveTo>
                    <a:pt x="4131" y="1153"/>
                  </a:moveTo>
                  <a:lnTo>
                    <a:pt x="4131" y="1153"/>
                  </a:lnTo>
                  <a:lnTo>
                    <a:pt x="4131" y="865"/>
                  </a:lnTo>
                  <a:lnTo>
                    <a:pt x="4035" y="529"/>
                  </a:lnTo>
                  <a:lnTo>
                    <a:pt x="4035" y="529"/>
                  </a:lnTo>
                  <a:lnTo>
                    <a:pt x="3651" y="384"/>
                  </a:lnTo>
                  <a:lnTo>
                    <a:pt x="3171" y="288"/>
                  </a:lnTo>
                  <a:lnTo>
                    <a:pt x="2162" y="96"/>
                  </a:lnTo>
                  <a:lnTo>
                    <a:pt x="1154" y="0"/>
                  </a:lnTo>
                  <a:lnTo>
                    <a:pt x="673" y="0"/>
                  </a:lnTo>
                  <a:lnTo>
                    <a:pt x="193" y="48"/>
                  </a:lnTo>
                  <a:lnTo>
                    <a:pt x="193" y="48"/>
                  </a:lnTo>
                  <a:lnTo>
                    <a:pt x="49" y="240"/>
                  </a:lnTo>
                  <a:lnTo>
                    <a:pt x="1" y="481"/>
                  </a:lnTo>
                  <a:lnTo>
                    <a:pt x="1" y="481"/>
                  </a:lnTo>
                  <a:lnTo>
                    <a:pt x="1" y="769"/>
                  </a:lnTo>
                  <a:lnTo>
                    <a:pt x="49" y="1057"/>
                  </a:lnTo>
                  <a:lnTo>
                    <a:pt x="193" y="1345"/>
                  </a:lnTo>
                  <a:lnTo>
                    <a:pt x="433" y="1633"/>
                  </a:lnTo>
                  <a:lnTo>
                    <a:pt x="721" y="1873"/>
                  </a:lnTo>
                  <a:lnTo>
                    <a:pt x="1010" y="2065"/>
                  </a:lnTo>
                  <a:lnTo>
                    <a:pt x="1394" y="2209"/>
                  </a:lnTo>
                  <a:lnTo>
                    <a:pt x="1826" y="2305"/>
                  </a:lnTo>
                  <a:lnTo>
                    <a:pt x="1826" y="2305"/>
                  </a:lnTo>
                  <a:lnTo>
                    <a:pt x="2210" y="2353"/>
                  </a:lnTo>
                  <a:lnTo>
                    <a:pt x="2642" y="2305"/>
                  </a:lnTo>
                  <a:lnTo>
                    <a:pt x="2979" y="2257"/>
                  </a:lnTo>
                  <a:lnTo>
                    <a:pt x="3315" y="2113"/>
                  </a:lnTo>
                  <a:lnTo>
                    <a:pt x="3603" y="1921"/>
                  </a:lnTo>
                  <a:lnTo>
                    <a:pt x="3843" y="1681"/>
                  </a:lnTo>
                  <a:lnTo>
                    <a:pt x="4035" y="1441"/>
                  </a:lnTo>
                  <a:lnTo>
                    <a:pt x="4131" y="11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7" name="Google Shape;3087;p46"/>
            <p:cNvSpPr/>
            <p:nvPr/>
          </p:nvSpPr>
          <p:spPr>
            <a:xfrm>
              <a:off x="6792350" y="4023275"/>
              <a:ext cx="38450" cy="44450"/>
            </a:xfrm>
            <a:custGeom>
              <a:avLst/>
              <a:gdLst/>
              <a:ahLst/>
              <a:cxnLst/>
              <a:rect l="l" t="t" r="r" b="b"/>
              <a:pathLst>
                <a:path w="1538" h="1778" extrusionOk="0">
                  <a:moveTo>
                    <a:pt x="193" y="1"/>
                  </a:moveTo>
                  <a:lnTo>
                    <a:pt x="1" y="1442"/>
                  </a:lnTo>
                  <a:lnTo>
                    <a:pt x="1489" y="1778"/>
                  </a:lnTo>
                  <a:lnTo>
                    <a:pt x="1537" y="145"/>
                  </a:lnTo>
                  <a:lnTo>
                    <a:pt x="1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8" name="Google Shape;3088;p46"/>
            <p:cNvSpPr/>
            <p:nvPr/>
          </p:nvSpPr>
          <p:spPr>
            <a:xfrm>
              <a:off x="6792350" y="4023275"/>
              <a:ext cx="38450" cy="44450"/>
            </a:xfrm>
            <a:custGeom>
              <a:avLst/>
              <a:gdLst/>
              <a:ahLst/>
              <a:cxnLst/>
              <a:rect l="l" t="t" r="r" b="b"/>
              <a:pathLst>
                <a:path w="1538" h="1778" fill="none" extrusionOk="0">
                  <a:moveTo>
                    <a:pt x="193" y="1"/>
                  </a:moveTo>
                  <a:lnTo>
                    <a:pt x="1" y="1442"/>
                  </a:lnTo>
                  <a:lnTo>
                    <a:pt x="1489" y="1778"/>
                  </a:lnTo>
                  <a:lnTo>
                    <a:pt x="1537" y="145"/>
                  </a:lnTo>
                  <a:lnTo>
                    <a:pt x="1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9" name="Google Shape;3089;p46"/>
            <p:cNvSpPr/>
            <p:nvPr/>
          </p:nvSpPr>
          <p:spPr>
            <a:xfrm>
              <a:off x="6792350" y="4043700"/>
              <a:ext cx="38450" cy="24025"/>
            </a:xfrm>
            <a:custGeom>
              <a:avLst/>
              <a:gdLst/>
              <a:ahLst/>
              <a:cxnLst/>
              <a:rect l="l" t="t" r="r" b="b"/>
              <a:pathLst>
                <a:path w="1538" h="961" extrusionOk="0">
                  <a:moveTo>
                    <a:pt x="97" y="0"/>
                  </a:moveTo>
                  <a:lnTo>
                    <a:pt x="1" y="625"/>
                  </a:lnTo>
                  <a:lnTo>
                    <a:pt x="1489" y="961"/>
                  </a:lnTo>
                  <a:lnTo>
                    <a:pt x="1537" y="289"/>
                  </a:lnTo>
                  <a:lnTo>
                    <a:pt x="817" y="192"/>
                  </a:lnTo>
                  <a:lnTo>
                    <a:pt x="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0" name="Google Shape;3090;p46"/>
            <p:cNvSpPr/>
            <p:nvPr/>
          </p:nvSpPr>
          <p:spPr>
            <a:xfrm>
              <a:off x="6792350" y="4043700"/>
              <a:ext cx="38450" cy="24025"/>
            </a:xfrm>
            <a:custGeom>
              <a:avLst/>
              <a:gdLst/>
              <a:ahLst/>
              <a:cxnLst/>
              <a:rect l="l" t="t" r="r" b="b"/>
              <a:pathLst>
                <a:path w="1538" h="961" fill="none" extrusionOk="0">
                  <a:moveTo>
                    <a:pt x="97" y="0"/>
                  </a:moveTo>
                  <a:lnTo>
                    <a:pt x="1" y="625"/>
                  </a:lnTo>
                  <a:lnTo>
                    <a:pt x="1489" y="961"/>
                  </a:lnTo>
                  <a:lnTo>
                    <a:pt x="1537" y="289"/>
                  </a:lnTo>
                  <a:lnTo>
                    <a:pt x="1537" y="289"/>
                  </a:lnTo>
                  <a:lnTo>
                    <a:pt x="817" y="192"/>
                  </a:lnTo>
                  <a:lnTo>
                    <a:pt x="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1" name="Google Shape;3091;p46"/>
            <p:cNvSpPr/>
            <p:nvPr/>
          </p:nvSpPr>
          <p:spPr>
            <a:xfrm>
              <a:off x="6561825" y="3714725"/>
              <a:ext cx="134500" cy="144100"/>
            </a:xfrm>
            <a:custGeom>
              <a:avLst/>
              <a:gdLst/>
              <a:ahLst/>
              <a:cxnLst/>
              <a:rect l="l" t="t" r="r" b="b"/>
              <a:pathLst>
                <a:path w="5380" h="5764" extrusionOk="0">
                  <a:moveTo>
                    <a:pt x="2642" y="0"/>
                  </a:moveTo>
                  <a:lnTo>
                    <a:pt x="2114" y="97"/>
                  </a:lnTo>
                  <a:lnTo>
                    <a:pt x="1634" y="289"/>
                  </a:lnTo>
                  <a:lnTo>
                    <a:pt x="1201" y="577"/>
                  </a:lnTo>
                  <a:lnTo>
                    <a:pt x="769" y="961"/>
                  </a:lnTo>
                  <a:lnTo>
                    <a:pt x="433" y="1393"/>
                  </a:ln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459" y="49"/>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2" name="Google Shape;3092;p46"/>
            <p:cNvSpPr/>
            <p:nvPr/>
          </p:nvSpPr>
          <p:spPr>
            <a:xfrm>
              <a:off x="6561825" y="3714725"/>
              <a:ext cx="134500" cy="144100"/>
            </a:xfrm>
            <a:custGeom>
              <a:avLst/>
              <a:gdLst/>
              <a:ahLst/>
              <a:cxnLst/>
              <a:rect l="l" t="t" r="r" b="b"/>
              <a:pathLst>
                <a:path w="5380" h="5764" fill="none" extrusionOk="0">
                  <a:moveTo>
                    <a:pt x="193" y="1921"/>
                  </a:move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699" y="145"/>
                  </a:lnTo>
                  <a:lnTo>
                    <a:pt x="3459" y="49"/>
                  </a:lnTo>
                  <a:lnTo>
                    <a:pt x="3170" y="0"/>
                  </a:lnTo>
                  <a:lnTo>
                    <a:pt x="2642" y="0"/>
                  </a:lnTo>
                  <a:lnTo>
                    <a:pt x="2114" y="97"/>
                  </a:lnTo>
                  <a:lnTo>
                    <a:pt x="1634" y="289"/>
                  </a:lnTo>
                  <a:lnTo>
                    <a:pt x="1201" y="577"/>
                  </a:lnTo>
                  <a:lnTo>
                    <a:pt x="769" y="961"/>
                  </a:lnTo>
                  <a:lnTo>
                    <a:pt x="433" y="1393"/>
                  </a:lnTo>
                  <a:lnTo>
                    <a:pt x="193" y="192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3" name="Google Shape;3093;p46"/>
            <p:cNvSpPr/>
            <p:nvPr/>
          </p:nvSpPr>
          <p:spPr>
            <a:xfrm>
              <a:off x="6579850" y="3739950"/>
              <a:ext cx="39625" cy="81650"/>
            </a:xfrm>
            <a:custGeom>
              <a:avLst/>
              <a:gdLst/>
              <a:ahLst/>
              <a:cxnLst/>
              <a:rect l="l" t="t" r="r" b="b"/>
              <a:pathLst>
                <a:path w="1585" h="3266" extrusionOk="0">
                  <a:moveTo>
                    <a:pt x="1585" y="0"/>
                  </a:moveTo>
                  <a:lnTo>
                    <a:pt x="1345" y="48"/>
                  </a:lnTo>
                  <a:lnTo>
                    <a:pt x="1105" y="96"/>
                  </a:lnTo>
                  <a:lnTo>
                    <a:pt x="913" y="240"/>
                  </a:lnTo>
                  <a:lnTo>
                    <a:pt x="721" y="336"/>
                  </a:lnTo>
                  <a:lnTo>
                    <a:pt x="528" y="528"/>
                  </a:lnTo>
                  <a:lnTo>
                    <a:pt x="336" y="720"/>
                  </a:lnTo>
                  <a:lnTo>
                    <a:pt x="192" y="912"/>
                  </a:lnTo>
                  <a:lnTo>
                    <a:pt x="96" y="1153"/>
                  </a:lnTo>
                  <a:lnTo>
                    <a:pt x="0" y="1489"/>
                  </a:lnTo>
                  <a:lnTo>
                    <a:pt x="0" y="1825"/>
                  </a:lnTo>
                  <a:lnTo>
                    <a:pt x="0" y="2113"/>
                  </a:lnTo>
                  <a:lnTo>
                    <a:pt x="96" y="2401"/>
                  </a:lnTo>
                  <a:lnTo>
                    <a:pt x="240" y="2689"/>
                  </a:lnTo>
                  <a:lnTo>
                    <a:pt x="384" y="2930"/>
                  </a:lnTo>
                  <a:lnTo>
                    <a:pt x="625" y="3122"/>
                  </a:lnTo>
                  <a:lnTo>
                    <a:pt x="865" y="3266"/>
                  </a:lnTo>
                  <a:lnTo>
                    <a:pt x="1009" y="2545"/>
                  </a:lnTo>
                  <a:lnTo>
                    <a:pt x="1249" y="1825"/>
                  </a:lnTo>
                  <a:lnTo>
                    <a:pt x="1585" y="912"/>
                  </a:lnTo>
                  <a:lnTo>
                    <a:pt x="1537" y="961"/>
                  </a:lnTo>
                  <a:lnTo>
                    <a:pt x="158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4" name="Google Shape;3094;p46"/>
            <p:cNvSpPr/>
            <p:nvPr/>
          </p:nvSpPr>
          <p:spPr>
            <a:xfrm>
              <a:off x="6579850" y="3739950"/>
              <a:ext cx="39625" cy="81650"/>
            </a:xfrm>
            <a:custGeom>
              <a:avLst/>
              <a:gdLst/>
              <a:ahLst/>
              <a:cxnLst/>
              <a:rect l="l" t="t" r="r" b="b"/>
              <a:pathLst>
                <a:path w="1585" h="3266" fill="none" extrusionOk="0">
                  <a:moveTo>
                    <a:pt x="1585" y="0"/>
                  </a:moveTo>
                  <a:lnTo>
                    <a:pt x="1585" y="0"/>
                  </a:lnTo>
                  <a:lnTo>
                    <a:pt x="1345" y="48"/>
                  </a:lnTo>
                  <a:lnTo>
                    <a:pt x="1105" y="96"/>
                  </a:lnTo>
                  <a:lnTo>
                    <a:pt x="913" y="240"/>
                  </a:lnTo>
                  <a:lnTo>
                    <a:pt x="721" y="336"/>
                  </a:lnTo>
                  <a:lnTo>
                    <a:pt x="528" y="528"/>
                  </a:lnTo>
                  <a:lnTo>
                    <a:pt x="336" y="720"/>
                  </a:lnTo>
                  <a:lnTo>
                    <a:pt x="192" y="912"/>
                  </a:lnTo>
                  <a:lnTo>
                    <a:pt x="96" y="1153"/>
                  </a:lnTo>
                  <a:lnTo>
                    <a:pt x="96" y="1153"/>
                  </a:lnTo>
                  <a:lnTo>
                    <a:pt x="0" y="1489"/>
                  </a:lnTo>
                  <a:lnTo>
                    <a:pt x="0" y="1825"/>
                  </a:lnTo>
                  <a:lnTo>
                    <a:pt x="0" y="2113"/>
                  </a:lnTo>
                  <a:lnTo>
                    <a:pt x="96" y="2401"/>
                  </a:lnTo>
                  <a:lnTo>
                    <a:pt x="240" y="2689"/>
                  </a:lnTo>
                  <a:lnTo>
                    <a:pt x="384" y="2930"/>
                  </a:lnTo>
                  <a:lnTo>
                    <a:pt x="625" y="3122"/>
                  </a:lnTo>
                  <a:lnTo>
                    <a:pt x="865" y="3266"/>
                  </a:lnTo>
                  <a:lnTo>
                    <a:pt x="865" y="3266"/>
                  </a:lnTo>
                  <a:lnTo>
                    <a:pt x="1009" y="2545"/>
                  </a:lnTo>
                  <a:lnTo>
                    <a:pt x="1249" y="1825"/>
                  </a:lnTo>
                  <a:lnTo>
                    <a:pt x="1585" y="912"/>
                  </a:lnTo>
                  <a:lnTo>
                    <a:pt x="1585" y="912"/>
                  </a:lnTo>
                  <a:lnTo>
                    <a:pt x="1537" y="961"/>
                  </a:lnTo>
                  <a:lnTo>
                    <a:pt x="1537" y="961"/>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5" name="Google Shape;3095;p46"/>
            <p:cNvSpPr/>
            <p:nvPr/>
          </p:nvSpPr>
          <p:spPr>
            <a:xfrm>
              <a:off x="6600250" y="3625875"/>
              <a:ext cx="445450" cy="427450"/>
            </a:xfrm>
            <a:custGeom>
              <a:avLst/>
              <a:gdLst/>
              <a:ahLst/>
              <a:cxnLst/>
              <a:rect l="l" t="t" r="r" b="b"/>
              <a:pathLst>
                <a:path w="17818" h="17098" extrusionOk="0">
                  <a:moveTo>
                    <a:pt x="8069" y="1"/>
                  </a:moveTo>
                  <a:lnTo>
                    <a:pt x="7348" y="49"/>
                  </a:lnTo>
                  <a:lnTo>
                    <a:pt x="6628" y="193"/>
                  </a:lnTo>
                  <a:lnTo>
                    <a:pt x="5956" y="385"/>
                  </a:lnTo>
                  <a:lnTo>
                    <a:pt x="5283" y="625"/>
                  </a:lnTo>
                  <a:lnTo>
                    <a:pt x="4659" y="961"/>
                  </a:lnTo>
                  <a:lnTo>
                    <a:pt x="4035" y="1345"/>
                  </a:lnTo>
                  <a:lnTo>
                    <a:pt x="3410" y="1778"/>
                  </a:lnTo>
                  <a:lnTo>
                    <a:pt x="2882" y="2258"/>
                  </a:lnTo>
                  <a:lnTo>
                    <a:pt x="2354" y="2786"/>
                  </a:lnTo>
                  <a:lnTo>
                    <a:pt x="1874" y="3362"/>
                  </a:lnTo>
                  <a:lnTo>
                    <a:pt x="1489" y="3987"/>
                  </a:lnTo>
                  <a:lnTo>
                    <a:pt x="1153" y="4611"/>
                  </a:lnTo>
                  <a:lnTo>
                    <a:pt x="865" y="5283"/>
                  </a:lnTo>
                  <a:lnTo>
                    <a:pt x="433" y="6388"/>
                  </a:lnTo>
                  <a:lnTo>
                    <a:pt x="241" y="7108"/>
                  </a:lnTo>
                  <a:lnTo>
                    <a:pt x="97" y="7781"/>
                  </a:lnTo>
                  <a:lnTo>
                    <a:pt x="1" y="8501"/>
                  </a:lnTo>
                  <a:lnTo>
                    <a:pt x="1" y="9173"/>
                  </a:lnTo>
                  <a:lnTo>
                    <a:pt x="49" y="9894"/>
                  </a:lnTo>
                  <a:lnTo>
                    <a:pt x="193" y="10566"/>
                  </a:lnTo>
                  <a:lnTo>
                    <a:pt x="385" y="11190"/>
                  </a:lnTo>
                  <a:lnTo>
                    <a:pt x="625" y="11815"/>
                  </a:lnTo>
                  <a:lnTo>
                    <a:pt x="961" y="12439"/>
                  </a:lnTo>
                  <a:lnTo>
                    <a:pt x="1345" y="13015"/>
                  </a:lnTo>
                  <a:lnTo>
                    <a:pt x="1778" y="13544"/>
                  </a:lnTo>
                  <a:lnTo>
                    <a:pt x="2258" y="14072"/>
                  </a:lnTo>
                  <a:lnTo>
                    <a:pt x="2786" y="14504"/>
                  </a:lnTo>
                  <a:lnTo>
                    <a:pt x="3362" y="14888"/>
                  </a:lnTo>
                  <a:lnTo>
                    <a:pt x="3987" y="15273"/>
                  </a:lnTo>
                  <a:lnTo>
                    <a:pt x="4659" y="15513"/>
                  </a:lnTo>
                  <a:lnTo>
                    <a:pt x="7493" y="16617"/>
                  </a:lnTo>
                  <a:lnTo>
                    <a:pt x="8213" y="16809"/>
                  </a:lnTo>
                  <a:lnTo>
                    <a:pt x="8933" y="17002"/>
                  </a:lnTo>
                  <a:lnTo>
                    <a:pt x="9702" y="17098"/>
                  </a:lnTo>
                  <a:lnTo>
                    <a:pt x="11239" y="17098"/>
                  </a:lnTo>
                  <a:lnTo>
                    <a:pt x="11959" y="17002"/>
                  </a:lnTo>
                  <a:lnTo>
                    <a:pt x="12679" y="16809"/>
                  </a:lnTo>
                  <a:lnTo>
                    <a:pt x="13400" y="16617"/>
                  </a:lnTo>
                  <a:lnTo>
                    <a:pt x="14072" y="16281"/>
                  </a:lnTo>
                  <a:lnTo>
                    <a:pt x="14648" y="15945"/>
                  </a:lnTo>
                  <a:lnTo>
                    <a:pt x="15177" y="15513"/>
                  </a:lnTo>
                  <a:lnTo>
                    <a:pt x="15657" y="15033"/>
                  </a:lnTo>
                  <a:lnTo>
                    <a:pt x="16041" y="14456"/>
                  </a:lnTo>
                  <a:lnTo>
                    <a:pt x="16233" y="14168"/>
                  </a:lnTo>
                  <a:lnTo>
                    <a:pt x="16377" y="13832"/>
                  </a:lnTo>
                  <a:lnTo>
                    <a:pt x="16473" y="13496"/>
                  </a:lnTo>
                  <a:lnTo>
                    <a:pt x="16569" y="13160"/>
                  </a:lnTo>
                  <a:lnTo>
                    <a:pt x="16617" y="12775"/>
                  </a:lnTo>
                  <a:lnTo>
                    <a:pt x="16665" y="12391"/>
                  </a:lnTo>
                  <a:lnTo>
                    <a:pt x="17050" y="11287"/>
                  </a:lnTo>
                  <a:lnTo>
                    <a:pt x="17290" y="10566"/>
                  </a:lnTo>
                  <a:lnTo>
                    <a:pt x="17482" y="9846"/>
                  </a:lnTo>
                  <a:lnTo>
                    <a:pt x="17626" y="9173"/>
                  </a:lnTo>
                  <a:lnTo>
                    <a:pt x="17722" y="8453"/>
                  </a:lnTo>
                  <a:lnTo>
                    <a:pt x="17818" y="7733"/>
                  </a:lnTo>
                  <a:lnTo>
                    <a:pt x="17770" y="7012"/>
                  </a:lnTo>
                  <a:lnTo>
                    <a:pt x="17722" y="6340"/>
                  </a:lnTo>
                  <a:lnTo>
                    <a:pt x="17578" y="5668"/>
                  </a:lnTo>
                  <a:lnTo>
                    <a:pt x="17386" y="5043"/>
                  </a:lnTo>
                  <a:lnTo>
                    <a:pt x="17098" y="4419"/>
                  </a:lnTo>
                  <a:lnTo>
                    <a:pt x="16761" y="3891"/>
                  </a:lnTo>
                  <a:lnTo>
                    <a:pt x="16281" y="3362"/>
                  </a:lnTo>
                  <a:lnTo>
                    <a:pt x="15753" y="2882"/>
                  </a:lnTo>
                  <a:lnTo>
                    <a:pt x="15177" y="2498"/>
                  </a:lnTo>
                  <a:lnTo>
                    <a:pt x="14456" y="2162"/>
                  </a:lnTo>
                  <a:lnTo>
                    <a:pt x="13640" y="1922"/>
                  </a:lnTo>
                  <a:lnTo>
                    <a:pt x="10182" y="385"/>
                  </a:lnTo>
                  <a:lnTo>
                    <a:pt x="9462" y="145"/>
                  </a:lnTo>
                  <a:lnTo>
                    <a:pt x="8789" y="49"/>
                  </a:lnTo>
                  <a:lnTo>
                    <a:pt x="806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6" name="Google Shape;3096;p46"/>
            <p:cNvSpPr/>
            <p:nvPr/>
          </p:nvSpPr>
          <p:spPr>
            <a:xfrm>
              <a:off x="6600250" y="3625875"/>
              <a:ext cx="445450" cy="427450"/>
            </a:xfrm>
            <a:custGeom>
              <a:avLst/>
              <a:gdLst/>
              <a:ahLst/>
              <a:cxnLst/>
              <a:rect l="l" t="t" r="r" b="b"/>
              <a:pathLst>
                <a:path w="17818" h="17098" fill="none" extrusionOk="0">
                  <a:moveTo>
                    <a:pt x="10182" y="385"/>
                  </a:moveTo>
                  <a:lnTo>
                    <a:pt x="13640" y="1922"/>
                  </a:lnTo>
                  <a:lnTo>
                    <a:pt x="13640" y="1922"/>
                  </a:lnTo>
                  <a:lnTo>
                    <a:pt x="14456" y="2162"/>
                  </a:lnTo>
                  <a:lnTo>
                    <a:pt x="15177" y="2498"/>
                  </a:lnTo>
                  <a:lnTo>
                    <a:pt x="15753" y="2882"/>
                  </a:lnTo>
                  <a:lnTo>
                    <a:pt x="16281" y="3362"/>
                  </a:lnTo>
                  <a:lnTo>
                    <a:pt x="16761" y="3891"/>
                  </a:lnTo>
                  <a:lnTo>
                    <a:pt x="17098" y="4419"/>
                  </a:lnTo>
                  <a:lnTo>
                    <a:pt x="17386" y="5043"/>
                  </a:lnTo>
                  <a:lnTo>
                    <a:pt x="17578" y="5668"/>
                  </a:lnTo>
                  <a:lnTo>
                    <a:pt x="17722" y="6340"/>
                  </a:lnTo>
                  <a:lnTo>
                    <a:pt x="17770" y="7012"/>
                  </a:lnTo>
                  <a:lnTo>
                    <a:pt x="17818" y="7733"/>
                  </a:lnTo>
                  <a:lnTo>
                    <a:pt x="17722" y="8453"/>
                  </a:lnTo>
                  <a:lnTo>
                    <a:pt x="17626" y="9173"/>
                  </a:lnTo>
                  <a:lnTo>
                    <a:pt x="17482" y="9846"/>
                  </a:lnTo>
                  <a:lnTo>
                    <a:pt x="17290" y="10566"/>
                  </a:lnTo>
                  <a:lnTo>
                    <a:pt x="17050" y="11287"/>
                  </a:lnTo>
                  <a:lnTo>
                    <a:pt x="16665" y="12391"/>
                  </a:lnTo>
                  <a:lnTo>
                    <a:pt x="16665" y="12391"/>
                  </a:lnTo>
                  <a:lnTo>
                    <a:pt x="16617" y="12775"/>
                  </a:lnTo>
                  <a:lnTo>
                    <a:pt x="16569" y="13160"/>
                  </a:lnTo>
                  <a:lnTo>
                    <a:pt x="16473" y="13496"/>
                  </a:lnTo>
                  <a:lnTo>
                    <a:pt x="16377" y="13832"/>
                  </a:lnTo>
                  <a:lnTo>
                    <a:pt x="16233" y="14168"/>
                  </a:lnTo>
                  <a:lnTo>
                    <a:pt x="16041" y="14456"/>
                  </a:lnTo>
                  <a:lnTo>
                    <a:pt x="15657" y="15033"/>
                  </a:lnTo>
                  <a:lnTo>
                    <a:pt x="15177" y="15513"/>
                  </a:lnTo>
                  <a:lnTo>
                    <a:pt x="14648" y="15945"/>
                  </a:lnTo>
                  <a:lnTo>
                    <a:pt x="14072" y="16281"/>
                  </a:lnTo>
                  <a:lnTo>
                    <a:pt x="13400" y="16617"/>
                  </a:lnTo>
                  <a:lnTo>
                    <a:pt x="12679" y="16809"/>
                  </a:lnTo>
                  <a:lnTo>
                    <a:pt x="11959" y="17002"/>
                  </a:lnTo>
                  <a:lnTo>
                    <a:pt x="11239" y="17098"/>
                  </a:lnTo>
                  <a:lnTo>
                    <a:pt x="10470" y="17098"/>
                  </a:lnTo>
                  <a:lnTo>
                    <a:pt x="9702" y="17098"/>
                  </a:lnTo>
                  <a:lnTo>
                    <a:pt x="8933" y="17002"/>
                  </a:lnTo>
                  <a:lnTo>
                    <a:pt x="8213" y="16809"/>
                  </a:lnTo>
                  <a:lnTo>
                    <a:pt x="7493" y="16617"/>
                  </a:lnTo>
                  <a:lnTo>
                    <a:pt x="4659" y="15513"/>
                  </a:lnTo>
                  <a:lnTo>
                    <a:pt x="4659" y="15513"/>
                  </a:lnTo>
                  <a:lnTo>
                    <a:pt x="3987" y="15273"/>
                  </a:lnTo>
                  <a:lnTo>
                    <a:pt x="3362" y="14888"/>
                  </a:lnTo>
                  <a:lnTo>
                    <a:pt x="2786" y="14504"/>
                  </a:lnTo>
                  <a:lnTo>
                    <a:pt x="2258" y="14072"/>
                  </a:lnTo>
                  <a:lnTo>
                    <a:pt x="1778" y="13544"/>
                  </a:lnTo>
                  <a:lnTo>
                    <a:pt x="1345" y="13015"/>
                  </a:lnTo>
                  <a:lnTo>
                    <a:pt x="961" y="12439"/>
                  </a:lnTo>
                  <a:lnTo>
                    <a:pt x="625" y="11815"/>
                  </a:lnTo>
                  <a:lnTo>
                    <a:pt x="385" y="11190"/>
                  </a:lnTo>
                  <a:lnTo>
                    <a:pt x="193" y="10566"/>
                  </a:lnTo>
                  <a:lnTo>
                    <a:pt x="49" y="9894"/>
                  </a:lnTo>
                  <a:lnTo>
                    <a:pt x="1" y="9173"/>
                  </a:lnTo>
                  <a:lnTo>
                    <a:pt x="1" y="8501"/>
                  </a:lnTo>
                  <a:lnTo>
                    <a:pt x="97" y="7781"/>
                  </a:lnTo>
                  <a:lnTo>
                    <a:pt x="241" y="7108"/>
                  </a:lnTo>
                  <a:lnTo>
                    <a:pt x="433" y="6388"/>
                  </a:lnTo>
                  <a:lnTo>
                    <a:pt x="865" y="5283"/>
                  </a:lnTo>
                  <a:lnTo>
                    <a:pt x="865" y="5283"/>
                  </a:lnTo>
                  <a:lnTo>
                    <a:pt x="1153" y="4611"/>
                  </a:lnTo>
                  <a:lnTo>
                    <a:pt x="1489" y="3987"/>
                  </a:lnTo>
                  <a:lnTo>
                    <a:pt x="1874" y="3362"/>
                  </a:lnTo>
                  <a:lnTo>
                    <a:pt x="2354" y="2786"/>
                  </a:lnTo>
                  <a:lnTo>
                    <a:pt x="2882" y="2258"/>
                  </a:lnTo>
                  <a:lnTo>
                    <a:pt x="3410" y="1778"/>
                  </a:lnTo>
                  <a:lnTo>
                    <a:pt x="4035" y="1345"/>
                  </a:lnTo>
                  <a:lnTo>
                    <a:pt x="4659" y="961"/>
                  </a:lnTo>
                  <a:lnTo>
                    <a:pt x="5283" y="625"/>
                  </a:lnTo>
                  <a:lnTo>
                    <a:pt x="5956" y="385"/>
                  </a:lnTo>
                  <a:lnTo>
                    <a:pt x="6628" y="193"/>
                  </a:lnTo>
                  <a:lnTo>
                    <a:pt x="7348" y="49"/>
                  </a:lnTo>
                  <a:lnTo>
                    <a:pt x="8069" y="1"/>
                  </a:lnTo>
                  <a:lnTo>
                    <a:pt x="8789" y="49"/>
                  </a:lnTo>
                  <a:lnTo>
                    <a:pt x="9462" y="145"/>
                  </a:lnTo>
                  <a:lnTo>
                    <a:pt x="10182" y="38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7" name="Google Shape;3097;p46"/>
            <p:cNvSpPr/>
            <p:nvPr/>
          </p:nvSpPr>
          <p:spPr>
            <a:xfrm>
              <a:off x="6865600" y="3796375"/>
              <a:ext cx="94875" cy="111675"/>
            </a:xfrm>
            <a:custGeom>
              <a:avLst/>
              <a:gdLst/>
              <a:ahLst/>
              <a:cxnLst/>
              <a:rect l="l" t="t" r="r" b="b"/>
              <a:pathLst>
                <a:path w="3795" h="4467" extrusionOk="0">
                  <a:moveTo>
                    <a:pt x="1729" y="0"/>
                  </a:moveTo>
                  <a:lnTo>
                    <a:pt x="1393" y="96"/>
                  </a:lnTo>
                  <a:lnTo>
                    <a:pt x="1105" y="240"/>
                  </a:lnTo>
                  <a:lnTo>
                    <a:pt x="817" y="432"/>
                  </a:lnTo>
                  <a:lnTo>
                    <a:pt x="576" y="673"/>
                  </a:lnTo>
                  <a:lnTo>
                    <a:pt x="384" y="961"/>
                  </a:lnTo>
                  <a:lnTo>
                    <a:pt x="288" y="1297"/>
                  </a:lnTo>
                  <a:lnTo>
                    <a:pt x="48" y="2257"/>
                  </a:lnTo>
                  <a:lnTo>
                    <a:pt x="0" y="2594"/>
                  </a:lnTo>
                  <a:lnTo>
                    <a:pt x="0" y="2930"/>
                  </a:lnTo>
                  <a:lnTo>
                    <a:pt x="96" y="3266"/>
                  </a:lnTo>
                  <a:lnTo>
                    <a:pt x="240" y="3602"/>
                  </a:lnTo>
                  <a:lnTo>
                    <a:pt x="432" y="3890"/>
                  </a:lnTo>
                  <a:lnTo>
                    <a:pt x="673" y="4130"/>
                  </a:lnTo>
                  <a:lnTo>
                    <a:pt x="1009" y="4274"/>
                  </a:lnTo>
                  <a:lnTo>
                    <a:pt x="1345" y="4419"/>
                  </a:lnTo>
                  <a:lnTo>
                    <a:pt x="1681" y="4467"/>
                  </a:lnTo>
                  <a:lnTo>
                    <a:pt x="2017" y="4467"/>
                  </a:lnTo>
                  <a:lnTo>
                    <a:pt x="2353" y="4370"/>
                  </a:lnTo>
                  <a:lnTo>
                    <a:pt x="2690" y="4226"/>
                  </a:lnTo>
                  <a:lnTo>
                    <a:pt x="2978" y="4034"/>
                  </a:lnTo>
                  <a:lnTo>
                    <a:pt x="3218" y="3794"/>
                  </a:lnTo>
                  <a:lnTo>
                    <a:pt x="3362" y="3458"/>
                  </a:lnTo>
                  <a:lnTo>
                    <a:pt x="3506" y="3122"/>
                  </a:lnTo>
                  <a:lnTo>
                    <a:pt x="3746" y="2209"/>
                  </a:lnTo>
                  <a:lnTo>
                    <a:pt x="3794" y="1873"/>
                  </a:lnTo>
                  <a:lnTo>
                    <a:pt x="3794" y="1489"/>
                  </a:lnTo>
                  <a:lnTo>
                    <a:pt x="3698" y="1153"/>
                  </a:lnTo>
                  <a:lnTo>
                    <a:pt x="3554" y="865"/>
                  </a:lnTo>
                  <a:lnTo>
                    <a:pt x="3362" y="577"/>
                  </a:lnTo>
                  <a:lnTo>
                    <a:pt x="3122" y="336"/>
                  </a:lnTo>
                  <a:lnTo>
                    <a:pt x="2786" y="144"/>
                  </a:lnTo>
                  <a:lnTo>
                    <a:pt x="2449" y="48"/>
                  </a:lnTo>
                  <a:lnTo>
                    <a:pt x="2113"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8" name="Google Shape;3098;p46"/>
            <p:cNvSpPr/>
            <p:nvPr/>
          </p:nvSpPr>
          <p:spPr>
            <a:xfrm>
              <a:off x="6865600" y="3801175"/>
              <a:ext cx="69650" cy="96075"/>
            </a:xfrm>
            <a:custGeom>
              <a:avLst/>
              <a:gdLst/>
              <a:ahLst/>
              <a:cxnLst/>
              <a:rect l="l" t="t" r="r" b="b"/>
              <a:pathLst>
                <a:path w="2786" h="3843" extrusionOk="0">
                  <a:moveTo>
                    <a:pt x="1201" y="0"/>
                  </a:moveTo>
                  <a:lnTo>
                    <a:pt x="913" y="192"/>
                  </a:lnTo>
                  <a:lnTo>
                    <a:pt x="625" y="433"/>
                  </a:lnTo>
                  <a:lnTo>
                    <a:pt x="432" y="769"/>
                  </a:lnTo>
                  <a:lnTo>
                    <a:pt x="288" y="1105"/>
                  </a:lnTo>
                  <a:lnTo>
                    <a:pt x="48" y="2065"/>
                  </a:lnTo>
                  <a:lnTo>
                    <a:pt x="0" y="2257"/>
                  </a:lnTo>
                  <a:lnTo>
                    <a:pt x="0" y="2498"/>
                  </a:lnTo>
                  <a:lnTo>
                    <a:pt x="48" y="2930"/>
                  </a:lnTo>
                  <a:lnTo>
                    <a:pt x="192" y="3362"/>
                  </a:lnTo>
                  <a:lnTo>
                    <a:pt x="480" y="3698"/>
                  </a:lnTo>
                  <a:lnTo>
                    <a:pt x="673" y="3794"/>
                  </a:lnTo>
                  <a:lnTo>
                    <a:pt x="1009" y="3842"/>
                  </a:lnTo>
                  <a:lnTo>
                    <a:pt x="1297" y="3794"/>
                  </a:lnTo>
                  <a:lnTo>
                    <a:pt x="1633" y="3698"/>
                  </a:lnTo>
                  <a:lnTo>
                    <a:pt x="1921" y="3506"/>
                  </a:lnTo>
                  <a:lnTo>
                    <a:pt x="2161" y="3266"/>
                  </a:lnTo>
                  <a:lnTo>
                    <a:pt x="2401" y="2978"/>
                  </a:lnTo>
                  <a:lnTo>
                    <a:pt x="2546" y="2690"/>
                  </a:lnTo>
                  <a:lnTo>
                    <a:pt x="2690" y="2306"/>
                  </a:lnTo>
                  <a:lnTo>
                    <a:pt x="2786" y="1921"/>
                  </a:lnTo>
                  <a:lnTo>
                    <a:pt x="2786" y="1537"/>
                  </a:lnTo>
                  <a:lnTo>
                    <a:pt x="2690" y="1153"/>
                  </a:lnTo>
                  <a:lnTo>
                    <a:pt x="2594" y="865"/>
                  </a:lnTo>
                  <a:lnTo>
                    <a:pt x="2449" y="577"/>
                  </a:lnTo>
                  <a:lnTo>
                    <a:pt x="2209" y="336"/>
                  </a:lnTo>
                  <a:lnTo>
                    <a:pt x="1969" y="144"/>
                  </a:lnTo>
                  <a:lnTo>
                    <a:pt x="163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9" name="Google Shape;3099;p46"/>
            <p:cNvSpPr/>
            <p:nvPr/>
          </p:nvSpPr>
          <p:spPr>
            <a:xfrm>
              <a:off x="6699900" y="3747150"/>
              <a:ext cx="96075" cy="111675"/>
            </a:xfrm>
            <a:custGeom>
              <a:avLst/>
              <a:gdLst/>
              <a:ahLst/>
              <a:cxnLst/>
              <a:rect l="l" t="t" r="r" b="b"/>
              <a:pathLst>
                <a:path w="3843" h="4467" extrusionOk="0">
                  <a:moveTo>
                    <a:pt x="1874" y="0"/>
                  </a:moveTo>
                  <a:lnTo>
                    <a:pt x="1538" y="48"/>
                  </a:lnTo>
                  <a:lnTo>
                    <a:pt x="1201" y="192"/>
                  </a:lnTo>
                  <a:lnTo>
                    <a:pt x="913" y="384"/>
                  </a:lnTo>
                  <a:lnTo>
                    <a:pt x="673" y="624"/>
                  </a:lnTo>
                  <a:lnTo>
                    <a:pt x="481" y="913"/>
                  </a:lnTo>
                  <a:lnTo>
                    <a:pt x="337" y="1249"/>
                  </a:lnTo>
                  <a:lnTo>
                    <a:pt x="49" y="2161"/>
                  </a:lnTo>
                  <a:lnTo>
                    <a:pt x="1" y="2497"/>
                  </a:lnTo>
                  <a:lnTo>
                    <a:pt x="1" y="2834"/>
                  </a:lnTo>
                  <a:lnTo>
                    <a:pt x="49" y="3170"/>
                  </a:lnTo>
                  <a:lnTo>
                    <a:pt x="193" y="3506"/>
                  </a:lnTo>
                  <a:lnTo>
                    <a:pt x="385" y="3794"/>
                  </a:lnTo>
                  <a:lnTo>
                    <a:pt x="625" y="4034"/>
                  </a:lnTo>
                  <a:lnTo>
                    <a:pt x="913" y="4226"/>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843" y="1921"/>
                  </a:lnTo>
                  <a:lnTo>
                    <a:pt x="3843" y="1585"/>
                  </a:lnTo>
                  <a:lnTo>
                    <a:pt x="3747" y="1249"/>
                  </a:lnTo>
                  <a:lnTo>
                    <a:pt x="3651" y="913"/>
                  </a:lnTo>
                  <a:lnTo>
                    <a:pt x="3459" y="624"/>
                  </a:lnTo>
                  <a:lnTo>
                    <a:pt x="3218" y="384"/>
                  </a:lnTo>
                  <a:lnTo>
                    <a:pt x="2930" y="192"/>
                  </a:lnTo>
                  <a:lnTo>
                    <a:pt x="2594" y="48"/>
                  </a:lnTo>
                  <a:lnTo>
                    <a:pt x="221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0" name="Google Shape;3100;p46"/>
            <p:cNvSpPr/>
            <p:nvPr/>
          </p:nvSpPr>
          <p:spPr>
            <a:xfrm>
              <a:off x="6699900" y="3747150"/>
              <a:ext cx="96075" cy="111675"/>
            </a:xfrm>
            <a:custGeom>
              <a:avLst/>
              <a:gdLst/>
              <a:ahLst/>
              <a:cxnLst/>
              <a:rect l="l" t="t" r="r" b="b"/>
              <a:pathLst>
                <a:path w="3843" h="4467" fill="none" extrusionOk="0">
                  <a:moveTo>
                    <a:pt x="1249" y="4370"/>
                  </a:moveTo>
                  <a:lnTo>
                    <a:pt x="1249" y="4370"/>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747" y="2305"/>
                  </a:lnTo>
                  <a:lnTo>
                    <a:pt x="3843" y="1921"/>
                  </a:lnTo>
                  <a:lnTo>
                    <a:pt x="3843" y="1585"/>
                  </a:lnTo>
                  <a:lnTo>
                    <a:pt x="3747" y="1249"/>
                  </a:lnTo>
                  <a:lnTo>
                    <a:pt x="3651" y="913"/>
                  </a:lnTo>
                  <a:lnTo>
                    <a:pt x="3459" y="624"/>
                  </a:lnTo>
                  <a:lnTo>
                    <a:pt x="3218" y="384"/>
                  </a:lnTo>
                  <a:lnTo>
                    <a:pt x="2930" y="192"/>
                  </a:lnTo>
                  <a:lnTo>
                    <a:pt x="2594" y="48"/>
                  </a:lnTo>
                  <a:lnTo>
                    <a:pt x="2594" y="48"/>
                  </a:lnTo>
                  <a:lnTo>
                    <a:pt x="2210" y="0"/>
                  </a:lnTo>
                  <a:lnTo>
                    <a:pt x="1874" y="0"/>
                  </a:lnTo>
                  <a:lnTo>
                    <a:pt x="1538" y="48"/>
                  </a:lnTo>
                  <a:lnTo>
                    <a:pt x="1201" y="192"/>
                  </a:lnTo>
                  <a:lnTo>
                    <a:pt x="913" y="384"/>
                  </a:lnTo>
                  <a:lnTo>
                    <a:pt x="673" y="624"/>
                  </a:lnTo>
                  <a:lnTo>
                    <a:pt x="481" y="913"/>
                  </a:lnTo>
                  <a:lnTo>
                    <a:pt x="337" y="1249"/>
                  </a:lnTo>
                  <a:lnTo>
                    <a:pt x="49" y="2161"/>
                  </a:lnTo>
                  <a:lnTo>
                    <a:pt x="49" y="2161"/>
                  </a:lnTo>
                  <a:lnTo>
                    <a:pt x="1" y="2497"/>
                  </a:lnTo>
                  <a:lnTo>
                    <a:pt x="1" y="2834"/>
                  </a:lnTo>
                  <a:lnTo>
                    <a:pt x="49" y="3170"/>
                  </a:lnTo>
                  <a:lnTo>
                    <a:pt x="193" y="3506"/>
                  </a:lnTo>
                  <a:lnTo>
                    <a:pt x="385" y="3794"/>
                  </a:lnTo>
                  <a:lnTo>
                    <a:pt x="625" y="4034"/>
                  </a:lnTo>
                  <a:lnTo>
                    <a:pt x="913" y="4226"/>
                  </a:lnTo>
                  <a:lnTo>
                    <a:pt x="1249" y="43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1" name="Google Shape;3101;p46"/>
            <p:cNvSpPr/>
            <p:nvPr/>
          </p:nvSpPr>
          <p:spPr>
            <a:xfrm>
              <a:off x="6699900" y="3750750"/>
              <a:ext cx="70875" cy="96075"/>
            </a:xfrm>
            <a:custGeom>
              <a:avLst/>
              <a:gdLst/>
              <a:ahLst/>
              <a:cxnLst/>
              <a:rect l="l" t="t" r="r" b="b"/>
              <a:pathLst>
                <a:path w="2835" h="3843" extrusionOk="0">
                  <a:moveTo>
                    <a:pt x="1297" y="0"/>
                  </a:moveTo>
                  <a:lnTo>
                    <a:pt x="1009" y="192"/>
                  </a:lnTo>
                  <a:lnTo>
                    <a:pt x="721" y="432"/>
                  </a:lnTo>
                  <a:lnTo>
                    <a:pt x="481" y="721"/>
                  </a:lnTo>
                  <a:lnTo>
                    <a:pt x="337" y="1105"/>
                  </a:lnTo>
                  <a:lnTo>
                    <a:pt x="49" y="2017"/>
                  </a:lnTo>
                  <a:lnTo>
                    <a:pt x="1" y="2209"/>
                  </a:lnTo>
                  <a:lnTo>
                    <a:pt x="1" y="2450"/>
                  </a:lnTo>
                  <a:lnTo>
                    <a:pt x="49" y="2882"/>
                  </a:lnTo>
                  <a:lnTo>
                    <a:pt x="193" y="3314"/>
                  </a:lnTo>
                  <a:lnTo>
                    <a:pt x="433" y="3698"/>
                  </a:lnTo>
                  <a:lnTo>
                    <a:pt x="625" y="3746"/>
                  </a:lnTo>
                  <a:lnTo>
                    <a:pt x="961" y="3842"/>
                  </a:lnTo>
                  <a:lnTo>
                    <a:pt x="1249" y="3794"/>
                  </a:lnTo>
                  <a:lnTo>
                    <a:pt x="1586" y="3698"/>
                  </a:lnTo>
                  <a:lnTo>
                    <a:pt x="1874" y="3554"/>
                  </a:lnTo>
                  <a:lnTo>
                    <a:pt x="2114" y="3314"/>
                  </a:lnTo>
                  <a:lnTo>
                    <a:pt x="2354" y="3074"/>
                  </a:lnTo>
                  <a:lnTo>
                    <a:pt x="2546" y="2738"/>
                  </a:lnTo>
                  <a:lnTo>
                    <a:pt x="2690" y="2353"/>
                  </a:lnTo>
                  <a:lnTo>
                    <a:pt x="2786" y="1969"/>
                  </a:lnTo>
                  <a:lnTo>
                    <a:pt x="2834" y="1585"/>
                  </a:lnTo>
                  <a:lnTo>
                    <a:pt x="2786" y="1249"/>
                  </a:lnTo>
                  <a:lnTo>
                    <a:pt x="2690" y="913"/>
                  </a:lnTo>
                  <a:lnTo>
                    <a:pt x="2498" y="625"/>
                  </a:lnTo>
                  <a:lnTo>
                    <a:pt x="2306" y="384"/>
                  </a:lnTo>
                  <a:lnTo>
                    <a:pt x="2066" y="192"/>
                  </a:lnTo>
                  <a:lnTo>
                    <a:pt x="1778" y="48"/>
                  </a:lnTo>
                  <a:lnTo>
                    <a:pt x="153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2" name="Google Shape;3102;p46"/>
            <p:cNvSpPr/>
            <p:nvPr/>
          </p:nvSpPr>
          <p:spPr>
            <a:xfrm>
              <a:off x="6961650" y="3846800"/>
              <a:ext cx="134475" cy="144100"/>
            </a:xfrm>
            <a:custGeom>
              <a:avLst/>
              <a:gdLst/>
              <a:ahLst/>
              <a:cxnLst/>
              <a:rect l="l" t="t" r="r" b="b"/>
              <a:pathLst>
                <a:path w="5379" h="5764" extrusionOk="0">
                  <a:moveTo>
                    <a:pt x="2642" y="0"/>
                  </a:moveTo>
                  <a:lnTo>
                    <a:pt x="2113" y="96"/>
                  </a:lnTo>
                  <a:lnTo>
                    <a:pt x="1633" y="288"/>
                  </a:lnTo>
                  <a:lnTo>
                    <a:pt x="1153" y="577"/>
                  </a:lnTo>
                  <a:lnTo>
                    <a:pt x="769" y="961"/>
                  </a:lnTo>
                  <a:lnTo>
                    <a:pt x="432" y="1441"/>
                  </a:ln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458" y="48"/>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3" name="Google Shape;3103;p46"/>
            <p:cNvSpPr/>
            <p:nvPr/>
          </p:nvSpPr>
          <p:spPr>
            <a:xfrm>
              <a:off x="6961650" y="3846800"/>
              <a:ext cx="134475" cy="144100"/>
            </a:xfrm>
            <a:custGeom>
              <a:avLst/>
              <a:gdLst/>
              <a:ahLst/>
              <a:cxnLst/>
              <a:rect l="l" t="t" r="r" b="b"/>
              <a:pathLst>
                <a:path w="5379" h="5764" fill="none" extrusionOk="0">
                  <a:moveTo>
                    <a:pt x="192" y="1969"/>
                  </a:move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698" y="144"/>
                  </a:lnTo>
                  <a:lnTo>
                    <a:pt x="3458" y="48"/>
                  </a:lnTo>
                  <a:lnTo>
                    <a:pt x="3170" y="0"/>
                  </a:lnTo>
                  <a:lnTo>
                    <a:pt x="2642" y="0"/>
                  </a:lnTo>
                  <a:lnTo>
                    <a:pt x="2113" y="96"/>
                  </a:lnTo>
                  <a:lnTo>
                    <a:pt x="1633" y="288"/>
                  </a:lnTo>
                  <a:lnTo>
                    <a:pt x="1153" y="577"/>
                  </a:lnTo>
                  <a:lnTo>
                    <a:pt x="769" y="961"/>
                  </a:lnTo>
                  <a:lnTo>
                    <a:pt x="432" y="1441"/>
                  </a:lnTo>
                  <a:lnTo>
                    <a:pt x="192" y="196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4" name="Google Shape;3104;p46"/>
            <p:cNvSpPr/>
            <p:nvPr/>
          </p:nvSpPr>
          <p:spPr>
            <a:xfrm>
              <a:off x="6991650" y="3876800"/>
              <a:ext cx="80475" cy="85275"/>
            </a:xfrm>
            <a:custGeom>
              <a:avLst/>
              <a:gdLst/>
              <a:ahLst/>
              <a:cxnLst/>
              <a:rect l="l" t="t" r="r" b="b"/>
              <a:pathLst>
                <a:path w="3219" h="3411" extrusionOk="0">
                  <a:moveTo>
                    <a:pt x="1442" y="1"/>
                  </a:moveTo>
                  <a:lnTo>
                    <a:pt x="1201" y="97"/>
                  </a:lnTo>
                  <a:lnTo>
                    <a:pt x="961" y="193"/>
                  </a:lnTo>
                  <a:lnTo>
                    <a:pt x="769" y="337"/>
                  </a:lnTo>
                  <a:lnTo>
                    <a:pt x="577" y="481"/>
                  </a:lnTo>
                  <a:lnTo>
                    <a:pt x="385" y="673"/>
                  </a:lnTo>
                  <a:lnTo>
                    <a:pt x="241" y="913"/>
                  </a:lnTo>
                  <a:lnTo>
                    <a:pt x="145" y="1153"/>
                  </a:lnTo>
                  <a:lnTo>
                    <a:pt x="49" y="1490"/>
                  </a:lnTo>
                  <a:lnTo>
                    <a:pt x="1" y="1826"/>
                  </a:lnTo>
                  <a:lnTo>
                    <a:pt x="49" y="2162"/>
                  </a:lnTo>
                  <a:lnTo>
                    <a:pt x="145" y="2450"/>
                  </a:lnTo>
                  <a:lnTo>
                    <a:pt x="289" y="2738"/>
                  </a:lnTo>
                  <a:lnTo>
                    <a:pt x="481" y="2978"/>
                  </a:lnTo>
                  <a:lnTo>
                    <a:pt x="721" y="3171"/>
                  </a:lnTo>
                  <a:lnTo>
                    <a:pt x="1009" y="3315"/>
                  </a:lnTo>
                  <a:lnTo>
                    <a:pt x="1249" y="3363"/>
                  </a:lnTo>
                  <a:lnTo>
                    <a:pt x="1538" y="3411"/>
                  </a:lnTo>
                  <a:lnTo>
                    <a:pt x="1778" y="3411"/>
                  </a:lnTo>
                  <a:lnTo>
                    <a:pt x="2018" y="3315"/>
                  </a:lnTo>
                  <a:lnTo>
                    <a:pt x="2258" y="3219"/>
                  </a:lnTo>
                  <a:lnTo>
                    <a:pt x="2450" y="3075"/>
                  </a:lnTo>
                  <a:lnTo>
                    <a:pt x="2642" y="2930"/>
                  </a:lnTo>
                  <a:lnTo>
                    <a:pt x="2834" y="2738"/>
                  </a:lnTo>
                  <a:lnTo>
                    <a:pt x="2978" y="2498"/>
                  </a:lnTo>
                  <a:lnTo>
                    <a:pt x="3074" y="2258"/>
                  </a:lnTo>
                  <a:lnTo>
                    <a:pt x="3170" y="1922"/>
                  </a:lnTo>
                  <a:lnTo>
                    <a:pt x="3219" y="1586"/>
                  </a:lnTo>
                  <a:lnTo>
                    <a:pt x="3170" y="1250"/>
                  </a:lnTo>
                  <a:lnTo>
                    <a:pt x="3074" y="961"/>
                  </a:lnTo>
                  <a:lnTo>
                    <a:pt x="2930" y="673"/>
                  </a:lnTo>
                  <a:lnTo>
                    <a:pt x="2738" y="433"/>
                  </a:lnTo>
                  <a:lnTo>
                    <a:pt x="2498" y="241"/>
                  </a:lnTo>
                  <a:lnTo>
                    <a:pt x="2210" y="97"/>
                  </a:lnTo>
                  <a:lnTo>
                    <a:pt x="1970" y="49"/>
                  </a:lnTo>
                  <a:lnTo>
                    <a:pt x="1682"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5" name="Google Shape;3105;p46"/>
            <p:cNvSpPr/>
            <p:nvPr/>
          </p:nvSpPr>
          <p:spPr>
            <a:xfrm>
              <a:off x="6991650" y="3876800"/>
              <a:ext cx="80475" cy="85275"/>
            </a:xfrm>
            <a:custGeom>
              <a:avLst/>
              <a:gdLst/>
              <a:ahLst/>
              <a:cxnLst/>
              <a:rect l="l" t="t" r="r" b="b"/>
              <a:pathLst>
                <a:path w="3219" h="3411" fill="none" extrusionOk="0">
                  <a:moveTo>
                    <a:pt x="1682" y="1"/>
                  </a:moveTo>
                  <a:lnTo>
                    <a:pt x="1682" y="1"/>
                  </a:lnTo>
                  <a:lnTo>
                    <a:pt x="1442" y="1"/>
                  </a:lnTo>
                  <a:lnTo>
                    <a:pt x="1201" y="97"/>
                  </a:lnTo>
                  <a:lnTo>
                    <a:pt x="961" y="193"/>
                  </a:lnTo>
                  <a:lnTo>
                    <a:pt x="769" y="337"/>
                  </a:lnTo>
                  <a:lnTo>
                    <a:pt x="577" y="481"/>
                  </a:lnTo>
                  <a:lnTo>
                    <a:pt x="385" y="673"/>
                  </a:lnTo>
                  <a:lnTo>
                    <a:pt x="241" y="913"/>
                  </a:lnTo>
                  <a:lnTo>
                    <a:pt x="145" y="1153"/>
                  </a:lnTo>
                  <a:lnTo>
                    <a:pt x="145" y="1153"/>
                  </a:lnTo>
                  <a:lnTo>
                    <a:pt x="49" y="1490"/>
                  </a:lnTo>
                  <a:lnTo>
                    <a:pt x="1" y="1826"/>
                  </a:lnTo>
                  <a:lnTo>
                    <a:pt x="49" y="2162"/>
                  </a:lnTo>
                  <a:lnTo>
                    <a:pt x="145" y="2450"/>
                  </a:lnTo>
                  <a:lnTo>
                    <a:pt x="289" y="2738"/>
                  </a:lnTo>
                  <a:lnTo>
                    <a:pt x="481" y="2978"/>
                  </a:lnTo>
                  <a:lnTo>
                    <a:pt x="721" y="3171"/>
                  </a:lnTo>
                  <a:lnTo>
                    <a:pt x="1009" y="3315"/>
                  </a:lnTo>
                  <a:lnTo>
                    <a:pt x="1009" y="3315"/>
                  </a:lnTo>
                  <a:lnTo>
                    <a:pt x="1249" y="3363"/>
                  </a:lnTo>
                  <a:lnTo>
                    <a:pt x="1538" y="3411"/>
                  </a:lnTo>
                  <a:lnTo>
                    <a:pt x="1538" y="3411"/>
                  </a:lnTo>
                  <a:lnTo>
                    <a:pt x="1778" y="3411"/>
                  </a:lnTo>
                  <a:lnTo>
                    <a:pt x="2018" y="3315"/>
                  </a:lnTo>
                  <a:lnTo>
                    <a:pt x="2258" y="3219"/>
                  </a:lnTo>
                  <a:lnTo>
                    <a:pt x="2450" y="3075"/>
                  </a:lnTo>
                  <a:lnTo>
                    <a:pt x="2642" y="2930"/>
                  </a:lnTo>
                  <a:lnTo>
                    <a:pt x="2834" y="2738"/>
                  </a:lnTo>
                  <a:lnTo>
                    <a:pt x="2978" y="2498"/>
                  </a:lnTo>
                  <a:lnTo>
                    <a:pt x="3074" y="2258"/>
                  </a:lnTo>
                  <a:lnTo>
                    <a:pt x="3074" y="2258"/>
                  </a:lnTo>
                  <a:lnTo>
                    <a:pt x="3170" y="1922"/>
                  </a:lnTo>
                  <a:lnTo>
                    <a:pt x="3219" y="1586"/>
                  </a:lnTo>
                  <a:lnTo>
                    <a:pt x="3170" y="1250"/>
                  </a:lnTo>
                  <a:lnTo>
                    <a:pt x="3074" y="961"/>
                  </a:lnTo>
                  <a:lnTo>
                    <a:pt x="2930" y="673"/>
                  </a:lnTo>
                  <a:lnTo>
                    <a:pt x="2738" y="433"/>
                  </a:lnTo>
                  <a:lnTo>
                    <a:pt x="2498" y="241"/>
                  </a:lnTo>
                  <a:lnTo>
                    <a:pt x="2210" y="97"/>
                  </a:lnTo>
                  <a:lnTo>
                    <a:pt x="2210" y="97"/>
                  </a:lnTo>
                  <a:lnTo>
                    <a:pt x="1970" y="49"/>
                  </a:lnTo>
                  <a:lnTo>
                    <a:pt x="168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6" name="Google Shape;3106;p46"/>
            <p:cNvSpPr/>
            <p:nvPr/>
          </p:nvSpPr>
          <p:spPr>
            <a:xfrm>
              <a:off x="6618250" y="3496200"/>
              <a:ext cx="552325" cy="428650"/>
            </a:xfrm>
            <a:custGeom>
              <a:avLst/>
              <a:gdLst/>
              <a:ahLst/>
              <a:cxnLst/>
              <a:rect l="l" t="t" r="r" b="b"/>
              <a:pathLst>
                <a:path w="22093" h="17146" extrusionOk="0">
                  <a:moveTo>
                    <a:pt x="9078" y="1"/>
                  </a:move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337" y="8069"/>
                  </a:lnTo>
                  <a:lnTo>
                    <a:pt x="193" y="8934"/>
                  </a:lnTo>
                  <a:lnTo>
                    <a:pt x="49" y="9846"/>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575" y="6484"/>
                  </a:lnTo>
                  <a:lnTo>
                    <a:pt x="11767" y="6772"/>
                  </a:lnTo>
                  <a:lnTo>
                    <a:pt x="12391" y="7589"/>
                  </a:lnTo>
                  <a:lnTo>
                    <a:pt x="13112" y="8693"/>
                  </a:lnTo>
                  <a:lnTo>
                    <a:pt x="13928" y="9990"/>
                  </a:lnTo>
                  <a:lnTo>
                    <a:pt x="15321" y="12391"/>
                  </a:lnTo>
                  <a:lnTo>
                    <a:pt x="15945" y="13448"/>
                  </a:lnTo>
                  <a:lnTo>
                    <a:pt x="15657" y="13928"/>
                  </a:lnTo>
                  <a:lnTo>
                    <a:pt x="15081" y="14937"/>
                  </a:lnTo>
                  <a:lnTo>
                    <a:pt x="14793" y="15465"/>
                  </a:lnTo>
                  <a:lnTo>
                    <a:pt x="14601" y="15993"/>
                  </a:lnTo>
                  <a:lnTo>
                    <a:pt x="14505" y="16329"/>
                  </a:lnTo>
                  <a:lnTo>
                    <a:pt x="14505" y="16474"/>
                  </a:lnTo>
                  <a:lnTo>
                    <a:pt x="14553" y="16522"/>
                  </a:lnTo>
                  <a:lnTo>
                    <a:pt x="14601" y="16522"/>
                  </a:lnTo>
                  <a:lnTo>
                    <a:pt x="14697" y="16474"/>
                  </a:lnTo>
                  <a:lnTo>
                    <a:pt x="14889" y="16281"/>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923" y="15561"/>
                  </a:lnTo>
                  <a:lnTo>
                    <a:pt x="19067" y="15897"/>
                  </a:lnTo>
                  <a:lnTo>
                    <a:pt x="19163" y="16137"/>
                  </a:lnTo>
                  <a:lnTo>
                    <a:pt x="19163" y="16426"/>
                  </a:lnTo>
                  <a:lnTo>
                    <a:pt x="19163" y="16762"/>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7" name="Google Shape;3107;p46"/>
            <p:cNvSpPr/>
            <p:nvPr/>
          </p:nvSpPr>
          <p:spPr>
            <a:xfrm>
              <a:off x="6618250" y="3496200"/>
              <a:ext cx="552325" cy="428650"/>
            </a:xfrm>
            <a:custGeom>
              <a:avLst/>
              <a:gdLst/>
              <a:ahLst/>
              <a:cxnLst/>
              <a:rect l="l" t="t" r="r" b="b"/>
              <a:pathLst>
                <a:path w="22093" h="17146" fill="none" extrusionOk="0">
                  <a:moveTo>
                    <a:pt x="19883" y="4803"/>
                  </a:move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lnTo>
                    <a:pt x="9078" y="1"/>
                  </a:ln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577" y="7205"/>
                  </a:lnTo>
                  <a:lnTo>
                    <a:pt x="337" y="8069"/>
                  </a:lnTo>
                  <a:lnTo>
                    <a:pt x="193" y="8934"/>
                  </a:lnTo>
                  <a:lnTo>
                    <a:pt x="49" y="9846"/>
                  </a:lnTo>
                  <a:lnTo>
                    <a:pt x="1" y="10711"/>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431" y="6388"/>
                  </a:lnTo>
                  <a:lnTo>
                    <a:pt x="11575" y="6484"/>
                  </a:lnTo>
                  <a:lnTo>
                    <a:pt x="11767" y="6772"/>
                  </a:lnTo>
                  <a:lnTo>
                    <a:pt x="12391" y="7589"/>
                  </a:lnTo>
                  <a:lnTo>
                    <a:pt x="13112" y="8693"/>
                  </a:lnTo>
                  <a:lnTo>
                    <a:pt x="13928" y="9990"/>
                  </a:lnTo>
                  <a:lnTo>
                    <a:pt x="15321" y="12391"/>
                  </a:lnTo>
                  <a:lnTo>
                    <a:pt x="15945" y="13448"/>
                  </a:lnTo>
                  <a:lnTo>
                    <a:pt x="15945" y="13448"/>
                  </a:lnTo>
                  <a:lnTo>
                    <a:pt x="15657" y="13928"/>
                  </a:lnTo>
                  <a:lnTo>
                    <a:pt x="15081" y="14937"/>
                  </a:lnTo>
                  <a:lnTo>
                    <a:pt x="14793" y="15465"/>
                  </a:lnTo>
                  <a:lnTo>
                    <a:pt x="14601" y="15993"/>
                  </a:lnTo>
                  <a:lnTo>
                    <a:pt x="14505" y="16329"/>
                  </a:lnTo>
                  <a:lnTo>
                    <a:pt x="14505" y="16474"/>
                  </a:lnTo>
                  <a:lnTo>
                    <a:pt x="14553" y="16522"/>
                  </a:lnTo>
                  <a:lnTo>
                    <a:pt x="14553" y="16522"/>
                  </a:lnTo>
                  <a:lnTo>
                    <a:pt x="14601" y="16522"/>
                  </a:lnTo>
                  <a:lnTo>
                    <a:pt x="14697" y="16474"/>
                  </a:lnTo>
                  <a:lnTo>
                    <a:pt x="14889" y="16281"/>
                  </a:lnTo>
                  <a:lnTo>
                    <a:pt x="15465" y="15609"/>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827" y="15465"/>
                  </a:lnTo>
                  <a:lnTo>
                    <a:pt x="18923" y="15561"/>
                  </a:lnTo>
                  <a:lnTo>
                    <a:pt x="19067" y="15897"/>
                  </a:lnTo>
                  <a:lnTo>
                    <a:pt x="19163" y="16137"/>
                  </a:lnTo>
                  <a:lnTo>
                    <a:pt x="19163" y="16426"/>
                  </a:lnTo>
                  <a:lnTo>
                    <a:pt x="19163" y="16762"/>
                  </a:lnTo>
                  <a:lnTo>
                    <a:pt x="19115" y="17146"/>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8" name="Google Shape;3108;p46"/>
            <p:cNvSpPr/>
            <p:nvPr/>
          </p:nvSpPr>
          <p:spPr>
            <a:xfrm>
              <a:off x="6752725" y="3519025"/>
              <a:ext cx="86475" cy="33650"/>
            </a:xfrm>
            <a:custGeom>
              <a:avLst/>
              <a:gdLst/>
              <a:ahLst/>
              <a:cxnLst/>
              <a:rect l="l" t="t" r="r" b="b"/>
              <a:pathLst>
                <a:path w="3459" h="1346" extrusionOk="0">
                  <a:moveTo>
                    <a:pt x="1586" y="0"/>
                  </a:moveTo>
                  <a:lnTo>
                    <a:pt x="1201" y="48"/>
                  </a:lnTo>
                  <a:lnTo>
                    <a:pt x="817" y="144"/>
                  </a:lnTo>
                  <a:lnTo>
                    <a:pt x="481" y="241"/>
                  </a:lnTo>
                  <a:lnTo>
                    <a:pt x="241" y="337"/>
                  </a:lnTo>
                  <a:lnTo>
                    <a:pt x="49" y="481"/>
                  </a:lnTo>
                  <a:lnTo>
                    <a:pt x="1" y="577"/>
                  </a:lnTo>
                  <a:lnTo>
                    <a:pt x="1" y="673"/>
                  </a:lnTo>
                  <a:lnTo>
                    <a:pt x="1" y="769"/>
                  </a:lnTo>
                  <a:lnTo>
                    <a:pt x="49" y="865"/>
                  </a:lnTo>
                  <a:lnTo>
                    <a:pt x="145" y="1009"/>
                  </a:lnTo>
                  <a:lnTo>
                    <a:pt x="289" y="1105"/>
                  </a:lnTo>
                  <a:lnTo>
                    <a:pt x="577" y="1249"/>
                  </a:lnTo>
                  <a:lnTo>
                    <a:pt x="913" y="1297"/>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363" y="289"/>
                  </a:lnTo>
                  <a:lnTo>
                    <a:pt x="3267" y="241"/>
                  </a:lnTo>
                  <a:lnTo>
                    <a:pt x="2930" y="96"/>
                  </a:lnTo>
                  <a:lnTo>
                    <a:pt x="2498"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9" name="Google Shape;3109;p46"/>
            <p:cNvSpPr/>
            <p:nvPr/>
          </p:nvSpPr>
          <p:spPr>
            <a:xfrm>
              <a:off x="6752725" y="3519025"/>
              <a:ext cx="86475" cy="33650"/>
            </a:xfrm>
            <a:custGeom>
              <a:avLst/>
              <a:gdLst/>
              <a:ahLst/>
              <a:cxnLst/>
              <a:rect l="l" t="t" r="r" b="b"/>
              <a:pathLst>
                <a:path w="3459" h="1346" fill="none" extrusionOk="0">
                  <a:moveTo>
                    <a:pt x="2018" y="0"/>
                  </a:moveTo>
                  <a:lnTo>
                    <a:pt x="2018" y="0"/>
                  </a:lnTo>
                  <a:lnTo>
                    <a:pt x="1586" y="0"/>
                  </a:lnTo>
                  <a:lnTo>
                    <a:pt x="1201" y="48"/>
                  </a:lnTo>
                  <a:lnTo>
                    <a:pt x="817" y="144"/>
                  </a:lnTo>
                  <a:lnTo>
                    <a:pt x="481" y="241"/>
                  </a:lnTo>
                  <a:lnTo>
                    <a:pt x="241" y="337"/>
                  </a:lnTo>
                  <a:lnTo>
                    <a:pt x="49" y="481"/>
                  </a:lnTo>
                  <a:lnTo>
                    <a:pt x="1" y="577"/>
                  </a:lnTo>
                  <a:lnTo>
                    <a:pt x="1" y="673"/>
                  </a:lnTo>
                  <a:lnTo>
                    <a:pt x="1" y="769"/>
                  </a:lnTo>
                  <a:lnTo>
                    <a:pt x="49" y="865"/>
                  </a:lnTo>
                  <a:lnTo>
                    <a:pt x="49" y="865"/>
                  </a:lnTo>
                  <a:lnTo>
                    <a:pt x="145" y="1009"/>
                  </a:lnTo>
                  <a:lnTo>
                    <a:pt x="289" y="1105"/>
                  </a:lnTo>
                  <a:lnTo>
                    <a:pt x="577" y="1249"/>
                  </a:lnTo>
                  <a:lnTo>
                    <a:pt x="913" y="1297"/>
                  </a:lnTo>
                  <a:lnTo>
                    <a:pt x="1346" y="1345"/>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459" y="385"/>
                  </a:lnTo>
                  <a:lnTo>
                    <a:pt x="3363" y="289"/>
                  </a:lnTo>
                  <a:lnTo>
                    <a:pt x="3267" y="241"/>
                  </a:lnTo>
                  <a:lnTo>
                    <a:pt x="2930" y="96"/>
                  </a:lnTo>
                  <a:lnTo>
                    <a:pt x="2498" y="0"/>
                  </a:lnTo>
                  <a:lnTo>
                    <a:pt x="201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0" name="Google Shape;3110;p46"/>
            <p:cNvSpPr/>
            <p:nvPr/>
          </p:nvSpPr>
          <p:spPr>
            <a:xfrm>
              <a:off x="6795950" y="3555050"/>
              <a:ext cx="48050" cy="28825"/>
            </a:xfrm>
            <a:custGeom>
              <a:avLst/>
              <a:gdLst/>
              <a:ahLst/>
              <a:cxnLst/>
              <a:rect l="l" t="t" r="r" b="b"/>
              <a:pathLst>
                <a:path w="1922" h="1153" extrusionOk="0">
                  <a:moveTo>
                    <a:pt x="1153" y="0"/>
                  </a:moveTo>
                  <a:lnTo>
                    <a:pt x="865" y="96"/>
                  </a:lnTo>
                  <a:lnTo>
                    <a:pt x="577" y="240"/>
                  </a:lnTo>
                  <a:lnTo>
                    <a:pt x="289" y="384"/>
                  </a:lnTo>
                  <a:lnTo>
                    <a:pt x="97" y="576"/>
                  </a:lnTo>
                  <a:lnTo>
                    <a:pt x="1" y="721"/>
                  </a:lnTo>
                  <a:lnTo>
                    <a:pt x="1" y="817"/>
                  </a:lnTo>
                  <a:lnTo>
                    <a:pt x="1" y="913"/>
                  </a:lnTo>
                  <a:lnTo>
                    <a:pt x="49" y="961"/>
                  </a:lnTo>
                  <a:lnTo>
                    <a:pt x="145" y="1057"/>
                  </a:lnTo>
                  <a:lnTo>
                    <a:pt x="385" y="1153"/>
                  </a:lnTo>
                  <a:lnTo>
                    <a:pt x="913" y="1153"/>
                  </a:lnTo>
                  <a:lnTo>
                    <a:pt x="1201" y="1057"/>
                  </a:lnTo>
                  <a:lnTo>
                    <a:pt x="1441" y="961"/>
                  </a:lnTo>
                  <a:lnTo>
                    <a:pt x="1634" y="817"/>
                  </a:lnTo>
                  <a:lnTo>
                    <a:pt x="1826" y="672"/>
                  </a:lnTo>
                  <a:lnTo>
                    <a:pt x="1922" y="480"/>
                  </a:lnTo>
                  <a:lnTo>
                    <a:pt x="1922" y="288"/>
                  </a:lnTo>
                  <a:lnTo>
                    <a:pt x="1826" y="144"/>
                  </a:lnTo>
                  <a:lnTo>
                    <a:pt x="1778" y="48"/>
                  </a:lnTo>
                  <a:lnTo>
                    <a:pt x="168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1" name="Google Shape;3111;p46"/>
            <p:cNvSpPr/>
            <p:nvPr/>
          </p:nvSpPr>
          <p:spPr>
            <a:xfrm>
              <a:off x="6795950" y="3555050"/>
              <a:ext cx="48050" cy="28825"/>
            </a:xfrm>
            <a:custGeom>
              <a:avLst/>
              <a:gdLst/>
              <a:ahLst/>
              <a:cxnLst/>
              <a:rect l="l" t="t" r="r" b="b"/>
              <a:pathLst>
                <a:path w="1922" h="1153" fill="none" extrusionOk="0">
                  <a:moveTo>
                    <a:pt x="1441" y="0"/>
                  </a:moveTo>
                  <a:lnTo>
                    <a:pt x="1441" y="0"/>
                  </a:lnTo>
                  <a:lnTo>
                    <a:pt x="1153" y="0"/>
                  </a:lnTo>
                  <a:lnTo>
                    <a:pt x="865" y="96"/>
                  </a:lnTo>
                  <a:lnTo>
                    <a:pt x="577" y="240"/>
                  </a:lnTo>
                  <a:lnTo>
                    <a:pt x="289" y="384"/>
                  </a:lnTo>
                  <a:lnTo>
                    <a:pt x="97" y="576"/>
                  </a:lnTo>
                  <a:lnTo>
                    <a:pt x="1" y="721"/>
                  </a:lnTo>
                  <a:lnTo>
                    <a:pt x="1" y="817"/>
                  </a:lnTo>
                  <a:lnTo>
                    <a:pt x="1" y="913"/>
                  </a:lnTo>
                  <a:lnTo>
                    <a:pt x="49" y="961"/>
                  </a:lnTo>
                  <a:lnTo>
                    <a:pt x="145" y="1057"/>
                  </a:lnTo>
                  <a:lnTo>
                    <a:pt x="145" y="1057"/>
                  </a:lnTo>
                  <a:lnTo>
                    <a:pt x="385" y="1153"/>
                  </a:lnTo>
                  <a:lnTo>
                    <a:pt x="625" y="1153"/>
                  </a:lnTo>
                  <a:lnTo>
                    <a:pt x="625" y="1153"/>
                  </a:lnTo>
                  <a:lnTo>
                    <a:pt x="913" y="1153"/>
                  </a:lnTo>
                  <a:lnTo>
                    <a:pt x="1201" y="1057"/>
                  </a:lnTo>
                  <a:lnTo>
                    <a:pt x="1441" y="961"/>
                  </a:lnTo>
                  <a:lnTo>
                    <a:pt x="1634" y="817"/>
                  </a:lnTo>
                  <a:lnTo>
                    <a:pt x="1826" y="672"/>
                  </a:lnTo>
                  <a:lnTo>
                    <a:pt x="1922" y="480"/>
                  </a:lnTo>
                  <a:lnTo>
                    <a:pt x="1922" y="288"/>
                  </a:lnTo>
                  <a:lnTo>
                    <a:pt x="1826" y="144"/>
                  </a:lnTo>
                  <a:lnTo>
                    <a:pt x="1826" y="144"/>
                  </a:lnTo>
                  <a:lnTo>
                    <a:pt x="1778" y="48"/>
                  </a:lnTo>
                  <a:lnTo>
                    <a:pt x="1682" y="0"/>
                  </a:lnTo>
                  <a:lnTo>
                    <a:pt x="14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2" name="Google Shape;3112;p46"/>
            <p:cNvSpPr/>
            <p:nvPr/>
          </p:nvSpPr>
          <p:spPr>
            <a:xfrm>
              <a:off x="7099725" y="3657100"/>
              <a:ext cx="34825" cy="56450"/>
            </a:xfrm>
            <a:custGeom>
              <a:avLst/>
              <a:gdLst/>
              <a:ahLst/>
              <a:cxnLst/>
              <a:rect l="l" t="t" r="r" b="b"/>
              <a:pathLst>
                <a:path w="1393" h="2258" extrusionOk="0">
                  <a:moveTo>
                    <a:pt x="288" y="0"/>
                  </a:moveTo>
                  <a:lnTo>
                    <a:pt x="192" y="96"/>
                  </a:lnTo>
                  <a:lnTo>
                    <a:pt x="144" y="192"/>
                  </a:lnTo>
                  <a:lnTo>
                    <a:pt x="96" y="336"/>
                  </a:lnTo>
                  <a:lnTo>
                    <a:pt x="0" y="721"/>
                  </a:lnTo>
                  <a:lnTo>
                    <a:pt x="48" y="1105"/>
                  </a:lnTo>
                  <a:lnTo>
                    <a:pt x="144" y="1537"/>
                  </a:lnTo>
                  <a:lnTo>
                    <a:pt x="288" y="1921"/>
                  </a:lnTo>
                  <a:lnTo>
                    <a:pt x="384" y="2065"/>
                  </a:lnTo>
                  <a:lnTo>
                    <a:pt x="528" y="2161"/>
                  </a:lnTo>
                  <a:lnTo>
                    <a:pt x="672"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3" name="Google Shape;3113;p46"/>
            <p:cNvSpPr/>
            <p:nvPr/>
          </p:nvSpPr>
          <p:spPr>
            <a:xfrm>
              <a:off x="7099725" y="3657100"/>
              <a:ext cx="34825" cy="56450"/>
            </a:xfrm>
            <a:custGeom>
              <a:avLst/>
              <a:gdLst/>
              <a:ahLst/>
              <a:cxnLst/>
              <a:rect l="l" t="t" r="r" b="b"/>
              <a:pathLst>
                <a:path w="1393" h="2258" fill="none" extrusionOk="0">
                  <a:moveTo>
                    <a:pt x="432" y="0"/>
                  </a:moveTo>
                  <a:lnTo>
                    <a:pt x="432" y="0"/>
                  </a:lnTo>
                  <a:lnTo>
                    <a:pt x="288" y="0"/>
                  </a:lnTo>
                  <a:lnTo>
                    <a:pt x="192" y="96"/>
                  </a:lnTo>
                  <a:lnTo>
                    <a:pt x="144" y="192"/>
                  </a:lnTo>
                  <a:lnTo>
                    <a:pt x="96" y="336"/>
                  </a:lnTo>
                  <a:lnTo>
                    <a:pt x="0" y="721"/>
                  </a:lnTo>
                  <a:lnTo>
                    <a:pt x="48" y="1105"/>
                  </a:lnTo>
                  <a:lnTo>
                    <a:pt x="48" y="1105"/>
                  </a:lnTo>
                  <a:lnTo>
                    <a:pt x="144" y="1537"/>
                  </a:lnTo>
                  <a:lnTo>
                    <a:pt x="288" y="1921"/>
                  </a:lnTo>
                  <a:lnTo>
                    <a:pt x="384" y="2065"/>
                  </a:lnTo>
                  <a:lnTo>
                    <a:pt x="528" y="2161"/>
                  </a:lnTo>
                  <a:lnTo>
                    <a:pt x="672" y="2257"/>
                  </a:lnTo>
                  <a:lnTo>
                    <a:pt x="817" y="2257"/>
                  </a:lnTo>
                  <a:lnTo>
                    <a:pt x="817" y="2257"/>
                  </a:lnTo>
                  <a:lnTo>
                    <a:pt x="817" y="2257"/>
                  </a:lnTo>
                  <a:lnTo>
                    <a:pt x="817"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lnTo>
                    <a:pt x="576" y="0"/>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4" name="Google Shape;3114;p46"/>
            <p:cNvSpPr/>
            <p:nvPr/>
          </p:nvSpPr>
          <p:spPr>
            <a:xfrm>
              <a:off x="7064900" y="3670300"/>
              <a:ext cx="24025" cy="39650"/>
            </a:xfrm>
            <a:custGeom>
              <a:avLst/>
              <a:gdLst/>
              <a:ahLst/>
              <a:cxnLst/>
              <a:rect l="l" t="t" r="r" b="b"/>
              <a:pathLst>
                <a:path w="961" h="1586" extrusionOk="0">
                  <a:moveTo>
                    <a:pt x="192" y="1"/>
                  </a:moveTo>
                  <a:lnTo>
                    <a:pt x="144" y="49"/>
                  </a:lnTo>
                  <a:lnTo>
                    <a:pt x="48" y="241"/>
                  </a:lnTo>
                  <a:lnTo>
                    <a:pt x="0" y="529"/>
                  </a:lnTo>
                  <a:lnTo>
                    <a:pt x="0" y="817"/>
                  </a:lnTo>
                  <a:lnTo>
                    <a:pt x="96" y="1105"/>
                  </a:lnTo>
                  <a:lnTo>
                    <a:pt x="192" y="1345"/>
                  </a:lnTo>
                  <a:lnTo>
                    <a:pt x="337" y="1537"/>
                  </a:lnTo>
                  <a:lnTo>
                    <a:pt x="481" y="1585"/>
                  </a:lnTo>
                  <a:lnTo>
                    <a:pt x="673" y="1585"/>
                  </a:lnTo>
                  <a:lnTo>
                    <a:pt x="769" y="1537"/>
                  </a:lnTo>
                  <a:lnTo>
                    <a:pt x="865" y="1489"/>
                  </a:lnTo>
                  <a:lnTo>
                    <a:pt x="913" y="1393"/>
                  </a:lnTo>
                  <a:lnTo>
                    <a:pt x="961" y="1153"/>
                  </a:lnTo>
                  <a:lnTo>
                    <a:pt x="961" y="913"/>
                  </a:lnTo>
                  <a:lnTo>
                    <a:pt x="865" y="625"/>
                  </a:lnTo>
                  <a:lnTo>
                    <a:pt x="769" y="385"/>
                  </a:lnTo>
                  <a:lnTo>
                    <a:pt x="577" y="145"/>
                  </a:lnTo>
                  <a:lnTo>
                    <a:pt x="3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5" name="Google Shape;3115;p46"/>
            <p:cNvSpPr/>
            <p:nvPr/>
          </p:nvSpPr>
          <p:spPr>
            <a:xfrm>
              <a:off x="7064900" y="3670300"/>
              <a:ext cx="24025" cy="39650"/>
            </a:xfrm>
            <a:custGeom>
              <a:avLst/>
              <a:gdLst/>
              <a:ahLst/>
              <a:cxnLst/>
              <a:rect l="l" t="t" r="r" b="b"/>
              <a:pathLst>
                <a:path w="961" h="1586" fill="none" extrusionOk="0">
                  <a:moveTo>
                    <a:pt x="289" y="1"/>
                  </a:moveTo>
                  <a:lnTo>
                    <a:pt x="289" y="1"/>
                  </a:lnTo>
                  <a:lnTo>
                    <a:pt x="192" y="1"/>
                  </a:lnTo>
                  <a:lnTo>
                    <a:pt x="144" y="49"/>
                  </a:lnTo>
                  <a:lnTo>
                    <a:pt x="48" y="241"/>
                  </a:lnTo>
                  <a:lnTo>
                    <a:pt x="0" y="529"/>
                  </a:lnTo>
                  <a:lnTo>
                    <a:pt x="0" y="817"/>
                  </a:lnTo>
                  <a:lnTo>
                    <a:pt x="0" y="817"/>
                  </a:lnTo>
                  <a:lnTo>
                    <a:pt x="96" y="1105"/>
                  </a:lnTo>
                  <a:lnTo>
                    <a:pt x="192" y="1345"/>
                  </a:lnTo>
                  <a:lnTo>
                    <a:pt x="337" y="1537"/>
                  </a:lnTo>
                  <a:lnTo>
                    <a:pt x="481" y="1585"/>
                  </a:lnTo>
                  <a:lnTo>
                    <a:pt x="577" y="1585"/>
                  </a:lnTo>
                  <a:lnTo>
                    <a:pt x="577" y="1585"/>
                  </a:lnTo>
                  <a:lnTo>
                    <a:pt x="577" y="1585"/>
                  </a:lnTo>
                  <a:lnTo>
                    <a:pt x="577" y="1585"/>
                  </a:lnTo>
                  <a:lnTo>
                    <a:pt x="673" y="1585"/>
                  </a:lnTo>
                  <a:lnTo>
                    <a:pt x="769" y="1537"/>
                  </a:lnTo>
                  <a:lnTo>
                    <a:pt x="865" y="1489"/>
                  </a:lnTo>
                  <a:lnTo>
                    <a:pt x="913" y="1393"/>
                  </a:lnTo>
                  <a:lnTo>
                    <a:pt x="961" y="1153"/>
                  </a:lnTo>
                  <a:lnTo>
                    <a:pt x="961" y="913"/>
                  </a:lnTo>
                  <a:lnTo>
                    <a:pt x="865" y="625"/>
                  </a:lnTo>
                  <a:lnTo>
                    <a:pt x="769" y="385"/>
                  </a:lnTo>
                  <a:lnTo>
                    <a:pt x="577" y="145"/>
                  </a:lnTo>
                  <a:lnTo>
                    <a:pt x="385" y="1"/>
                  </a:lnTo>
                  <a:lnTo>
                    <a:pt x="385" y="1"/>
                  </a:lnTo>
                  <a:lnTo>
                    <a:pt x="2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6" name="Google Shape;3116;p46"/>
            <p:cNvSpPr/>
            <p:nvPr/>
          </p:nvSpPr>
          <p:spPr>
            <a:xfrm>
              <a:off x="7085300" y="39284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7" name="Google Shape;3117;p46"/>
            <p:cNvSpPr/>
            <p:nvPr/>
          </p:nvSpPr>
          <p:spPr>
            <a:xfrm>
              <a:off x="7094900" y="39212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8" name="Google Shape;3118;p46"/>
            <p:cNvSpPr/>
            <p:nvPr/>
          </p:nvSpPr>
          <p:spPr>
            <a:xfrm>
              <a:off x="6737125" y="3884025"/>
              <a:ext cx="141700" cy="93650"/>
            </a:xfrm>
            <a:custGeom>
              <a:avLst/>
              <a:gdLst/>
              <a:ahLst/>
              <a:cxnLst/>
              <a:rect l="l" t="t" r="r" b="b"/>
              <a:pathLst>
                <a:path w="5668" h="3746" extrusionOk="0">
                  <a:moveTo>
                    <a:pt x="1201" y="0"/>
                  </a:moveTo>
                  <a:lnTo>
                    <a:pt x="913" y="48"/>
                  </a:lnTo>
                  <a:lnTo>
                    <a:pt x="721" y="144"/>
                  </a:lnTo>
                  <a:lnTo>
                    <a:pt x="481" y="288"/>
                  </a:lnTo>
                  <a:lnTo>
                    <a:pt x="337" y="480"/>
                  </a:lnTo>
                  <a:lnTo>
                    <a:pt x="193" y="720"/>
                  </a:lnTo>
                  <a:lnTo>
                    <a:pt x="97" y="1009"/>
                  </a:lnTo>
                  <a:lnTo>
                    <a:pt x="0" y="1297"/>
                  </a:lnTo>
                  <a:lnTo>
                    <a:pt x="0" y="1585"/>
                  </a:lnTo>
                  <a:lnTo>
                    <a:pt x="49" y="1873"/>
                  </a:lnTo>
                  <a:lnTo>
                    <a:pt x="145" y="2161"/>
                  </a:lnTo>
                  <a:lnTo>
                    <a:pt x="241" y="2497"/>
                  </a:lnTo>
                  <a:lnTo>
                    <a:pt x="481" y="2737"/>
                  </a:lnTo>
                  <a:lnTo>
                    <a:pt x="721" y="3026"/>
                  </a:lnTo>
                  <a:lnTo>
                    <a:pt x="1057" y="3266"/>
                  </a:lnTo>
                  <a:lnTo>
                    <a:pt x="1441" y="3458"/>
                  </a:lnTo>
                  <a:lnTo>
                    <a:pt x="1873" y="3602"/>
                  </a:lnTo>
                  <a:lnTo>
                    <a:pt x="2546" y="3698"/>
                  </a:lnTo>
                  <a:lnTo>
                    <a:pt x="3170" y="3746"/>
                  </a:lnTo>
                  <a:lnTo>
                    <a:pt x="3698" y="3746"/>
                  </a:lnTo>
                  <a:lnTo>
                    <a:pt x="4131" y="3650"/>
                  </a:lnTo>
                  <a:lnTo>
                    <a:pt x="4515" y="3458"/>
                  </a:lnTo>
                  <a:lnTo>
                    <a:pt x="4851" y="3266"/>
                  </a:lnTo>
                  <a:lnTo>
                    <a:pt x="5139" y="3026"/>
                  </a:lnTo>
                  <a:lnTo>
                    <a:pt x="5331" y="2786"/>
                  </a:lnTo>
                  <a:lnTo>
                    <a:pt x="5475" y="2497"/>
                  </a:lnTo>
                  <a:lnTo>
                    <a:pt x="5619" y="2161"/>
                  </a:lnTo>
                  <a:lnTo>
                    <a:pt x="5667" y="1873"/>
                  </a:lnTo>
                  <a:lnTo>
                    <a:pt x="5667" y="1585"/>
                  </a:lnTo>
                  <a:lnTo>
                    <a:pt x="5667" y="1345"/>
                  </a:lnTo>
                  <a:lnTo>
                    <a:pt x="5571" y="1105"/>
                  </a:lnTo>
                  <a:lnTo>
                    <a:pt x="5475" y="864"/>
                  </a:lnTo>
                  <a:lnTo>
                    <a:pt x="5379" y="720"/>
                  </a:lnTo>
                  <a:lnTo>
                    <a:pt x="5091" y="528"/>
                  </a:lnTo>
                  <a:lnTo>
                    <a:pt x="4803" y="480"/>
                  </a:lnTo>
                  <a:lnTo>
                    <a:pt x="4515" y="480"/>
                  </a:lnTo>
                  <a:lnTo>
                    <a:pt x="4227" y="576"/>
                  </a:lnTo>
                  <a:lnTo>
                    <a:pt x="3746" y="816"/>
                  </a:lnTo>
                  <a:lnTo>
                    <a:pt x="3506" y="913"/>
                  </a:lnTo>
                  <a:lnTo>
                    <a:pt x="3266" y="1009"/>
                  </a:lnTo>
                  <a:lnTo>
                    <a:pt x="3074" y="961"/>
                  </a:lnTo>
                  <a:lnTo>
                    <a:pt x="2882" y="864"/>
                  </a:lnTo>
                  <a:lnTo>
                    <a:pt x="2546" y="480"/>
                  </a:lnTo>
                  <a:lnTo>
                    <a:pt x="2306" y="336"/>
                  </a:lnTo>
                  <a:lnTo>
                    <a:pt x="2066" y="144"/>
                  </a:lnTo>
                  <a:lnTo>
                    <a:pt x="1681" y="48"/>
                  </a:lnTo>
                  <a:lnTo>
                    <a:pt x="120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9" name="Google Shape;3119;p46"/>
            <p:cNvSpPr/>
            <p:nvPr/>
          </p:nvSpPr>
          <p:spPr>
            <a:xfrm>
              <a:off x="6737125" y="3884025"/>
              <a:ext cx="141700" cy="93650"/>
            </a:xfrm>
            <a:custGeom>
              <a:avLst/>
              <a:gdLst/>
              <a:ahLst/>
              <a:cxnLst/>
              <a:rect l="l" t="t" r="r" b="b"/>
              <a:pathLst>
                <a:path w="5668" h="3746" fill="none" extrusionOk="0">
                  <a:moveTo>
                    <a:pt x="1201" y="0"/>
                  </a:moveTo>
                  <a:lnTo>
                    <a:pt x="1201" y="0"/>
                  </a:lnTo>
                  <a:lnTo>
                    <a:pt x="1681" y="48"/>
                  </a:lnTo>
                  <a:lnTo>
                    <a:pt x="2066" y="144"/>
                  </a:lnTo>
                  <a:lnTo>
                    <a:pt x="2306" y="336"/>
                  </a:lnTo>
                  <a:lnTo>
                    <a:pt x="2546" y="480"/>
                  </a:lnTo>
                  <a:lnTo>
                    <a:pt x="2546" y="480"/>
                  </a:lnTo>
                  <a:lnTo>
                    <a:pt x="2882" y="864"/>
                  </a:lnTo>
                  <a:lnTo>
                    <a:pt x="3074" y="961"/>
                  </a:lnTo>
                  <a:lnTo>
                    <a:pt x="3266" y="1009"/>
                  </a:lnTo>
                  <a:lnTo>
                    <a:pt x="3266" y="1009"/>
                  </a:lnTo>
                  <a:lnTo>
                    <a:pt x="3506" y="913"/>
                  </a:lnTo>
                  <a:lnTo>
                    <a:pt x="3746" y="816"/>
                  </a:lnTo>
                  <a:lnTo>
                    <a:pt x="4227" y="576"/>
                  </a:lnTo>
                  <a:lnTo>
                    <a:pt x="4515" y="480"/>
                  </a:lnTo>
                  <a:lnTo>
                    <a:pt x="4803" y="480"/>
                  </a:lnTo>
                  <a:lnTo>
                    <a:pt x="5091" y="528"/>
                  </a:lnTo>
                  <a:lnTo>
                    <a:pt x="5379" y="720"/>
                  </a:lnTo>
                  <a:lnTo>
                    <a:pt x="5379" y="720"/>
                  </a:lnTo>
                  <a:lnTo>
                    <a:pt x="5475" y="864"/>
                  </a:lnTo>
                  <a:lnTo>
                    <a:pt x="5571" y="1105"/>
                  </a:lnTo>
                  <a:lnTo>
                    <a:pt x="5667" y="1345"/>
                  </a:lnTo>
                  <a:lnTo>
                    <a:pt x="5667" y="1585"/>
                  </a:lnTo>
                  <a:lnTo>
                    <a:pt x="5667" y="1873"/>
                  </a:lnTo>
                  <a:lnTo>
                    <a:pt x="5619" y="2161"/>
                  </a:lnTo>
                  <a:lnTo>
                    <a:pt x="5475" y="2497"/>
                  </a:lnTo>
                  <a:lnTo>
                    <a:pt x="5331" y="2786"/>
                  </a:lnTo>
                  <a:lnTo>
                    <a:pt x="5139" y="3026"/>
                  </a:lnTo>
                  <a:lnTo>
                    <a:pt x="4851" y="3266"/>
                  </a:lnTo>
                  <a:lnTo>
                    <a:pt x="4515" y="3458"/>
                  </a:lnTo>
                  <a:lnTo>
                    <a:pt x="4131" y="3650"/>
                  </a:lnTo>
                  <a:lnTo>
                    <a:pt x="3698" y="3746"/>
                  </a:lnTo>
                  <a:lnTo>
                    <a:pt x="3170" y="3746"/>
                  </a:lnTo>
                  <a:lnTo>
                    <a:pt x="2546" y="3698"/>
                  </a:lnTo>
                  <a:lnTo>
                    <a:pt x="1873" y="3602"/>
                  </a:lnTo>
                  <a:lnTo>
                    <a:pt x="1873" y="3602"/>
                  </a:lnTo>
                  <a:lnTo>
                    <a:pt x="1441" y="3458"/>
                  </a:lnTo>
                  <a:lnTo>
                    <a:pt x="1057" y="3266"/>
                  </a:lnTo>
                  <a:lnTo>
                    <a:pt x="721" y="3026"/>
                  </a:lnTo>
                  <a:lnTo>
                    <a:pt x="481" y="2737"/>
                  </a:lnTo>
                  <a:lnTo>
                    <a:pt x="241" y="2497"/>
                  </a:lnTo>
                  <a:lnTo>
                    <a:pt x="145" y="2161"/>
                  </a:lnTo>
                  <a:lnTo>
                    <a:pt x="49" y="1873"/>
                  </a:lnTo>
                  <a:lnTo>
                    <a:pt x="0" y="1585"/>
                  </a:lnTo>
                  <a:lnTo>
                    <a:pt x="0" y="1297"/>
                  </a:lnTo>
                  <a:lnTo>
                    <a:pt x="97" y="1009"/>
                  </a:lnTo>
                  <a:lnTo>
                    <a:pt x="193" y="720"/>
                  </a:lnTo>
                  <a:lnTo>
                    <a:pt x="337" y="480"/>
                  </a:lnTo>
                  <a:lnTo>
                    <a:pt x="481" y="288"/>
                  </a:lnTo>
                  <a:lnTo>
                    <a:pt x="721" y="144"/>
                  </a:lnTo>
                  <a:lnTo>
                    <a:pt x="913" y="48"/>
                  </a:lnTo>
                  <a:lnTo>
                    <a:pt x="12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0" name="Google Shape;3120;p46"/>
            <p:cNvSpPr/>
            <p:nvPr/>
          </p:nvSpPr>
          <p:spPr>
            <a:xfrm>
              <a:off x="6764750" y="3923625"/>
              <a:ext cx="114075" cy="54050"/>
            </a:xfrm>
            <a:custGeom>
              <a:avLst/>
              <a:gdLst/>
              <a:ahLst/>
              <a:cxnLst/>
              <a:rect l="l" t="t" r="r" b="b"/>
              <a:pathLst>
                <a:path w="4563" h="2162" extrusionOk="0">
                  <a:moveTo>
                    <a:pt x="3314" y="1"/>
                  </a:moveTo>
                  <a:lnTo>
                    <a:pt x="2737" y="49"/>
                  </a:lnTo>
                  <a:lnTo>
                    <a:pt x="2257" y="97"/>
                  </a:lnTo>
                  <a:lnTo>
                    <a:pt x="1777" y="241"/>
                  </a:lnTo>
                  <a:lnTo>
                    <a:pt x="1297" y="433"/>
                  </a:lnTo>
                  <a:lnTo>
                    <a:pt x="913" y="721"/>
                  </a:lnTo>
                  <a:lnTo>
                    <a:pt x="528" y="1009"/>
                  </a:lnTo>
                  <a:lnTo>
                    <a:pt x="240" y="1346"/>
                  </a:lnTo>
                  <a:lnTo>
                    <a:pt x="0" y="1682"/>
                  </a:lnTo>
                  <a:lnTo>
                    <a:pt x="336" y="1874"/>
                  </a:lnTo>
                  <a:lnTo>
                    <a:pt x="768" y="2018"/>
                  </a:lnTo>
                  <a:lnTo>
                    <a:pt x="1249" y="2114"/>
                  </a:lnTo>
                  <a:lnTo>
                    <a:pt x="1681"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lnTo>
                    <a:pt x="3938" y="97"/>
                  </a:lnTo>
                  <a:lnTo>
                    <a:pt x="3314"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1" name="Google Shape;3121;p46"/>
            <p:cNvSpPr/>
            <p:nvPr/>
          </p:nvSpPr>
          <p:spPr>
            <a:xfrm>
              <a:off x="6764750" y="3923625"/>
              <a:ext cx="114075" cy="54050"/>
            </a:xfrm>
            <a:custGeom>
              <a:avLst/>
              <a:gdLst/>
              <a:ahLst/>
              <a:cxnLst/>
              <a:rect l="l" t="t" r="r" b="b"/>
              <a:pathLst>
                <a:path w="4563" h="2162" fill="none" extrusionOk="0">
                  <a:moveTo>
                    <a:pt x="4562" y="241"/>
                  </a:moveTo>
                  <a:lnTo>
                    <a:pt x="4562" y="241"/>
                  </a:lnTo>
                  <a:lnTo>
                    <a:pt x="3938" y="97"/>
                  </a:lnTo>
                  <a:lnTo>
                    <a:pt x="3314" y="1"/>
                  </a:lnTo>
                  <a:lnTo>
                    <a:pt x="3314" y="1"/>
                  </a:lnTo>
                  <a:lnTo>
                    <a:pt x="2737" y="49"/>
                  </a:lnTo>
                  <a:lnTo>
                    <a:pt x="2257" y="97"/>
                  </a:lnTo>
                  <a:lnTo>
                    <a:pt x="1777" y="241"/>
                  </a:lnTo>
                  <a:lnTo>
                    <a:pt x="1297" y="433"/>
                  </a:lnTo>
                  <a:lnTo>
                    <a:pt x="913" y="721"/>
                  </a:lnTo>
                  <a:lnTo>
                    <a:pt x="528" y="1009"/>
                  </a:lnTo>
                  <a:lnTo>
                    <a:pt x="240" y="1346"/>
                  </a:lnTo>
                  <a:lnTo>
                    <a:pt x="0" y="1682"/>
                  </a:lnTo>
                  <a:lnTo>
                    <a:pt x="0" y="1682"/>
                  </a:lnTo>
                  <a:lnTo>
                    <a:pt x="336" y="1874"/>
                  </a:lnTo>
                  <a:lnTo>
                    <a:pt x="768" y="2018"/>
                  </a:lnTo>
                  <a:lnTo>
                    <a:pt x="768" y="2018"/>
                  </a:lnTo>
                  <a:lnTo>
                    <a:pt x="1249" y="2114"/>
                  </a:lnTo>
                  <a:lnTo>
                    <a:pt x="1681" y="2162"/>
                  </a:lnTo>
                  <a:lnTo>
                    <a:pt x="2113"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2" name="Google Shape;3122;p46"/>
            <p:cNvSpPr/>
            <p:nvPr/>
          </p:nvSpPr>
          <p:spPr>
            <a:xfrm>
              <a:off x="6753925" y="3884025"/>
              <a:ext cx="121300" cy="49250"/>
            </a:xfrm>
            <a:custGeom>
              <a:avLst/>
              <a:gdLst/>
              <a:ahLst/>
              <a:cxnLst/>
              <a:rect l="l" t="t" r="r" b="b"/>
              <a:pathLst>
                <a:path w="4852" h="1970" extrusionOk="0">
                  <a:moveTo>
                    <a:pt x="529" y="0"/>
                  </a:moveTo>
                  <a:lnTo>
                    <a:pt x="241" y="48"/>
                  </a:lnTo>
                  <a:lnTo>
                    <a:pt x="1" y="192"/>
                  </a:lnTo>
                  <a:lnTo>
                    <a:pt x="145" y="528"/>
                  </a:lnTo>
                  <a:lnTo>
                    <a:pt x="337" y="864"/>
                  </a:lnTo>
                  <a:lnTo>
                    <a:pt x="577" y="1153"/>
                  </a:lnTo>
                  <a:lnTo>
                    <a:pt x="865" y="1441"/>
                  </a:lnTo>
                  <a:lnTo>
                    <a:pt x="1201" y="1633"/>
                  </a:lnTo>
                  <a:lnTo>
                    <a:pt x="1634" y="1825"/>
                  </a:lnTo>
                  <a:lnTo>
                    <a:pt x="2066" y="1921"/>
                  </a:lnTo>
                  <a:lnTo>
                    <a:pt x="2498" y="1969"/>
                  </a:lnTo>
                  <a:lnTo>
                    <a:pt x="2882" y="1969"/>
                  </a:lnTo>
                  <a:lnTo>
                    <a:pt x="3219" y="1921"/>
                  </a:lnTo>
                  <a:lnTo>
                    <a:pt x="3555" y="1825"/>
                  </a:lnTo>
                  <a:lnTo>
                    <a:pt x="3843" y="1681"/>
                  </a:lnTo>
                  <a:lnTo>
                    <a:pt x="4131" y="1537"/>
                  </a:lnTo>
                  <a:lnTo>
                    <a:pt x="4419" y="1345"/>
                  </a:lnTo>
                  <a:lnTo>
                    <a:pt x="4659" y="1153"/>
                  </a:lnTo>
                  <a:lnTo>
                    <a:pt x="4851" y="913"/>
                  </a:lnTo>
                  <a:lnTo>
                    <a:pt x="4707" y="720"/>
                  </a:lnTo>
                  <a:lnTo>
                    <a:pt x="4419" y="528"/>
                  </a:lnTo>
                  <a:lnTo>
                    <a:pt x="4131" y="480"/>
                  </a:lnTo>
                  <a:lnTo>
                    <a:pt x="3843" y="480"/>
                  </a:lnTo>
                  <a:lnTo>
                    <a:pt x="3555" y="576"/>
                  </a:lnTo>
                  <a:lnTo>
                    <a:pt x="3074" y="816"/>
                  </a:lnTo>
                  <a:lnTo>
                    <a:pt x="2834" y="913"/>
                  </a:lnTo>
                  <a:lnTo>
                    <a:pt x="2594" y="1009"/>
                  </a:lnTo>
                  <a:lnTo>
                    <a:pt x="2402" y="961"/>
                  </a:lnTo>
                  <a:lnTo>
                    <a:pt x="2210" y="864"/>
                  </a:lnTo>
                  <a:lnTo>
                    <a:pt x="1874" y="528"/>
                  </a:lnTo>
                  <a:lnTo>
                    <a:pt x="1682" y="336"/>
                  </a:lnTo>
                  <a:lnTo>
                    <a:pt x="1394" y="144"/>
                  </a:lnTo>
                  <a:lnTo>
                    <a:pt x="1009" y="48"/>
                  </a:lnTo>
                  <a:lnTo>
                    <a:pt x="529"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3" name="Google Shape;3123;p46"/>
            <p:cNvSpPr/>
            <p:nvPr/>
          </p:nvSpPr>
          <p:spPr>
            <a:xfrm>
              <a:off x="6876400" y="3926025"/>
              <a:ext cx="78075" cy="63675"/>
            </a:xfrm>
            <a:custGeom>
              <a:avLst/>
              <a:gdLst/>
              <a:ahLst/>
              <a:cxnLst/>
              <a:rect l="l" t="t" r="r" b="b"/>
              <a:pathLst>
                <a:path w="3123" h="2547" extrusionOk="0">
                  <a:moveTo>
                    <a:pt x="1297" y="1"/>
                  </a:moveTo>
                  <a:lnTo>
                    <a:pt x="865" y="49"/>
                  </a:lnTo>
                  <a:lnTo>
                    <a:pt x="529" y="193"/>
                  </a:lnTo>
                  <a:lnTo>
                    <a:pt x="385" y="289"/>
                  </a:lnTo>
                  <a:lnTo>
                    <a:pt x="241" y="433"/>
                  </a:lnTo>
                  <a:lnTo>
                    <a:pt x="144" y="577"/>
                  </a:lnTo>
                  <a:lnTo>
                    <a:pt x="48" y="721"/>
                  </a:lnTo>
                  <a:lnTo>
                    <a:pt x="0" y="961"/>
                  </a:lnTo>
                  <a:lnTo>
                    <a:pt x="0" y="1202"/>
                  </a:lnTo>
                  <a:lnTo>
                    <a:pt x="96" y="1442"/>
                  </a:lnTo>
                  <a:lnTo>
                    <a:pt x="193" y="1682"/>
                  </a:lnTo>
                  <a:lnTo>
                    <a:pt x="385" y="1922"/>
                  </a:lnTo>
                  <a:lnTo>
                    <a:pt x="577" y="2114"/>
                  </a:lnTo>
                  <a:lnTo>
                    <a:pt x="865" y="2306"/>
                  </a:lnTo>
                  <a:lnTo>
                    <a:pt x="1153" y="2450"/>
                  </a:lnTo>
                  <a:lnTo>
                    <a:pt x="1489" y="2546"/>
                  </a:lnTo>
                  <a:lnTo>
                    <a:pt x="1825" y="2546"/>
                  </a:lnTo>
                  <a:lnTo>
                    <a:pt x="2258" y="2498"/>
                  </a:lnTo>
                  <a:lnTo>
                    <a:pt x="2594" y="2354"/>
                  </a:lnTo>
                  <a:lnTo>
                    <a:pt x="2786" y="2258"/>
                  </a:lnTo>
                  <a:lnTo>
                    <a:pt x="2882" y="2162"/>
                  </a:lnTo>
                  <a:lnTo>
                    <a:pt x="2978" y="2018"/>
                  </a:lnTo>
                  <a:lnTo>
                    <a:pt x="3074" y="1826"/>
                  </a:lnTo>
                  <a:lnTo>
                    <a:pt x="3122" y="1586"/>
                  </a:lnTo>
                  <a:lnTo>
                    <a:pt x="3122" y="1346"/>
                  </a:lnTo>
                  <a:lnTo>
                    <a:pt x="3074" y="1106"/>
                  </a:lnTo>
                  <a:lnTo>
                    <a:pt x="2930" y="865"/>
                  </a:lnTo>
                  <a:lnTo>
                    <a:pt x="2786" y="625"/>
                  </a:lnTo>
                  <a:lnTo>
                    <a:pt x="2546" y="433"/>
                  </a:lnTo>
                  <a:lnTo>
                    <a:pt x="2306" y="289"/>
                  </a:lnTo>
                  <a:lnTo>
                    <a:pt x="2017" y="145"/>
                  </a:lnTo>
                  <a:lnTo>
                    <a:pt x="1633" y="49"/>
                  </a:lnTo>
                  <a:lnTo>
                    <a:pt x="1297"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4" name="Google Shape;3124;p46"/>
            <p:cNvSpPr/>
            <p:nvPr/>
          </p:nvSpPr>
          <p:spPr>
            <a:xfrm>
              <a:off x="6876400" y="3926025"/>
              <a:ext cx="78075" cy="63675"/>
            </a:xfrm>
            <a:custGeom>
              <a:avLst/>
              <a:gdLst/>
              <a:ahLst/>
              <a:cxnLst/>
              <a:rect l="l" t="t" r="r" b="b"/>
              <a:pathLst>
                <a:path w="3123" h="2547" fill="none" extrusionOk="0">
                  <a:moveTo>
                    <a:pt x="1297" y="1"/>
                  </a:moveTo>
                  <a:lnTo>
                    <a:pt x="1297" y="1"/>
                  </a:lnTo>
                  <a:lnTo>
                    <a:pt x="865" y="49"/>
                  </a:lnTo>
                  <a:lnTo>
                    <a:pt x="529" y="193"/>
                  </a:lnTo>
                  <a:lnTo>
                    <a:pt x="385" y="289"/>
                  </a:lnTo>
                  <a:lnTo>
                    <a:pt x="241" y="433"/>
                  </a:lnTo>
                  <a:lnTo>
                    <a:pt x="144" y="577"/>
                  </a:lnTo>
                  <a:lnTo>
                    <a:pt x="48" y="721"/>
                  </a:lnTo>
                  <a:lnTo>
                    <a:pt x="48" y="721"/>
                  </a:lnTo>
                  <a:lnTo>
                    <a:pt x="0" y="961"/>
                  </a:lnTo>
                  <a:lnTo>
                    <a:pt x="0" y="1202"/>
                  </a:lnTo>
                  <a:lnTo>
                    <a:pt x="96" y="1442"/>
                  </a:lnTo>
                  <a:lnTo>
                    <a:pt x="193" y="1682"/>
                  </a:lnTo>
                  <a:lnTo>
                    <a:pt x="385" y="1922"/>
                  </a:lnTo>
                  <a:lnTo>
                    <a:pt x="577" y="2114"/>
                  </a:lnTo>
                  <a:lnTo>
                    <a:pt x="865" y="2306"/>
                  </a:lnTo>
                  <a:lnTo>
                    <a:pt x="1153" y="2450"/>
                  </a:lnTo>
                  <a:lnTo>
                    <a:pt x="1153" y="2450"/>
                  </a:lnTo>
                  <a:lnTo>
                    <a:pt x="1489" y="2546"/>
                  </a:lnTo>
                  <a:lnTo>
                    <a:pt x="1825" y="2546"/>
                  </a:lnTo>
                  <a:lnTo>
                    <a:pt x="1825" y="2546"/>
                  </a:lnTo>
                  <a:lnTo>
                    <a:pt x="2258" y="2498"/>
                  </a:lnTo>
                  <a:lnTo>
                    <a:pt x="2594" y="2354"/>
                  </a:lnTo>
                  <a:lnTo>
                    <a:pt x="2786" y="2258"/>
                  </a:lnTo>
                  <a:lnTo>
                    <a:pt x="2882" y="2162"/>
                  </a:lnTo>
                  <a:lnTo>
                    <a:pt x="2978" y="2018"/>
                  </a:lnTo>
                  <a:lnTo>
                    <a:pt x="3074" y="1826"/>
                  </a:lnTo>
                  <a:lnTo>
                    <a:pt x="3074" y="1826"/>
                  </a:lnTo>
                  <a:lnTo>
                    <a:pt x="3122" y="1586"/>
                  </a:lnTo>
                  <a:lnTo>
                    <a:pt x="3122" y="1346"/>
                  </a:lnTo>
                  <a:lnTo>
                    <a:pt x="3074" y="1106"/>
                  </a:lnTo>
                  <a:lnTo>
                    <a:pt x="2930" y="865"/>
                  </a:lnTo>
                  <a:lnTo>
                    <a:pt x="2786" y="625"/>
                  </a:lnTo>
                  <a:lnTo>
                    <a:pt x="2546" y="433"/>
                  </a:lnTo>
                  <a:lnTo>
                    <a:pt x="2306" y="289"/>
                  </a:lnTo>
                  <a:lnTo>
                    <a:pt x="2017" y="145"/>
                  </a:lnTo>
                  <a:lnTo>
                    <a:pt x="2017" y="145"/>
                  </a:lnTo>
                  <a:lnTo>
                    <a:pt x="1633" y="49"/>
                  </a:lnTo>
                  <a:lnTo>
                    <a:pt x="12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5" name="Google Shape;3125;p46"/>
            <p:cNvSpPr/>
            <p:nvPr/>
          </p:nvSpPr>
          <p:spPr>
            <a:xfrm>
              <a:off x="6716725" y="3707525"/>
              <a:ext cx="78050" cy="33650"/>
            </a:xfrm>
            <a:custGeom>
              <a:avLst/>
              <a:gdLst/>
              <a:ahLst/>
              <a:cxnLst/>
              <a:rect l="l" t="t" r="r" b="b"/>
              <a:pathLst>
                <a:path w="3122" h="1346" extrusionOk="0">
                  <a:moveTo>
                    <a:pt x="1633" y="0"/>
                  </a:moveTo>
                  <a:lnTo>
                    <a:pt x="1249" y="48"/>
                  </a:lnTo>
                  <a:lnTo>
                    <a:pt x="865" y="144"/>
                  </a:lnTo>
                  <a:lnTo>
                    <a:pt x="528" y="337"/>
                  </a:lnTo>
                  <a:lnTo>
                    <a:pt x="240" y="673"/>
                  </a:lnTo>
                  <a:lnTo>
                    <a:pt x="0" y="1009"/>
                  </a:lnTo>
                  <a:lnTo>
                    <a:pt x="0" y="1153"/>
                  </a:lnTo>
                  <a:lnTo>
                    <a:pt x="48" y="1249"/>
                  </a:lnTo>
                  <a:lnTo>
                    <a:pt x="144" y="1249"/>
                  </a:lnTo>
                  <a:lnTo>
                    <a:pt x="240" y="1153"/>
                  </a:lnTo>
                  <a:lnTo>
                    <a:pt x="480" y="865"/>
                  </a:lnTo>
                  <a:lnTo>
                    <a:pt x="816" y="625"/>
                  </a:lnTo>
                  <a:lnTo>
                    <a:pt x="1153" y="481"/>
                  </a:lnTo>
                  <a:lnTo>
                    <a:pt x="1537" y="385"/>
                  </a:lnTo>
                  <a:lnTo>
                    <a:pt x="1921" y="433"/>
                  </a:lnTo>
                  <a:lnTo>
                    <a:pt x="2113" y="481"/>
                  </a:lnTo>
                  <a:lnTo>
                    <a:pt x="2257" y="529"/>
                  </a:lnTo>
                  <a:lnTo>
                    <a:pt x="2449" y="673"/>
                  </a:lnTo>
                  <a:lnTo>
                    <a:pt x="2593" y="865"/>
                  </a:lnTo>
                  <a:lnTo>
                    <a:pt x="2689" y="1009"/>
                  </a:lnTo>
                  <a:lnTo>
                    <a:pt x="2786" y="1249"/>
                  </a:lnTo>
                  <a:lnTo>
                    <a:pt x="2834" y="1297"/>
                  </a:lnTo>
                  <a:lnTo>
                    <a:pt x="2882" y="1345"/>
                  </a:lnTo>
                  <a:lnTo>
                    <a:pt x="3026" y="1345"/>
                  </a:lnTo>
                  <a:lnTo>
                    <a:pt x="3122" y="1249"/>
                  </a:lnTo>
                  <a:lnTo>
                    <a:pt x="3122" y="1201"/>
                  </a:lnTo>
                  <a:lnTo>
                    <a:pt x="3122" y="1153"/>
                  </a:lnTo>
                  <a:lnTo>
                    <a:pt x="2930" y="769"/>
                  </a:lnTo>
                  <a:lnTo>
                    <a:pt x="2786" y="577"/>
                  </a:lnTo>
                  <a:lnTo>
                    <a:pt x="2641" y="433"/>
                  </a:lnTo>
                  <a:lnTo>
                    <a:pt x="2353" y="192"/>
                  </a:lnTo>
                  <a:lnTo>
                    <a:pt x="2017"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6" name="Google Shape;3126;p46"/>
            <p:cNvSpPr/>
            <p:nvPr/>
          </p:nvSpPr>
          <p:spPr>
            <a:xfrm>
              <a:off x="6904000" y="3748350"/>
              <a:ext cx="72075" cy="46850"/>
            </a:xfrm>
            <a:custGeom>
              <a:avLst/>
              <a:gdLst/>
              <a:ahLst/>
              <a:cxnLst/>
              <a:rect l="l" t="t" r="r" b="b"/>
              <a:pathLst>
                <a:path w="2883" h="1874" extrusionOk="0">
                  <a:moveTo>
                    <a:pt x="1010" y="0"/>
                  </a:moveTo>
                  <a:lnTo>
                    <a:pt x="769" y="48"/>
                  </a:lnTo>
                  <a:lnTo>
                    <a:pt x="529" y="96"/>
                  </a:lnTo>
                  <a:lnTo>
                    <a:pt x="289" y="192"/>
                  </a:lnTo>
                  <a:lnTo>
                    <a:pt x="97" y="336"/>
                  </a:lnTo>
                  <a:lnTo>
                    <a:pt x="49" y="384"/>
                  </a:lnTo>
                  <a:lnTo>
                    <a:pt x="1" y="432"/>
                  </a:lnTo>
                  <a:lnTo>
                    <a:pt x="49" y="576"/>
                  </a:lnTo>
                  <a:lnTo>
                    <a:pt x="145" y="625"/>
                  </a:lnTo>
                  <a:lnTo>
                    <a:pt x="241" y="625"/>
                  </a:lnTo>
                  <a:lnTo>
                    <a:pt x="289" y="576"/>
                  </a:lnTo>
                  <a:lnTo>
                    <a:pt x="481" y="480"/>
                  </a:lnTo>
                  <a:lnTo>
                    <a:pt x="625" y="432"/>
                  </a:lnTo>
                  <a:lnTo>
                    <a:pt x="817" y="384"/>
                  </a:lnTo>
                  <a:lnTo>
                    <a:pt x="1010" y="336"/>
                  </a:lnTo>
                  <a:lnTo>
                    <a:pt x="1202" y="336"/>
                  </a:lnTo>
                  <a:lnTo>
                    <a:pt x="1394" y="432"/>
                  </a:lnTo>
                  <a:lnTo>
                    <a:pt x="1730" y="576"/>
                  </a:lnTo>
                  <a:lnTo>
                    <a:pt x="2018" y="817"/>
                  </a:lnTo>
                  <a:lnTo>
                    <a:pt x="2306" y="1057"/>
                  </a:lnTo>
                  <a:lnTo>
                    <a:pt x="2498" y="1393"/>
                  </a:lnTo>
                  <a:lnTo>
                    <a:pt x="2546" y="1585"/>
                  </a:lnTo>
                  <a:lnTo>
                    <a:pt x="2594" y="1729"/>
                  </a:lnTo>
                  <a:lnTo>
                    <a:pt x="2642" y="1825"/>
                  </a:lnTo>
                  <a:lnTo>
                    <a:pt x="2738" y="1873"/>
                  </a:lnTo>
                  <a:lnTo>
                    <a:pt x="2834" y="1825"/>
                  </a:lnTo>
                  <a:lnTo>
                    <a:pt x="2882" y="1729"/>
                  </a:lnTo>
                  <a:lnTo>
                    <a:pt x="2834" y="1489"/>
                  </a:lnTo>
                  <a:lnTo>
                    <a:pt x="2786" y="1297"/>
                  </a:lnTo>
                  <a:lnTo>
                    <a:pt x="2690" y="1057"/>
                  </a:lnTo>
                  <a:lnTo>
                    <a:pt x="2594" y="865"/>
                  </a:lnTo>
                  <a:lnTo>
                    <a:pt x="2306" y="528"/>
                  </a:lnTo>
                  <a:lnTo>
                    <a:pt x="1922" y="240"/>
                  </a:lnTo>
                  <a:lnTo>
                    <a:pt x="1730" y="144"/>
                  </a:lnTo>
                  <a:lnTo>
                    <a:pt x="1490" y="96"/>
                  </a:lnTo>
                  <a:lnTo>
                    <a:pt x="1010"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7" name="Google Shape;3127;p46"/>
            <p:cNvSpPr/>
            <p:nvPr/>
          </p:nvSpPr>
          <p:spPr>
            <a:xfrm>
              <a:off x="6643475" y="3839600"/>
              <a:ext cx="78075" cy="63650"/>
            </a:xfrm>
            <a:custGeom>
              <a:avLst/>
              <a:gdLst/>
              <a:ahLst/>
              <a:cxnLst/>
              <a:rect l="l" t="t" r="r" b="b"/>
              <a:pathLst>
                <a:path w="3123" h="2546" extrusionOk="0">
                  <a:moveTo>
                    <a:pt x="1297" y="0"/>
                  </a:moveTo>
                  <a:lnTo>
                    <a:pt x="865" y="48"/>
                  </a:lnTo>
                  <a:lnTo>
                    <a:pt x="529" y="192"/>
                  </a:lnTo>
                  <a:lnTo>
                    <a:pt x="385" y="288"/>
                  </a:lnTo>
                  <a:lnTo>
                    <a:pt x="241" y="432"/>
                  </a:lnTo>
                  <a:lnTo>
                    <a:pt x="145" y="576"/>
                  </a:lnTo>
                  <a:lnTo>
                    <a:pt x="49" y="720"/>
                  </a:lnTo>
                  <a:lnTo>
                    <a:pt x="1" y="961"/>
                  </a:lnTo>
                  <a:lnTo>
                    <a:pt x="1" y="1201"/>
                  </a:lnTo>
                  <a:lnTo>
                    <a:pt x="49" y="1441"/>
                  </a:lnTo>
                  <a:lnTo>
                    <a:pt x="193" y="1681"/>
                  </a:lnTo>
                  <a:lnTo>
                    <a:pt x="385" y="1921"/>
                  </a:lnTo>
                  <a:lnTo>
                    <a:pt x="577" y="2113"/>
                  </a:lnTo>
                  <a:lnTo>
                    <a:pt x="817" y="2305"/>
                  </a:lnTo>
                  <a:lnTo>
                    <a:pt x="1153" y="2449"/>
                  </a:lnTo>
                  <a:lnTo>
                    <a:pt x="1489" y="2545"/>
                  </a:lnTo>
                  <a:lnTo>
                    <a:pt x="1825" y="2545"/>
                  </a:lnTo>
                  <a:lnTo>
                    <a:pt x="2258" y="2497"/>
                  </a:lnTo>
                  <a:lnTo>
                    <a:pt x="2594" y="2353"/>
                  </a:lnTo>
                  <a:lnTo>
                    <a:pt x="2738" y="2257"/>
                  </a:lnTo>
                  <a:lnTo>
                    <a:pt x="2882" y="2161"/>
                  </a:lnTo>
                  <a:lnTo>
                    <a:pt x="2978" y="2017"/>
                  </a:lnTo>
                  <a:lnTo>
                    <a:pt x="3074" y="1825"/>
                  </a:lnTo>
                  <a:lnTo>
                    <a:pt x="3122" y="1585"/>
                  </a:lnTo>
                  <a:lnTo>
                    <a:pt x="3122" y="1345"/>
                  </a:lnTo>
                  <a:lnTo>
                    <a:pt x="3026" y="1105"/>
                  </a:lnTo>
                  <a:lnTo>
                    <a:pt x="2930" y="865"/>
                  </a:lnTo>
                  <a:lnTo>
                    <a:pt x="2738" y="624"/>
                  </a:lnTo>
                  <a:lnTo>
                    <a:pt x="2546" y="432"/>
                  </a:lnTo>
                  <a:lnTo>
                    <a:pt x="2258" y="288"/>
                  </a:lnTo>
                  <a:lnTo>
                    <a:pt x="1970" y="144"/>
                  </a:lnTo>
                  <a:lnTo>
                    <a:pt x="1633" y="48"/>
                  </a:lnTo>
                  <a:lnTo>
                    <a:pt x="12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8" name="Google Shape;3128;p46"/>
            <p:cNvSpPr/>
            <p:nvPr/>
          </p:nvSpPr>
          <p:spPr>
            <a:xfrm>
              <a:off x="6643475" y="3839600"/>
              <a:ext cx="78075" cy="63650"/>
            </a:xfrm>
            <a:custGeom>
              <a:avLst/>
              <a:gdLst/>
              <a:ahLst/>
              <a:cxnLst/>
              <a:rect l="l" t="t" r="r" b="b"/>
              <a:pathLst>
                <a:path w="3123" h="2546" fill="none" extrusionOk="0">
                  <a:moveTo>
                    <a:pt x="1297" y="0"/>
                  </a:moveTo>
                  <a:lnTo>
                    <a:pt x="1297" y="0"/>
                  </a:lnTo>
                  <a:lnTo>
                    <a:pt x="865" y="48"/>
                  </a:lnTo>
                  <a:lnTo>
                    <a:pt x="529" y="192"/>
                  </a:lnTo>
                  <a:lnTo>
                    <a:pt x="385" y="288"/>
                  </a:lnTo>
                  <a:lnTo>
                    <a:pt x="241" y="432"/>
                  </a:lnTo>
                  <a:lnTo>
                    <a:pt x="145" y="576"/>
                  </a:lnTo>
                  <a:lnTo>
                    <a:pt x="49" y="720"/>
                  </a:lnTo>
                  <a:lnTo>
                    <a:pt x="49" y="720"/>
                  </a:lnTo>
                  <a:lnTo>
                    <a:pt x="1" y="961"/>
                  </a:lnTo>
                  <a:lnTo>
                    <a:pt x="1" y="1201"/>
                  </a:lnTo>
                  <a:lnTo>
                    <a:pt x="49" y="1441"/>
                  </a:lnTo>
                  <a:lnTo>
                    <a:pt x="193" y="1681"/>
                  </a:lnTo>
                  <a:lnTo>
                    <a:pt x="385" y="1921"/>
                  </a:lnTo>
                  <a:lnTo>
                    <a:pt x="577" y="2113"/>
                  </a:lnTo>
                  <a:lnTo>
                    <a:pt x="817" y="2305"/>
                  </a:lnTo>
                  <a:lnTo>
                    <a:pt x="1153" y="2449"/>
                  </a:lnTo>
                  <a:lnTo>
                    <a:pt x="1153" y="2449"/>
                  </a:lnTo>
                  <a:lnTo>
                    <a:pt x="1489" y="2545"/>
                  </a:lnTo>
                  <a:lnTo>
                    <a:pt x="1825" y="2545"/>
                  </a:lnTo>
                  <a:lnTo>
                    <a:pt x="1825" y="2545"/>
                  </a:lnTo>
                  <a:lnTo>
                    <a:pt x="2258" y="2497"/>
                  </a:lnTo>
                  <a:lnTo>
                    <a:pt x="2594" y="2353"/>
                  </a:lnTo>
                  <a:lnTo>
                    <a:pt x="2738" y="2257"/>
                  </a:lnTo>
                  <a:lnTo>
                    <a:pt x="2882" y="2161"/>
                  </a:lnTo>
                  <a:lnTo>
                    <a:pt x="2978" y="2017"/>
                  </a:lnTo>
                  <a:lnTo>
                    <a:pt x="3074" y="1825"/>
                  </a:lnTo>
                  <a:lnTo>
                    <a:pt x="3074" y="1825"/>
                  </a:lnTo>
                  <a:lnTo>
                    <a:pt x="3122" y="1585"/>
                  </a:lnTo>
                  <a:lnTo>
                    <a:pt x="3122" y="1345"/>
                  </a:lnTo>
                  <a:lnTo>
                    <a:pt x="3026" y="1105"/>
                  </a:lnTo>
                  <a:lnTo>
                    <a:pt x="2930" y="865"/>
                  </a:lnTo>
                  <a:lnTo>
                    <a:pt x="2738" y="624"/>
                  </a:lnTo>
                  <a:lnTo>
                    <a:pt x="2546" y="432"/>
                  </a:lnTo>
                  <a:lnTo>
                    <a:pt x="2258" y="288"/>
                  </a:lnTo>
                  <a:lnTo>
                    <a:pt x="1970" y="144"/>
                  </a:lnTo>
                  <a:lnTo>
                    <a:pt x="1970" y="144"/>
                  </a:lnTo>
                  <a:lnTo>
                    <a:pt x="1633" y="48"/>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9" name="Google Shape;3129;p46"/>
            <p:cNvSpPr/>
            <p:nvPr/>
          </p:nvSpPr>
          <p:spPr>
            <a:xfrm>
              <a:off x="6805550" y="3828775"/>
              <a:ext cx="22850" cy="20450"/>
            </a:xfrm>
            <a:custGeom>
              <a:avLst/>
              <a:gdLst/>
              <a:ahLst/>
              <a:cxnLst/>
              <a:rect l="l" t="t" r="r" b="b"/>
              <a:pathLst>
                <a:path w="914" h="818" extrusionOk="0">
                  <a:moveTo>
                    <a:pt x="241" y="1"/>
                  </a:moveTo>
                  <a:lnTo>
                    <a:pt x="193" y="49"/>
                  </a:lnTo>
                  <a:lnTo>
                    <a:pt x="49" y="385"/>
                  </a:lnTo>
                  <a:lnTo>
                    <a:pt x="49" y="577"/>
                  </a:lnTo>
                  <a:lnTo>
                    <a:pt x="1" y="673"/>
                  </a:lnTo>
                  <a:lnTo>
                    <a:pt x="1" y="769"/>
                  </a:lnTo>
                  <a:lnTo>
                    <a:pt x="97" y="817"/>
                  </a:lnTo>
                  <a:lnTo>
                    <a:pt x="193" y="817"/>
                  </a:lnTo>
                  <a:lnTo>
                    <a:pt x="193" y="721"/>
                  </a:lnTo>
                  <a:lnTo>
                    <a:pt x="193" y="625"/>
                  </a:lnTo>
                  <a:lnTo>
                    <a:pt x="241" y="433"/>
                  </a:lnTo>
                  <a:lnTo>
                    <a:pt x="284" y="282"/>
                  </a:lnTo>
                  <a:lnTo>
                    <a:pt x="289" y="289"/>
                  </a:lnTo>
                  <a:lnTo>
                    <a:pt x="337" y="385"/>
                  </a:lnTo>
                  <a:lnTo>
                    <a:pt x="433" y="673"/>
                  </a:lnTo>
                  <a:lnTo>
                    <a:pt x="529" y="721"/>
                  </a:lnTo>
                  <a:lnTo>
                    <a:pt x="625" y="721"/>
                  </a:lnTo>
                  <a:lnTo>
                    <a:pt x="913" y="337"/>
                  </a:lnTo>
                  <a:lnTo>
                    <a:pt x="913" y="241"/>
                  </a:lnTo>
                  <a:lnTo>
                    <a:pt x="913" y="193"/>
                  </a:lnTo>
                  <a:lnTo>
                    <a:pt x="817" y="145"/>
                  </a:lnTo>
                  <a:lnTo>
                    <a:pt x="769" y="193"/>
                  </a:lnTo>
                  <a:lnTo>
                    <a:pt x="561" y="470"/>
                  </a:lnTo>
                  <a:lnTo>
                    <a:pt x="481" y="337"/>
                  </a:lnTo>
                  <a:lnTo>
                    <a:pt x="385" y="193"/>
                  </a:lnTo>
                  <a:lnTo>
                    <a:pt x="337" y="97"/>
                  </a:lnTo>
                  <a:lnTo>
                    <a:pt x="289" y="49"/>
                  </a:lnTo>
                  <a:lnTo>
                    <a:pt x="24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0" name="Google Shape;3130;p46"/>
            <p:cNvSpPr/>
            <p:nvPr/>
          </p:nvSpPr>
          <p:spPr>
            <a:xfrm>
              <a:off x="6436975" y="4286225"/>
              <a:ext cx="379425" cy="230550"/>
            </a:xfrm>
            <a:custGeom>
              <a:avLst/>
              <a:gdLst/>
              <a:ahLst/>
              <a:cxnLst/>
              <a:rect l="l" t="t" r="r" b="b"/>
              <a:pathLst>
                <a:path w="15177" h="9222" extrusionOk="0">
                  <a:moveTo>
                    <a:pt x="9989" y="0"/>
                  </a:move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1" name="Google Shape;3131;p46"/>
            <p:cNvSpPr/>
            <p:nvPr/>
          </p:nvSpPr>
          <p:spPr>
            <a:xfrm>
              <a:off x="6436975" y="4286225"/>
              <a:ext cx="379425" cy="230550"/>
            </a:xfrm>
            <a:custGeom>
              <a:avLst/>
              <a:gdLst/>
              <a:ahLst/>
              <a:cxnLst/>
              <a:rect l="l" t="t" r="r" b="b"/>
              <a:pathLst>
                <a:path w="15177" h="9222" fill="none" extrusionOk="0">
                  <a:moveTo>
                    <a:pt x="9989" y="0"/>
                  </a:moveTo>
                  <a:lnTo>
                    <a:pt x="9989" y="0"/>
                  </a:ln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2" name="Google Shape;3132;p46"/>
            <p:cNvSpPr/>
            <p:nvPr/>
          </p:nvSpPr>
          <p:spPr>
            <a:xfrm>
              <a:off x="6479000" y="4426700"/>
              <a:ext cx="40825" cy="67250"/>
            </a:xfrm>
            <a:custGeom>
              <a:avLst/>
              <a:gdLst/>
              <a:ahLst/>
              <a:cxnLst/>
              <a:rect l="l" t="t" r="r" b="b"/>
              <a:pathLst>
                <a:path w="1633" h="2690" extrusionOk="0">
                  <a:moveTo>
                    <a:pt x="576" y="0"/>
                  </a:moveTo>
                  <a:lnTo>
                    <a:pt x="0" y="625"/>
                  </a:lnTo>
                  <a:lnTo>
                    <a:pt x="96" y="721"/>
                  </a:lnTo>
                  <a:lnTo>
                    <a:pt x="192" y="913"/>
                  </a:lnTo>
                  <a:lnTo>
                    <a:pt x="240" y="1057"/>
                  </a:lnTo>
                  <a:lnTo>
                    <a:pt x="192" y="1201"/>
                  </a:lnTo>
                  <a:lnTo>
                    <a:pt x="768" y="2690"/>
                  </a:lnTo>
                  <a:lnTo>
                    <a:pt x="1633" y="2210"/>
                  </a:lnTo>
                  <a:lnTo>
                    <a:pt x="576"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3" name="Google Shape;3133;p46"/>
            <p:cNvSpPr/>
            <p:nvPr/>
          </p:nvSpPr>
          <p:spPr>
            <a:xfrm>
              <a:off x="6479000" y="4426700"/>
              <a:ext cx="40825" cy="67250"/>
            </a:xfrm>
            <a:custGeom>
              <a:avLst/>
              <a:gdLst/>
              <a:ahLst/>
              <a:cxnLst/>
              <a:rect l="l" t="t" r="r" b="b"/>
              <a:pathLst>
                <a:path w="1633" h="2690" fill="none" extrusionOk="0">
                  <a:moveTo>
                    <a:pt x="576" y="0"/>
                  </a:moveTo>
                  <a:lnTo>
                    <a:pt x="576" y="0"/>
                  </a:lnTo>
                  <a:lnTo>
                    <a:pt x="0" y="625"/>
                  </a:lnTo>
                  <a:lnTo>
                    <a:pt x="0" y="625"/>
                  </a:lnTo>
                  <a:lnTo>
                    <a:pt x="96" y="721"/>
                  </a:lnTo>
                  <a:lnTo>
                    <a:pt x="192" y="913"/>
                  </a:lnTo>
                  <a:lnTo>
                    <a:pt x="240" y="1057"/>
                  </a:lnTo>
                  <a:lnTo>
                    <a:pt x="192" y="1201"/>
                  </a:lnTo>
                  <a:lnTo>
                    <a:pt x="768" y="2690"/>
                  </a:lnTo>
                  <a:lnTo>
                    <a:pt x="1633" y="2210"/>
                  </a:lnTo>
                  <a:lnTo>
                    <a:pt x="57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4" name="Google Shape;3134;p46"/>
            <p:cNvSpPr/>
            <p:nvPr/>
          </p:nvSpPr>
          <p:spPr>
            <a:xfrm>
              <a:off x="6432175" y="4407500"/>
              <a:ext cx="52850" cy="110475"/>
            </a:xfrm>
            <a:custGeom>
              <a:avLst/>
              <a:gdLst/>
              <a:ahLst/>
              <a:cxnLst/>
              <a:rect l="l" t="t" r="r" b="b"/>
              <a:pathLst>
                <a:path w="2114" h="4419" extrusionOk="0">
                  <a:moveTo>
                    <a:pt x="0" y="0"/>
                  </a:moveTo>
                  <a:lnTo>
                    <a:pt x="0" y="192"/>
                  </a:lnTo>
                  <a:lnTo>
                    <a:pt x="96" y="672"/>
                  </a:lnTo>
                  <a:lnTo>
                    <a:pt x="432" y="2209"/>
                  </a:lnTo>
                  <a:lnTo>
                    <a:pt x="961" y="4418"/>
                  </a:lnTo>
                  <a:lnTo>
                    <a:pt x="1105" y="4370"/>
                  </a:lnTo>
                  <a:lnTo>
                    <a:pt x="1393" y="4274"/>
                  </a:lnTo>
                  <a:lnTo>
                    <a:pt x="1729" y="4130"/>
                  </a:lnTo>
                  <a:lnTo>
                    <a:pt x="1921" y="4034"/>
                  </a:lnTo>
                  <a:lnTo>
                    <a:pt x="1873" y="3746"/>
                  </a:lnTo>
                  <a:lnTo>
                    <a:pt x="1681" y="3170"/>
                  </a:lnTo>
                  <a:lnTo>
                    <a:pt x="1441" y="2401"/>
                  </a:lnTo>
                  <a:lnTo>
                    <a:pt x="1681" y="2353"/>
                  </a:lnTo>
                  <a:lnTo>
                    <a:pt x="1873" y="2209"/>
                  </a:lnTo>
                  <a:lnTo>
                    <a:pt x="1969" y="2113"/>
                  </a:lnTo>
                  <a:lnTo>
                    <a:pt x="2065" y="2017"/>
                  </a:lnTo>
                  <a:lnTo>
                    <a:pt x="2113" y="1873"/>
                  </a:lnTo>
                  <a:lnTo>
                    <a:pt x="2065" y="1729"/>
                  </a:lnTo>
                  <a:lnTo>
                    <a:pt x="2017" y="1633"/>
                  </a:lnTo>
                  <a:lnTo>
                    <a:pt x="1921" y="1489"/>
                  </a:lnTo>
                  <a:lnTo>
                    <a:pt x="1729" y="1249"/>
                  </a:lnTo>
                  <a:lnTo>
                    <a:pt x="1537" y="1153"/>
                  </a:lnTo>
                  <a:lnTo>
                    <a:pt x="1489" y="1153"/>
                  </a:lnTo>
                  <a:lnTo>
                    <a:pt x="1393" y="1201"/>
                  </a:lnTo>
                  <a:lnTo>
                    <a:pt x="1297" y="1345"/>
                  </a:lnTo>
                  <a:lnTo>
                    <a:pt x="1201" y="1633"/>
                  </a:lnTo>
                  <a:lnTo>
                    <a:pt x="1153" y="1441"/>
                  </a:lnTo>
                  <a:lnTo>
                    <a:pt x="1009" y="1201"/>
                  </a:lnTo>
                  <a:lnTo>
                    <a:pt x="624" y="672"/>
                  </a:lnTo>
                  <a:lnTo>
                    <a:pt x="240" y="192"/>
                  </a:lnTo>
                  <a:lnTo>
                    <a:pt x="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5" name="Google Shape;3135;p46"/>
            <p:cNvSpPr/>
            <p:nvPr/>
          </p:nvSpPr>
          <p:spPr>
            <a:xfrm>
              <a:off x="6432175" y="4407500"/>
              <a:ext cx="52850" cy="110475"/>
            </a:xfrm>
            <a:custGeom>
              <a:avLst/>
              <a:gdLst/>
              <a:ahLst/>
              <a:cxnLst/>
              <a:rect l="l" t="t" r="r" b="b"/>
              <a:pathLst>
                <a:path w="2114" h="4419" fill="none" extrusionOk="0">
                  <a:moveTo>
                    <a:pt x="961" y="4418"/>
                  </a:moveTo>
                  <a:lnTo>
                    <a:pt x="961" y="4418"/>
                  </a:lnTo>
                  <a:lnTo>
                    <a:pt x="432" y="2209"/>
                  </a:lnTo>
                  <a:lnTo>
                    <a:pt x="96" y="672"/>
                  </a:lnTo>
                  <a:lnTo>
                    <a:pt x="0" y="192"/>
                  </a:lnTo>
                  <a:lnTo>
                    <a:pt x="0" y="0"/>
                  </a:lnTo>
                  <a:lnTo>
                    <a:pt x="0" y="0"/>
                  </a:lnTo>
                  <a:lnTo>
                    <a:pt x="240" y="192"/>
                  </a:lnTo>
                  <a:lnTo>
                    <a:pt x="624" y="672"/>
                  </a:lnTo>
                  <a:lnTo>
                    <a:pt x="1009" y="1201"/>
                  </a:lnTo>
                  <a:lnTo>
                    <a:pt x="1153" y="1441"/>
                  </a:lnTo>
                  <a:lnTo>
                    <a:pt x="1201" y="1633"/>
                  </a:lnTo>
                  <a:lnTo>
                    <a:pt x="1201" y="1633"/>
                  </a:lnTo>
                  <a:lnTo>
                    <a:pt x="1297" y="1345"/>
                  </a:lnTo>
                  <a:lnTo>
                    <a:pt x="1393" y="1201"/>
                  </a:lnTo>
                  <a:lnTo>
                    <a:pt x="1489" y="1153"/>
                  </a:lnTo>
                  <a:lnTo>
                    <a:pt x="1537" y="1153"/>
                  </a:lnTo>
                  <a:lnTo>
                    <a:pt x="1537" y="1153"/>
                  </a:lnTo>
                  <a:lnTo>
                    <a:pt x="1729" y="1249"/>
                  </a:lnTo>
                  <a:lnTo>
                    <a:pt x="1921" y="1489"/>
                  </a:lnTo>
                  <a:lnTo>
                    <a:pt x="2017" y="1633"/>
                  </a:lnTo>
                  <a:lnTo>
                    <a:pt x="2065" y="1729"/>
                  </a:lnTo>
                  <a:lnTo>
                    <a:pt x="2113" y="1873"/>
                  </a:lnTo>
                  <a:lnTo>
                    <a:pt x="2065" y="2017"/>
                  </a:lnTo>
                  <a:lnTo>
                    <a:pt x="2065" y="2017"/>
                  </a:lnTo>
                  <a:lnTo>
                    <a:pt x="1969" y="2113"/>
                  </a:lnTo>
                  <a:lnTo>
                    <a:pt x="1873" y="2209"/>
                  </a:lnTo>
                  <a:lnTo>
                    <a:pt x="1681" y="2353"/>
                  </a:lnTo>
                  <a:lnTo>
                    <a:pt x="1441" y="2401"/>
                  </a:lnTo>
                  <a:lnTo>
                    <a:pt x="1441" y="2401"/>
                  </a:lnTo>
                  <a:lnTo>
                    <a:pt x="1681" y="3170"/>
                  </a:lnTo>
                  <a:lnTo>
                    <a:pt x="1873" y="3746"/>
                  </a:lnTo>
                  <a:lnTo>
                    <a:pt x="1921" y="4034"/>
                  </a:lnTo>
                  <a:lnTo>
                    <a:pt x="1921" y="4034"/>
                  </a:lnTo>
                  <a:lnTo>
                    <a:pt x="1729" y="4130"/>
                  </a:lnTo>
                  <a:lnTo>
                    <a:pt x="1393" y="4274"/>
                  </a:lnTo>
                  <a:lnTo>
                    <a:pt x="1105" y="4370"/>
                  </a:lnTo>
                  <a:lnTo>
                    <a:pt x="961" y="441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6" name="Google Shape;3136;p46"/>
            <p:cNvSpPr/>
            <p:nvPr/>
          </p:nvSpPr>
          <p:spPr>
            <a:xfrm>
              <a:off x="6432175" y="4407500"/>
              <a:ext cx="20425" cy="36025"/>
            </a:xfrm>
            <a:custGeom>
              <a:avLst/>
              <a:gdLst/>
              <a:ahLst/>
              <a:cxnLst/>
              <a:rect l="l" t="t" r="r" b="b"/>
              <a:pathLst>
                <a:path w="817" h="1441" extrusionOk="0">
                  <a:moveTo>
                    <a:pt x="0" y="0"/>
                  </a:moveTo>
                  <a:lnTo>
                    <a:pt x="0" y="96"/>
                  </a:lnTo>
                  <a:lnTo>
                    <a:pt x="48" y="432"/>
                  </a:lnTo>
                  <a:lnTo>
                    <a:pt x="240" y="1441"/>
                  </a:lnTo>
                  <a:lnTo>
                    <a:pt x="576" y="1201"/>
                  </a:lnTo>
                  <a:lnTo>
                    <a:pt x="816" y="961"/>
                  </a:lnTo>
                  <a:lnTo>
                    <a:pt x="336" y="288"/>
                  </a:lnTo>
                  <a:lnTo>
                    <a:pt x="96" y="96"/>
                  </a:lnTo>
                  <a:lnTo>
                    <a:pt x="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7" name="Google Shape;3137;p46"/>
            <p:cNvSpPr/>
            <p:nvPr/>
          </p:nvSpPr>
          <p:spPr>
            <a:xfrm>
              <a:off x="6432175" y="4407500"/>
              <a:ext cx="20425" cy="36025"/>
            </a:xfrm>
            <a:custGeom>
              <a:avLst/>
              <a:gdLst/>
              <a:ahLst/>
              <a:cxnLst/>
              <a:rect l="l" t="t" r="r" b="b"/>
              <a:pathLst>
                <a:path w="817" h="1441" fill="none" extrusionOk="0">
                  <a:moveTo>
                    <a:pt x="816" y="961"/>
                  </a:moveTo>
                  <a:lnTo>
                    <a:pt x="816" y="961"/>
                  </a:lnTo>
                  <a:lnTo>
                    <a:pt x="336" y="288"/>
                  </a:lnTo>
                  <a:lnTo>
                    <a:pt x="96" y="96"/>
                  </a:lnTo>
                  <a:lnTo>
                    <a:pt x="0" y="0"/>
                  </a:lnTo>
                  <a:lnTo>
                    <a:pt x="0" y="0"/>
                  </a:lnTo>
                  <a:lnTo>
                    <a:pt x="0" y="96"/>
                  </a:lnTo>
                  <a:lnTo>
                    <a:pt x="48" y="432"/>
                  </a:lnTo>
                  <a:lnTo>
                    <a:pt x="240" y="1441"/>
                  </a:lnTo>
                  <a:lnTo>
                    <a:pt x="240" y="1441"/>
                  </a:lnTo>
                  <a:lnTo>
                    <a:pt x="576" y="1201"/>
                  </a:lnTo>
                  <a:lnTo>
                    <a:pt x="816" y="96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8" name="Google Shape;3138;p46"/>
            <p:cNvSpPr/>
            <p:nvPr/>
          </p:nvSpPr>
          <p:spPr>
            <a:xfrm>
              <a:off x="6432175" y="4407500"/>
              <a:ext cx="20425" cy="36025"/>
            </a:xfrm>
            <a:custGeom>
              <a:avLst/>
              <a:gdLst/>
              <a:ahLst/>
              <a:cxnLst/>
              <a:rect l="l" t="t" r="r" b="b"/>
              <a:pathLst>
                <a:path w="817" h="1441" extrusionOk="0">
                  <a:moveTo>
                    <a:pt x="0" y="0"/>
                  </a:moveTo>
                  <a:lnTo>
                    <a:pt x="0" y="48"/>
                  </a:lnTo>
                  <a:lnTo>
                    <a:pt x="48" y="528"/>
                  </a:lnTo>
                  <a:lnTo>
                    <a:pt x="240" y="1441"/>
                  </a:lnTo>
                  <a:lnTo>
                    <a:pt x="576" y="1201"/>
                  </a:lnTo>
                  <a:lnTo>
                    <a:pt x="816" y="961"/>
                  </a:lnTo>
                  <a:lnTo>
                    <a:pt x="336" y="288"/>
                  </a:lnTo>
                  <a:lnTo>
                    <a:pt x="96" y="96"/>
                  </a:lnTo>
                  <a:lnTo>
                    <a:pt x="0"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9" name="Google Shape;3139;p46"/>
            <p:cNvSpPr/>
            <p:nvPr/>
          </p:nvSpPr>
          <p:spPr>
            <a:xfrm>
              <a:off x="6432175" y="4407500"/>
              <a:ext cx="20425" cy="36025"/>
            </a:xfrm>
            <a:custGeom>
              <a:avLst/>
              <a:gdLst/>
              <a:ahLst/>
              <a:cxnLst/>
              <a:rect l="l" t="t" r="r" b="b"/>
              <a:pathLst>
                <a:path w="817" h="1441" fill="none" extrusionOk="0">
                  <a:moveTo>
                    <a:pt x="0" y="0"/>
                  </a:moveTo>
                  <a:lnTo>
                    <a:pt x="0" y="0"/>
                  </a:lnTo>
                  <a:lnTo>
                    <a:pt x="0" y="48"/>
                  </a:lnTo>
                  <a:lnTo>
                    <a:pt x="0" y="48"/>
                  </a:lnTo>
                  <a:lnTo>
                    <a:pt x="48" y="528"/>
                  </a:lnTo>
                  <a:lnTo>
                    <a:pt x="240" y="1441"/>
                  </a:lnTo>
                  <a:lnTo>
                    <a:pt x="240" y="1441"/>
                  </a:lnTo>
                  <a:lnTo>
                    <a:pt x="576" y="1201"/>
                  </a:lnTo>
                  <a:lnTo>
                    <a:pt x="816" y="961"/>
                  </a:lnTo>
                  <a:lnTo>
                    <a:pt x="816" y="961"/>
                  </a:lnTo>
                  <a:lnTo>
                    <a:pt x="336" y="288"/>
                  </a:lnTo>
                  <a:lnTo>
                    <a:pt x="96" y="96"/>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0" name="Google Shape;3140;p46"/>
            <p:cNvSpPr/>
            <p:nvPr/>
          </p:nvSpPr>
          <p:spPr>
            <a:xfrm>
              <a:off x="6617050" y="4310225"/>
              <a:ext cx="295400" cy="342225"/>
            </a:xfrm>
            <a:custGeom>
              <a:avLst/>
              <a:gdLst/>
              <a:ahLst/>
              <a:cxnLst/>
              <a:rect l="l" t="t" r="r" b="b"/>
              <a:pathLst>
                <a:path w="11816" h="13689" extrusionOk="0">
                  <a:moveTo>
                    <a:pt x="11815" y="1"/>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1" name="Google Shape;3141;p46"/>
            <p:cNvSpPr/>
            <p:nvPr/>
          </p:nvSpPr>
          <p:spPr>
            <a:xfrm>
              <a:off x="6617050" y="4310225"/>
              <a:ext cx="295400" cy="342225"/>
            </a:xfrm>
            <a:custGeom>
              <a:avLst/>
              <a:gdLst/>
              <a:ahLst/>
              <a:cxnLst/>
              <a:rect l="l" t="t" r="r" b="b"/>
              <a:pathLst>
                <a:path w="11816" h="13689" fill="none" extrusionOk="0">
                  <a:moveTo>
                    <a:pt x="6676" y="1442"/>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lnTo>
                    <a:pt x="6676" y="14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2" name="Google Shape;3142;p46"/>
            <p:cNvSpPr/>
            <p:nvPr/>
          </p:nvSpPr>
          <p:spPr>
            <a:xfrm>
              <a:off x="6711900" y="4592375"/>
              <a:ext cx="12050" cy="19250"/>
            </a:xfrm>
            <a:custGeom>
              <a:avLst/>
              <a:gdLst/>
              <a:ahLst/>
              <a:cxnLst/>
              <a:rect l="l" t="t" r="r" b="b"/>
              <a:pathLst>
                <a:path w="482" h="770" extrusionOk="0">
                  <a:moveTo>
                    <a:pt x="481" y="1"/>
                  </a:moveTo>
                  <a:lnTo>
                    <a:pt x="1" y="769"/>
                  </a:lnTo>
                  <a:lnTo>
                    <a:pt x="1" y="769"/>
                  </a:lnTo>
                  <a:lnTo>
                    <a:pt x="481" y="1"/>
                  </a:lnTo>
                  <a:lnTo>
                    <a:pt x="481"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3" name="Google Shape;3143;p46"/>
            <p:cNvSpPr/>
            <p:nvPr/>
          </p:nvSpPr>
          <p:spPr>
            <a:xfrm>
              <a:off x="6711900" y="4592375"/>
              <a:ext cx="12050" cy="19250"/>
            </a:xfrm>
            <a:custGeom>
              <a:avLst/>
              <a:gdLst/>
              <a:ahLst/>
              <a:cxnLst/>
              <a:rect l="l" t="t" r="r" b="b"/>
              <a:pathLst>
                <a:path w="482" h="770" fill="none" extrusionOk="0">
                  <a:moveTo>
                    <a:pt x="481" y="1"/>
                  </a:moveTo>
                  <a:lnTo>
                    <a:pt x="1" y="769"/>
                  </a:lnTo>
                  <a:lnTo>
                    <a:pt x="1" y="769"/>
                  </a:lnTo>
                  <a:lnTo>
                    <a:pt x="481" y="1"/>
                  </a:lnTo>
                  <a:lnTo>
                    <a:pt x="48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4" name="Google Shape;3144;p46"/>
            <p:cNvSpPr/>
            <p:nvPr/>
          </p:nvSpPr>
          <p:spPr>
            <a:xfrm>
              <a:off x="6659075" y="4558775"/>
              <a:ext cx="64875" cy="52850"/>
            </a:xfrm>
            <a:custGeom>
              <a:avLst/>
              <a:gdLst/>
              <a:ahLst/>
              <a:cxnLst/>
              <a:rect l="l" t="t" r="r" b="b"/>
              <a:pathLst>
                <a:path w="2595" h="2114" extrusionOk="0">
                  <a:moveTo>
                    <a:pt x="49" y="0"/>
                  </a:moveTo>
                  <a:lnTo>
                    <a:pt x="1" y="673"/>
                  </a:lnTo>
                  <a:lnTo>
                    <a:pt x="241" y="721"/>
                  </a:lnTo>
                  <a:lnTo>
                    <a:pt x="481" y="865"/>
                  </a:lnTo>
                  <a:lnTo>
                    <a:pt x="721" y="1009"/>
                  </a:lnTo>
                  <a:lnTo>
                    <a:pt x="769" y="1105"/>
                  </a:lnTo>
                  <a:lnTo>
                    <a:pt x="769" y="1249"/>
                  </a:lnTo>
                  <a:lnTo>
                    <a:pt x="769" y="1297"/>
                  </a:lnTo>
                  <a:lnTo>
                    <a:pt x="2114" y="2113"/>
                  </a:lnTo>
                  <a:lnTo>
                    <a:pt x="2594" y="1345"/>
                  </a:lnTo>
                  <a:lnTo>
                    <a:pt x="4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5" name="Google Shape;3145;p46"/>
            <p:cNvSpPr/>
            <p:nvPr/>
          </p:nvSpPr>
          <p:spPr>
            <a:xfrm>
              <a:off x="6659075" y="4558775"/>
              <a:ext cx="64875" cy="52850"/>
            </a:xfrm>
            <a:custGeom>
              <a:avLst/>
              <a:gdLst/>
              <a:ahLst/>
              <a:cxnLst/>
              <a:rect l="l" t="t" r="r" b="b"/>
              <a:pathLst>
                <a:path w="2595" h="2114" fill="none" extrusionOk="0">
                  <a:moveTo>
                    <a:pt x="49" y="0"/>
                  </a:moveTo>
                  <a:lnTo>
                    <a:pt x="49" y="0"/>
                  </a:lnTo>
                  <a:lnTo>
                    <a:pt x="1" y="673"/>
                  </a:lnTo>
                  <a:lnTo>
                    <a:pt x="1" y="673"/>
                  </a:lnTo>
                  <a:lnTo>
                    <a:pt x="241" y="721"/>
                  </a:lnTo>
                  <a:lnTo>
                    <a:pt x="481" y="865"/>
                  </a:lnTo>
                  <a:lnTo>
                    <a:pt x="721" y="1009"/>
                  </a:lnTo>
                  <a:lnTo>
                    <a:pt x="769" y="1105"/>
                  </a:lnTo>
                  <a:lnTo>
                    <a:pt x="769" y="1249"/>
                  </a:lnTo>
                  <a:lnTo>
                    <a:pt x="769" y="1249"/>
                  </a:lnTo>
                  <a:lnTo>
                    <a:pt x="769" y="1297"/>
                  </a:lnTo>
                  <a:lnTo>
                    <a:pt x="2114" y="2113"/>
                  </a:lnTo>
                  <a:lnTo>
                    <a:pt x="2594" y="1345"/>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6" name="Google Shape;3146;p46"/>
            <p:cNvSpPr/>
            <p:nvPr/>
          </p:nvSpPr>
          <p:spPr>
            <a:xfrm>
              <a:off x="6609850" y="4567175"/>
              <a:ext cx="87675" cy="88875"/>
            </a:xfrm>
            <a:custGeom>
              <a:avLst/>
              <a:gdLst/>
              <a:ahLst/>
              <a:cxnLst/>
              <a:rect l="l" t="t" r="r" b="b"/>
              <a:pathLst>
                <a:path w="3507" h="3555" extrusionOk="0">
                  <a:moveTo>
                    <a:pt x="1" y="0"/>
                  </a:moveTo>
                  <a:lnTo>
                    <a:pt x="97" y="192"/>
                  </a:lnTo>
                  <a:lnTo>
                    <a:pt x="433" y="577"/>
                  </a:lnTo>
                  <a:lnTo>
                    <a:pt x="1394" y="1777"/>
                  </a:lnTo>
                  <a:lnTo>
                    <a:pt x="2834" y="3554"/>
                  </a:lnTo>
                  <a:lnTo>
                    <a:pt x="2930" y="3458"/>
                  </a:lnTo>
                  <a:lnTo>
                    <a:pt x="3170" y="3218"/>
                  </a:lnTo>
                  <a:lnTo>
                    <a:pt x="3411" y="2978"/>
                  </a:lnTo>
                  <a:lnTo>
                    <a:pt x="3507" y="2786"/>
                  </a:lnTo>
                  <a:lnTo>
                    <a:pt x="3363" y="2546"/>
                  </a:lnTo>
                  <a:lnTo>
                    <a:pt x="2930" y="2113"/>
                  </a:lnTo>
                  <a:lnTo>
                    <a:pt x="2354" y="1537"/>
                  </a:lnTo>
                  <a:lnTo>
                    <a:pt x="2546" y="1345"/>
                  </a:lnTo>
                  <a:lnTo>
                    <a:pt x="2690" y="1153"/>
                  </a:lnTo>
                  <a:lnTo>
                    <a:pt x="2738" y="1057"/>
                  </a:lnTo>
                  <a:lnTo>
                    <a:pt x="2738" y="913"/>
                  </a:lnTo>
                  <a:lnTo>
                    <a:pt x="2738" y="769"/>
                  </a:lnTo>
                  <a:lnTo>
                    <a:pt x="2642" y="673"/>
                  </a:lnTo>
                  <a:lnTo>
                    <a:pt x="2546" y="577"/>
                  </a:lnTo>
                  <a:lnTo>
                    <a:pt x="2402" y="481"/>
                  </a:lnTo>
                  <a:lnTo>
                    <a:pt x="2162" y="385"/>
                  </a:lnTo>
                  <a:lnTo>
                    <a:pt x="1922" y="337"/>
                  </a:lnTo>
                  <a:lnTo>
                    <a:pt x="1874" y="385"/>
                  </a:lnTo>
                  <a:lnTo>
                    <a:pt x="1826" y="433"/>
                  </a:lnTo>
                  <a:lnTo>
                    <a:pt x="1778" y="673"/>
                  </a:lnTo>
                  <a:lnTo>
                    <a:pt x="1826" y="961"/>
                  </a:lnTo>
                  <a:lnTo>
                    <a:pt x="1682" y="817"/>
                  </a:lnTo>
                  <a:lnTo>
                    <a:pt x="1442" y="673"/>
                  </a:lnTo>
                  <a:lnTo>
                    <a:pt x="865" y="337"/>
                  </a:lnTo>
                  <a:lnTo>
                    <a:pt x="337" y="96"/>
                  </a:lnTo>
                  <a:lnTo>
                    <a:pt x="1"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7" name="Google Shape;3147;p46"/>
            <p:cNvSpPr/>
            <p:nvPr/>
          </p:nvSpPr>
          <p:spPr>
            <a:xfrm>
              <a:off x="6609850" y="4567175"/>
              <a:ext cx="87675" cy="88875"/>
            </a:xfrm>
            <a:custGeom>
              <a:avLst/>
              <a:gdLst/>
              <a:ahLst/>
              <a:cxnLst/>
              <a:rect l="l" t="t" r="r" b="b"/>
              <a:pathLst>
                <a:path w="3507" h="3555" fill="none" extrusionOk="0">
                  <a:moveTo>
                    <a:pt x="2834" y="3554"/>
                  </a:moveTo>
                  <a:lnTo>
                    <a:pt x="2834" y="3554"/>
                  </a:lnTo>
                  <a:lnTo>
                    <a:pt x="1394" y="1777"/>
                  </a:lnTo>
                  <a:lnTo>
                    <a:pt x="433" y="577"/>
                  </a:lnTo>
                  <a:lnTo>
                    <a:pt x="97" y="192"/>
                  </a:lnTo>
                  <a:lnTo>
                    <a:pt x="1" y="0"/>
                  </a:lnTo>
                  <a:lnTo>
                    <a:pt x="1" y="0"/>
                  </a:lnTo>
                  <a:lnTo>
                    <a:pt x="337" y="96"/>
                  </a:lnTo>
                  <a:lnTo>
                    <a:pt x="865" y="337"/>
                  </a:lnTo>
                  <a:lnTo>
                    <a:pt x="1442" y="673"/>
                  </a:lnTo>
                  <a:lnTo>
                    <a:pt x="1682" y="817"/>
                  </a:lnTo>
                  <a:lnTo>
                    <a:pt x="1826" y="961"/>
                  </a:lnTo>
                  <a:lnTo>
                    <a:pt x="1826" y="961"/>
                  </a:lnTo>
                  <a:lnTo>
                    <a:pt x="1778" y="673"/>
                  </a:lnTo>
                  <a:lnTo>
                    <a:pt x="1826" y="433"/>
                  </a:lnTo>
                  <a:lnTo>
                    <a:pt x="1874" y="385"/>
                  </a:lnTo>
                  <a:lnTo>
                    <a:pt x="1922" y="337"/>
                  </a:lnTo>
                  <a:lnTo>
                    <a:pt x="1922" y="337"/>
                  </a:lnTo>
                  <a:lnTo>
                    <a:pt x="2162" y="385"/>
                  </a:lnTo>
                  <a:lnTo>
                    <a:pt x="2402" y="481"/>
                  </a:lnTo>
                  <a:lnTo>
                    <a:pt x="2546" y="577"/>
                  </a:lnTo>
                  <a:lnTo>
                    <a:pt x="2642" y="673"/>
                  </a:lnTo>
                  <a:lnTo>
                    <a:pt x="2738" y="769"/>
                  </a:lnTo>
                  <a:lnTo>
                    <a:pt x="2738" y="913"/>
                  </a:lnTo>
                  <a:lnTo>
                    <a:pt x="2738" y="913"/>
                  </a:lnTo>
                  <a:lnTo>
                    <a:pt x="2738" y="1057"/>
                  </a:lnTo>
                  <a:lnTo>
                    <a:pt x="2690" y="1153"/>
                  </a:lnTo>
                  <a:lnTo>
                    <a:pt x="2546" y="1345"/>
                  </a:lnTo>
                  <a:lnTo>
                    <a:pt x="2354" y="1537"/>
                  </a:lnTo>
                  <a:lnTo>
                    <a:pt x="2354" y="1537"/>
                  </a:lnTo>
                  <a:lnTo>
                    <a:pt x="2930" y="2113"/>
                  </a:lnTo>
                  <a:lnTo>
                    <a:pt x="3363" y="2546"/>
                  </a:lnTo>
                  <a:lnTo>
                    <a:pt x="3507" y="2786"/>
                  </a:lnTo>
                  <a:lnTo>
                    <a:pt x="3507" y="2786"/>
                  </a:lnTo>
                  <a:lnTo>
                    <a:pt x="3411" y="2978"/>
                  </a:lnTo>
                  <a:lnTo>
                    <a:pt x="3170" y="3218"/>
                  </a:lnTo>
                  <a:lnTo>
                    <a:pt x="2930" y="3458"/>
                  </a:lnTo>
                  <a:lnTo>
                    <a:pt x="2834"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8" name="Google Shape;3148;p46"/>
            <p:cNvSpPr/>
            <p:nvPr/>
          </p:nvSpPr>
          <p:spPr>
            <a:xfrm>
              <a:off x="6609850" y="4567175"/>
              <a:ext cx="30050" cy="30025"/>
            </a:xfrm>
            <a:custGeom>
              <a:avLst/>
              <a:gdLst/>
              <a:ahLst/>
              <a:cxnLst/>
              <a:rect l="l" t="t" r="r" b="b"/>
              <a:pathLst>
                <a:path w="1202" h="1201" extrusionOk="0">
                  <a:moveTo>
                    <a:pt x="1" y="0"/>
                  </a:moveTo>
                  <a:lnTo>
                    <a:pt x="49" y="144"/>
                  </a:lnTo>
                  <a:lnTo>
                    <a:pt x="241" y="385"/>
                  </a:lnTo>
                  <a:lnTo>
                    <a:pt x="913" y="1201"/>
                  </a:lnTo>
                  <a:lnTo>
                    <a:pt x="1057" y="865"/>
                  </a:lnTo>
                  <a:lnTo>
                    <a:pt x="1201" y="529"/>
                  </a:lnTo>
                  <a:lnTo>
                    <a:pt x="433" y="144"/>
                  </a:lnTo>
                  <a:lnTo>
                    <a:pt x="145" y="48"/>
                  </a:lnTo>
                  <a:lnTo>
                    <a:pt x="1"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9" name="Google Shape;3149;p46"/>
            <p:cNvSpPr/>
            <p:nvPr/>
          </p:nvSpPr>
          <p:spPr>
            <a:xfrm>
              <a:off x="6609850" y="4567175"/>
              <a:ext cx="30050" cy="30025"/>
            </a:xfrm>
            <a:custGeom>
              <a:avLst/>
              <a:gdLst/>
              <a:ahLst/>
              <a:cxnLst/>
              <a:rect l="l" t="t" r="r" b="b"/>
              <a:pathLst>
                <a:path w="1202" h="1201" fill="none" extrusionOk="0">
                  <a:moveTo>
                    <a:pt x="1201" y="529"/>
                  </a:moveTo>
                  <a:lnTo>
                    <a:pt x="1201" y="529"/>
                  </a:lnTo>
                  <a:lnTo>
                    <a:pt x="433" y="144"/>
                  </a:lnTo>
                  <a:lnTo>
                    <a:pt x="145" y="48"/>
                  </a:lnTo>
                  <a:lnTo>
                    <a:pt x="1" y="0"/>
                  </a:lnTo>
                  <a:lnTo>
                    <a:pt x="1" y="0"/>
                  </a:lnTo>
                  <a:lnTo>
                    <a:pt x="49" y="144"/>
                  </a:lnTo>
                  <a:lnTo>
                    <a:pt x="241" y="385"/>
                  </a:lnTo>
                  <a:lnTo>
                    <a:pt x="913" y="1201"/>
                  </a:lnTo>
                  <a:lnTo>
                    <a:pt x="913" y="1201"/>
                  </a:lnTo>
                  <a:lnTo>
                    <a:pt x="1057" y="865"/>
                  </a:lnTo>
                  <a:lnTo>
                    <a:pt x="1201" y="5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0" name="Google Shape;3150;p46"/>
            <p:cNvSpPr/>
            <p:nvPr/>
          </p:nvSpPr>
          <p:spPr>
            <a:xfrm>
              <a:off x="6609850" y="4567175"/>
              <a:ext cx="30050" cy="30025"/>
            </a:xfrm>
            <a:custGeom>
              <a:avLst/>
              <a:gdLst/>
              <a:ahLst/>
              <a:cxnLst/>
              <a:rect l="l" t="t" r="r" b="b"/>
              <a:pathLst>
                <a:path w="1202" h="1201" extrusionOk="0">
                  <a:moveTo>
                    <a:pt x="1" y="0"/>
                  </a:moveTo>
                  <a:lnTo>
                    <a:pt x="1" y="48"/>
                  </a:lnTo>
                  <a:lnTo>
                    <a:pt x="289" y="433"/>
                  </a:lnTo>
                  <a:lnTo>
                    <a:pt x="913" y="1201"/>
                  </a:lnTo>
                  <a:lnTo>
                    <a:pt x="1057" y="865"/>
                  </a:lnTo>
                  <a:lnTo>
                    <a:pt x="1201" y="529"/>
                  </a:lnTo>
                  <a:lnTo>
                    <a:pt x="481" y="144"/>
                  </a:lnTo>
                  <a:lnTo>
                    <a:pt x="49"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1" name="Google Shape;3151;p46"/>
            <p:cNvSpPr/>
            <p:nvPr/>
          </p:nvSpPr>
          <p:spPr>
            <a:xfrm>
              <a:off x="6609850" y="4567175"/>
              <a:ext cx="30050" cy="30025"/>
            </a:xfrm>
            <a:custGeom>
              <a:avLst/>
              <a:gdLst/>
              <a:ahLst/>
              <a:cxnLst/>
              <a:rect l="l" t="t" r="r" b="b"/>
              <a:pathLst>
                <a:path w="1202" h="1201" fill="none" extrusionOk="0">
                  <a:moveTo>
                    <a:pt x="49" y="0"/>
                  </a:moveTo>
                  <a:lnTo>
                    <a:pt x="49" y="0"/>
                  </a:lnTo>
                  <a:lnTo>
                    <a:pt x="1" y="0"/>
                  </a:lnTo>
                  <a:lnTo>
                    <a:pt x="1" y="0"/>
                  </a:lnTo>
                  <a:lnTo>
                    <a:pt x="1" y="48"/>
                  </a:lnTo>
                  <a:lnTo>
                    <a:pt x="1" y="48"/>
                  </a:lnTo>
                  <a:lnTo>
                    <a:pt x="289" y="433"/>
                  </a:lnTo>
                  <a:lnTo>
                    <a:pt x="913" y="1201"/>
                  </a:lnTo>
                  <a:lnTo>
                    <a:pt x="913" y="1201"/>
                  </a:lnTo>
                  <a:lnTo>
                    <a:pt x="1057" y="865"/>
                  </a:lnTo>
                  <a:lnTo>
                    <a:pt x="1201" y="529"/>
                  </a:lnTo>
                  <a:lnTo>
                    <a:pt x="1201" y="529"/>
                  </a:lnTo>
                  <a:lnTo>
                    <a:pt x="481" y="144"/>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2" name="Google Shape;3152;p46"/>
            <p:cNvSpPr/>
            <p:nvPr/>
          </p:nvSpPr>
          <p:spPr>
            <a:xfrm>
              <a:off x="6479000" y="4152950"/>
              <a:ext cx="463450" cy="449075"/>
            </a:xfrm>
            <a:custGeom>
              <a:avLst/>
              <a:gdLst/>
              <a:ahLst/>
              <a:cxnLst/>
              <a:rect l="l" t="t" r="r" b="b"/>
              <a:pathLst>
                <a:path w="18538" h="17963" extrusionOk="0">
                  <a:moveTo>
                    <a:pt x="9317" y="1"/>
                  </a:moveTo>
                  <a:lnTo>
                    <a:pt x="9173" y="433"/>
                  </a:lnTo>
                  <a:lnTo>
                    <a:pt x="8981" y="817"/>
                  </a:lnTo>
                  <a:lnTo>
                    <a:pt x="8837" y="1153"/>
                  </a:lnTo>
                  <a:lnTo>
                    <a:pt x="8645" y="1393"/>
                  </a:lnTo>
                  <a:lnTo>
                    <a:pt x="8452" y="1586"/>
                  </a:lnTo>
                  <a:lnTo>
                    <a:pt x="8260" y="1778"/>
                  </a:lnTo>
                  <a:lnTo>
                    <a:pt x="8068" y="1874"/>
                  </a:lnTo>
                  <a:lnTo>
                    <a:pt x="7876" y="1970"/>
                  </a:lnTo>
                  <a:lnTo>
                    <a:pt x="7540" y="2114"/>
                  </a:lnTo>
                  <a:lnTo>
                    <a:pt x="7252"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156"/>
                  </a:lnTo>
                  <a:lnTo>
                    <a:pt x="18298" y="6436"/>
                  </a:lnTo>
                  <a:lnTo>
                    <a:pt x="18394" y="5716"/>
                  </a:lnTo>
                  <a:lnTo>
                    <a:pt x="18490" y="5091"/>
                  </a:lnTo>
                  <a:lnTo>
                    <a:pt x="18538" y="4179"/>
                  </a:lnTo>
                  <a:lnTo>
                    <a:pt x="18538" y="3795"/>
                  </a:lnTo>
                  <a:lnTo>
                    <a:pt x="17865" y="3843"/>
                  </a:lnTo>
                  <a:lnTo>
                    <a:pt x="17193" y="3795"/>
                  </a:lnTo>
                  <a:lnTo>
                    <a:pt x="16857" y="3747"/>
                  </a:lnTo>
                  <a:lnTo>
                    <a:pt x="16473" y="3699"/>
                  </a:lnTo>
                  <a:lnTo>
                    <a:pt x="16281" y="3603"/>
                  </a:lnTo>
                  <a:lnTo>
                    <a:pt x="16185" y="3458"/>
                  </a:lnTo>
                  <a:lnTo>
                    <a:pt x="16089" y="3314"/>
                  </a:lnTo>
                  <a:lnTo>
                    <a:pt x="15992" y="3074"/>
                  </a:lnTo>
                  <a:lnTo>
                    <a:pt x="15944" y="2594"/>
                  </a:lnTo>
                  <a:lnTo>
                    <a:pt x="15944" y="2066"/>
                  </a:lnTo>
                  <a:lnTo>
                    <a:pt x="15992" y="1489"/>
                  </a:lnTo>
                  <a:lnTo>
                    <a:pt x="16089" y="1057"/>
                  </a:lnTo>
                  <a:lnTo>
                    <a:pt x="16185" y="577"/>
                  </a:lnTo>
                  <a:lnTo>
                    <a:pt x="931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3" name="Google Shape;3153;p46"/>
            <p:cNvSpPr/>
            <p:nvPr/>
          </p:nvSpPr>
          <p:spPr>
            <a:xfrm>
              <a:off x="6479000" y="4152950"/>
              <a:ext cx="463450" cy="449075"/>
            </a:xfrm>
            <a:custGeom>
              <a:avLst/>
              <a:gdLst/>
              <a:ahLst/>
              <a:cxnLst/>
              <a:rect l="l" t="t" r="r" b="b"/>
              <a:pathLst>
                <a:path w="18538" h="17963" fill="none" extrusionOk="0">
                  <a:moveTo>
                    <a:pt x="1777" y="13448"/>
                  </a:moveTo>
                  <a:lnTo>
                    <a:pt x="0" y="9702"/>
                  </a:lnTo>
                  <a:lnTo>
                    <a:pt x="0" y="9702"/>
                  </a:lnTo>
                  <a:lnTo>
                    <a:pt x="2401" y="7925"/>
                  </a:lnTo>
                  <a:lnTo>
                    <a:pt x="4418" y="6532"/>
                  </a:lnTo>
                  <a:lnTo>
                    <a:pt x="5331" y="5956"/>
                  </a:lnTo>
                  <a:lnTo>
                    <a:pt x="6051" y="5524"/>
                  </a:lnTo>
                  <a:lnTo>
                    <a:pt x="7012" y="2066"/>
                  </a:lnTo>
                  <a:lnTo>
                    <a:pt x="7012" y="2066"/>
                  </a:lnTo>
                  <a:lnTo>
                    <a:pt x="7252" y="2114"/>
                  </a:lnTo>
                  <a:lnTo>
                    <a:pt x="7540" y="2114"/>
                  </a:lnTo>
                  <a:lnTo>
                    <a:pt x="7876" y="1970"/>
                  </a:lnTo>
                  <a:lnTo>
                    <a:pt x="8068" y="1874"/>
                  </a:lnTo>
                  <a:lnTo>
                    <a:pt x="8260" y="1778"/>
                  </a:lnTo>
                  <a:lnTo>
                    <a:pt x="8452" y="1586"/>
                  </a:lnTo>
                  <a:lnTo>
                    <a:pt x="8645" y="1393"/>
                  </a:lnTo>
                  <a:lnTo>
                    <a:pt x="8837" y="1153"/>
                  </a:lnTo>
                  <a:lnTo>
                    <a:pt x="8981" y="817"/>
                  </a:lnTo>
                  <a:lnTo>
                    <a:pt x="9173" y="433"/>
                  </a:lnTo>
                  <a:lnTo>
                    <a:pt x="9317" y="1"/>
                  </a:lnTo>
                  <a:lnTo>
                    <a:pt x="16185" y="577"/>
                  </a:lnTo>
                  <a:lnTo>
                    <a:pt x="16185" y="577"/>
                  </a:lnTo>
                  <a:lnTo>
                    <a:pt x="16089" y="1057"/>
                  </a:lnTo>
                  <a:lnTo>
                    <a:pt x="15992" y="1489"/>
                  </a:lnTo>
                  <a:lnTo>
                    <a:pt x="15944" y="2066"/>
                  </a:lnTo>
                  <a:lnTo>
                    <a:pt x="15944" y="2594"/>
                  </a:lnTo>
                  <a:lnTo>
                    <a:pt x="15992" y="3074"/>
                  </a:lnTo>
                  <a:lnTo>
                    <a:pt x="16089" y="3314"/>
                  </a:lnTo>
                  <a:lnTo>
                    <a:pt x="16185" y="3458"/>
                  </a:lnTo>
                  <a:lnTo>
                    <a:pt x="16281" y="3603"/>
                  </a:lnTo>
                  <a:lnTo>
                    <a:pt x="16473" y="3699"/>
                  </a:lnTo>
                  <a:lnTo>
                    <a:pt x="16473" y="3699"/>
                  </a:lnTo>
                  <a:lnTo>
                    <a:pt x="16857" y="3747"/>
                  </a:lnTo>
                  <a:lnTo>
                    <a:pt x="17193" y="3795"/>
                  </a:lnTo>
                  <a:lnTo>
                    <a:pt x="17865" y="3843"/>
                  </a:lnTo>
                  <a:lnTo>
                    <a:pt x="18538" y="3795"/>
                  </a:lnTo>
                  <a:lnTo>
                    <a:pt x="18538" y="3795"/>
                  </a:lnTo>
                  <a:lnTo>
                    <a:pt x="18538" y="4179"/>
                  </a:lnTo>
                  <a:lnTo>
                    <a:pt x="18490" y="5091"/>
                  </a:lnTo>
                  <a:lnTo>
                    <a:pt x="18394" y="5716"/>
                  </a:lnTo>
                  <a:lnTo>
                    <a:pt x="18298" y="6436"/>
                  </a:lnTo>
                  <a:lnTo>
                    <a:pt x="18154" y="7156"/>
                  </a:lnTo>
                  <a:lnTo>
                    <a:pt x="17961" y="7877"/>
                  </a:lnTo>
                  <a:lnTo>
                    <a:pt x="17961" y="7877"/>
                  </a:lnTo>
                  <a:lnTo>
                    <a:pt x="17817" y="8309"/>
                  </a:lnTo>
                  <a:lnTo>
                    <a:pt x="17481" y="8885"/>
                  </a:lnTo>
                  <a:lnTo>
                    <a:pt x="17097" y="9558"/>
                  </a:lnTo>
                  <a:lnTo>
                    <a:pt x="16569" y="10326"/>
                  </a:lnTo>
                  <a:lnTo>
                    <a:pt x="15368" y="11959"/>
                  </a:lnTo>
                  <a:lnTo>
                    <a:pt x="14023" y="13688"/>
                  </a:lnTo>
                  <a:lnTo>
                    <a:pt x="11574" y="16665"/>
                  </a:lnTo>
                  <a:lnTo>
                    <a:pt x="10518" y="17962"/>
                  </a:lnTo>
                  <a:lnTo>
                    <a:pt x="6435" y="15801"/>
                  </a:lnTo>
                  <a:lnTo>
                    <a:pt x="6435" y="15801"/>
                  </a:lnTo>
                  <a:lnTo>
                    <a:pt x="6964" y="14744"/>
                  </a:lnTo>
                  <a:lnTo>
                    <a:pt x="8212" y="12439"/>
                  </a:lnTo>
                  <a:lnTo>
                    <a:pt x="9605" y="9990"/>
                  </a:lnTo>
                  <a:lnTo>
                    <a:pt x="10181" y="9077"/>
                  </a:lnTo>
                  <a:lnTo>
                    <a:pt x="10422" y="8789"/>
                  </a:lnTo>
                  <a:lnTo>
                    <a:pt x="10566" y="8597"/>
                  </a:lnTo>
                  <a:lnTo>
                    <a:pt x="10566" y="8597"/>
                  </a:lnTo>
                  <a:lnTo>
                    <a:pt x="6435" y="10806"/>
                  </a:lnTo>
                  <a:lnTo>
                    <a:pt x="3458" y="12439"/>
                  </a:lnTo>
                  <a:lnTo>
                    <a:pt x="2353" y="13064"/>
                  </a:lnTo>
                  <a:lnTo>
                    <a:pt x="1777" y="134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4" name="Google Shape;3154;p46"/>
            <p:cNvSpPr/>
            <p:nvPr/>
          </p:nvSpPr>
          <p:spPr>
            <a:xfrm>
              <a:off x="6479000" y="4152950"/>
              <a:ext cx="463450" cy="449075"/>
            </a:xfrm>
            <a:custGeom>
              <a:avLst/>
              <a:gdLst/>
              <a:ahLst/>
              <a:cxnLst/>
              <a:rect l="l" t="t" r="r" b="b"/>
              <a:pathLst>
                <a:path w="18538" h="17963" extrusionOk="0">
                  <a:moveTo>
                    <a:pt x="9317" y="1"/>
                  </a:moveTo>
                  <a:lnTo>
                    <a:pt x="9077" y="625"/>
                  </a:lnTo>
                  <a:lnTo>
                    <a:pt x="8837" y="1105"/>
                  </a:lnTo>
                  <a:lnTo>
                    <a:pt x="8549" y="1489"/>
                  </a:lnTo>
                  <a:lnTo>
                    <a:pt x="8260" y="1778"/>
                  </a:lnTo>
                  <a:lnTo>
                    <a:pt x="7972" y="1922"/>
                  </a:lnTo>
                  <a:lnTo>
                    <a:pt x="7732" y="2066"/>
                  </a:lnTo>
                  <a:lnTo>
                    <a:pt x="7492" y="2114"/>
                  </a:lnTo>
                  <a:lnTo>
                    <a:pt x="7300"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252"/>
                  </a:lnTo>
                  <a:lnTo>
                    <a:pt x="18298" y="6580"/>
                  </a:lnTo>
                  <a:lnTo>
                    <a:pt x="18442" y="5428"/>
                  </a:lnTo>
                  <a:lnTo>
                    <a:pt x="18490" y="4467"/>
                  </a:lnTo>
                  <a:lnTo>
                    <a:pt x="18538" y="3891"/>
                  </a:lnTo>
                  <a:lnTo>
                    <a:pt x="18538" y="3795"/>
                  </a:lnTo>
                  <a:lnTo>
                    <a:pt x="17913" y="3843"/>
                  </a:lnTo>
                  <a:lnTo>
                    <a:pt x="17241" y="3795"/>
                  </a:lnTo>
                  <a:lnTo>
                    <a:pt x="16857" y="3747"/>
                  </a:lnTo>
                  <a:lnTo>
                    <a:pt x="16473" y="3699"/>
                  </a:lnTo>
                  <a:lnTo>
                    <a:pt x="16329" y="3603"/>
                  </a:lnTo>
                  <a:lnTo>
                    <a:pt x="16233" y="3507"/>
                  </a:lnTo>
                  <a:lnTo>
                    <a:pt x="16137" y="3410"/>
                  </a:lnTo>
                  <a:lnTo>
                    <a:pt x="16040" y="3266"/>
                  </a:lnTo>
                  <a:lnTo>
                    <a:pt x="15944" y="2882"/>
                  </a:lnTo>
                  <a:lnTo>
                    <a:pt x="15944" y="2450"/>
                  </a:lnTo>
                  <a:lnTo>
                    <a:pt x="15992" y="1778"/>
                  </a:lnTo>
                  <a:lnTo>
                    <a:pt x="16040" y="1201"/>
                  </a:lnTo>
                  <a:lnTo>
                    <a:pt x="16185" y="577"/>
                  </a:lnTo>
                  <a:lnTo>
                    <a:pt x="9317" y="1"/>
                  </a:lnTo>
                  <a:close/>
                </a:path>
              </a:pathLst>
            </a:custGeom>
            <a:solidFill>
              <a:srgbClr val="B4D3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5" name="Google Shape;3155;p46"/>
            <p:cNvSpPr/>
            <p:nvPr/>
          </p:nvSpPr>
          <p:spPr>
            <a:xfrm>
              <a:off x="6479000" y="4152950"/>
              <a:ext cx="463450" cy="449075"/>
            </a:xfrm>
            <a:custGeom>
              <a:avLst/>
              <a:gdLst/>
              <a:ahLst/>
              <a:cxnLst/>
              <a:rect l="l" t="t" r="r" b="b"/>
              <a:pathLst>
                <a:path w="18538" h="17963" fill="none" extrusionOk="0">
                  <a:moveTo>
                    <a:pt x="9317" y="1"/>
                  </a:moveTo>
                  <a:lnTo>
                    <a:pt x="9317" y="1"/>
                  </a:lnTo>
                  <a:lnTo>
                    <a:pt x="9077" y="625"/>
                  </a:lnTo>
                  <a:lnTo>
                    <a:pt x="8837" y="1105"/>
                  </a:lnTo>
                  <a:lnTo>
                    <a:pt x="8549" y="1489"/>
                  </a:lnTo>
                  <a:lnTo>
                    <a:pt x="8260" y="1778"/>
                  </a:lnTo>
                  <a:lnTo>
                    <a:pt x="7972" y="1922"/>
                  </a:lnTo>
                  <a:lnTo>
                    <a:pt x="7732" y="2066"/>
                  </a:lnTo>
                  <a:lnTo>
                    <a:pt x="7492" y="2114"/>
                  </a:lnTo>
                  <a:lnTo>
                    <a:pt x="7300" y="2114"/>
                  </a:lnTo>
                  <a:lnTo>
                    <a:pt x="7300" y="2114"/>
                  </a:lnTo>
                  <a:lnTo>
                    <a:pt x="7012" y="2066"/>
                  </a:lnTo>
                  <a:lnTo>
                    <a:pt x="6051" y="5524"/>
                  </a:lnTo>
                  <a:lnTo>
                    <a:pt x="6051" y="5524"/>
                  </a:lnTo>
                  <a:lnTo>
                    <a:pt x="5331" y="5956"/>
                  </a:lnTo>
                  <a:lnTo>
                    <a:pt x="4418" y="6532"/>
                  </a:lnTo>
                  <a:lnTo>
                    <a:pt x="2401" y="7925"/>
                  </a:lnTo>
                  <a:lnTo>
                    <a:pt x="0" y="9702"/>
                  </a:lnTo>
                  <a:lnTo>
                    <a:pt x="1777" y="13448"/>
                  </a:lnTo>
                  <a:lnTo>
                    <a:pt x="1777" y="13448"/>
                  </a:lnTo>
                  <a:lnTo>
                    <a:pt x="2353" y="13064"/>
                  </a:lnTo>
                  <a:lnTo>
                    <a:pt x="3458" y="12439"/>
                  </a:lnTo>
                  <a:lnTo>
                    <a:pt x="6435" y="10806"/>
                  </a:lnTo>
                  <a:lnTo>
                    <a:pt x="10566" y="8597"/>
                  </a:lnTo>
                  <a:lnTo>
                    <a:pt x="10566" y="8597"/>
                  </a:lnTo>
                  <a:lnTo>
                    <a:pt x="10566" y="8597"/>
                  </a:lnTo>
                  <a:lnTo>
                    <a:pt x="10566" y="8597"/>
                  </a:lnTo>
                  <a:lnTo>
                    <a:pt x="10422" y="8789"/>
                  </a:lnTo>
                  <a:lnTo>
                    <a:pt x="10181" y="9077"/>
                  </a:lnTo>
                  <a:lnTo>
                    <a:pt x="9605" y="9990"/>
                  </a:lnTo>
                  <a:lnTo>
                    <a:pt x="8212" y="12439"/>
                  </a:lnTo>
                  <a:lnTo>
                    <a:pt x="6964" y="14744"/>
                  </a:lnTo>
                  <a:lnTo>
                    <a:pt x="6435" y="15801"/>
                  </a:lnTo>
                  <a:lnTo>
                    <a:pt x="10518" y="17962"/>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7961" y="7877"/>
                  </a:lnTo>
                  <a:lnTo>
                    <a:pt x="18154" y="7252"/>
                  </a:lnTo>
                  <a:lnTo>
                    <a:pt x="18298" y="6580"/>
                  </a:lnTo>
                  <a:lnTo>
                    <a:pt x="18442" y="5428"/>
                  </a:lnTo>
                  <a:lnTo>
                    <a:pt x="18490" y="4467"/>
                  </a:lnTo>
                  <a:lnTo>
                    <a:pt x="18538" y="3891"/>
                  </a:lnTo>
                  <a:lnTo>
                    <a:pt x="18538" y="3891"/>
                  </a:lnTo>
                  <a:lnTo>
                    <a:pt x="18538" y="3795"/>
                  </a:lnTo>
                  <a:lnTo>
                    <a:pt x="18538" y="3795"/>
                  </a:lnTo>
                  <a:lnTo>
                    <a:pt x="17913" y="3843"/>
                  </a:lnTo>
                  <a:lnTo>
                    <a:pt x="17913" y="3843"/>
                  </a:lnTo>
                  <a:lnTo>
                    <a:pt x="17241" y="3795"/>
                  </a:lnTo>
                  <a:lnTo>
                    <a:pt x="16857" y="3747"/>
                  </a:lnTo>
                  <a:lnTo>
                    <a:pt x="16473" y="3699"/>
                  </a:lnTo>
                  <a:lnTo>
                    <a:pt x="16473" y="3699"/>
                  </a:lnTo>
                  <a:lnTo>
                    <a:pt x="16329" y="3603"/>
                  </a:lnTo>
                  <a:lnTo>
                    <a:pt x="16233" y="3507"/>
                  </a:lnTo>
                  <a:lnTo>
                    <a:pt x="16137" y="3410"/>
                  </a:lnTo>
                  <a:lnTo>
                    <a:pt x="16040" y="3266"/>
                  </a:lnTo>
                  <a:lnTo>
                    <a:pt x="15944" y="2882"/>
                  </a:lnTo>
                  <a:lnTo>
                    <a:pt x="15944" y="2450"/>
                  </a:lnTo>
                  <a:lnTo>
                    <a:pt x="15944" y="2450"/>
                  </a:lnTo>
                  <a:lnTo>
                    <a:pt x="15992" y="1778"/>
                  </a:lnTo>
                  <a:lnTo>
                    <a:pt x="16040" y="1201"/>
                  </a:lnTo>
                  <a:lnTo>
                    <a:pt x="16185" y="577"/>
                  </a:lnTo>
                  <a:lnTo>
                    <a:pt x="931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6" name="Google Shape;3156;p46"/>
            <p:cNvSpPr/>
            <p:nvPr/>
          </p:nvSpPr>
          <p:spPr>
            <a:xfrm>
              <a:off x="6683100" y="4336650"/>
              <a:ext cx="142900" cy="34850"/>
            </a:xfrm>
            <a:custGeom>
              <a:avLst/>
              <a:gdLst/>
              <a:ahLst/>
              <a:cxnLst/>
              <a:rect l="l" t="t" r="r" b="b"/>
              <a:pathLst>
                <a:path w="5716" h="1394" extrusionOk="0">
                  <a:moveTo>
                    <a:pt x="0" y="1"/>
                  </a:moveTo>
                  <a:lnTo>
                    <a:pt x="96" y="97"/>
                  </a:lnTo>
                  <a:lnTo>
                    <a:pt x="433" y="337"/>
                  </a:lnTo>
                  <a:lnTo>
                    <a:pt x="913" y="673"/>
                  </a:lnTo>
                  <a:lnTo>
                    <a:pt x="1201" y="865"/>
                  </a:lnTo>
                  <a:lnTo>
                    <a:pt x="1585" y="1009"/>
                  </a:lnTo>
                  <a:lnTo>
                    <a:pt x="1969" y="1153"/>
                  </a:lnTo>
                  <a:lnTo>
                    <a:pt x="2402" y="1297"/>
                  </a:lnTo>
                  <a:lnTo>
                    <a:pt x="2882" y="1345"/>
                  </a:lnTo>
                  <a:lnTo>
                    <a:pt x="3410" y="1393"/>
                  </a:lnTo>
                  <a:lnTo>
                    <a:pt x="3938" y="1345"/>
                  </a:lnTo>
                  <a:lnTo>
                    <a:pt x="4515" y="1249"/>
                  </a:lnTo>
                  <a:lnTo>
                    <a:pt x="5091" y="1105"/>
                  </a:lnTo>
                  <a:lnTo>
                    <a:pt x="5715" y="817"/>
                  </a:lnTo>
                  <a:lnTo>
                    <a:pt x="5235" y="913"/>
                  </a:lnTo>
                  <a:lnTo>
                    <a:pt x="3938" y="913"/>
                  </a:lnTo>
                  <a:lnTo>
                    <a:pt x="3074" y="865"/>
                  </a:lnTo>
                  <a:lnTo>
                    <a:pt x="2113" y="721"/>
                  </a:lnTo>
                  <a:lnTo>
                    <a:pt x="1585" y="577"/>
                  </a:lnTo>
                  <a:lnTo>
                    <a:pt x="1057" y="433"/>
                  </a:lnTo>
                  <a:lnTo>
                    <a:pt x="529" y="241"/>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7" name="Google Shape;3157;p46"/>
            <p:cNvSpPr/>
            <p:nvPr/>
          </p:nvSpPr>
          <p:spPr>
            <a:xfrm>
              <a:off x="6637475" y="4508350"/>
              <a:ext cx="127300" cy="106875"/>
            </a:xfrm>
            <a:custGeom>
              <a:avLst/>
              <a:gdLst/>
              <a:ahLst/>
              <a:cxnLst/>
              <a:rect l="l" t="t" r="r" b="b"/>
              <a:pathLst>
                <a:path w="5092" h="4275" extrusionOk="0">
                  <a:moveTo>
                    <a:pt x="673" y="0"/>
                  </a:moveTo>
                  <a:lnTo>
                    <a:pt x="0" y="1585"/>
                  </a:lnTo>
                  <a:lnTo>
                    <a:pt x="4227" y="4274"/>
                  </a:lnTo>
                  <a:lnTo>
                    <a:pt x="5091" y="2978"/>
                  </a:lnTo>
                  <a:lnTo>
                    <a:pt x="673"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8" name="Google Shape;3158;p46"/>
            <p:cNvSpPr/>
            <p:nvPr/>
          </p:nvSpPr>
          <p:spPr>
            <a:xfrm>
              <a:off x="6469375" y="4359475"/>
              <a:ext cx="76875" cy="136875"/>
            </a:xfrm>
            <a:custGeom>
              <a:avLst/>
              <a:gdLst/>
              <a:ahLst/>
              <a:cxnLst/>
              <a:rect l="l" t="t" r="r" b="b"/>
              <a:pathLst>
                <a:path w="3075" h="5475" extrusionOk="0">
                  <a:moveTo>
                    <a:pt x="1298" y="0"/>
                  </a:moveTo>
                  <a:lnTo>
                    <a:pt x="1" y="1153"/>
                  </a:lnTo>
                  <a:lnTo>
                    <a:pt x="1586" y="5475"/>
                  </a:lnTo>
                  <a:lnTo>
                    <a:pt x="3074" y="4851"/>
                  </a:lnTo>
                  <a:lnTo>
                    <a:pt x="1298"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9" name="Google Shape;3159;p46"/>
            <p:cNvSpPr/>
            <p:nvPr/>
          </p:nvSpPr>
          <p:spPr>
            <a:xfrm>
              <a:off x="6697500" y="4199775"/>
              <a:ext cx="168125" cy="99675"/>
            </a:xfrm>
            <a:custGeom>
              <a:avLst/>
              <a:gdLst/>
              <a:ahLst/>
              <a:cxnLst/>
              <a:rect l="l" t="t" r="r" b="b"/>
              <a:pathLst>
                <a:path w="6725" h="3987" extrusionOk="0">
                  <a:moveTo>
                    <a:pt x="481" y="1"/>
                  </a:moveTo>
                  <a:lnTo>
                    <a:pt x="433" y="145"/>
                  </a:lnTo>
                  <a:lnTo>
                    <a:pt x="241" y="577"/>
                  </a:lnTo>
                  <a:lnTo>
                    <a:pt x="97" y="1153"/>
                  </a:lnTo>
                  <a:lnTo>
                    <a:pt x="49" y="1489"/>
                  </a:lnTo>
                  <a:lnTo>
                    <a:pt x="1" y="1826"/>
                  </a:lnTo>
                  <a:lnTo>
                    <a:pt x="1" y="2162"/>
                  </a:lnTo>
                  <a:lnTo>
                    <a:pt x="97" y="2546"/>
                  </a:lnTo>
                  <a:lnTo>
                    <a:pt x="241" y="2882"/>
                  </a:lnTo>
                  <a:lnTo>
                    <a:pt x="433" y="3170"/>
                  </a:lnTo>
                  <a:lnTo>
                    <a:pt x="721" y="3458"/>
                  </a:lnTo>
                  <a:lnTo>
                    <a:pt x="1153" y="3651"/>
                  </a:lnTo>
                  <a:lnTo>
                    <a:pt x="1634" y="3843"/>
                  </a:lnTo>
                  <a:lnTo>
                    <a:pt x="2258" y="3939"/>
                  </a:lnTo>
                  <a:lnTo>
                    <a:pt x="3122" y="3987"/>
                  </a:lnTo>
                  <a:lnTo>
                    <a:pt x="3843" y="3939"/>
                  </a:lnTo>
                  <a:lnTo>
                    <a:pt x="4467" y="3843"/>
                  </a:lnTo>
                  <a:lnTo>
                    <a:pt x="4947" y="3651"/>
                  </a:lnTo>
                  <a:lnTo>
                    <a:pt x="5427" y="3410"/>
                  </a:lnTo>
                  <a:lnTo>
                    <a:pt x="5764" y="3122"/>
                  </a:lnTo>
                  <a:lnTo>
                    <a:pt x="6052" y="2786"/>
                  </a:lnTo>
                  <a:lnTo>
                    <a:pt x="6292" y="2498"/>
                  </a:lnTo>
                  <a:lnTo>
                    <a:pt x="6436" y="2162"/>
                  </a:lnTo>
                  <a:lnTo>
                    <a:pt x="6580" y="1826"/>
                  </a:lnTo>
                  <a:lnTo>
                    <a:pt x="6628" y="1489"/>
                  </a:lnTo>
                  <a:lnTo>
                    <a:pt x="6676" y="1201"/>
                  </a:lnTo>
                  <a:lnTo>
                    <a:pt x="6724" y="769"/>
                  </a:lnTo>
                  <a:lnTo>
                    <a:pt x="6676" y="529"/>
                  </a:lnTo>
                  <a:lnTo>
                    <a:pt x="6436" y="481"/>
                  </a:lnTo>
                  <a:lnTo>
                    <a:pt x="5716" y="433"/>
                  </a:lnTo>
                  <a:lnTo>
                    <a:pt x="3603" y="241"/>
                  </a:lnTo>
                  <a:lnTo>
                    <a:pt x="481"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0" name="Google Shape;3160;p46"/>
            <p:cNvSpPr/>
            <p:nvPr/>
          </p:nvSpPr>
          <p:spPr>
            <a:xfrm>
              <a:off x="6698700" y="4034100"/>
              <a:ext cx="57650" cy="90075"/>
            </a:xfrm>
            <a:custGeom>
              <a:avLst/>
              <a:gdLst/>
              <a:ahLst/>
              <a:cxnLst/>
              <a:rect l="l" t="t" r="r" b="b"/>
              <a:pathLst>
                <a:path w="2306" h="3603" extrusionOk="0">
                  <a:moveTo>
                    <a:pt x="865" y="0"/>
                  </a:moveTo>
                  <a:lnTo>
                    <a:pt x="673" y="48"/>
                  </a:lnTo>
                  <a:lnTo>
                    <a:pt x="529" y="96"/>
                  </a:lnTo>
                  <a:lnTo>
                    <a:pt x="481" y="288"/>
                  </a:lnTo>
                  <a:lnTo>
                    <a:pt x="433" y="721"/>
                  </a:lnTo>
                  <a:lnTo>
                    <a:pt x="241" y="1921"/>
                  </a:lnTo>
                  <a:lnTo>
                    <a:pt x="1" y="3602"/>
                  </a:lnTo>
                  <a:lnTo>
                    <a:pt x="1922" y="3362"/>
                  </a:lnTo>
                  <a:lnTo>
                    <a:pt x="230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1" name="Google Shape;3161;p46"/>
            <p:cNvSpPr/>
            <p:nvPr/>
          </p:nvSpPr>
          <p:spPr>
            <a:xfrm>
              <a:off x="6689100" y="4115725"/>
              <a:ext cx="68450" cy="51650"/>
            </a:xfrm>
            <a:custGeom>
              <a:avLst/>
              <a:gdLst/>
              <a:ahLst/>
              <a:cxnLst/>
              <a:rect l="l" t="t" r="r" b="b"/>
              <a:pathLst>
                <a:path w="2738" h="2066" extrusionOk="0">
                  <a:moveTo>
                    <a:pt x="2498" y="193"/>
                  </a:moveTo>
                  <a:lnTo>
                    <a:pt x="2546" y="289"/>
                  </a:lnTo>
                  <a:lnTo>
                    <a:pt x="2546" y="481"/>
                  </a:lnTo>
                  <a:lnTo>
                    <a:pt x="2546" y="721"/>
                  </a:lnTo>
                  <a:lnTo>
                    <a:pt x="2546" y="769"/>
                  </a:lnTo>
                  <a:lnTo>
                    <a:pt x="1633" y="1778"/>
                  </a:lnTo>
                  <a:lnTo>
                    <a:pt x="1489" y="1874"/>
                  </a:lnTo>
                  <a:lnTo>
                    <a:pt x="1201" y="1874"/>
                  </a:lnTo>
                  <a:lnTo>
                    <a:pt x="1105" y="1778"/>
                  </a:lnTo>
                  <a:lnTo>
                    <a:pt x="529" y="1298"/>
                  </a:lnTo>
                  <a:lnTo>
                    <a:pt x="289" y="1105"/>
                  </a:lnTo>
                  <a:lnTo>
                    <a:pt x="241" y="1057"/>
                  </a:lnTo>
                  <a:lnTo>
                    <a:pt x="193" y="1009"/>
                  </a:lnTo>
                  <a:lnTo>
                    <a:pt x="193" y="913"/>
                  </a:lnTo>
                  <a:lnTo>
                    <a:pt x="193" y="721"/>
                  </a:lnTo>
                  <a:lnTo>
                    <a:pt x="193" y="424"/>
                  </a:lnTo>
                  <a:lnTo>
                    <a:pt x="193" y="424"/>
                  </a:lnTo>
                  <a:lnTo>
                    <a:pt x="385" y="385"/>
                  </a:lnTo>
                  <a:lnTo>
                    <a:pt x="1345" y="289"/>
                  </a:lnTo>
                  <a:lnTo>
                    <a:pt x="2354" y="193"/>
                  </a:lnTo>
                  <a:close/>
                  <a:moveTo>
                    <a:pt x="2354" y="1"/>
                  </a:moveTo>
                  <a:lnTo>
                    <a:pt x="1729" y="49"/>
                  </a:lnTo>
                  <a:lnTo>
                    <a:pt x="961" y="145"/>
                  </a:lnTo>
                  <a:lnTo>
                    <a:pt x="97" y="241"/>
                  </a:lnTo>
                  <a:lnTo>
                    <a:pt x="0" y="289"/>
                  </a:lnTo>
                  <a:lnTo>
                    <a:pt x="0" y="337"/>
                  </a:lnTo>
                  <a:lnTo>
                    <a:pt x="0" y="721"/>
                  </a:lnTo>
                  <a:lnTo>
                    <a:pt x="0" y="961"/>
                  </a:lnTo>
                  <a:lnTo>
                    <a:pt x="0" y="1057"/>
                  </a:lnTo>
                  <a:lnTo>
                    <a:pt x="48" y="1105"/>
                  </a:lnTo>
                  <a:lnTo>
                    <a:pt x="48" y="1154"/>
                  </a:lnTo>
                  <a:lnTo>
                    <a:pt x="193" y="1298"/>
                  </a:lnTo>
                  <a:lnTo>
                    <a:pt x="961" y="1922"/>
                  </a:lnTo>
                  <a:lnTo>
                    <a:pt x="1153" y="2018"/>
                  </a:lnTo>
                  <a:lnTo>
                    <a:pt x="1345" y="2066"/>
                  </a:lnTo>
                  <a:lnTo>
                    <a:pt x="1585" y="2018"/>
                  </a:lnTo>
                  <a:lnTo>
                    <a:pt x="1777" y="1874"/>
                  </a:lnTo>
                  <a:lnTo>
                    <a:pt x="2690" y="913"/>
                  </a:lnTo>
                  <a:lnTo>
                    <a:pt x="2738" y="865"/>
                  </a:lnTo>
                  <a:lnTo>
                    <a:pt x="2738" y="481"/>
                  </a:lnTo>
                  <a:lnTo>
                    <a:pt x="2738" y="289"/>
                  </a:lnTo>
                  <a:lnTo>
                    <a:pt x="2690" y="97"/>
                  </a:lnTo>
                  <a:lnTo>
                    <a:pt x="2642" y="49"/>
                  </a:lnTo>
                  <a:lnTo>
                    <a:pt x="2594" y="49"/>
                  </a:lnTo>
                  <a:lnTo>
                    <a:pt x="2498"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2" name="Google Shape;3162;p46"/>
            <p:cNvSpPr/>
            <p:nvPr/>
          </p:nvSpPr>
          <p:spPr>
            <a:xfrm>
              <a:off x="6709500" y="4138550"/>
              <a:ext cx="28850" cy="25225"/>
            </a:xfrm>
            <a:custGeom>
              <a:avLst/>
              <a:gdLst/>
              <a:ahLst/>
              <a:cxnLst/>
              <a:rect l="l" t="t" r="r" b="b"/>
              <a:pathLst>
                <a:path w="1154" h="1009" extrusionOk="0">
                  <a:moveTo>
                    <a:pt x="385" y="0"/>
                  </a:moveTo>
                  <a:lnTo>
                    <a:pt x="193" y="96"/>
                  </a:lnTo>
                  <a:lnTo>
                    <a:pt x="49" y="241"/>
                  </a:lnTo>
                  <a:lnTo>
                    <a:pt x="1" y="433"/>
                  </a:lnTo>
                  <a:lnTo>
                    <a:pt x="49" y="673"/>
                  </a:lnTo>
                  <a:lnTo>
                    <a:pt x="145" y="817"/>
                  </a:lnTo>
                  <a:lnTo>
                    <a:pt x="337" y="961"/>
                  </a:lnTo>
                  <a:lnTo>
                    <a:pt x="577" y="1009"/>
                  </a:lnTo>
                  <a:lnTo>
                    <a:pt x="817" y="961"/>
                  </a:lnTo>
                  <a:lnTo>
                    <a:pt x="1009" y="817"/>
                  </a:lnTo>
                  <a:lnTo>
                    <a:pt x="1105" y="673"/>
                  </a:lnTo>
                  <a:lnTo>
                    <a:pt x="1154" y="481"/>
                  </a:lnTo>
                  <a:lnTo>
                    <a:pt x="1154" y="337"/>
                  </a:lnTo>
                  <a:lnTo>
                    <a:pt x="1057" y="192"/>
                  </a:lnTo>
                  <a:lnTo>
                    <a:pt x="913" y="48"/>
                  </a:lnTo>
                  <a:lnTo>
                    <a:pt x="67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3" name="Google Shape;3163;p46"/>
            <p:cNvSpPr/>
            <p:nvPr/>
          </p:nvSpPr>
          <p:spPr>
            <a:xfrm>
              <a:off x="6849975" y="4059300"/>
              <a:ext cx="74475" cy="86475"/>
            </a:xfrm>
            <a:custGeom>
              <a:avLst/>
              <a:gdLst/>
              <a:ahLst/>
              <a:cxnLst/>
              <a:rect l="l" t="t" r="r" b="b"/>
              <a:pathLst>
                <a:path w="2979" h="3459" extrusionOk="0">
                  <a:moveTo>
                    <a:pt x="1153" y="1"/>
                  </a:moveTo>
                  <a:lnTo>
                    <a:pt x="529" y="1586"/>
                  </a:lnTo>
                  <a:lnTo>
                    <a:pt x="1" y="3026"/>
                  </a:lnTo>
                  <a:lnTo>
                    <a:pt x="1730" y="3459"/>
                  </a:lnTo>
                  <a:lnTo>
                    <a:pt x="2978" y="577"/>
                  </a:lnTo>
                  <a:lnTo>
                    <a:pt x="2114" y="241"/>
                  </a:lnTo>
                  <a:lnTo>
                    <a:pt x="149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4" name="Google Shape;3164;p46"/>
            <p:cNvSpPr/>
            <p:nvPr/>
          </p:nvSpPr>
          <p:spPr>
            <a:xfrm>
              <a:off x="6833175" y="4128950"/>
              <a:ext cx="70850" cy="54050"/>
            </a:xfrm>
            <a:custGeom>
              <a:avLst/>
              <a:gdLst/>
              <a:ahLst/>
              <a:cxnLst/>
              <a:rect l="l" t="t" r="r" b="b"/>
              <a:pathLst>
                <a:path w="2834" h="2162" extrusionOk="0">
                  <a:moveTo>
                    <a:pt x="370" y="202"/>
                  </a:moveTo>
                  <a:lnTo>
                    <a:pt x="673" y="240"/>
                  </a:lnTo>
                  <a:lnTo>
                    <a:pt x="1970" y="528"/>
                  </a:lnTo>
                  <a:lnTo>
                    <a:pt x="2498" y="673"/>
                  </a:lnTo>
                  <a:lnTo>
                    <a:pt x="2631" y="717"/>
                  </a:lnTo>
                  <a:lnTo>
                    <a:pt x="2594" y="865"/>
                  </a:lnTo>
                  <a:lnTo>
                    <a:pt x="2498" y="1153"/>
                  </a:lnTo>
                  <a:lnTo>
                    <a:pt x="2450" y="1297"/>
                  </a:lnTo>
                  <a:lnTo>
                    <a:pt x="2450" y="1322"/>
                  </a:lnTo>
                  <a:lnTo>
                    <a:pt x="2450" y="1322"/>
                  </a:lnTo>
                  <a:lnTo>
                    <a:pt x="1297" y="1921"/>
                  </a:lnTo>
                  <a:lnTo>
                    <a:pt x="1105" y="1969"/>
                  </a:lnTo>
                  <a:lnTo>
                    <a:pt x="913" y="1921"/>
                  </a:lnTo>
                  <a:lnTo>
                    <a:pt x="769" y="1777"/>
                  </a:lnTo>
                  <a:lnTo>
                    <a:pt x="385" y="1105"/>
                  </a:lnTo>
                  <a:lnTo>
                    <a:pt x="241" y="865"/>
                  </a:lnTo>
                  <a:lnTo>
                    <a:pt x="193" y="769"/>
                  </a:lnTo>
                  <a:lnTo>
                    <a:pt x="193" y="721"/>
                  </a:lnTo>
                  <a:lnTo>
                    <a:pt x="337" y="336"/>
                  </a:lnTo>
                  <a:lnTo>
                    <a:pt x="370" y="202"/>
                  </a:lnTo>
                  <a:close/>
                  <a:moveTo>
                    <a:pt x="241" y="0"/>
                  </a:moveTo>
                  <a:lnTo>
                    <a:pt x="241" y="48"/>
                  </a:lnTo>
                  <a:lnTo>
                    <a:pt x="97" y="336"/>
                  </a:lnTo>
                  <a:lnTo>
                    <a:pt x="49" y="576"/>
                  </a:lnTo>
                  <a:lnTo>
                    <a:pt x="0" y="673"/>
                  </a:lnTo>
                  <a:lnTo>
                    <a:pt x="0" y="769"/>
                  </a:lnTo>
                  <a:lnTo>
                    <a:pt x="0" y="817"/>
                  </a:lnTo>
                  <a:lnTo>
                    <a:pt x="97" y="1009"/>
                  </a:lnTo>
                  <a:lnTo>
                    <a:pt x="625" y="1873"/>
                  </a:lnTo>
                  <a:lnTo>
                    <a:pt x="721" y="1969"/>
                  </a:lnTo>
                  <a:lnTo>
                    <a:pt x="865" y="2065"/>
                  </a:lnTo>
                  <a:lnTo>
                    <a:pt x="961" y="2113"/>
                  </a:lnTo>
                  <a:lnTo>
                    <a:pt x="1105" y="2161"/>
                  </a:lnTo>
                  <a:lnTo>
                    <a:pt x="1249" y="2113"/>
                  </a:lnTo>
                  <a:lnTo>
                    <a:pt x="1393" y="2065"/>
                  </a:lnTo>
                  <a:lnTo>
                    <a:pt x="2594" y="1441"/>
                  </a:lnTo>
                  <a:lnTo>
                    <a:pt x="2642" y="1393"/>
                  </a:lnTo>
                  <a:lnTo>
                    <a:pt x="2738" y="1153"/>
                  </a:lnTo>
                  <a:lnTo>
                    <a:pt x="2786" y="913"/>
                  </a:lnTo>
                  <a:lnTo>
                    <a:pt x="2834" y="673"/>
                  </a:lnTo>
                  <a:lnTo>
                    <a:pt x="2786" y="625"/>
                  </a:lnTo>
                  <a:lnTo>
                    <a:pt x="2738" y="528"/>
                  </a:lnTo>
                  <a:lnTo>
                    <a:pt x="2498" y="480"/>
                  </a:lnTo>
                  <a:lnTo>
                    <a:pt x="1873" y="288"/>
                  </a:lnTo>
                  <a:lnTo>
                    <a:pt x="1153" y="144"/>
                  </a:lnTo>
                  <a:lnTo>
                    <a:pt x="337"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5" name="Google Shape;3165;p46"/>
            <p:cNvSpPr/>
            <p:nvPr/>
          </p:nvSpPr>
          <p:spPr>
            <a:xfrm>
              <a:off x="6848775" y="4152950"/>
              <a:ext cx="28850" cy="26450"/>
            </a:xfrm>
            <a:custGeom>
              <a:avLst/>
              <a:gdLst/>
              <a:ahLst/>
              <a:cxnLst/>
              <a:rect l="l" t="t" r="r" b="b"/>
              <a:pathLst>
                <a:path w="1154" h="1058" extrusionOk="0">
                  <a:moveTo>
                    <a:pt x="577" y="1"/>
                  </a:moveTo>
                  <a:lnTo>
                    <a:pt x="337" y="49"/>
                  </a:lnTo>
                  <a:lnTo>
                    <a:pt x="145" y="145"/>
                  </a:lnTo>
                  <a:lnTo>
                    <a:pt x="49" y="337"/>
                  </a:lnTo>
                  <a:lnTo>
                    <a:pt x="1" y="529"/>
                  </a:lnTo>
                  <a:lnTo>
                    <a:pt x="49" y="721"/>
                  </a:lnTo>
                  <a:lnTo>
                    <a:pt x="193" y="913"/>
                  </a:lnTo>
                  <a:lnTo>
                    <a:pt x="385" y="1009"/>
                  </a:lnTo>
                  <a:lnTo>
                    <a:pt x="625" y="1057"/>
                  </a:lnTo>
                  <a:lnTo>
                    <a:pt x="865" y="1009"/>
                  </a:lnTo>
                  <a:lnTo>
                    <a:pt x="1009" y="865"/>
                  </a:lnTo>
                  <a:lnTo>
                    <a:pt x="1105" y="721"/>
                  </a:lnTo>
                  <a:lnTo>
                    <a:pt x="1153" y="577"/>
                  </a:lnTo>
                  <a:lnTo>
                    <a:pt x="1105" y="385"/>
                  </a:lnTo>
                  <a:lnTo>
                    <a:pt x="1009" y="241"/>
                  </a:lnTo>
                  <a:lnTo>
                    <a:pt x="865" y="97"/>
                  </a:lnTo>
                  <a:lnTo>
                    <a:pt x="577"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66" name="Google Shape;3166;p46"/>
          <p:cNvGrpSpPr/>
          <p:nvPr/>
        </p:nvGrpSpPr>
        <p:grpSpPr>
          <a:xfrm>
            <a:off x="6100138" y="840002"/>
            <a:ext cx="1272111" cy="1159548"/>
            <a:chOff x="4890550" y="655525"/>
            <a:chExt cx="312200" cy="284575"/>
          </a:xfrm>
        </p:grpSpPr>
        <p:sp>
          <p:nvSpPr>
            <p:cNvPr id="3167" name="Google Shape;3167;p46"/>
            <p:cNvSpPr/>
            <p:nvPr/>
          </p:nvSpPr>
          <p:spPr>
            <a:xfrm>
              <a:off x="4890550" y="655525"/>
              <a:ext cx="312200" cy="284575"/>
            </a:xfrm>
            <a:custGeom>
              <a:avLst/>
              <a:gdLst/>
              <a:ahLst/>
              <a:cxnLst/>
              <a:rect l="l" t="t" r="r" b="b"/>
              <a:pathLst>
                <a:path w="12488" h="11383" extrusionOk="0">
                  <a:moveTo>
                    <a:pt x="5668" y="0"/>
                  </a:moveTo>
                  <a:lnTo>
                    <a:pt x="2930" y="1153"/>
                  </a:lnTo>
                  <a:lnTo>
                    <a:pt x="1009" y="1969"/>
                  </a:lnTo>
                  <a:lnTo>
                    <a:pt x="337" y="2306"/>
                  </a:lnTo>
                  <a:lnTo>
                    <a:pt x="1" y="2498"/>
                  </a:lnTo>
                  <a:lnTo>
                    <a:pt x="1" y="2594"/>
                  </a:lnTo>
                  <a:lnTo>
                    <a:pt x="1" y="2882"/>
                  </a:lnTo>
                  <a:lnTo>
                    <a:pt x="97" y="3698"/>
                  </a:lnTo>
                  <a:lnTo>
                    <a:pt x="481" y="6100"/>
                  </a:lnTo>
                  <a:lnTo>
                    <a:pt x="1057" y="9557"/>
                  </a:lnTo>
                  <a:lnTo>
                    <a:pt x="3603" y="10470"/>
                  </a:lnTo>
                  <a:lnTo>
                    <a:pt x="5524" y="11094"/>
                  </a:lnTo>
                  <a:lnTo>
                    <a:pt x="6244" y="11286"/>
                  </a:lnTo>
                  <a:lnTo>
                    <a:pt x="6724" y="11382"/>
                  </a:lnTo>
                  <a:lnTo>
                    <a:pt x="6916" y="11334"/>
                  </a:lnTo>
                  <a:lnTo>
                    <a:pt x="7204" y="11238"/>
                  </a:lnTo>
                  <a:lnTo>
                    <a:pt x="7925" y="10854"/>
                  </a:lnTo>
                  <a:lnTo>
                    <a:pt x="8885" y="10326"/>
                  </a:lnTo>
                  <a:lnTo>
                    <a:pt x="9894" y="9701"/>
                  </a:lnTo>
                  <a:lnTo>
                    <a:pt x="11671" y="8501"/>
                  </a:lnTo>
                  <a:lnTo>
                    <a:pt x="12487" y="7972"/>
                  </a:lnTo>
                  <a:lnTo>
                    <a:pt x="11863" y="1153"/>
                  </a:lnTo>
                  <a:lnTo>
                    <a:pt x="5668"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8" name="Google Shape;3168;p46"/>
            <p:cNvSpPr/>
            <p:nvPr/>
          </p:nvSpPr>
          <p:spPr>
            <a:xfrm>
              <a:off x="4890550" y="655525"/>
              <a:ext cx="312200" cy="284575"/>
            </a:xfrm>
            <a:custGeom>
              <a:avLst/>
              <a:gdLst/>
              <a:ahLst/>
              <a:cxnLst/>
              <a:rect l="l" t="t" r="r" b="b"/>
              <a:pathLst>
                <a:path w="12488" h="11383" fill="none" extrusionOk="0">
                  <a:moveTo>
                    <a:pt x="1057" y="9557"/>
                  </a:moveTo>
                  <a:lnTo>
                    <a:pt x="1057" y="9557"/>
                  </a:lnTo>
                  <a:lnTo>
                    <a:pt x="481" y="6100"/>
                  </a:lnTo>
                  <a:lnTo>
                    <a:pt x="97" y="3698"/>
                  </a:lnTo>
                  <a:lnTo>
                    <a:pt x="1" y="2882"/>
                  </a:lnTo>
                  <a:lnTo>
                    <a:pt x="1" y="2594"/>
                  </a:lnTo>
                  <a:lnTo>
                    <a:pt x="1" y="2498"/>
                  </a:lnTo>
                  <a:lnTo>
                    <a:pt x="1" y="2498"/>
                  </a:lnTo>
                  <a:lnTo>
                    <a:pt x="337" y="2306"/>
                  </a:lnTo>
                  <a:lnTo>
                    <a:pt x="1009" y="1969"/>
                  </a:lnTo>
                  <a:lnTo>
                    <a:pt x="2930" y="1153"/>
                  </a:lnTo>
                  <a:lnTo>
                    <a:pt x="5668" y="0"/>
                  </a:lnTo>
                  <a:lnTo>
                    <a:pt x="11863" y="1153"/>
                  </a:lnTo>
                  <a:lnTo>
                    <a:pt x="12487" y="7972"/>
                  </a:lnTo>
                  <a:lnTo>
                    <a:pt x="12487" y="7972"/>
                  </a:lnTo>
                  <a:lnTo>
                    <a:pt x="11671" y="8501"/>
                  </a:lnTo>
                  <a:lnTo>
                    <a:pt x="9894" y="9701"/>
                  </a:lnTo>
                  <a:lnTo>
                    <a:pt x="8885" y="10326"/>
                  </a:lnTo>
                  <a:lnTo>
                    <a:pt x="7925" y="10854"/>
                  </a:lnTo>
                  <a:lnTo>
                    <a:pt x="7204" y="11238"/>
                  </a:lnTo>
                  <a:lnTo>
                    <a:pt x="6916" y="11334"/>
                  </a:lnTo>
                  <a:lnTo>
                    <a:pt x="6724" y="11382"/>
                  </a:lnTo>
                  <a:lnTo>
                    <a:pt x="6724" y="11382"/>
                  </a:lnTo>
                  <a:lnTo>
                    <a:pt x="6244" y="11286"/>
                  </a:lnTo>
                  <a:lnTo>
                    <a:pt x="5524" y="11094"/>
                  </a:lnTo>
                  <a:lnTo>
                    <a:pt x="3603" y="10470"/>
                  </a:lnTo>
                  <a:lnTo>
                    <a:pt x="1057" y="955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9" name="Google Shape;3169;p46"/>
            <p:cNvSpPr/>
            <p:nvPr/>
          </p:nvSpPr>
          <p:spPr>
            <a:xfrm>
              <a:off x="4890550" y="655525"/>
              <a:ext cx="312200" cy="284575"/>
            </a:xfrm>
            <a:custGeom>
              <a:avLst/>
              <a:gdLst/>
              <a:ahLst/>
              <a:cxnLst/>
              <a:rect l="l" t="t" r="r" b="b"/>
              <a:pathLst>
                <a:path w="12488" h="11383" extrusionOk="0">
                  <a:moveTo>
                    <a:pt x="5668" y="0"/>
                  </a:moveTo>
                  <a:lnTo>
                    <a:pt x="2930" y="1153"/>
                  </a:lnTo>
                  <a:lnTo>
                    <a:pt x="1009" y="1969"/>
                  </a:lnTo>
                  <a:lnTo>
                    <a:pt x="337" y="2306"/>
                  </a:lnTo>
                  <a:lnTo>
                    <a:pt x="1" y="2498"/>
                  </a:lnTo>
                  <a:lnTo>
                    <a:pt x="1" y="2594"/>
                  </a:lnTo>
                  <a:lnTo>
                    <a:pt x="1" y="2882"/>
                  </a:lnTo>
                  <a:lnTo>
                    <a:pt x="97" y="3698"/>
                  </a:lnTo>
                  <a:lnTo>
                    <a:pt x="481" y="6100"/>
                  </a:lnTo>
                  <a:lnTo>
                    <a:pt x="1057" y="9557"/>
                  </a:lnTo>
                  <a:lnTo>
                    <a:pt x="3603" y="10470"/>
                  </a:lnTo>
                  <a:lnTo>
                    <a:pt x="5524" y="11094"/>
                  </a:lnTo>
                  <a:lnTo>
                    <a:pt x="6244" y="11286"/>
                  </a:lnTo>
                  <a:lnTo>
                    <a:pt x="6724" y="11382"/>
                  </a:lnTo>
                  <a:lnTo>
                    <a:pt x="6916" y="11334"/>
                  </a:lnTo>
                  <a:lnTo>
                    <a:pt x="7204" y="11238"/>
                  </a:lnTo>
                  <a:lnTo>
                    <a:pt x="7925" y="10854"/>
                  </a:lnTo>
                  <a:lnTo>
                    <a:pt x="8885" y="10326"/>
                  </a:lnTo>
                  <a:lnTo>
                    <a:pt x="9894" y="9701"/>
                  </a:lnTo>
                  <a:lnTo>
                    <a:pt x="11671" y="8501"/>
                  </a:lnTo>
                  <a:lnTo>
                    <a:pt x="12487" y="7972"/>
                  </a:lnTo>
                  <a:lnTo>
                    <a:pt x="11863" y="1153"/>
                  </a:lnTo>
                  <a:lnTo>
                    <a:pt x="5668"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0" name="Google Shape;3170;p46"/>
            <p:cNvSpPr/>
            <p:nvPr/>
          </p:nvSpPr>
          <p:spPr>
            <a:xfrm>
              <a:off x="4890550" y="655525"/>
              <a:ext cx="312200" cy="284575"/>
            </a:xfrm>
            <a:custGeom>
              <a:avLst/>
              <a:gdLst/>
              <a:ahLst/>
              <a:cxnLst/>
              <a:rect l="l" t="t" r="r" b="b"/>
              <a:pathLst>
                <a:path w="12488" h="11383" fill="none" extrusionOk="0">
                  <a:moveTo>
                    <a:pt x="1057" y="9557"/>
                  </a:moveTo>
                  <a:lnTo>
                    <a:pt x="1057" y="9557"/>
                  </a:lnTo>
                  <a:lnTo>
                    <a:pt x="481" y="6100"/>
                  </a:lnTo>
                  <a:lnTo>
                    <a:pt x="97" y="3698"/>
                  </a:lnTo>
                  <a:lnTo>
                    <a:pt x="1" y="2882"/>
                  </a:lnTo>
                  <a:lnTo>
                    <a:pt x="1" y="2594"/>
                  </a:lnTo>
                  <a:lnTo>
                    <a:pt x="1" y="2498"/>
                  </a:lnTo>
                  <a:lnTo>
                    <a:pt x="1" y="2498"/>
                  </a:lnTo>
                  <a:lnTo>
                    <a:pt x="337" y="2306"/>
                  </a:lnTo>
                  <a:lnTo>
                    <a:pt x="1009" y="1969"/>
                  </a:lnTo>
                  <a:lnTo>
                    <a:pt x="2930" y="1153"/>
                  </a:lnTo>
                  <a:lnTo>
                    <a:pt x="5668" y="0"/>
                  </a:lnTo>
                  <a:lnTo>
                    <a:pt x="11863" y="1153"/>
                  </a:lnTo>
                  <a:lnTo>
                    <a:pt x="12487" y="7972"/>
                  </a:lnTo>
                  <a:lnTo>
                    <a:pt x="12487" y="7972"/>
                  </a:lnTo>
                  <a:lnTo>
                    <a:pt x="11671" y="8501"/>
                  </a:lnTo>
                  <a:lnTo>
                    <a:pt x="9894" y="9701"/>
                  </a:lnTo>
                  <a:lnTo>
                    <a:pt x="8885" y="10326"/>
                  </a:lnTo>
                  <a:lnTo>
                    <a:pt x="7925" y="10854"/>
                  </a:lnTo>
                  <a:lnTo>
                    <a:pt x="7204" y="11238"/>
                  </a:lnTo>
                  <a:lnTo>
                    <a:pt x="6916" y="11334"/>
                  </a:lnTo>
                  <a:lnTo>
                    <a:pt x="6724" y="11382"/>
                  </a:lnTo>
                  <a:lnTo>
                    <a:pt x="6724" y="11382"/>
                  </a:lnTo>
                  <a:lnTo>
                    <a:pt x="6244" y="11286"/>
                  </a:lnTo>
                  <a:lnTo>
                    <a:pt x="5524" y="11094"/>
                  </a:lnTo>
                  <a:lnTo>
                    <a:pt x="3603" y="10470"/>
                  </a:lnTo>
                  <a:lnTo>
                    <a:pt x="1057" y="955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1" name="Google Shape;3171;p46"/>
            <p:cNvSpPr/>
            <p:nvPr/>
          </p:nvSpPr>
          <p:spPr>
            <a:xfrm>
              <a:off x="4963800" y="656725"/>
              <a:ext cx="132075" cy="27625"/>
            </a:xfrm>
            <a:custGeom>
              <a:avLst/>
              <a:gdLst/>
              <a:ahLst/>
              <a:cxnLst/>
              <a:rect l="l" t="t" r="r" b="b"/>
              <a:pathLst>
                <a:path w="5283" h="1105" extrusionOk="0">
                  <a:moveTo>
                    <a:pt x="3266" y="48"/>
                  </a:moveTo>
                  <a:lnTo>
                    <a:pt x="5283" y="433"/>
                  </a:lnTo>
                  <a:lnTo>
                    <a:pt x="3266" y="48"/>
                  </a:lnTo>
                  <a:lnTo>
                    <a:pt x="3266" y="48"/>
                  </a:lnTo>
                  <a:lnTo>
                    <a:pt x="3266" y="48"/>
                  </a:lnTo>
                  <a:close/>
                  <a:moveTo>
                    <a:pt x="2690" y="0"/>
                  </a:moveTo>
                  <a:lnTo>
                    <a:pt x="2690" y="0"/>
                  </a:lnTo>
                  <a:lnTo>
                    <a:pt x="0" y="1105"/>
                  </a:lnTo>
                  <a:lnTo>
                    <a:pt x="0" y="1105"/>
                  </a:lnTo>
                  <a:lnTo>
                    <a:pt x="2690" y="0"/>
                  </a:lnTo>
                  <a:lnTo>
                    <a:pt x="2690" y="0"/>
                  </a:lnTo>
                  <a:close/>
                </a:path>
              </a:pathLst>
            </a:custGeom>
            <a:solidFill>
              <a:srgbClr val="FF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2" name="Google Shape;3172;p46"/>
            <p:cNvSpPr/>
            <p:nvPr/>
          </p:nvSpPr>
          <p:spPr>
            <a:xfrm>
              <a:off x="5045425" y="657925"/>
              <a:ext cx="50450" cy="9625"/>
            </a:xfrm>
            <a:custGeom>
              <a:avLst/>
              <a:gdLst/>
              <a:ahLst/>
              <a:cxnLst/>
              <a:rect l="l" t="t" r="r" b="b"/>
              <a:pathLst>
                <a:path w="2018" h="385" fill="none" extrusionOk="0">
                  <a:moveTo>
                    <a:pt x="1" y="0"/>
                  </a:moveTo>
                  <a:lnTo>
                    <a:pt x="2018" y="385"/>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3" name="Google Shape;3173;p46"/>
            <p:cNvSpPr/>
            <p:nvPr/>
          </p:nvSpPr>
          <p:spPr>
            <a:xfrm>
              <a:off x="4963800" y="656725"/>
              <a:ext cx="67250" cy="27625"/>
            </a:xfrm>
            <a:custGeom>
              <a:avLst/>
              <a:gdLst/>
              <a:ahLst/>
              <a:cxnLst/>
              <a:rect l="l" t="t" r="r" b="b"/>
              <a:pathLst>
                <a:path w="2690" h="1105" fill="none" extrusionOk="0">
                  <a:moveTo>
                    <a:pt x="2690" y="0"/>
                  </a:moveTo>
                  <a:lnTo>
                    <a:pt x="2690" y="0"/>
                  </a:lnTo>
                  <a:lnTo>
                    <a:pt x="0" y="1105"/>
                  </a:lnTo>
                  <a:lnTo>
                    <a:pt x="0" y="1105"/>
                  </a:lnTo>
                  <a:lnTo>
                    <a:pt x="2690" y="0"/>
                  </a:lnTo>
                  <a:lnTo>
                    <a:pt x="269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4" name="Google Shape;3174;p46"/>
            <p:cNvSpPr/>
            <p:nvPr/>
          </p:nvSpPr>
          <p:spPr>
            <a:xfrm>
              <a:off x="4890550" y="656725"/>
              <a:ext cx="296575" cy="106875"/>
            </a:xfrm>
            <a:custGeom>
              <a:avLst/>
              <a:gdLst/>
              <a:ahLst/>
              <a:cxnLst/>
              <a:rect l="l" t="t" r="r" b="b"/>
              <a:pathLst>
                <a:path w="11863" h="4275" extrusionOk="0">
                  <a:moveTo>
                    <a:pt x="5620" y="0"/>
                  </a:moveTo>
                  <a:lnTo>
                    <a:pt x="2930" y="1105"/>
                  </a:lnTo>
                  <a:lnTo>
                    <a:pt x="1009" y="1921"/>
                  </a:lnTo>
                  <a:lnTo>
                    <a:pt x="337" y="2258"/>
                  </a:lnTo>
                  <a:lnTo>
                    <a:pt x="1" y="2450"/>
                  </a:lnTo>
                  <a:lnTo>
                    <a:pt x="2930" y="3458"/>
                  </a:lnTo>
                  <a:lnTo>
                    <a:pt x="4659" y="4034"/>
                  </a:lnTo>
                  <a:lnTo>
                    <a:pt x="5331" y="4227"/>
                  </a:lnTo>
                  <a:lnTo>
                    <a:pt x="5668" y="4275"/>
                  </a:lnTo>
                  <a:lnTo>
                    <a:pt x="5716" y="4275"/>
                  </a:lnTo>
                  <a:lnTo>
                    <a:pt x="8789" y="2738"/>
                  </a:lnTo>
                  <a:lnTo>
                    <a:pt x="10854" y="1681"/>
                  </a:lnTo>
                  <a:lnTo>
                    <a:pt x="11527" y="1345"/>
                  </a:lnTo>
                  <a:lnTo>
                    <a:pt x="11863" y="1153"/>
                  </a:lnTo>
                  <a:lnTo>
                    <a:pt x="11863" y="1105"/>
                  </a:lnTo>
                  <a:lnTo>
                    <a:pt x="11719" y="1057"/>
                  </a:lnTo>
                  <a:lnTo>
                    <a:pt x="8213" y="433"/>
                  </a:lnTo>
                  <a:lnTo>
                    <a:pt x="6196" y="48"/>
                  </a:lnTo>
                  <a:lnTo>
                    <a:pt x="5620" y="0"/>
                  </a:lnTo>
                  <a:close/>
                </a:path>
              </a:pathLst>
            </a:custGeom>
            <a:solidFill>
              <a:srgbClr val="FF7F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5" name="Google Shape;3175;p46"/>
            <p:cNvSpPr/>
            <p:nvPr/>
          </p:nvSpPr>
          <p:spPr>
            <a:xfrm>
              <a:off x="4890550" y="656725"/>
              <a:ext cx="296575" cy="106875"/>
            </a:xfrm>
            <a:custGeom>
              <a:avLst/>
              <a:gdLst/>
              <a:ahLst/>
              <a:cxnLst/>
              <a:rect l="l" t="t" r="r" b="b"/>
              <a:pathLst>
                <a:path w="11863" h="4275" fill="none" extrusionOk="0">
                  <a:moveTo>
                    <a:pt x="5620" y="0"/>
                  </a:moveTo>
                  <a:lnTo>
                    <a:pt x="5620" y="0"/>
                  </a:lnTo>
                  <a:lnTo>
                    <a:pt x="2930" y="1105"/>
                  </a:lnTo>
                  <a:lnTo>
                    <a:pt x="2930" y="1105"/>
                  </a:lnTo>
                  <a:lnTo>
                    <a:pt x="1009" y="1921"/>
                  </a:lnTo>
                  <a:lnTo>
                    <a:pt x="337" y="2258"/>
                  </a:lnTo>
                  <a:lnTo>
                    <a:pt x="1" y="2450"/>
                  </a:lnTo>
                  <a:lnTo>
                    <a:pt x="1" y="2450"/>
                  </a:lnTo>
                  <a:lnTo>
                    <a:pt x="1" y="2450"/>
                  </a:lnTo>
                  <a:lnTo>
                    <a:pt x="1" y="2450"/>
                  </a:lnTo>
                  <a:lnTo>
                    <a:pt x="1" y="2450"/>
                  </a:lnTo>
                  <a:lnTo>
                    <a:pt x="1" y="2450"/>
                  </a:lnTo>
                  <a:lnTo>
                    <a:pt x="1" y="2450"/>
                  </a:lnTo>
                  <a:lnTo>
                    <a:pt x="2930" y="3458"/>
                  </a:lnTo>
                  <a:lnTo>
                    <a:pt x="4659" y="4034"/>
                  </a:lnTo>
                  <a:lnTo>
                    <a:pt x="5331" y="4227"/>
                  </a:lnTo>
                  <a:lnTo>
                    <a:pt x="5668" y="4275"/>
                  </a:lnTo>
                  <a:lnTo>
                    <a:pt x="5668" y="4275"/>
                  </a:lnTo>
                  <a:lnTo>
                    <a:pt x="5668" y="4275"/>
                  </a:lnTo>
                  <a:lnTo>
                    <a:pt x="5668" y="4275"/>
                  </a:lnTo>
                  <a:lnTo>
                    <a:pt x="5716" y="4275"/>
                  </a:lnTo>
                  <a:lnTo>
                    <a:pt x="5716" y="4275"/>
                  </a:lnTo>
                  <a:lnTo>
                    <a:pt x="5716" y="4275"/>
                  </a:lnTo>
                  <a:lnTo>
                    <a:pt x="5716" y="4275"/>
                  </a:lnTo>
                  <a:lnTo>
                    <a:pt x="5716" y="4275"/>
                  </a:lnTo>
                  <a:lnTo>
                    <a:pt x="8789" y="2738"/>
                  </a:lnTo>
                  <a:lnTo>
                    <a:pt x="10854" y="1681"/>
                  </a:lnTo>
                  <a:lnTo>
                    <a:pt x="11527" y="1345"/>
                  </a:lnTo>
                  <a:lnTo>
                    <a:pt x="11863" y="1153"/>
                  </a:lnTo>
                  <a:lnTo>
                    <a:pt x="11863" y="1105"/>
                  </a:lnTo>
                  <a:lnTo>
                    <a:pt x="11863" y="1105"/>
                  </a:lnTo>
                  <a:lnTo>
                    <a:pt x="11719" y="1057"/>
                  </a:lnTo>
                  <a:lnTo>
                    <a:pt x="8213" y="433"/>
                  </a:lnTo>
                  <a:lnTo>
                    <a:pt x="6196" y="48"/>
                  </a:lnTo>
                  <a:lnTo>
                    <a:pt x="6196" y="48"/>
                  </a:lnTo>
                  <a:lnTo>
                    <a:pt x="562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6" name="Google Shape;3176;p46"/>
            <p:cNvSpPr/>
            <p:nvPr/>
          </p:nvSpPr>
          <p:spPr>
            <a:xfrm>
              <a:off x="4890550" y="717950"/>
              <a:ext cx="164525" cy="222150"/>
            </a:xfrm>
            <a:custGeom>
              <a:avLst/>
              <a:gdLst/>
              <a:ahLst/>
              <a:cxnLst/>
              <a:rect l="l" t="t" r="r" b="b"/>
              <a:pathLst>
                <a:path w="6581" h="8886" extrusionOk="0">
                  <a:moveTo>
                    <a:pt x="1" y="1"/>
                  </a:moveTo>
                  <a:lnTo>
                    <a:pt x="1" y="145"/>
                  </a:lnTo>
                  <a:lnTo>
                    <a:pt x="49" y="769"/>
                  </a:lnTo>
                  <a:lnTo>
                    <a:pt x="145" y="1730"/>
                  </a:lnTo>
                  <a:lnTo>
                    <a:pt x="529" y="4035"/>
                  </a:lnTo>
                  <a:lnTo>
                    <a:pt x="1057" y="7060"/>
                  </a:lnTo>
                  <a:lnTo>
                    <a:pt x="3410" y="7925"/>
                  </a:lnTo>
                  <a:lnTo>
                    <a:pt x="5283" y="8501"/>
                  </a:lnTo>
                  <a:lnTo>
                    <a:pt x="6052" y="8741"/>
                  </a:lnTo>
                  <a:lnTo>
                    <a:pt x="6580" y="8885"/>
                  </a:lnTo>
                  <a:lnTo>
                    <a:pt x="5716" y="1826"/>
                  </a:lnTo>
                  <a:lnTo>
                    <a:pt x="5668" y="1826"/>
                  </a:lnTo>
                  <a:lnTo>
                    <a:pt x="5331" y="1778"/>
                  </a:lnTo>
                  <a:lnTo>
                    <a:pt x="4659" y="1585"/>
                  </a:lnTo>
                  <a:lnTo>
                    <a:pt x="2930" y="1009"/>
                  </a:lnTo>
                  <a:lnTo>
                    <a:pt x="1" y="1"/>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7" name="Google Shape;3177;p46"/>
            <p:cNvSpPr/>
            <p:nvPr/>
          </p:nvSpPr>
          <p:spPr>
            <a:xfrm>
              <a:off x="4890550" y="717950"/>
              <a:ext cx="164525" cy="222150"/>
            </a:xfrm>
            <a:custGeom>
              <a:avLst/>
              <a:gdLst/>
              <a:ahLst/>
              <a:cxnLst/>
              <a:rect l="l" t="t" r="r" b="b"/>
              <a:pathLst>
                <a:path w="6581" h="8886" fill="none" extrusionOk="0">
                  <a:moveTo>
                    <a:pt x="1" y="1"/>
                  </a:moveTo>
                  <a:lnTo>
                    <a:pt x="1" y="1"/>
                  </a:lnTo>
                  <a:lnTo>
                    <a:pt x="1" y="1"/>
                  </a:lnTo>
                  <a:lnTo>
                    <a:pt x="1" y="1"/>
                  </a:lnTo>
                  <a:lnTo>
                    <a:pt x="1" y="145"/>
                  </a:lnTo>
                  <a:lnTo>
                    <a:pt x="1" y="145"/>
                  </a:lnTo>
                  <a:lnTo>
                    <a:pt x="49" y="769"/>
                  </a:lnTo>
                  <a:lnTo>
                    <a:pt x="145" y="1730"/>
                  </a:lnTo>
                  <a:lnTo>
                    <a:pt x="529" y="4035"/>
                  </a:lnTo>
                  <a:lnTo>
                    <a:pt x="1057" y="7060"/>
                  </a:lnTo>
                  <a:lnTo>
                    <a:pt x="1057" y="7060"/>
                  </a:lnTo>
                  <a:lnTo>
                    <a:pt x="1057" y="7060"/>
                  </a:lnTo>
                  <a:lnTo>
                    <a:pt x="1057" y="7060"/>
                  </a:lnTo>
                  <a:lnTo>
                    <a:pt x="1057" y="7060"/>
                  </a:lnTo>
                  <a:lnTo>
                    <a:pt x="3410" y="7925"/>
                  </a:lnTo>
                  <a:lnTo>
                    <a:pt x="5283" y="8501"/>
                  </a:lnTo>
                  <a:lnTo>
                    <a:pt x="6052" y="8741"/>
                  </a:lnTo>
                  <a:lnTo>
                    <a:pt x="6580" y="8885"/>
                  </a:lnTo>
                  <a:lnTo>
                    <a:pt x="5716" y="1826"/>
                  </a:lnTo>
                  <a:lnTo>
                    <a:pt x="5716" y="1826"/>
                  </a:lnTo>
                  <a:lnTo>
                    <a:pt x="5716" y="1826"/>
                  </a:lnTo>
                  <a:lnTo>
                    <a:pt x="5716" y="1826"/>
                  </a:lnTo>
                  <a:lnTo>
                    <a:pt x="5716" y="1826"/>
                  </a:lnTo>
                  <a:lnTo>
                    <a:pt x="5716" y="1826"/>
                  </a:lnTo>
                  <a:lnTo>
                    <a:pt x="5668" y="1826"/>
                  </a:lnTo>
                  <a:lnTo>
                    <a:pt x="5668" y="1826"/>
                  </a:lnTo>
                  <a:lnTo>
                    <a:pt x="5668" y="1826"/>
                  </a:lnTo>
                  <a:lnTo>
                    <a:pt x="5668" y="1826"/>
                  </a:lnTo>
                  <a:lnTo>
                    <a:pt x="5668" y="1826"/>
                  </a:lnTo>
                  <a:lnTo>
                    <a:pt x="5668" y="1826"/>
                  </a:lnTo>
                  <a:lnTo>
                    <a:pt x="5331" y="1778"/>
                  </a:lnTo>
                  <a:lnTo>
                    <a:pt x="4659" y="1585"/>
                  </a:lnTo>
                  <a:lnTo>
                    <a:pt x="2930" y="100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8" name="Google Shape;3178;p46"/>
            <p:cNvSpPr/>
            <p:nvPr/>
          </p:nvSpPr>
          <p:spPr>
            <a:xfrm>
              <a:off x="4890550" y="717950"/>
              <a:ext cx="142900" cy="45650"/>
            </a:xfrm>
            <a:custGeom>
              <a:avLst/>
              <a:gdLst/>
              <a:ahLst/>
              <a:cxnLst/>
              <a:rect l="l" t="t" r="r" b="b"/>
              <a:pathLst>
                <a:path w="5716" h="1826" extrusionOk="0">
                  <a:moveTo>
                    <a:pt x="5716" y="1826"/>
                  </a:moveTo>
                  <a:lnTo>
                    <a:pt x="5716" y="1826"/>
                  </a:lnTo>
                  <a:lnTo>
                    <a:pt x="5668" y="1826"/>
                  </a:lnTo>
                  <a:lnTo>
                    <a:pt x="5668" y="1826"/>
                  </a:lnTo>
                  <a:lnTo>
                    <a:pt x="5716" y="1826"/>
                  </a:lnTo>
                  <a:close/>
                  <a:moveTo>
                    <a:pt x="5716" y="1826"/>
                  </a:moveTo>
                  <a:lnTo>
                    <a:pt x="5716" y="1826"/>
                  </a:lnTo>
                  <a:lnTo>
                    <a:pt x="5716" y="1826"/>
                  </a:lnTo>
                  <a:lnTo>
                    <a:pt x="5716" y="1826"/>
                  </a:lnTo>
                  <a:close/>
                  <a:moveTo>
                    <a:pt x="1" y="1"/>
                  </a:moveTo>
                  <a:lnTo>
                    <a:pt x="1" y="1"/>
                  </a:lnTo>
                  <a:lnTo>
                    <a:pt x="1" y="1"/>
                  </a:lnTo>
                  <a:lnTo>
                    <a:pt x="2930" y="1009"/>
                  </a:lnTo>
                  <a:lnTo>
                    <a:pt x="4659" y="1585"/>
                  </a:lnTo>
                  <a:lnTo>
                    <a:pt x="5331" y="1778"/>
                  </a:lnTo>
                  <a:lnTo>
                    <a:pt x="5668" y="1826"/>
                  </a:lnTo>
                  <a:lnTo>
                    <a:pt x="5668" y="1826"/>
                  </a:lnTo>
                  <a:lnTo>
                    <a:pt x="5668" y="1826"/>
                  </a:lnTo>
                  <a:lnTo>
                    <a:pt x="5331" y="1778"/>
                  </a:lnTo>
                  <a:lnTo>
                    <a:pt x="4659" y="1585"/>
                  </a:lnTo>
                  <a:lnTo>
                    <a:pt x="2930" y="1009"/>
                  </a:lnTo>
                  <a:lnTo>
                    <a:pt x="1" y="1"/>
                  </a:lnTo>
                  <a:close/>
                  <a:moveTo>
                    <a:pt x="1" y="1"/>
                  </a:moveTo>
                  <a:lnTo>
                    <a:pt x="1" y="1"/>
                  </a:lnTo>
                  <a:lnTo>
                    <a:pt x="1" y="1"/>
                  </a:lnTo>
                  <a:lnTo>
                    <a:pt x="1" y="1"/>
                  </a:lnTo>
                  <a:lnTo>
                    <a:pt x="1" y="1"/>
                  </a:lnTo>
                  <a:close/>
                  <a:moveTo>
                    <a:pt x="1" y="1"/>
                  </a:moveTo>
                  <a:lnTo>
                    <a:pt x="1" y="1"/>
                  </a:lnTo>
                  <a:lnTo>
                    <a:pt x="1" y="1"/>
                  </a:lnTo>
                  <a:lnTo>
                    <a:pt x="1" y="1"/>
                  </a:lnTo>
                  <a:close/>
                </a:path>
              </a:pathLst>
            </a:custGeom>
            <a:solidFill>
              <a:srgbClr val="FA91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9" name="Google Shape;3179;p46"/>
            <p:cNvSpPr/>
            <p:nvPr/>
          </p:nvSpPr>
          <p:spPr>
            <a:xfrm>
              <a:off x="5032225" y="763575"/>
              <a:ext cx="1225" cy="25"/>
            </a:xfrm>
            <a:custGeom>
              <a:avLst/>
              <a:gdLst/>
              <a:ahLst/>
              <a:cxnLst/>
              <a:rect l="l" t="t" r="r" b="b"/>
              <a:pathLst>
                <a:path w="49" h="1" fill="none" extrusionOk="0">
                  <a:moveTo>
                    <a:pt x="49" y="1"/>
                  </a:moveTo>
                  <a:lnTo>
                    <a:pt x="49" y="1"/>
                  </a:lnTo>
                  <a:lnTo>
                    <a:pt x="1" y="1"/>
                  </a:lnTo>
                  <a:lnTo>
                    <a:pt x="1" y="1"/>
                  </a:lnTo>
                  <a:lnTo>
                    <a:pt x="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0" name="Google Shape;3180;p46"/>
            <p:cNvSpPr/>
            <p:nvPr/>
          </p:nvSpPr>
          <p:spPr>
            <a:xfrm>
              <a:off x="5033425" y="7635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1" name="Google Shape;3181;p46"/>
            <p:cNvSpPr/>
            <p:nvPr/>
          </p:nvSpPr>
          <p:spPr>
            <a:xfrm>
              <a:off x="4890550" y="717950"/>
              <a:ext cx="141700" cy="45650"/>
            </a:xfrm>
            <a:custGeom>
              <a:avLst/>
              <a:gdLst/>
              <a:ahLst/>
              <a:cxnLst/>
              <a:rect l="l" t="t" r="r" b="b"/>
              <a:pathLst>
                <a:path w="5668" h="1826" fill="none" extrusionOk="0">
                  <a:moveTo>
                    <a:pt x="1" y="1"/>
                  </a:moveTo>
                  <a:lnTo>
                    <a:pt x="1" y="1"/>
                  </a:lnTo>
                  <a:lnTo>
                    <a:pt x="1" y="1"/>
                  </a:lnTo>
                  <a:lnTo>
                    <a:pt x="2930" y="1009"/>
                  </a:lnTo>
                  <a:lnTo>
                    <a:pt x="4659" y="1585"/>
                  </a:lnTo>
                  <a:lnTo>
                    <a:pt x="5331" y="1778"/>
                  </a:lnTo>
                  <a:lnTo>
                    <a:pt x="5668" y="1826"/>
                  </a:lnTo>
                  <a:lnTo>
                    <a:pt x="5668" y="1826"/>
                  </a:lnTo>
                  <a:lnTo>
                    <a:pt x="5668" y="1826"/>
                  </a:lnTo>
                  <a:lnTo>
                    <a:pt x="5331" y="1778"/>
                  </a:lnTo>
                  <a:lnTo>
                    <a:pt x="4659" y="1585"/>
                  </a:lnTo>
                  <a:lnTo>
                    <a:pt x="2930" y="100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2" name="Google Shape;3182;p46"/>
            <p:cNvSpPr/>
            <p:nvPr/>
          </p:nvSpPr>
          <p:spPr>
            <a:xfrm>
              <a:off x="4890550" y="717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3" name="Google Shape;3183;p46"/>
            <p:cNvSpPr/>
            <p:nvPr/>
          </p:nvSpPr>
          <p:spPr>
            <a:xfrm>
              <a:off x="4890550" y="7179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4" name="Google Shape;3184;p46"/>
            <p:cNvSpPr/>
            <p:nvPr/>
          </p:nvSpPr>
          <p:spPr>
            <a:xfrm>
              <a:off x="5075450" y="747975"/>
              <a:ext cx="106875" cy="136900"/>
            </a:xfrm>
            <a:custGeom>
              <a:avLst/>
              <a:gdLst/>
              <a:ahLst/>
              <a:cxnLst/>
              <a:rect l="l" t="t" r="r" b="b"/>
              <a:pathLst>
                <a:path w="4275" h="5476" extrusionOk="0">
                  <a:moveTo>
                    <a:pt x="1874" y="625"/>
                  </a:moveTo>
                  <a:lnTo>
                    <a:pt x="2114" y="673"/>
                  </a:lnTo>
                  <a:lnTo>
                    <a:pt x="2258" y="769"/>
                  </a:lnTo>
                  <a:lnTo>
                    <a:pt x="2402" y="865"/>
                  </a:lnTo>
                  <a:lnTo>
                    <a:pt x="2450" y="1009"/>
                  </a:lnTo>
                  <a:lnTo>
                    <a:pt x="2498" y="1201"/>
                  </a:lnTo>
                  <a:lnTo>
                    <a:pt x="2402" y="1393"/>
                  </a:lnTo>
                  <a:lnTo>
                    <a:pt x="2210" y="1585"/>
                  </a:lnTo>
                  <a:lnTo>
                    <a:pt x="1922" y="1825"/>
                  </a:lnTo>
                  <a:lnTo>
                    <a:pt x="1441" y="2017"/>
                  </a:lnTo>
                  <a:lnTo>
                    <a:pt x="1345" y="673"/>
                  </a:lnTo>
                  <a:lnTo>
                    <a:pt x="1585" y="625"/>
                  </a:lnTo>
                  <a:close/>
                  <a:moveTo>
                    <a:pt x="2546" y="2834"/>
                  </a:moveTo>
                  <a:lnTo>
                    <a:pt x="2834" y="2882"/>
                  </a:lnTo>
                  <a:lnTo>
                    <a:pt x="3074" y="2978"/>
                  </a:lnTo>
                  <a:lnTo>
                    <a:pt x="3314" y="3122"/>
                  </a:lnTo>
                  <a:lnTo>
                    <a:pt x="3458" y="3362"/>
                  </a:lnTo>
                  <a:lnTo>
                    <a:pt x="3506" y="3602"/>
                  </a:lnTo>
                  <a:lnTo>
                    <a:pt x="3506" y="3698"/>
                  </a:lnTo>
                  <a:lnTo>
                    <a:pt x="3458" y="3842"/>
                  </a:lnTo>
                  <a:lnTo>
                    <a:pt x="3266" y="4130"/>
                  </a:lnTo>
                  <a:lnTo>
                    <a:pt x="2930" y="4371"/>
                  </a:lnTo>
                  <a:lnTo>
                    <a:pt x="2450" y="4659"/>
                  </a:lnTo>
                  <a:lnTo>
                    <a:pt x="1826" y="4851"/>
                  </a:lnTo>
                  <a:lnTo>
                    <a:pt x="1489" y="2930"/>
                  </a:lnTo>
                  <a:lnTo>
                    <a:pt x="1633" y="2882"/>
                  </a:lnTo>
                  <a:lnTo>
                    <a:pt x="2066" y="2834"/>
                  </a:lnTo>
                  <a:close/>
                  <a:moveTo>
                    <a:pt x="1970" y="0"/>
                  </a:moveTo>
                  <a:lnTo>
                    <a:pt x="1489" y="48"/>
                  </a:lnTo>
                  <a:lnTo>
                    <a:pt x="1057" y="144"/>
                  </a:lnTo>
                  <a:lnTo>
                    <a:pt x="337" y="384"/>
                  </a:lnTo>
                  <a:lnTo>
                    <a:pt x="1" y="529"/>
                  </a:lnTo>
                  <a:lnTo>
                    <a:pt x="625" y="5475"/>
                  </a:lnTo>
                  <a:lnTo>
                    <a:pt x="1297" y="5331"/>
                  </a:lnTo>
                  <a:lnTo>
                    <a:pt x="1922" y="5187"/>
                  </a:lnTo>
                  <a:lnTo>
                    <a:pt x="2450" y="4995"/>
                  </a:lnTo>
                  <a:lnTo>
                    <a:pt x="2882" y="4851"/>
                  </a:lnTo>
                  <a:lnTo>
                    <a:pt x="3266" y="4611"/>
                  </a:lnTo>
                  <a:lnTo>
                    <a:pt x="3602" y="4419"/>
                  </a:lnTo>
                  <a:lnTo>
                    <a:pt x="3843" y="4226"/>
                  </a:lnTo>
                  <a:lnTo>
                    <a:pt x="4035" y="4034"/>
                  </a:lnTo>
                  <a:lnTo>
                    <a:pt x="4179" y="3794"/>
                  </a:lnTo>
                  <a:lnTo>
                    <a:pt x="4227" y="3602"/>
                  </a:lnTo>
                  <a:lnTo>
                    <a:pt x="4275" y="3410"/>
                  </a:lnTo>
                  <a:lnTo>
                    <a:pt x="4275" y="3218"/>
                  </a:lnTo>
                  <a:lnTo>
                    <a:pt x="4227" y="3074"/>
                  </a:lnTo>
                  <a:lnTo>
                    <a:pt x="4131" y="2930"/>
                  </a:lnTo>
                  <a:lnTo>
                    <a:pt x="4035" y="2786"/>
                  </a:lnTo>
                  <a:lnTo>
                    <a:pt x="3939" y="2690"/>
                  </a:lnTo>
                  <a:lnTo>
                    <a:pt x="3699" y="2546"/>
                  </a:lnTo>
                  <a:lnTo>
                    <a:pt x="3506" y="2450"/>
                  </a:lnTo>
                  <a:lnTo>
                    <a:pt x="3074" y="2402"/>
                  </a:lnTo>
                  <a:lnTo>
                    <a:pt x="2594" y="2402"/>
                  </a:lnTo>
                  <a:lnTo>
                    <a:pt x="2834" y="2305"/>
                  </a:lnTo>
                  <a:lnTo>
                    <a:pt x="3026" y="2161"/>
                  </a:lnTo>
                  <a:lnTo>
                    <a:pt x="3170" y="2017"/>
                  </a:lnTo>
                  <a:lnTo>
                    <a:pt x="3314" y="1825"/>
                  </a:lnTo>
                  <a:lnTo>
                    <a:pt x="3362" y="1681"/>
                  </a:lnTo>
                  <a:lnTo>
                    <a:pt x="3458" y="1537"/>
                  </a:lnTo>
                  <a:lnTo>
                    <a:pt x="3458" y="1201"/>
                  </a:lnTo>
                  <a:lnTo>
                    <a:pt x="3362" y="865"/>
                  </a:lnTo>
                  <a:lnTo>
                    <a:pt x="3218" y="577"/>
                  </a:lnTo>
                  <a:lnTo>
                    <a:pt x="2978" y="288"/>
                  </a:lnTo>
                  <a:lnTo>
                    <a:pt x="2690" y="96"/>
                  </a:lnTo>
                  <a:lnTo>
                    <a:pt x="2546" y="48"/>
                  </a:lnTo>
                  <a:lnTo>
                    <a:pt x="2354"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85" name="Google Shape;3185;p46"/>
          <p:cNvGrpSpPr/>
          <p:nvPr/>
        </p:nvGrpSpPr>
        <p:grpSpPr>
          <a:xfrm rot="-4665238">
            <a:off x="6342138" y="1763374"/>
            <a:ext cx="550825" cy="1282639"/>
            <a:chOff x="4194880" y="328742"/>
            <a:chExt cx="413138" cy="962024"/>
          </a:xfrm>
        </p:grpSpPr>
        <p:sp>
          <p:nvSpPr>
            <p:cNvPr id="3186" name="Google Shape;3186;p46"/>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7" name="Google Shape;3187;p46"/>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4" name="Google Shape;4395;p66">
            <a:extLst>
              <a:ext uri="{FF2B5EF4-FFF2-40B4-BE49-F238E27FC236}">
                <a16:creationId xmlns:a16="http://schemas.microsoft.com/office/drawing/2014/main" id="{2DC454CE-68DB-4B2E-98B3-E8AB2C2AC313}"/>
              </a:ext>
            </a:extLst>
          </p:cNvPr>
          <p:cNvSpPr txBox="1">
            <a:spLocks noGrp="1"/>
          </p:cNvSpPr>
          <p:nvPr>
            <p:ph type="title"/>
          </p:nvPr>
        </p:nvSpPr>
        <p:spPr>
          <a:xfrm>
            <a:off x="1027462" y="161395"/>
            <a:ext cx="10272000" cy="1536553"/>
          </a:xfrm>
          <a:prstGeom prst="rect">
            <a:avLst/>
          </a:prstGeom>
        </p:spPr>
        <p:txBody>
          <a:bodyPr spcFirstLastPara="1" wrap="square" lIns="121900" tIns="121900" rIns="121900" bIns="121900" anchor="t" anchorCtr="0">
            <a:noAutofit/>
          </a:bodyPr>
          <a:lstStyle/>
          <a:p>
            <a:r>
              <a:rPr lang="vi-VN" sz="4800" dirty="0">
                <a:solidFill>
                  <a:schemeClr val="tx1"/>
                </a:solidFill>
              </a:rPr>
              <a:t>Em sẽ nói và làm gì khi gặp tình huống này?</a:t>
            </a:r>
            <a:endParaRPr lang="en-US" sz="4800" dirty="0">
              <a:solidFill>
                <a:schemeClr val="tx1"/>
              </a:solidFill>
            </a:endParaRPr>
          </a:p>
        </p:txBody>
      </p:sp>
      <p:pic>
        <p:nvPicPr>
          <p:cNvPr id="6146" name="Picture 2" descr="https://img.loigiaihay.com/picture/article/2021/1023/giai-hoat-dong-van-dung-trang-89-bai-23-sgk-tu-nhien-va-xa-hoi-lop-2-ket-noi-tri-thuc-voi-cuoc-song_1_1634962871.jpg"/>
          <p:cNvPicPr>
            <a:picLocks noChangeAspect="1" noChangeArrowheads="1"/>
          </p:cNvPicPr>
          <p:nvPr/>
        </p:nvPicPr>
        <p:blipFill rotWithShape="1">
          <a:blip r:embed="rId3">
            <a:extLst>
              <a:ext uri="{28A0092B-C50C-407E-A947-70E740481C1C}">
                <a14:useLocalDpi xmlns:a14="http://schemas.microsoft.com/office/drawing/2010/main" val="0"/>
              </a:ext>
            </a:extLst>
          </a:blip>
          <a:srcRect l="44297"/>
          <a:stretch/>
        </p:blipFill>
        <p:spPr bwMode="auto">
          <a:xfrm>
            <a:off x="5930780" y="2327255"/>
            <a:ext cx="3743540" cy="4002544"/>
          </a:xfrm>
          <a:prstGeom prst="rect">
            <a:avLst/>
          </a:prstGeom>
          <a:noFill/>
          <a:extLst>
            <a:ext uri="{909E8E84-426E-40DD-AFC4-6F175D3DCCD1}">
              <a14:hiddenFill xmlns:a14="http://schemas.microsoft.com/office/drawing/2010/main">
                <a:solidFill>
                  <a:srgbClr val="FFFFFF"/>
                </a:solidFill>
              </a14:hiddenFill>
            </a:ext>
          </a:extLst>
        </p:spPr>
      </p:pic>
      <p:sp>
        <p:nvSpPr>
          <p:cNvPr id="137" name="Rounded Rectangle 136"/>
          <p:cNvSpPr/>
          <p:nvPr/>
        </p:nvSpPr>
        <p:spPr>
          <a:xfrm>
            <a:off x="348038" y="1888338"/>
            <a:ext cx="5562600" cy="507694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9677" y="2022323"/>
            <a:ext cx="5388709" cy="4524315"/>
          </a:xfrm>
          <a:prstGeom prst="rect">
            <a:avLst/>
          </a:prstGeom>
        </p:spPr>
        <p:txBody>
          <a:bodyPr wrap="square">
            <a:spAutoFit/>
          </a:bodyPr>
          <a:lstStyle/>
          <a:p>
            <a:pPr algn="just"/>
            <a:r>
              <a:rPr lang="vi-VN" sz="3600" dirty="0">
                <a:solidFill>
                  <a:srgbClr val="000000"/>
                </a:solidFill>
                <a:latin typeface="Cambria" panose="02040503050406030204" pitchFamily="18" charset="0"/>
                <a:ea typeface="Cambria" panose="02040503050406030204" pitchFamily="18" charset="0"/>
              </a:rPr>
              <a:t>Em sẽ ngăn cản em bé không đưa quả nhãn vào miệng và nói: “Em ơi, đừng ăn cả quả nhãn như vậy nhé, nó to và có hạt bên trong nên sẽ khó nuốt lắm, để chị bóc vỏ và tách hạt ra cho em nhé”.</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341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fade">
                                      <p:cBhvr>
                                        <p:cTn id="17" dur="500"/>
                                        <p:tgtEl>
                                          <p:spTgt spid="1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7"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28"/>
        <p:cNvGrpSpPr/>
        <p:nvPr/>
      </p:nvGrpSpPr>
      <p:grpSpPr>
        <a:xfrm>
          <a:off x="0" y="0"/>
          <a:ext cx="0" cy="0"/>
          <a:chOff x="0" y="0"/>
          <a:chExt cx="0" cy="0"/>
        </a:xfrm>
      </p:grpSpPr>
      <p:grpSp>
        <p:nvGrpSpPr>
          <p:cNvPr id="5631" name="Google Shape;5631;p77"/>
          <p:cNvGrpSpPr/>
          <p:nvPr/>
        </p:nvGrpSpPr>
        <p:grpSpPr>
          <a:xfrm flipH="1">
            <a:off x="5466315" y="2887134"/>
            <a:ext cx="5633693" cy="3605124"/>
            <a:chOff x="4908575" y="2482875"/>
            <a:chExt cx="654350" cy="403450"/>
          </a:xfrm>
        </p:grpSpPr>
        <p:sp>
          <p:nvSpPr>
            <p:cNvPr id="5632" name="Google Shape;5632;p77"/>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3" name="Google Shape;5633;p77"/>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4" name="Google Shape;5634;p77"/>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5" name="Google Shape;5635;p77"/>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6" name="Google Shape;5636;p77"/>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7" name="Google Shape;5637;p77"/>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8" name="Google Shape;5638;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9" name="Google Shape;5639;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0" name="Google Shape;5640;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1" name="Google Shape;5641;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2" name="Google Shape;5642;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3" name="Google Shape;5643;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4" name="Google Shape;5644;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5" name="Google Shape;5645;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6" name="Google Shape;5646;p77"/>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7" name="Google Shape;5647;p77"/>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8" name="Google Shape;5648;p77"/>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9" name="Google Shape;5649;p77"/>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0" name="Google Shape;5650;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1" name="Google Shape;5651;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2" name="Google Shape;5652;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3" name="Google Shape;5653;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4" name="Google Shape;5654;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5" name="Google Shape;5655;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6" name="Google Shape;5656;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7" name="Google Shape;5657;p77"/>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8" name="Google Shape;5658;p7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9" name="Google Shape;5659;p7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0" name="Google Shape;5660;p7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1" name="Google Shape;5661;p7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2" name="Google Shape;5662;p77"/>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3" name="Google Shape;5663;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4" name="Google Shape;5664;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5" name="Google Shape;5665;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6" name="Google Shape;5666;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7" name="Google Shape;5667;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8" name="Google Shape;5668;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9" name="Google Shape;5669;p77"/>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0" name="Google Shape;5670;p77"/>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1" name="Google Shape;5671;p77"/>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2" name="Google Shape;5672;p77"/>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3" name="Google Shape;5673;p77"/>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4" name="Google Shape;5674;p77"/>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5" name="Google Shape;5675;p77"/>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6" name="Google Shape;5676;p77"/>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7" name="Google Shape;5677;p77"/>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8" name="Google Shape;5678;p77"/>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9" name="Google Shape;5679;p77"/>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0" name="Google Shape;5680;p77"/>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1" name="Google Shape;5681;p77"/>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2" name="Google Shape;5682;p77"/>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3" name="Google Shape;5683;p77"/>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4" name="Google Shape;5684;p77"/>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5" name="Google Shape;5685;p77"/>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6" name="Google Shape;5686;p77"/>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7" name="Google Shape;5687;p77"/>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5" name="Google Shape;3711;p59">
            <a:extLst>
              <a:ext uri="{FF2B5EF4-FFF2-40B4-BE49-F238E27FC236}">
                <a16:creationId xmlns:a16="http://schemas.microsoft.com/office/drawing/2014/main" id="{AE246CA1-4D31-41C4-AF1B-B39B81414B8D}"/>
              </a:ext>
            </a:extLst>
          </p:cNvPr>
          <p:cNvSpPr txBox="1">
            <a:spLocks noGrp="1"/>
          </p:cNvSpPr>
          <p:nvPr>
            <p:ph type="title"/>
          </p:nvPr>
        </p:nvSpPr>
        <p:spPr>
          <a:xfrm>
            <a:off x="2786849" y="816059"/>
            <a:ext cx="6618303" cy="1658400"/>
          </a:xfrm>
          <a:prstGeom prst="rect">
            <a:avLst/>
          </a:prstGeom>
        </p:spPr>
        <p:txBody>
          <a:bodyPr spcFirstLastPara="1" wrap="square" lIns="121900" tIns="121900" rIns="121900" bIns="121900" anchor="ctr" anchorCtr="0">
            <a:noAutofit/>
          </a:bodyPr>
          <a:lstStyle/>
          <a:p>
            <a:pPr algn="l"/>
            <a:r>
              <a:rPr lang="en-US" sz="10666" dirty="0">
                <a:solidFill>
                  <a:schemeClr val="tx1">
                    <a:lumMod val="50000"/>
                    <a:lumOff val="50000"/>
                  </a:schemeClr>
                </a:solidFill>
              </a:rPr>
              <a:t>DẶN DÒ</a:t>
            </a:r>
            <a:endParaRPr sz="10666" dirty="0">
              <a:solidFill>
                <a:schemeClr val="tx1">
                  <a:lumMod val="50000"/>
                  <a:lumOff val="50000"/>
                </a:schemeClr>
              </a:solidFill>
            </a:endParaRPr>
          </a:p>
        </p:txBody>
      </p:sp>
    </p:spTree>
    <p:extLst>
      <p:ext uri="{BB962C8B-B14F-4D97-AF65-F5344CB8AC3E}">
        <p14:creationId xmlns:p14="http://schemas.microsoft.com/office/powerpoint/2010/main" val="1899822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663810" y="1951760"/>
            <a:ext cx="4217879" cy="4123635"/>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711" name="Google Shape;3711;p59"/>
          <p:cNvSpPr txBox="1">
            <a:spLocks noGrp="1"/>
          </p:cNvSpPr>
          <p:nvPr>
            <p:ph type="title"/>
          </p:nvPr>
        </p:nvSpPr>
        <p:spPr>
          <a:xfrm>
            <a:off x="5510827" y="3190731"/>
            <a:ext cx="5506411" cy="1658400"/>
          </a:xfrm>
          <a:prstGeom prst="rect">
            <a:avLst/>
          </a:prstGeom>
        </p:spPr>
        <p:txBody>
          <a:bodyPr spcFirstLastPara="1" wrap="square" lIns="121900" tIns="121900" rIns="121900" bIns="121900" anchor="ctr" anchorCtr="0">
            <a:noAutofit/>
          </a:bodyPr>
          <a:lstStyle/>
          <a:p>
            <a:pPr algn="ctr"/>
            <a:r>
              <a:rPr lang="en-US" sz="11500" dirty="0"/>
              <a:t>KHÁM PHÁ</a:t>
            </a:r>
            <a:endParaRPr sz="11500" dirty="0"/>
          </a:p>
        </p:txBody>
      </p:sp>
      <p:grpSp>
        <p:nvGrpSpPr>
          <p:cNvPr id="3714" name="Google Shape;3714;p59"/>
          <p:cNvGrpSpPr/>
          <p:nvPr/>
        </p:nvGrpSpPr>
        <p:grpSpPr>
          <a:xfrm rot="3427686">
            <a:off x="4750775" y="535692"/>
            <a:ext cx="1326316" cy="1326501"/>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743" name="Google Shape;3743;p59"/>
          <p:cNvGrpSpPr/>
          <p:nvPr/>
        </p:nvGrpSpPr>
        <p:grpSpPr>
          <a:xfrm>
            <a:off x="1000238" y="441731"/>
            <a:ext cx="3958473" cy="4856653"/>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1280911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36"/>
        <p:cNvGrpSpPr/>
        <p:nvPr/>
      </p:nvGrpSpPr>
      <p:grpSpPr>
        <a:xfrm>
          <a:off x="0" y="0"/>
          <a:ext cx="0" cy="0"/>
          <a:chOff x="0" y="0"/>
          <a:chExt cx="0" cy="0"/>
        </a:xfrm>
      </p:grpSpPr>
      <p:sp>
        <p:nvSpPr>
          <p:cNvPr id="5037" name="Google Shape;5037;p76"/>
          <p:cNvSpPr txBox="1">
            <a:spLocks noGrp="1"/>
          </p:cNvSpPr>
          <p:nvPr>
            <p:ph type="title"/>
          </p:nvPr>
        </p:nvSpPr>
        <p:spPr>
          <a:xfrm>
            <a:off x="960000" y="593367"/>
            <a:ext cx="10272000" cy="763600"/>
          </a:xfrm>
          <a:prstGeom prst="rect">
            <a:avLst/>
          </a:prstGeom>
        </p:spPr>
        <p:txBody>
          <a:bodyPr spcFirstLastPara="1" wrap="square" lIns="121900" tIns="121900" rIns="121900" bIns="121900" anchor="t" anchorCtr="0">
            <a:noAutofit/>
          </a:bodyPr>
          <a:lstStyle/>
          <a:p>
            <a:r>
              <a:rPr lang="en" sz="4400" dirty="0"/>
              <a:t>CHÚC CÁC EM HỌC TỐT.</a:t>
            </a:r>
            <a:endParaRPr sz="4400" dirty="0"/>
          </a:p>
        </p:txBody>
      </p:sp>
      <p:grpSp>
        <p:nvGrpSpPr>
          <p:cNvPr id="5038" name="Google Shape;5038;p76"/>
          <p:cNvGrpSpPr/>
          <p:nvPr/>
        </p:nvGrpSpPr>
        <p:grpSpPr>
          <a:xfrm flipH="1">
            <a:off x="8889143" y="1594009"/>
            <a:ext cx="2103628" cy="2580856"/>
            <a:chOff x="239325" y="2558525"/>
            <a:chExt cx="1132200" cy="1389150"/>
          </a:xfrm>
        </p:grpSpPr>
        <p:sp>
          <p:nvSpPr>
            <p:cNvPr id="5039" name="Google Shape;5039;p76"/>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0" name="Google Shape;5040;p76"/>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1" name="Google Shape;5041;p76"/>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2" name="Google Shape;5042;p76"/>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3" name="Google Shape;5043;p76"/>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4" name="Google Shape;5044;p76"/>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5" name="Google Shape;5045;p76"/>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6" name="Google Shape;5046;p76"/>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7" name="Google Shape;5047;p76"/>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8" name="Google Shape;5048;p76"/>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9" name="Google Shape;5049;p76"/>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0" name="Google Shape;5050;p76"/>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1" name="Google Shape;5051;p76"/>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2" name="Google Shape;5052;p76"/>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3" name="Google Shape;5053;p76"/>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4" name="Google Shape;5054;p76"/>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5" name="Google Shape;5055;p76"/>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6" name="Google Shape;5056;p76"/>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7" name="Google Shape;5057;p76"/>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F968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8" name="Google Shape;5058;p76"/>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9" name="Google Shape;5059;p76"/>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0" name="Google Shape;5060;p76"/>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1" name="Google Shape;5061;p76"/>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2" name="Google Shape;5062;p76"/>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3" name="Google Shape;5063;p76"/>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F968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4" name="Google Shape;5064;p76"/>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5" name="Google Shape;5065;p76"/>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6" name="Google Shape;5066;p76"/>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7" name="Google Shape;5067;p76"/>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8" name="Google Shape;5068;p76"/>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9" name="Google Shape;5069;p76"/>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0" name="Google Shape;5070;p76"/>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1" name="Google Shape;5071;p76"/>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2" name="Google Shape;5072;p76"/>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3" name="Google Shape;5073;p76"/>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4" name="Google Shape;5074;p76"/>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5" name="Google Shape;5075;p76"/>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F59F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6" name="Google Shape;5076;p76"/>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7" name="Google Shape;5077;p76"/>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8" name="Google Shape;5078;p76"/>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9" name="Google Shape;5079;p76"/>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0" name="Google Shape;5080;p76"/>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F064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1" name="Google Shape;5081;p76"/>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2" name="Google Shape;5082;p76"/>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3" name="Google Shape;5083;p76"/>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F59F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4" name="Google Shape;5084;p76"/>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5" name="Google Shape;5085;p76"/>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064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6" name="Google Shape;5086;p76"/>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7" name="Google Shape;5087;p76"/>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8" name="Google Shape;5088;p76"/>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F4BD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9" name="Google Shape;5089;p76"/>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0" name="Google Shape;5090;p76"/>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F064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1" name="Google Shape;5091;p76"/>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2" name="Google Shape;5092;p76"/>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F59F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3" name="Google Shape;5093;p76"/>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4" name="Google Shape;5094;p76"/>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5" name="Google Shape;5095;p76"/>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6" name="Google Shape;5096;p76"/>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7" name="Google Shape;5097;p76"/>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8" name="Google Shape;5098;p76"/>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9" name="Google Shape;5099;p76"/>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0" name="Google Shape;5100;p76"/>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F4BD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1" name="Google Shape;5101;p76"/>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2" name="Google Shape;5102;p76"/>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F59F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3" name="Google Shape;5103;p76"/>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4" name="Google Shape;5104;p76"/>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5" name="Google Shape;5105;p76"/>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6" name="Google Shape;5106;p76"/>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7" name="Google Shape;5107;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8" name="Google Shape;5108;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9" name="Google Shape;5109;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0" name="Google Shape;5110;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1" name="Google Shape;5111;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2" name="Google Shape;5112;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3" name="Google Shape;5113;p76"/>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4" name="Google Shape;5114;p76"/>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5" name="Google Shape;5115;p76"/>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6" name="Google Shape;5116;p76"/>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7" name="Google Shape;5117;p76"/>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8" name="Google Shape;5118;p76"/>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9" name="Google Shape;5119;p76"/>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0" name="Google Shape;5120;p76"/>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1" name="Google Shape;5121;p76"/>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2" name="Google Shape;5122;p76"/>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3" name="Google Shape;5123;p76"/>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4" name="Google Shape;5124;p76"/>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5" name="Google Shape;5125;p76"/>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6" name="Google Shape;5126;p76"/>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7" name="Google Shape;5127;p76"/>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8" name="Google Shape;5128;p76"/>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9" name="Google Shape;5129;p76"/>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0" name="Google Shape;5130;p76"/>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1" name="Google Shape;5131;p76"/>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2" name="Google Shape;5132;p76"/>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3" name="Google Shape;5133;p76"/>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4" name="Google Shape;5134;p76"/>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5" name="Google Shape;5135;p76"/>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6" name="Google Shape;5136;p76"/>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7" name="Google Shape;5137;p76"/>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8" name="Google Shape;5138;p76"/>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9" name="Google Shape;5139;p76"/>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0" name="Google Shape;5140;p76"/>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1" name="Google Shape;5141;p76"/>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2" name="Google Shape;5142;p76"/>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3" name="Google Shape;5143;p76"/>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4" name="Google Shape;5144;p76"/>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5" name="Google Shape;5145;p76"/>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6" name="Google Shape;5146;p76"/>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7" name="Google Shape;5147;p76"/>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8" name="Google Shape;5148;p76"/>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9" name="Google Shape;5149;p76"/>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0" name="Google Shape;5150;p76"/>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1" name="Google Shape;5151;p76"/>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2" name="Google Shape;5152;p76"/>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3" name="Google Shape;5153;p76"/>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4" name="Google Shape;5154;p76"/>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5" name="Google Shape;5155;p76"/>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6" name="Google Shape;5156;p76"/>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7" name="Google Shape;5157;p76"/>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8" name="Google Shape;5158;p76"/>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9" name="Google Shape;5159;p76"/>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0" name="Google Shape;5160;p76"/>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1" name="Google Shape;5161;p76"/>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2" name="Google Shape;5162;p76"/>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3" name="Google Shape;5163;p76"/>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4" name="Google Shape;5164;p76"/>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5" name="Google Shape;5165;p76"/>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6" name="Google Shape;5166;p76"/>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7" name="Google Shape;5167;p76"/>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8" name="Google Shape;5168;p76"/>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9" name="Google Shape;5169;p76"/>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0" name="Google Shape;5170;p76"/>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1" name="Google Shape;5171;p76"/>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2" name="Google Shape;5172;p76"/>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3" name="Google Shape;5173;p76"/>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4" name="Google Shape;5174;p76"/>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5" name="Google Shape;5175;p76"/>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6" name="Google Shape;5176;p76"/>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7" name="Google Shape;5177;p76"/>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8" name="Google Shape;5178;p76"/>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9" name="Google Shape;5179;p76"/>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0" name="Google Shape;5180;p76"/>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1" name="Google Shape;5181;p76"/>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2" name="Google Shape;5182;p76"/>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3" name="Google Shape;5183;p76"/>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4" name="Google Shape;5184;p76"/>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5" name="Google Shape;5185;p76"/>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6" name="Google Shape;5186;p76"/>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7" name="Google Shape;5187;p76"/>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8" name="Google Shape;5188;p76"/>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9" name="Google Shape;5189;p76"/>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0" name="Google Shape;5190;p76"/>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1" name="Google Shape;5191;p76"/>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2" name="Google Shape;5192;p76"/>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3" name="Google Shape;5193;p76"/>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4" name="Google Shape;5194;p76"/>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5" name="Google Shape;5195;p76"/>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6" name="Google Shape;5196;p76"/>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7" name="Google Shape;5197;p76"/>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8" name="Google Shape;5198;p76"/>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9" name="Google Shape;5199;p76"/>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0" name="Google Shape;5200;p76"/>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1" name="Google Shape;5201;p76"/>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2" name="Google Shape;5202;p76"/>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3" name="Google Shape;5203;p76"/>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4" name="Google Shape;5204;p76"/>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5" name="Google Shape;5205;p76"/>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6" name="Google Shape;5206;p76"/>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7" name="Google Shape;5207;p76"/>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8" name="Google Shape;5208;p76"/>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9" name="Google Shape;5209;p76"/>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0" name="Google Shape;5210;p76"/>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1" name="Google Shape;5211;p76"/>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2" name="Google Shape;5212;p76"/>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3" name="Google Shape;5213;p76"/>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4" name="Google Shape;5214;p76"/>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5" name="Google Shape;5215;p76"/>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6" name="Google Shape;5216;p76"/>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7" name="Google Shape;5217;p76"/>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8" name="Google Shape;5218;p76"/>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219" name="Google Shape;5219;p76"/>
          <p:cNvGrpSpPr/>
          <p:nvPr/>
        </p:nvGrpSpPr>
        <p:grpSpPr>
          <a:xfrm>
            <a:off x="3116602" y="3287460"/>
            <a:ext cx="1954244" cy="2560744"/>
            <a:chOff x="283725" y="642325"/>
            <a:chExt cx="1051800" cy="1378325"/>
          </a:xfrm>
        </p:grpSpPr>
        <p:sp>
          <p:nvSpPr>
            <p:cNvPr id="5220" name="Google Shape;5220;p76"/>
            <p:cNvSpPr/>
            <p:nvPr/>
          </p:nvSpPr>
          <p:spPr>
            <a:xfrm>
              <a:off x="283725" y="1377100"/>
              <a:ext cx="145325" cy="136900"/>
            </a:xfrm>
            <a:custGeom>
              <a:avLst/>
              <a:gdLst/>
              <a:ahLst/>
              <a:cxnLst/>
              <a:rect l="l" t="t" r="r" b="b"/>
              <a:pathLst>
                <a:path w="5813" h="5476" extrusionOk="0">
                  <a:moveTo>
                    <a:pt x="1394" y="0"/>
                  </a:moveTo>
                  <a:lnTo>
                    <a:pt x="1298" y="96"/>
                  </a:lnTo>
                  <a:lnTo>
                    <a:pt x="1298" y="145"/>
                  </a:lnTo>
                  <a:lnTo>
                    <a:pt x="1298" y="289"/>
                  </a:lnTo>
                  <a:lnTo>
                    <a:pt x="1394" y="433"/>
                  </a:lnTo>
                  <a:lnTo>
                    <a:pt x="1538" y="577"/>
                  </a:lnTo>
                  <a:lnTo>
                    <a:pt x="1730" y="721"/>
                  </a:lnTo>
                  <a:lnTo>
                    <a:pt x="2162" y="961"/>
                  </a:lnTo>
                  <a:lnTo>
                    <a:pt x="2546" y="1105"/>
                  </a:lnTo>
                  <a:lnTo>
                    <a:pt x="2402" y="1297"/>
                  </a:lnTo>
                  <a:lnTo>
                    <a:pt x="2306" y="1489"/>
                  </a:lnTo>
                  <a:lnTo>
                    <a:pt x="1634" y="1681"/>
                  </a:lnTo>
                  <a:lnTo>
                    <a:pt x="817" y="1921"/>
                  </a:lnTo>
                  <a:lnTo>
                    <a:pt x="481" y="2066"/>
                  </a:lnTo>
                  <a:lnTo>
                    <a:pt x="193" y="2210"/>
                  </a:lnTo>
                  <a:lnTo>
                    <a:pt x="49" y="2354"/>
                  </a:lnTo>
                  <a:lnTo>
                    <a:pt x="1" y="2402"/>
                  </a:lnTo>
                  <a:lnTo>
                    <a:pt x="49" y="2450"/>
                  </a:lnTo>
                  <a:lnTo>
                    <a:pt x="193" y="2546"/>
                  </a:lnTo>
                  <a:lnTo>
                    <a:pt x="1154" y="2546"/>
                  </a:lnTo>
                  <a:lnTo>
                    <a:pt x="1826" y="2450"/>
                  </a:lnTo>
                  <a:lnTo>
                    <a:pt x="2258" y="2354"/>
                  </a:lnTo>
                  <a:lnTo>
                    <a:pt x="1730" y="2642"/>
                  </a:lnTo>
                  <a:lnTo>
                    <a:pt x="1009" y="3026"/>
                  </a:lnTo>
                  <a:lnTo>
                    <a:pt x="625" y="3266"/>
                  </a:lnTo>
                  <a:lnTo>
                    <a:pt x="385" y="3506"/>
                  </a:lnTo>
                  <a:lnTo>
                    <a:pt x="241" y="3698"/>
                  </a:lnTo>
                  <a:lnTo>
                    <a:pt x="241" y="3794"/>
                  </a:lnTo>
                  <a:lnTo>
                    <a:pt x="289" y="3842"/>
                  </a:lnTo>
                  <a:lnTo>
                    <a:pt x="337" y="3890"/>
                  </a:lnTo>
                  <a:lnTo>
                    <a:pt x="481" y="3939"/>
                  </a:lnTo>
                  <a:lnTo>
                    <a:pt x="817" y="3939"/>
                  </a:lnTo>
                  <a:lnTo>
                    <a:pt x="1202" y="3842"/>
                  </a:lnTo>
                  <a:lnTo>
                    <a:pt x="1586" y="3746"/>
                  </a:lnTo>
                  <a:lnTo>
                    <a:pt x="2306" y="3506"/>
                  </a:lnTo>
                  <a:lnTo>
                    <a:pt x="2594" y="3410"/>
                  </a:lnTo>
                  <a:lnTo>
                    <a:pt x="2354" y="3602"/>
                  </a:lnTo>
                  <a:lnTo>
                    <a:pt x="1730" y="4035"/>
                  </a:lnTo>
                  <a:lnTo>
                    <a:pt x="1442" y="4275"/>
                  </a:lnTo>
                  <a:lnTo>
                    <a:pt x="1202" y="4515"/>
                  </a:lnTo>
                  <a:lnTo>
                    <a:pt x="1106" y="4707"/>
                  </a:lnTo>
                  <a:lnTo>
                    <a:pt x="1106" y="4803"/>
                  </a:lnTo>
                  <a:lnTo>
                    <a:pt x="1154" y="4851"/>
                  </a:lnTo>
                  <a:lnTo>
                    <a:pt x="1298" y="4851"/>
                  </a:lnTo>
                  <a:lnTo>
                    <a:pt x="1538" y="4803"/>
                  </a:lnTo>
                  <a:lnTo>
                    <a:pt x="1826" y="4707"/>
                  </a:lnTo>
                  <a:lnTo>
                    <a:pt x="2114" y="4563"/>
                  </a:lnTo>
                  <a:lnTo>
                    <a:pt x="2690" y="4227"/>
                  </a:lnTo>
                  <a:lnTo>
                    <a:pt x="2979" y="3987"/>
                  </a:lnTo>
                  <a:lnTo>
                    <a:pt x="2979" y="3987"/>
                  </a:lnTo>
                  <a:lnTo>
                    <a:pt x="2786" y="4275"/>
                  </a:lnTo>
                  <a:lnTo>
                    <a:pt x="2498" y="4707"/>
                  </a:lnTo>
                  <a:lnTo>
                    <a:pt x="2402" y="4947"/>
                  </a:lnTo>
                  <a:lnTo>
                    <a:pt x="2306" y="5187"/>
                  </a:lnTo>
                  <a:lnTo>
                    <a:pt x="2258" y="5331"/>
                  </a:lnTo>
                  <a:lnTo>
                    <a:pt x="2306" y="5427"/>
                  </a:lnTo>
                  <a:lnTo>
                    <a:pt x="2354" y="5475"/>
                  </a:lnTo>
                  <a:lnTo>
                    <a:pt x="2450" y="5475"/>
                  </a:lnTo>
                  <a:lnTo>
                    <a:pt x="2594" y="5427"/>
                  </a:lnTo>
                  <a:lnTo>
                    <a:pt x="2930" y="5187"/>
                  </a:lnTo>
                  <a:lnTo>
                    <a:pt x="3363" y="4803"/>
                  </a:lnTo>
                  <a:lnTo>
                    <a:pt x="3747" y="4419"/>
                  </a:lnTo>
                  <a:lnTo>
                    <a:pt x="3987" y="4467"/>
                  </a:lnTo>
                  <a:lnTo>
                    <a:pt x="4227" y="4467"/>
                  </a:lnTo>
                  <a:lnTo>
                    <a:pt x="4467" y="4419"/>
                  </a:lnTo>
                  <a:lnTo>
                    <a:pt x="4707" y="4371"/>
                  </a:lnTo>
                  <a:lnTo>
                    <a:pt x="5044" y="4227"/>
                  </a:lnTo>
                  <a:lnTo>
                    <a:pt x="5284" y="4035"/>
                  </a:lnTo>
                  <a:lnTo>
                    <a:pt x="5476" y="3794"/>
                  </a:lnTo>
                  <a:lnTo>
                    <a:pt x="5668" y="3506"/>
                  </a:lnTo>
                  <a:lnTo>
                    <a:pt x="5764" y="3218"/>
                  </a:lnTo>
                  <a:lnTo>
                    <a:pt x="5812" y="2882"/>
                  </a:lnTo>
                  <a:lnTo>
                    <a:pt x="5764" y="2594"/>
                  </a:lnTo>
                  <a:lnTo>
                    <a:pt x="5668" y="2258"/>
                  </a:lnTo>
                  <a:lnTo>
                    <a:pt x="5428" y="1489"/>
                  </a:lnTo>
                  <a:lnTo>
                    <a:pt x="5284" y="1249"/>
                  </a:lnTo>
                  <a:lnTo>
                    <a:pt x="5092" y="1009"/>
                  </a:lnTo>
                  <a:lnTo>
                    <a:pt x="4900" y="817"/>
                  </a:lnTo>
                  <a:lnTo>
                    <a:pt x="4659" y="625"/>
                  </a:lnTo>
                  <a:lnTo>
                    <a:pt x="4419" y="529"/>
                  </a:lnTo>
                  <a:lnTo>
                    <a:pt x="4131" y="481"/>
                  </a:lnTo>
                  <a:lnTo>
                    <a:pt x="3891" y="433"/>
                  </a:lnTo>
                  <a:lnTo>
                    <a:pt x="3603" y="481"/>
                  </a:lnTo>
                  <a:lnTo>
                    <a:pt x="3027" y="289"/>
                  </a:lnTo>
                  <a:lnTo>
                    <a:pt x="2306" y="48"/>
                  </a:lnTo>
                  <a:lnTo>
                    <a:pt x="1922"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1" name="Google Shape;5221;p76"/>
            <p:cNvSpPr/>
            <p:nvPr/>
          </p:nvSpPr>
          <p:spPr>
            <a:xfrm>
              <a:off x="387000" y="1297850"/>
              <a:ext cx="410625" cy="163325"/>
            </a:xfrm>
            <a:custGeom>
              <a:avLst/>
              <a:gdLst/>
              <a:ahLst/>
              <a:cxnLst/>
              <a:rect l="l" t="t" r="r" b="b"/>
              <a:pathLst>
                <a:path w="16425" h="6533" extrusionOk="0">
                  <a:moveTo>
                    <a:pt x="16425" y="1"/>
                  </a:move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2" name="Google Shape;5222;p76"/>
            <p:cNvSpPr/>
            <p:nvPr/>
          </p:nvSpPr>
          <p:spPr>
            <a:xfrm>
              <a:off x="387000" y="1297850"/>
              <a:ext cx="410625" cy="163325"/>
            </a:xfrm>
            <a:custGeom>
              <a:avLst/>
              <a:gdLst/>
              <a:ahLst/>
              <a:cxnLst/>
              <a:rect l="l" t="t" r="r" b="b"/>
              <a:pathLst>
                <a:path w="16425" h="6533" fill="none" extrusionOk="0">
                  <a:moveTo>
                    <a:pt x="16425" y="1"/>
                  </a:moveTo>
                  <a:lnTo>
                    <a:pt x="16425" y="1"/>
                  </a:ln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3" name="Google Shape;5223;p76"/>
            <p:cNvSpPr/>
            <p:nvPr/>
          </p:nvSpPr>
          <p:spPr>
            <a:xfrm>
              <a:off x="583900" y="1331475"/>
              <a:ext cx="31225" cy="102075"/>
            </a:xfrm>
            <a:custGeom>
              <a:avLst/>
              <a:gdLst/>
              <a:ahLst/>
              <a:cxnLst/>
              <a:rect l="l" t="t" r="r" b="b"/>
              <a:pathLst>
                <a:path w="1249" h="4083" extrusionOk="0">
                  <a:moveTo>
                    <a:pt x="865" y="0"/>
                  </a:moveTo>
                  <a:lnTo>
                    <a:pt x="0" y="193"/>
                  </a:lnTo>
                  <a:lnTo>
                    <a:pt x="384" y="4083"/>
                  </a:lnTo>
                  <a:lnTo>
                    <a:pt x="1249" y="3939"/>
                  </a:lnTo>
                  <a:lnTo>
                    <a:pt x="86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4" name="Google Shape;5224;p76"/>
            <p:cNvSpPr/>
            <p:nvPr/>
          </p:nvSpPr>
          <p:spPr>
            <a:xfrm>
              <a:off x="583900" y="1331475"/>
              <a:ext cx="31225" cy="102075"/>
            </a:xfrm>
            <a:custGeom>
              <a:avLst/>
              <a:gdLst/>
              <a:ahLst/>
              <a:cxnLst/>
              <a:rect l="l" t="t" r="r" b="b"/>
              <a:pathLst>
                <a:path w="1249" h="4083" fill="none" extrusionOk="0">
                  <a:moveTo>
                    <a:pt x="865" y="0"/>
                  </a:moveTo>
                  <a:lnTo>
                    <a:pt x="865" y="0"/>
                  </a:lnTo>
                  <a:lnTo>
                    <a:pt x="0" y="193"/>
                  </a:lnTo>
                  <a:lnTo>
                    <a:pt x="384" y="4083"/>
                  </a:lnTo>
                  <a:lnTo>
                    <a:pt x="1249" y="3939"/>
                  </a:lnTo>
                  <a:lnTo>
                    <a:pt x="86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5" name="Google Shape;5225;p76"/>
            <p:cNvSpPr/>
            <p:nvPr/>
          </p:nvSpPr>
          <p:spPr>
            <a:xfrm>
              <a:off x="603100" y="1284650"/>
              <a:ext cx="184925" cy="153700"/>
            </a:xfrm>
            <a:custGeom>
              <a:avLst/>
              <a:gdLst/>
              <a:ahLst/>
              <a:cxnLst/>
              <a:rect l="l" t="t" r="r" b="b"/>
              <a:pathLst>
                <a:path w="7397" h="6148" extrusionOk="0">
                  <a:moveTo>
                    <a:pt x="7397" y="1"/>
                  </a:moveTo>
                  <a:lnTo>
                    <a:pt x="6532" y="49"/>
                  </a:lnTo>
                  <a:lnTo>
                    <a:pt x="4515" y="145"/>
                  </a:lnTo>
                  <a:lnTo>
                    <a:pt x="3314" y="289"/>
                  </a:lnTo>
                  <a:lnTo>
                    <a:pt x="2066" y="433"/>
                  </a:lnTo>
                  <a:lnTo>
                    <a:pt x="961" y="673"/>
                  </a:lnTo>
                  <a:lnTo>
                    <a:pt x="433" y="817"/>
                  </a:lnTo>
                  <a:lnTo>
                    <a:pt x="1" y="1009"/>
                  </a:lnTo>
                  <a:lnTo>
                    <a:pt x="481" y="6148"/>
                  </a:lnTo>
                  <a:lnTo>
                    <a:pt x="5668" y="5764"/>
                  </a:lnTo>
                  <a:lnTo>
                    <a:pt x="7397"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6" name="Google Shape;5226;p76"/>
            <p:cNvSpPr/>
            <p:nvPr/>
          </p:nvSpPr>
          <p:spPr>
            <a:xfrm>
              <a:off x="603100" y="1284650"/>
              <a:ext cx="184925" cy="153700"/>
            </a:xfrm>
            <a:custGeom>
              <a:avLst/>
              <a:gdLst/>
              <a:ahLst/>
              <a:cxnLst/>
              <a:rect l="l" t="t" r="r" b="b"/>
              <a:pathLst>
                <a:path w="7397" h="6148" fill="none" extrusionOk="0">
                  <a:moveTo>
                    <a:pt x="7397" y="1"/>
                  </a:moveTo>
                  <a:lnTo>
                    <a:pt x="7397" y="1"/>
                  </a:lnTo>
                  <a:lnTo>
                    <a:pt x="6532" y="49"/>
                  </a:lnTo>
                  <a:lnTo>
                    <a:pt x="4515" y="145"/>
                  </a:lnTo>
                  <a:lnTo>
                    <a:pt x="3314" y="289"/>
                  </a:lnTo>
                  <a:lnTo>
                    <a:pt x="2066" y="433"/>
                  </a:lnTo>
                  <a:lnTo>
                    <a:pt x="961" y="673"/>
                  </a:lnTo>
                  <a:lnTo>
                    <a:pt x="433" y="817"/>
                  </a:lnTo>
                  <a:lnTo>
                    <a:pt x="1" y="1009"/>
                  </a:lnTo>
                  <a:lnTo>
                    <a:pt x="481" y="6148"/>
                  </a:lnTo>
                  <a:lnTo>
                    <a:pt x="5668" y="5764"/>
                  </a:lnTo>
                  <a:lnTo>
                    <a:pt x="73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7" name="Google Shape;5227;p76"/>
            <p:cNvSpPr/>
            <p:nvPr/>
          </p:nvSpPr>
          <p:spPr>
            <a:xfrm>
              <a:off x="1191425" y="1468350"/>
              <a:ext cx="144100" cy="132100"/>
            </a:xfrm>
            <a:custGeom>
              <a:avLst/>
              <a:gdLst/>
              <a:ahLst/>
              <a:cxnLst/>
              <a:rect l="l" t="t" r="r" b="b"/>
              <a:pathLst>
                <a:path w="5764" h="5284" extrusionOk="0">
                  <a:moveTo>
                    <a:pt x="1873" y="0"/>
                  </a:moveTo>
                  <a:lnTo>
                    <a:pt x="1633" y="96"/>
                  </a:lnTo>
                  <a:lnTo>
                    <a:pt x="1345" y="192"/>
                  </a:lnTo>
                  <a:lnTo>
                    <a:pt x="1105" y="337"/>
                  </a:lnTo>
                  <a:lnTo>
                    <a:pt x="912" y="529"/>
                  </a:lnTo>
                  <a:lnTo>
                    <a:pt x="720" y="721"/>
                  </a:lnTo>
                  <a:lnTo>
                    <a:pt x="240" y="1393"/>
                  </a:lnTo>
                  <a:lnTo>
                    <a:pt x="96" y="1729"/>
                  </a:lnTo>
                  <a:lnTo>
                    <a:pt x="0" y="2017"/>
                  </a:lnTo>
                  <a:lnTo>
                    <a:pt x="0" y="2354"/>
                  </a:lnTo>
                  <a:lnTo>
                    <a:pt x="0" y="2642"/>
                  </a:lnTo>
                  <a:lnTo>
                    <a:pt x="96" y="2930"/>
                  </a:lnTo>
                  <a:lnTo>
                    <a:pt x="240" y="3218"/>
                  </a:lnTo>
                  <a:lnTo>
                    <a:pt x="480" y="3458"/>
                  </a:lnTo>
                  <a:lnTo>
                    <a:pt x="720" y="3698"/>
                  </a:lnTo>
                  <a:lnTo>
                    <a:pt x="961" y="3794"/>
                  </a:lnTo>
                  <a:lnTo>
                    <a:pt x="1201" y="3890"/>
                  </a:lnTo>
                  <a:lnTo>
                    <a:pt x="1441" y="3938"/>
                  </a:lnTo>
                  <a:lnTo>
                    <a:pt x="1681" y="3986"/>
                  </a:lnTo>
                  <a:lnTo>
                    <a:pt x="1969" y="4419"/>
                  </a:lnTo>
                  <a:lnTo>
                    <a:pt x="2257" y="4851"/>
                  </a:lnTo>
                  <a:lnTo>
                    <a:pt x="2593" y="5187"/>
                  </a:lnTo>
                  <a:lnTo>
                    <a:pt x="2689" y="5283"/>
                  </a:lnTo>
                  <a:lnTo>
                    <a:pt x="2785" y="5283"/>
                  </a:lnTo>
                  <a:lnTo>
                    <a:pt x="2834" y="5235"/>
                  </a:lnTo>
                  <a:lnTo>
                    <a:pt x="2882" y="5187"/>
                  </a:lnTo>
                  <a:lnTo>
                    <a:pt x="2882" y="5043"/>
                  </a:lnTo>
                  <a:lnTo>
                    <a:pt x="2882" y="4803"/>
                  </a:lnTo>
                  <a:lnTo>
                    <a:pt x="2785" y="4515"/>
                  </a:lnTo>
                  <a:lnTo>
                    <a:pt x="2593" y="4034"/>
                  </a:lnTo>
                  <a:lnTo>
                    <a:pt x="2497" y="3746"/>
                  </a:lnTo>
                  <a:lnTo>
                    <a:pt x="2497" y="3698"/>
                  </a:lnTo>
                  <a:lnTo>
                    <a:pt x="2737" y="3986"/>
                  </a:lnTo>
                  <a:lnTo>
                    <a:pt x="3218" y="4467"/>
                  </a:lnTo>
                  <a:lnTo>
                    <a:pt x="3458" y="4659"/>
                  </a:lnTo>
                  <a:lnTo>
                    <a:pt x="3698" y="4851"/>
                  </a:lnTo>
                  <a:lnTo>
                    <a:pt x="3938" y="4947"/>
                  </a:lnTo>
                  <a:lnTo>
                    <a:pt x="4082" y="4947"/>
                  </a:lnTo>
                  <a:lnTo>
                    <a:pt x="4130" y="4899"/>
                  </a:lnTo>
                  <a:lnTo>
                    <a:pt x="4178" y="4851"/>
                  </a:lnTo>
                  <a:lnTo>
                    <a:pt x="4082" y="4611"/>
                  </a:lnTo>
                  <a:lnTo>
                    <a:pt x="3938" y="4371"/>
                  </a:lnTo>
                  <a:lnTo>
                    <a:pt x="3698" y="4034"/>
                  </a:lnTo>
                  <a:lnTo>
                    <a:pt x="3218" y="3506"/>
                  </a:lnTo>
                  <a:lnTo>
                    <a:pt x="2978" y="3218"/>
                  </a:lnTo>
                  <a:lnTo>
                    <a:pt x="3266" y="3410"/>
                  </a:lnTo>
                  <a:lnTo>
                    <a:pt x="3938" y="3794"/>
                  </a:lnTo>
                  <a:lnTo>
                    <a:pt x="4274" y="3986"/>
                  </a:lnTo>
                  <a:lnTo>
                    <a:pt x="4658" y="4179"/>
                  </a:lnTo>
                  <a:lnTo>
                    <a:pt x="4947" y="4227"/>
                  </a:lnTo>
                  <a:lnTo>
                    <a:pt x="5091" y="4227"/>
                  </a:lnTo>
                  <a:lnTo>
                    <a:pt x="5187" y="4179"/>
                  </a:lnTo>
                  <a:lnTo>
                    <a:pt x="5235" y="4131"/>
                  </a:lnTo>
                  <a:lnTo>
                    <a:pt x="5235" y="4034"/>
                  </a:lnTo>
                  <a:lnTo>
                    <a:pt x="5139" y="3842"/>
                  </a:lnTo>
                  <a:lnTo>
                    <a:pt x="4947" y="3554"/>
                  </a:lnTo>
                  <a:lnTo>
                    <a:pt x="4658" y="3266"/>
                  </a:lnTo>
                  <a:lnTo>
                    <a:pt x="4034" y="2642"/>
                  </a:lnTo>
                  <a:lnTo>
                    <a:pt x="3602" y="2306"/>
                  </a:lnTo>
                  <a:lnTo>
                    <a:pt x="3602" y="2306"/>
                  </a:lnTo>
                  <a:lnTo>
                    <a:pt x="3986" y="2450"/>
                  </a:lnTo>
                  <a:lnTo>
                    <a:pt x="4610" y="2738"/>
                  </a:lnTo>
                  <a:lnTo>
                    <a:pt x="5283" y="2882"/>
                  </a:lnTo>
                  <a:lnTo>
                    <a:pt x="5523" y="2930"/>
                  </a:lnTo>
                  <a:lnTo>
                    <a:pt x="5715" y="2882"/>
                  </a:lnTo>
                  <a:lnTo>
                    <a:pt x="5763" y="2834"/>
                  </a:lnTo>
                  <a:lnTo>
                    <a:pt x="5763" y="2786"/>
                  </a:lnTo>
                  <a:lnTo>
                    <a:pt x="5619" y="2642"/>
                  </a:lnTo>
                  <a:lnTo>
                    <a:pt x="5379" y="2402"/>
                  </a:lnTo>
                  <a:lnTo>
                    <a:pt x="5043" y="2210"/>
                  </a:lnTo>
                  <a:lnTo>
                    <a:pt x="4322" y="1777"/>
                  </a:lnTo>
                  <a:lnTo>
                    <a:pt x="3698" y="1441"/>
                  </a:lnTo>
                  <a:lnTo>
                    <a:pt x="3650" y="1249"/>
                  </a:lnTo>
                  <a:lnTo>
                    <a:pt x="3602" y="1009"/>
                  </a:lnTo>
                  <a:lnTo>
                    <a:pt x="4034" y="961"/>
                  </a:lnTo>
                  <a:lnTo>
                    <a:pt x="4466" y="817"/>
                  </a:lnTo>
                  <a:lnTo>
                    <a:pt x="4658" y="721"/>
                  </a:lnTo>
                  <a:lnTo>
                    <a:pt x="4851" y="625"/>
                  </a:lnTo>
                  <a:lnTo>
                    <a:pt x="4995" y="481"/>
                  </a:lnTo>
                  <a:lnTo>
                    <a:pt x="5043" y="385"/>
                  </a:lnTo>
                  <a:lnTo>
                    <a:pt x="5043" y="289"/>
                  </a:lnTo>
                  <a:lnTo>
                    <a:pt x="4947" y="240"/>
                  </a:lnTo>
                  <a:lnTo>
                    <a:pt x="4755" y="144"/>
                  </a:lnTo>
                  <a:lnTo>
                    <a:pt x="4466" y="48"/>
                  </a:lnTo>
                  <a:lnTo>
                    <a:pt x="4082" y="48"/>
                  </a:lnTo>
                  <a:lnTo>
                    <a:pt x="3266" y="96"/>
                  </a:lnTo>
                  <a:lnTo>
                    <a:pt x="2737" y="144"/>
                  </a:lnTo>
                  <a:lnTo>
                    <a:pt x="2449" y="48"/>
                  </a:lnTo>
                  <a:lnTo>
                    <a:pt x="216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8" name="Google Shape;5228;p76"/>
            <p:cNvSpPr/>
            <p:nvPr/>
          </p:nvSpPr>
          <p:spPr>
            <a:xfrm>
              <a:off x="807200" y="1294250"/>
              <a:ext cx="434675" cy="241350"/>
            </a:xfrm>
            <a:custGeom>
              <a:avLst/>
              <a:gdLst/>
              <a:ahLst/>
              <a:cxnLst/>
              <a:rect l="l" t="t" r="r" b="b"/>
              <a:pathLst>
                <a:path w="17387" h="9654" extrusionOk="0">
                  <a:moveTo>
                    <a:pt x="2979" y="1"/>
                  </a:moveTo>
                  <a:lnTo>
                    <a:pt x="2594" y="49"/>
                  </a:lnTo>
                  <a:lnTo>
                    <a:pt x="2258" y="97"/>
                  </a:lnTo>
                  <a:lnTo>
                    <a:pt x="1874" y="193"/>
                  </a:lnTo>
                  <a:lnTo>
                    <a:pt x="1586" y="337"/>
                  </a:lnTo>
                  <a:lnTo>
                    <a:pt x="1250" y="529"/>
                  </a:lnTo>
                  <a:lnTo>
                    <a:pt x="961" y="769"/>
                  </a:lnTo>
                  <a:lnTo>
                    <a:pt x="721" y="1009"/>
                  </a:lnTo>
                  <a:lnTo>
                    <a:pt x="529" y="1297"/>
                  </a:lnTo>
                  <a:lnTo>
                    <a:pt x="337" y="1634"/>
                  </a:lnTo>
                  <a:lnTo>
                    <a:pt x="193" y="1970"/>
                  </a:lnTo>
                  <a:lnTo>
                    <a:pt x="49" y="2306"/>
                  </a:lnTo>
                  <a:lnTo>
                    <a:pt x="1" y="2690"/>
                  </a:lnTo>
                  <a:lnTo>
                    <a:pt x="1" y="3074"/>
                  </a:lnTo>
                  <a:lnTo>
                    <a:pt x="16281" y="9654"/>
                  </a:lnTo>
                  <a:lnTo>
                    <a:pt x="17386" y="7637"/>
                  </a:lnTo>
                  <a:lnTo>
                    <a:pt x="16858" y="7204"/>
                  </a:lnTo>
                  <a:lnTo>
                    <a:pt x="16281" y="6724"/>
                  </a:lnTo>
                  <a:lnTo>
                    <a:pt x="15609" y="6196"/>
                  </a:lnTo>
                  <a:lnTo>
                    <a:pt x="14841" y="5716"/>
                  </a:lnTo>
                  <a:lnTo>
                    <a:pt x="13208" y="4707"/>
                  </a:lnTo>
                  <a:lnTo>
                    <a:pt x="11431" y="3747"/>
                  </a:lnTo>
                  <a:lnTo>
                    <a:pt x="9558" y="2786"/>
                  </a:lnTo>
                  <a:lnTo>
                    <a:pt x="7637" y="1874"/>
                  </a:lnTo>
                  <a:lnTo>
                    <a:pt x="5812" y="1009"/>
                  </a:lnTo>
                  <a:lnTo>
                    <a:pt x="4083" y="241"/>
                  </a:lnTo>
                  <a:lnTo>
                    <a:pt x="3699" y="145"/>
                  </a:lnTo>
                  <a:lnTo>
                    <a:pt x="3315" y="49"/>
                  </a:lnTo>
                  <a:lnTo>
                    <a:pt x="2979"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9" name="Google Shape;5229;p76"/>
            <p:cNvSpPr/>
            <p:nvPr/>
          </p:nvSpPr>
          <p:spPr>
            <a:xfrm>
              <a:off x="807200" y="1294250"/>
              <a:ext cx="434675" cy="241350"/>
            </a:xfrm>
            <a:custGeom>
              <a:avLst/>
              <a:gdLst/>
              <a:ahLst/>
              <a:cxnLst/>
              <a:rect l="l" t="t" r="r" b="b"/>
              <a:pathLst>
                <a:path w="17387" h="9654" fill="none" extrusionOk="0">
                  <a:moveTo>
                    <a:pt x="4083" y="241"/>
                  </a:moveTo>
                  <a:lnTo>
                    <a:pt x="4083" y="241"/>
                  </a:lnTo>
                  <a:lnTo>
                    <a:pt x="5812" y="1009"/>
                  </a:lnTo>
                  <a:lnTo>
                    <a:pt x="7637" y="1874"/>
                  </a:lnTo>
                  <a:lnTo>
                    <a:pt x="9558" y="2786"/>
                  </a:lnTo>
                  <a:lnTo>
                    <a:pt x="11431" y="3747"/>
                  </a:lnTo>
                  <a:lnTo>
                    <a:pt x="13208" y="4707"/>
                  </a:lnTo>
                  <a:lnTo>
                    <a:pt x="14841" y="5716"/>
                  </a:lnTo>
                  <a:lnTo>
                    <a:pt x="15609" y="6196"/>
                  </a:lnTo>
                  <a:lnTo>
                    <a:pt x="16281" y="6724"/>
                  </a:lnTo>
                  <a:lnTo>
                    <a:pt x="16858" y="7204"/>
                  </a:lnTo>
                  <a:lnTo>
                    <a:pt x="17386" y="7637"/>
                  </a:lnTo>
                  <a:lnTo>
                    <a:pt x="16281" y="9654"/>
                  </a:lnTo>
                  <a:lnTo>
                    <a:pt x="1" y="3074"/>
                  </a:lnTo>
                  <a:lnTo>
                    <a:pt x="1" y="3074"/>
                  </a:lnTo>
                  <a:lnTo>
                    <a:pt x="1" y="2690"/>
                  </a:lnTo>
                  <a:lnTo>
                    <a:pt x="49" y="2306"/>
                  </a:lnTo>
                  <a:lnTo>
                    <a:pt x="193" y="1970"/>
                  </a:lnTo>
                  <a:lnTo>
                    <a:pt x="337" y="1634"/>
                  </a:lnTo>
                  <a:lnTo>
                    <a:pt x="529" y="1297"/>
                  </a:lnTo>
                  <a:lnTo>
                    <a:pt x="721" y="1009"/>
                  </a:lnTo>
                  <a:lnTo>
                    <a:pt x="961" y="769"/>
                  </a:lnTo>
                  <a:lnTo>
                    <a:pt x="1250" y="529"/>
                  </a:lnTo>
                  <a:lnTo>
                    <a:pt x="1586" y="337"/>
                  </a:lnTo>
                  <a:lnTo>
                    <a:pt x="1874" y="193"/>
                  </a:lnTo>
                  <a:lnTo>
                    <a:pt x="2258" y="97"/>
                  </a:lnTo>
                  <a:lnTo>
                    <a:pt x="2594" y="49"/>
                  </a:lnTo>
                  <a:lnTo>
                    <a:pt x="2979" y="1"/>
                  </a:lnTo>
                  <a:lnTo>
                    <a:pt x="3315" y="49"/>
                  </a:lnTo>
                  <a:lnTo>
                    <a:pt x="3699" y="145"/>
                  </a:lnTo>
                  <a:lnTo>
                    <a:pt x="4083"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0" name="Google Shape;5230;p76"/>
            <p:cNvSpPr/>
            <p:nvPr/>
          </p:nvSpPr>
          <p:spPr>
            <a:xfrm>
              <a:off x="1031725" y="1369900"/>
              <a:ext cx="64875" cy="104475"/>
            </a:xfrm>
            <a:custGeom>
              <a:avLst/>
              <a:gdLst/>
              <a:ahLst/>
              <a:cxnLst/>
              <a:rect l="l" t="t" r="r" b="b"/>
              <a:pathLst>
                <a:path w="2595" h="4179" extrusionOk="0">
                  <a:moveTo>
                    <a:pt x="1105" y="0"/>
                  </a:moveTo>
                  <a:lnTo>
                    <a:pt x="1" y="3698"/>
                  </a:lnTo>
                  <a:lnTo>
                    <a:pt x="1153" y="4178"/>
                  </a:lnTo>
                  <a:lnTo>
                    <a:pt x="2594" y="769"/>
                  </a:lnTo>
                  <a:lnTo>
                    <a:pt x="110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1" name="Google Shape;5231;p76"/>
            <p:cNvSpPr/>
            <p:nvPr/>
          </p:nvSpPr>
          <p:spPr>
            <a:xfrm>
              <a:off x="1031725" y="1369900"/>
              <a:ext cx="64875" cy="104475"/>
            </a:xfrm>
            <a:custGeom>
              <a:avLst/>
              <a:gdLst/>
              <a:ahLst/>
              <a:cxnLst/>
              <a:rect l="l" t="t" r="r" b="b"/>
              <a:pathLst>
                <a:path w="2595" h="4179" fill="none" extrusionOk="0">
                  <a:moveTo>
                    <a:pt x="1105" y="0"/>
                  </a:moveTo>
                  <a:lnTo>
                    <a:pt x="1105" y="0"/>
                  </a:lnTo>
                  <a:lnTo>
                    <a:pt x="1" y="3698"/>
                  </a:lnTo>
                  <a:lnTo>
                    <a:pt x="1153" y="4178"/>
                  </a:lnTo>
                  <a:lnTo>
                    <a:pt x="2594" y="769"/>
                  </a:lnTo>
                  <a:lnTo>
                    <a:pt x="2594" y="769"/>
                  </a:lnTo>
                  <a:lnTo>
                    <a:pt x="110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2" name="Google Shape;5232;p76"/>
            <p:cNvSpPr/>
            <p:nvPr/>
          </p:nvSpPr>
          <p:spPr>
            <a:xfrm>
              <a:off x="911675" y="1283450"/>
              <a:ext cx="156100" cy="193325"/>
            </a:xfrm>
            <a:custGeom>
              <a:avLst/>
              <a:gdLst/>
              <a:ahLst/>
              <a:cxnLst/>
              <a:rect l="l" t="t" r="r" b="b"/>
              <a:pathLst>
                <a:path w="6244" h="7733" extrusionOk="0">
                  <a:moveTo>
                    <a:pt x="0" y="0"/>
                  </a:moveTo>
                  <a:lnTo>
                    <a:pt x="769" y="5764"/>
                  </a:lnTo>
                  <a:lnTo>
                    <a:pt x="4611" y="7733"/>
                  </a:lnTo>
                  <a:lnTo>
                    <a:pt x="5379" y="5139"/>
                  </a:lnTo>
                  <a:lnTo>
                    <a:pt x="5955" y="3266"/>
                  </a:lnTo>
                  <a:lnTo>
                    <a:pt x="6243" y="2162"/>
                  </a:lnTo>
                  <a:lnTo>
                    <a:pt x="6195" y="2066"/>
                  </a:lnTo>
                  <a:lnTo>
                    <a:pt x="6147" y="2018"/>
                  </a:lnTo>
                  <a:lnTo>
                    <a:pt x="5859" y="1873"/>
                  </a:lnTo>
                  <a:lnTo>
                    <a:pt x="5523" y="1729"/>
                  </a:lnTo>
                  <a:lnTo>
                    <a:pt x="5091" y="1681"/>
                  </a:lnTo>
                  <a:lnTo>
                    <a:pt x="4226" y="1585"/>
                  </a:lnTo>
                  <a:lnTo>
                    <a:pt x="3842" y="1537"/>
                  </a:lnTo>
                  <a:lnTo>
                    <a:pt x="3458" y="1297"/>
                  </a:lnTo>
                  <a:lnTo>
                    <a:pt x="2930" y="1057"/>
                  </a:lnTo>
                  <a:lnTo>
                    <a:pt x="1633" y="577"/>
                  </a:lnTo>
                  <a:lnTo>
                    <a:pt x="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3" name="Google Shape;5233;p76"/>
            <p:cNvSpPr/>
            <p:nvPr/>
          </p:nvSpPr>
          <p:spPr>
            <a:xfrm>
              <a:off x="911675" y="1283450"/>
              <a:ext cx="156100" cy="193325"/>
            </a:xfrm>
            <a:custGeom>
              <a:avLst/>
              <a:gdLst/>
              <a:ahLst/>
              <a:cxnLst/>
              <a:rect l="l" t="t" r="r" b="b"/>
              <a:pathLst>
                <a:path w="6244" h="7733" fill="none" extrusionOk="0">
                  <a:moveTo>
                    <a:pt x="0" y="0"/>
                  </a:moveTo>
                  <a:lnTo>
                    <a:pt x="0" y="0"/>
                  </a:lnTo>
                  <a:lnTo>
                    <a:pt x="1633" y="577"/>
                  </a:lnTo>
                  <a:lnTo>
                    <a:pt x="2930" y="1057"/>
                  </a:lnTo>
                  <a:lnTo>
                    <a:pt x="3458" y="1297"/>
                  </a:lnTo>
                  <a:lnTo>
                    <a:pt x="3842" y="1537"/>
                  </a:lnTo>
                  <a:lnTo>
                    <a:pt x="3842" y="1537"/>
                  </a:lnTo>
                  <a:lnTo>
                    <a:pt x="4226" y="1585"/>
                  </a:lnTo>
                  <a:lnTo>
                    <a:pt x="5091" y="1681"/>
                  </a:lnTo>
                  <a:lnTo>
                    <a:pt x="5523" y="1729"/>
                  </a:lnTo>
                  <a:lnTo>
                    <a:pt x="5859" y="1873"/>
                  </a:lnTo>
                  <a:lnTo>
                    <a:pt x="6147" y="2018"/>
                  </a:lnTo>
                  <a:lnTo>
                    <a:pt x="6195" y="2066"/>
                  </a:lnTo>
                  <a:lnTo>
                    <a:pt x="6243" y="2162"/>
                  </a:lnTo>
                  <a:lnTo>
                    <a:pt x="6243" y="2162"/>
                  </a:lnTo>
                  <a:lnTo>
                    <a:pt x="5955" y="3266"/>
                  </a:lnTo>
                  <a:lnTo>
                    <a:pt x="5379" y="5139"/>
                  </a:lnTo>
                  <a:lnTo>
                    <a:pt x="4611" y="7733"/>
                  </a:lnTo>
                  <a:lnTo>
                    <a:pt x="769" y="576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4" name="Google Shape;5234;p76"/>
            <p:cNvSpPr/>
            <p:nvPr/>
          </p:nvSpPr>
          <p:spPr>
            <a:xfrm>
              <a:off x="469825" y="1632825"/>
              <a:ext cx="344625" cy="176525"/>
            </a:xfrm>
            <a:custGeom>
              <a:avLst/>
              <a:gdLst/>
              <a:ahLst/>
              <a:cxnLst/>
              <a:rect l="l" t="t" r="r" b="b"/>
              <a:pathLst>
                <a:path w="13785" h="7061" extrusionOk="0">
                  <a:moveTo>
                    <a:pt x="13784" y="1"/>
                  </a:moveTo>
                  <a:lnTo>
                    <a:pt x="8117" y="97"/>
                  </a:lnTo>
                  <a:lnTo>
                    <a:pt x="5572" y="3747"/>
                  </a:lnTo>
                  <a:lnTo>
                    <a:pt x="3219" y="961"/>
                  </a:lnTo>
                  <a:lnTo>
                    <a:pt x="2690" y="1153"/>
                  </a:lnTo>
                  <a:lnTo>
                    <a:pt x="1586" y="1586"/>
                  </a:lnTo>
                  <a:lnTo>
                    <a:pt x="1009" y="1874"/>
                  </a:lnTo>
                  <a:lnTo>
                    <a:pt x="481" y="2162"/>
                  </a:lnTo>
                  <a:lnTo>
                    <a:pt x="97" y="2402"/>
                  </a:lnTo>
                  <a:lnTo>
                    <a:pt x="1" y="2546"/>
                  </a:lnTo>
                  <a:lnTo>
                    <a:pt x="1" y="2642"/>
                  </a:lnTo>
                  <a:lnTo>
                    <a:pt x="1" y="2738"/>
                  </a:lnTo>
                  <a:lnTo>
                    <a:pt x="49" y="2786"/>
                  </a:lnTo>
                  <a:lnTo>
                    <a:pt x="145" y="2834"/>
                  </a:lnTo>
                  <a:lnTo>
                    <a:pt x="241" y="2882"/>
                  </a:lnTo>
                  <a:lnTo>
                    <a:pt x="529" y="2834"/>
                  </a:lnTo>
                  <a:lnTo>
                    <a:pt x="817" y="2738"/>
                  </a:lnTo>
                  <a:lnTo>
                    <a:pt x="1394" y="2546"/>
                  </a:lnTo>
                  <a:lnTo>
                    <a:pt x="1682" y="2402"/>
                  </a:lnTo>
                  <a:lnTo>
                    <a:pt x="2114" y="3170"/>
                  </a:lnTo>
                  <a:lnTo>
                    <a:pt x="2642" y="3939"/>
                  </a:lnTo>
                  <a:lnTo>
                    <a:pt x="3267" y="4803"/>
                  </a:lnTo>
                  <a:lnTo>
                    <a:pt x="3987" y="5668"/>
                  </a:lnTo>
                  <a:lnTo>
                    <a:pt x="4371" y="6052"/>
                  </a:lnTo>
                  <a:lnTo>
                    <a:pt x="4755" y="6436"/>
                  </a:lnTo>
                  <a:lnTo>
                    <a:pt x="5140" y="6724"/>
                  </a:lnTo>
                  <a:lnTo>
                    <a:pt x="5476" y="6916"/>
                  </a:lnTo>
                  <a:lnTo>
                    <a:pt x="5812" y="7061"/>
                  </a:lnTo>
                  <a:lnTo>
                    <a:pt x="6148" y="7061"/>
                  </a:lnTo>
                  <a:lnTo>
                    <a:pt x="6532" y="7012"/>
                  </a:lnTo>
                  <a:lnTo>
                    <a:pt x="6916" y="6916"/>
                  </a:lnTo>
                  <a:lnTo>
                    <a:pt x="7301" y="6772"/>
                  </a:lnTo>
                  <a:lnTo>
                    <a:pt x="7637" y="6628"/>
                  </a:lnTo>
                  <a:lnTo>
                    <a:pt x="8405" y="6244"/>
                  </a:lnTo>
                  <a:lnTo>
                    <a:pt x="9078" y="5764"/>
                  </a:lnTo>
                  <a:lnTo>
                    <a:pt x="9750" y="5188"/>
                  </a:lnTo>
                  <a:lnTo>
                    <a:pt x="10374" y="4611"/>
                  </a:lnTo>
                  <a:lnTo>
                    <a:pt x="10951" y="3987"/>
                  </a:lnTo>
                  <a:lnTo>
                    <a:pt x="11527" y="3363"/>
                  </a:lnTo>
                  <a:lnTo>
                    <a:pt x="12007" y="2690"/>
                  </a:lnTo>
                  <a:lnTo>
                    <a:pt x="12487" y="2114"/>
                  </a:lnTo>
                  <a:lnTo>
                    <a:pt x="13208" y="1009"/>
                  </a:lnTo>
                  <a:lnTo>
                    <a:pt x="13640" y="289"/>
                  </a:lnTo>
                  <a:lnTo>
                    <a:pt x="13784"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5" name="Google Shape;5235;p76"/>
            <p:cNvSpPr/>
            <p:nvPr/>
          </p:nvSpPr>
          <p:spPr>
            <a:xfrm>
              <a:off x="469825" y="1632825"/>
              <a:ext cx="344625" cy="176525"/>
            </a:xfrm>
            <a:custGeom>
              <a:avLst/>
              <a:gdLst/>
              <a:ahLst/>
              <a:cxnLst/>
              <a:rect l="l" t="t" r="r" b="b"/>
              <a:pathLst>
                <a:path w="13785" h="7061" fill="none" extrusionOk="0">
                  <a:moveTo>
                    <a:pt x="13784" y="1"/>
                  </a:moveTo>
                  <a:lnTo>
                    <a:pt x="13784" y="1"/>
                  </a:lnTo>
                  <a:lnTo>
                    <a:pt x="13640" y="289"/>
                  </a:lnTo>
                  <a:lnTo>
                    <a:pt x="13208" y="1009"/>
                  </a:lnTo>
                  <a:lnTo>
                    <a:pt x="12487" y="2114"/>
                  </a:lnTo>
                  <a:lnTo>
                    <a:pt x="12007" y="2690"/>
                  </a:lnTo>
                  <a:lnTo>
                    <a:pt x="11527" y="3363"/>
                  </a:lnTo>
                  <a:lnTo>
                    <a:pt x="10951" y="3987"/>
                  </a:lnTo>
                  <a:lnTo>
                    <a:pt x="10374" y="4611"/>
                  </a:lnTo>
                  <a:lnTo>
                    <a:pt x="9750" y="5188"/>
                  </a:lnTo>
                  <a:lnTo>
                    <a:pt x="9078" y="5764"/>
                  </a:lnTo>
                  <a:lnTo>
                    <a:pt x="8405" y="6244"/>
                  </a:lnTo>
                  <a:lnTo>
                    <a:pt x="7637" y="6628"/>
                  </a:lnTo>
                  <a:lnTo>
                    <a:pt x="7301" y="6772"/>
                  </a:lnTo>
                  <a:lnTo>
                    <a:pt x="6916" y="6916"/>
                  </a:lnTo>
                  <a:lnTo>
                    <a:pt x="6532" y="7012"/>
                  </a:lnTo>
                  <a:lnTo>
                    <a:pt x="6148" y="7061"/>
                  </a:lnTo>
                  <a:lnTo>
                    <a:pt x="6148" y="7061"/>
                  </a:lnTo>
                  <a:lnTo>
                    <a:pt x="5812" y="7061"/>
                  </a:lnTo>
                  <a:lnTo>
                    <a:pt x="5476" y="6916"/>
                  </a:lnTo>
                  <a:lnTo>
                    <a:pt x="5140" y="6724"/>
                  </a:lnTo>
                  <a:lnTo>
                    <a:pt x="4755" y="6436"/>
                  </a:lnTo>
                  <a:lnTo>
                    <a:pt x="4371" y="6052"/>
                  </a:lnTo>
                  <a:lnTo>
                    <a:pt x="3987" y="5668"/>
                  </a:lnTo>
                  <a:lnTo>
                    <a:pt x="3267" y="4803"/>
                  </a:lnTo>
                  <a:lnTo>
                    <a:pt x="2642" y="3939"/>
                  </a:lnTo>
                  <a:lnTo>
                    <a:pt x="2114" y="3170"/>
                  </a:lnTo>
                  <a:lnTo>
                    <a:pt x="1682" y="2402"/>
                  </a:lnTo>
                  <a:lnTo>
                    <a:pt x="1682" y="2402"/>
                  </a:lnTo>
                  <a:lnTo>
                    <a:pt x="1394" y="2546"/>
                  </a:lnTo>
                  <a:lnTo>
                    <a:pt x="817" y="2738"/>
                  </a:lnTo>
                  <a:lnTo>
                    <a:pt x="529" y="2834"/>
                  </a:lnTo>
                  <a:lnTo>
                    <a:pt x="241" y="2882"/>
                  </a:lnTo>
                  <a:lnTo>
                    <a:pt x="145" y="2834"/>
                  </a:lnTo>
                  <a:lnTo>
                    <a:pt x="49" y="2786"/>
                  </a:lnTo>
                  <a:lnTo>
                    <a:pt x="1" y="2738"/>
                  </a:lnTo>
                  <a:lnTo>
                    <a:pt x="1" y="2642"/>
                  </a:lnTo>
                  <a:lnTo>
                    <a:pt x="1" y="2642"/>
                  </a:lnTo>
                  <a:lnTo>
                    <a:pt x="1" y="2546"/>
                  </a:lnTo>
                  <a:lnTo>
                    <a:pt x="97" y="2402"/>
                  </a:lnTo>
                  <a:lnTo>
                    <a:pt x="481" y="2162"/>
                  </a:lnTo>
                  <a:lnTo>
                    <a:pt x="1009" y="1874"/>
                  </a:lnTo>
                  <a:lnTo>
                    <a:pt x="1586" y="1586"/>
                  </a:lnTo>
                  <a:lnTo>
                    <a:pt x="2690" y="1153"/>
                  </a:lnTo>
                  <a:lnTo>
                    <a:pt x="3219" y="961"/>
                  </a:lnTo>
                  <a:lnTo>
                    <a:pt x="5572" y="3747"/>
                  </a:lnTo>
                  <a:lnTo>
                    <a:pt x="8117" y="97"/>
                  </a:lnTo>
                  <a:lnTo>
                    <a:pt x="1378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6" name="Google Shape;5236;p76"/>
            <p:cNvSpPr/>
            <p:nvPr/>
          </p:nvSpPr>
          <p:spPr>
            <a:xfrm>
              <a:off x="611500" y="1713275"/>
              <a:ext cx="7225" cy="10825"/>
            </a:xfrm>
            <a:custGeom>
              <a:avLst/>
              <a:gdLst/>
              <a:ahLst/>
              <a:cxnLst/>
              <a:rect l="l" t="t" r="r" b="b"/>
              <a:pathLst>
                <a:path w="289" h="433" extrusionOk="0">
                  <a:moveTo>
                    <a:pt x="289" y="1"/>
                  </a:moveTo>
                  <a:lnTo>
                    <a:pt x="1" y="433"/>
                  </a:lnTo>
                  <a:lnTo>
                    <a:pt x="289" y="1"/>
                  </a:lnTo>
                  <a:lnTo>
                    <a:pt x="289" y="1"/>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7" name="Google Shape;5237;p76"/>
            <p:cNvSpPr/>
            <p:nvPr/>
          </p:nvSpPr>
          <p:spPr>
            <a:xfrm>
              <a:off x="611500" y="1713275"/>
              <a:ext cx="7225" cy="10825"/>
            </a:xfrm>
            <a:custGeom>
              <a:avLst/>
              <a:gdLst/>
              <a:ahLst/>
              <a:cxnLst/>
              <a:rect l="l" t="t" r="r" b="b"/>
              <a:pathLst>
                <a:path w="289" h="433" fill="none" extrusionOk="0">
                  <a:moveTo>
                    <a:pt x="289" y="1"/>
                  </a:moveTo>
                  <a:lnTo>
                    <a:pt x="1" y="433"/>
                  </a:lnTo>
                  <a:lnTo>
                    <a:pt x="289" y="1"/>
                  </a:lnTo>
                  <a:lnTo>
                    <a:pt x="2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8" name="Google Shape;5238;p76"/>
            <p:cNvSpPr/>
            <p:nvPr/>
          </p:nvSpPr>
          <p:spPr>
            <a:xfrm>
              <a:off x="611500" y="1713275"/>
              <a:ext cx="70875" cy="82875"/>
            </a:xfrm>
            <a:custGeom>
              <a:avLst/>
              <a:gdLst/>
              <a:ahLst/>
              <a:cxnLst/>
              <a:rect l="l" t="t" r="r" b="b"/>
              <a:pathLst>
                <a:path w="2835" h="3315" extrusionOk="0">
                  <a:moveTo>
                    <a:pt x="289" y="1"/>
                  </a:moveTo>
                  <a:lnTo>
                    <a:pt x="1" y="433"/>
                  </a:lnTo>
                  <a:lnTo>
                    <a:pt x="2162" y="3314"/>
                  </a:lnTo>
                  <a:lnTo>
                    <a:pt x="2834" y="2930"/>
                  </a:lnTo>
                  <a:lnTo>
                    <a:pt x="2210" y="2306"/>
                  </a:lnTo>
                  <a:lnTo>
                    <a:pt x="1490" y="1537"/>
                  </a:lnTo>
                  <a:lnTo>
                    <a:pt x="289"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9" name="Google Shape;5239;p76"/>
            <p:cNvSpPr/>
            <p:nvPr/>
          </p:nvSpPr>
          <p:spPr>
            <a:xfrm>
              <a:off x="611500" y="1713275"/>
              <a:ext cx="70875" cy="82875"/>
            </a:xfrm>
            <a:custGeom>
              <a:avLst/>
              <a:gdLst/>
              <a:ahLst/>
              <a:cxnLst/>
              <a:rect l="l" t="t" r="r" b="b"/>
              <a:pathLst>
                <a:path w="2835" h="3315" fill="none" extrusionOk="0">
                  <a:moveTo>
                    <a:pt x="289" y="1"/>
                  </a:moveTo>
                  <a:lnTo>
                    <a:pt x="1" y="433"/>
                  </a:lnTo>
                  <a:lnTo>
                    <a:pt x="2162" y="3314"/>
                  </a:lnTo>
                  <a:lnTo>
                    <a:pt x="2162" y="3314"/>
                  </a:lnTo>
                  <a:lnTo>
                    <a:pt x="2834" y="2930"/>
                  </a:lnTo>
                  <a:lnTo>
                    <a:pt x="2834" y="2930"/>
                  </a:lnTo>
                  <a:lnTo>
                    <a:pt x="2210" y="2306"/>
                  </a:lnTo>
                  <a:lnTo>
                    <a:pt x="1490" y="1537"/>
                  </a:lnTo>
                  <a:lnTo>
                    <a:pt x="2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0" name="Google Shape;5240;p76"/>
            <p:cNvSpPr/>
            <p:nvPr/>
          </p:nvSpPr>
          <p:spPr>
            <a:xfrm>
              <a:off x="439825" y="1634025"/>
              <a:ext cx="142900" cy="99675"/>
            </a:xfrm>
            <a:custGeom>
              <a:avLst/>
              <a:gdLst/>
              <a:ahLst/>
              <a:cxnLst/>
              <a:rect l="l" t="t" r="r" b="b"/>
              <a:pathLst>
                <a:path w="5716" h="3987" extrusionOk="0">
                  <a:moveTo>
                    <a:pt x="5091" y="1"/>
                  </a:move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48" y="3074"/>
                  </a:lnTo>
                  <a:lnTo>
                    <a:pt x="144" y="3171"/>
                  </a:lnTo>
                  <a:lnTo>
                    <a:pt x="432" y="3363"/>
                  </a:lnTo>
                  <a:lnTo>
                    <a:pt x="769" y="3459"/>
                  </a:lnTo>
                  <a:lnTo>
                    <a:pt x="1153" y="3507"/>
                  </a:lnTo>
                  <a:lnTo>
                    <a:pt x="1921" y="3555"/>
                  </a:lnTo>
                  <a:lnTo>
                    <a:pt x="2209" y="3555"/>
                  </a:lnTo>
                  <a:lnTo>
                    <a:pt x="2401" y="3699"/>
                  </a:lnTo>
                  <a:lnTo>
                    <a:pt x="2834" y="3891"/>
                  </a:lnTo>
                  <a:lnTo>
                    <a:pt x="3074" y="3939"/>
                  </a:lnTo>
                  <a:lnTo>
                    <a:pt x="3314" y="3987"/>
                  </a:lnTo>
                  <a:lnTo>
                    <a:pt x="3506" y="3987"/>
                  </a:lnTo>
                  <a:lnTo>
                    <a:pt x="3554" y="3939"/>
                  </a:lnTo>
                  <a:lnTo>
                    <a:pt x="3602" y="3891"/>
                  </a:lnTo>
                  <a:lnTo>
                    <a:pt x="3794" y="3603"/>
                  </a:lnTo>
                  <a:lnTo>
                    <a:pt x="3890" y="3267"/>
                  </a:lnTo>
                  <a:lnTo>
                    <a:pt x="3938" y="3122"/>
                  </a:lnTo>
                  <a:lnTo>
                    <a:pt x="3938" y="2978"/>
                  </a:lnTo>
                  <a:lnTo>
                    <a:pt x="3890" y="2834"/>
                  </a:lnTo>
                  <a:lnTo>
                    <a:pt x="3794" y="2738"/>
                  </a:lnTo>
                  <a:lnTo>
                    <a:pt x="3650" y="2642"/>
                  </a:lnTo>
                  <a:lnTo>
                    <a:pt x="3458" y="2594"/>
                  </a:lnTo>
                  <a:lnTo>
                    <a:pt x="3122" y="2546"/>
                  </a:lnTo>
                  <a:lnTo>
                    <a:pt x="2834" y="2594"/>
                  </a:lnTo>
                  <a:lnTo>
                    <a:pt x="2690" y="2594"/>
                  </a:lnTo>
                  <a:lnTo>
                    <a:pt x="4226" y="1970"/>
                  </a:lnTo>
                  <a:lnTo>
                    <a:pt x="5283" y="1490"/>
                  </a:lnTo>
                  <a:lnTo>
                    <a:pt x="5619" y="1298"/>
                  </a:lnTo>
                  <a:lnTo>
                    <a:pt x="5715" y="1201"/>
                  </a:lnTo>
                  <a:lnTo>
                    <a:pt x="5715" y="1153"/>
                  </a:lnTo>
                  <a:lnTo>
                    <a:pt x="5619" y="913"/>
                  </a:lnTo>
                  <a:lnTo>
                    <a:pt x="5475" y="529"/>
                  </a:lnTo>
                  <a:lnTo>
                    <a:pt x="5283" y="145"/>
                  </a:lnTo>
                  <a:lnTo>
                    <a:pt x="5187" y="49"/>
                  </a:lnTo>
                  <a:lnTo>
                    <a:pt x="509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1" name="Google Shape;5241;p76"/>
            <p:cNvSpPr/>
            <p:nvPr/>
          </p:nvSpPr>
          <p:spPr>
            <a:xfrm>
              <a:off x="439825" y="1634025"/>
              <a:ext cx="142900" cy="99675"/>
            </a:xfrm>
            <a:custGeom>
              <a:avLst/>
              <a:gdLst/>
              <a:ahLst/>
              <a:cxnLst/>
              <a:rect l="l" t="t" r="r" b="b"/>
              <a:pathLst>
                <a:path w="5716" h="3987" fill="none" extrusionOk="0">
                  <a:moveTo>
                    <a:pt x="3602" y="3891"/>
                  </a:moveTo>
                  <a:lnTo>
                    <a:pt x="3602" y="3891"/>
                  </a:lnTo>
                  <a:lnTo>
                    <a:pt x="3794" y="3603"/>
                  </a:lnTo>
                  <a:lnTo>
                    <a:pt x="3890" y="3267"/>
                  </a:lnTo>
                  <a:lnTo>
                    <a:pt x="3938" y="3122"/>
                  </a:lnTo>
                  <a:lnTo>
                    <a:pt x="3938" y="2978"/>
                  </a:lnTo>
                  <a:lnTo>
                    <a:pt x="3890" y="2834"/>
                  </a:lnTo>
                  <a:lnTo>
                    <a:pt x="3794" y="2738"/>
                  </a:lnTo>
                  <a:lnTo>
                    <a:pt x="3794" y="2738"/>
                  </a:lnTo>
                  <a:lnTo>
                    <a:pt x="3650" y="2642"/>
                  </a:lnTo>
                  <a:lnTo>
                    <a:pt x="3458" y="2594"/>
                  </a:lnTo>
                  <a:lnTo>
                    <a:pt x="3122" y="2546"/>
                  </a:lnTo>
                  <a:lnTo>
                    <a:pt x="2834" y="2594"/>
                  </a:lnTo>
                  <a:lnTo>
                    <a:pt x="2690" y="2594"/>
                  </a:lnTo>
                  <a:lnTo>
                    <a:pt x="2690" y="2594"/>
                  </a:lnTo>
                  <a:lnTo>
                    <a:pt x="4226" y="1970"/>
                  </a:lnTo>
                  <a:lnTo>
                    <a:pt x="5283" y="1490"/>
                  </a:lnTo>
                  <a:lnTo>
                    <a:pt x="5619" y="1298"/>
                  </a:lnTo>
                  <a:lnTo>
                    <a:pt x="5715" y="1201"/>
                  </a:lnTo>
                  <a:lnTo>
                    <a:pt x="5715" y="1153"/>
                  </a:lnTo>
                  <a:lnTo>
                    <a:pt x="5715" y="1153"/>
                  </a:lnTo>
                  <a:lnTo>
                    <a:pt x="5619" y="913"/>
                  </a:lnTo>
                  <a:lnTo>
                    <a:pt x="5475" y="529"/>
                  </a:lnTo>
                  <a:lnTo>
                    <a:pt x="5283" y="145"/>
                  </a:lnTo>
                  <a:lnTo>
                    <a:pt x="5187" y="49"/>
                  </a:lnTo>
                  <a:lnTo>
                    <a:pt x="5091" y="1"/>
                  </a:lnTo>
                  <a:lnTo>
                    <a:pt x="5091" y="1"/>
                  </a:ln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0" y="2978"/>
                  </a:lnTo>
                  <a:lnTo>
                    <a:pt x="48" y="3074"/>
                  </a:lnTo>
                  <a:lnTo>
                    <a:pt x="144" y="3171"/>
                  </a:lnTo>
                  <a:lnTo>
                    <a:pt x="432" y="3363"/>
                  </a:lnTo>
                  <a:lnTo>
                    <a:pt x="769" y="3459"/>
                  </a:lnTo>
                  <a:lnTo>
                    <a:pt x="1153" y="3507"/>
                  </a:lnTo>
                  <a:lnTo>
                    <a:pt x="1921" y="3555"/>
                  </a:lnTo>
                  <a:lnTo>
                    <a:pt x="2209" y="3555"/>
                  </a:lnTo>
                  <a:lnTo>
                    <a:pt x="2209" y="3555"/>
                  </a:lnTo>
                  <a:lnTo>
                    <a:pt x="2401" y="3699"/>
                  </a:lnTo>
                  <a:lnTo>
                    <a:pt x="2834" y="3891"/>
                  </a:lnTo>
                  <a:lnTo>
                    <a:pt x="3074" y="3939"/>
                  </a:lnTo>
                  <a:lnTo>
                    <a:pt x="3314" y="3987"/>
                  </a:lnTo>
                  <a:lnTo>
                    <a:pt x="3506" y="3987"/>
                  </a:lnTo>
                  <a:lnTo>
                    <a:pt x="3554" y="3939"/>
                  </a:lnTo>
                  <a:lnTo>
                    <a:pt x="3602"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2" name="Google Shape;5242;p76"/>
            <p:cNvSpPr/>
            <p:nvPr/>
          </p:nvSpPr>
          <p:spPr>
            <a:xfrm>
              <a:off x="439825" y="1634025"/>
              <a:ext cx="142900" cy="99675"/>
            </a:xfrm>
            <a:custGeom>
              <a:avLst/>
              <a:gdLst/>
              <a:ahLst/>
              <a:cxnLst/>
              <a:rect l="l" t="t" r="r" b="b"/>
              <a:pathLst>
                <a:path w="5716" h="3987" extrusionOk="0">
                  <a:moveTo>
                    <a:pt x="5091" y="1"/>
                  </a:move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78"/>
                  </a:lnTo>
                  <a:lnTo>
                    <a:pt x="48" y="3074"/>
                  </a:lnTo>
                  <a:lnTo>
                    <a:pt x="96" y="3171"/>
                  </a:lnTo>
                  <a:lnTo>
                    <a:pt x="336" y="3315"/>
                  </a:lnTo>
                  <a:lnTo>
                    <a:pt x="625" y="3411"/>
                  </a:lnTo>
                  <a:lnTo>
                    <a:pt x="961" y="3507"/>
                  </a:lnTo>
                  <a:lnTo>
                    <a:pt x="1633" y="3555"/>
                  </a:lnTo>
                  <a:lnTo>
                    <a:pt x="2209" y="3555"/>
                  </a:lnTo>
                  <a:lnTo>
                    <a:pt x="2642" y="3795"/>
                  </a:lnTo>
                  <a:lnTo>
                    <a:pt x="3026" y="3939"/>
                  </a:lnTo>
                  <a:lnTo>
                    <a:pt x="3362" y="3987"/>
                  </a:lnTo>
                  <a:lnTo>
                    <a:pt x="3506" y="3987"/>
                  </a:lnTo>
                  <a:lnTo>
                    <a:pt x="3602" y="3891"/>
                  </a:lnTo>
                  <a:lnTo>
                    <a:pt x="3842" y="3507"/>
                  </a:lnTo>
                  <a:lnTo>
                    <a:pt x="3890" y="3267"/>
                  </a:lnTo>
                  <a:lnTo>
                    <a:pt x="3938" y="3074"/>
                  </a:lnTo>
                  <a:lnTo>
                    <a:pt x="3890" y="2882"/>
                  </a:lnTo>
                  <a:lnTo>
                    <a:pt x="3794" y="2738"/>
                  </a:lnTo>
                  <a:lnTo>
                    <a:pt x="3650" y="2642"/>
                  </a:lnTo>
                  <a:lnTo>
                    <a:pt x="3506" y="2594"/>
                  </a:lnTo>
                  <a:lnTo>
                    <a:pt x="3170" y="2546"/>
                  </a:lnTo>
                  <a:lnTo>
                    <a:pt x="2834" y="2594"/>
                  </a:lnTo>
                  <a:lnTo>
                    <a:pt x="2690" y="2594"/>
                  </a:lnTo>
                  <a:lnTo>
                    <a:pt x="4226" y="1970"/>
                  </a:lnTo>
                  <a:lnTo>
                    <a:pt x="5235" y="1490"/>
                  </a:lnTo>
                  <a:lnTo>
                    <a:pt x="5619" y="1298"/>
                  </a:lnTo>
                  <a:lnTo>
                    <a:pt x="5715" y="1249"/>
                  </a:lnTo>
                  <a:lnTo>
                    <a:pt x="5715" y="1153"/>
                  </a:lnTo>
                  <a:lnTo>
                    <a:pt x="5619" y="913"/>
                  </a:lnTo>
                  <a:lnTo>
                    <a:pt x="5475" y="529"/>
                  </a:lnTo>
                  <a:lnTo>
                    <a:pt x="5283" y="145"/>
                  </a:lnTo>
                  <a:lnTo>
                    <a:pt x="5187" y="49"/>
                  </a:lnTo>
                  <a:lnTo>
                    <a:pt x="5091"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3" name="Google Shape;5243;p76"/>
            <p:cNvSpPr/>
            <p:nvPr/>
          </p:nvSpPr>
          <p:spPr>
            <a:xfrm>
              <a:off x="439825" y="1634025"/>
              <a:ext cx="142900" cy="99675"/>
            </a:xfrm>
            <a:custGeom>
              <a:avLst/>
              <a:gdLst/>
              <a:ahLst/>
              <a:cxnLst/>
              <a:rect l="l" t="t" r="r" b="b"/>
              <a:pathLst>
                <a:path w="5716" h="3987" fill="none" extrusionOk="0">
                  <a:moveTo>
                    <a:pt x="5091" y="1"/>
                  </a:moveTo>
                  <a:lnTo>
                    <a:pt x="5091" y="1"/>
                  </a:ln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30"/>
                  </a:lnTo>
                  <a:lnTo>
                    <a:pt x="0" y="2978"/>
                  </a:lnTo>
                  <a:lnTo>
                    <a:pt x="0" y="2978"/>
                  </a:lnTo>
                  <a:lnTo>
                    <a:pt x="48" y="3074"/>
                  </a:lnTo>
                  <a:lnTo>
                    <a:pt x="96" y="3171"/>
                  </a:lnTo>
                  <a:lnTo>
                    <a:pt x="336" y="3315"/>
                  </a:lnTo>
                  <a:lnTo>
                    <a:pt x="625" y="3411"/>
                  </a:lnTo>
                  <a:lnTo>
                    <a:pt x="961" y="3507"/>
                  </a:lnTo>
                  <a:lnTo>
                    <a:pt x="1633" y="3555"/>
                  </a:lnTo>
                  <a:lnTo>
                    <a:pt x="2113" y="3555"/>
                  </a:lnTo>
                  <a:lnTo>
                    <a:pt x="2113" y="3555"/>
                  </a:lnTo>
                  <a:lnTo>
                    <a:pt x="2209" y="3555"/>
                  </a:lnTo>
                  <a:lnTo>
                    <a:pt x="2209" y="3555"/>
                  </a:lnTo>
                  <a:lnTo>
                    <a:pt x="2642" y="3795"/>
                  </a:lnTo>
                  <a:lnTo>
                    <a:pt x="3026" y="3939"/>
                  </a:lnTo>
                  <a:lnTo>
                    <a:pt x="3362" y="3987"/>
                  </a:lnTo>
                  <a:lnTo>
                    <a:pt x="3362" y="3987"/>
                  </a:lnTo>
                  <a:lnTo>
                    <a:pt x="3506" y="3987"/>
                  </a:lnTo>
                  <a:lnTo>
                    <a:pt x="3602" y="3891"/>
                  </a:lnTo>
                  <a:lnTo>
                    <a:pt x="3602" y="3891"/>
                  </a:lnTo>
                  <a:lnTo>
                    <a:pt x="3842" y="3507"/>
                  </a:lnTo>
                  <a:lnTo>
                    <a:pt x="3890" y="3267"/>
                  </a:lnTo>
                  <a:lnTo>
                    <a:pt x="3938" y="3074"/>
                  </a:lnTo>
                  <a:lnTo>
                    <a:pt x="3938" y="3074"/>
                  </a:lnTo>
                  <a:lnTo>
                    <a:pt x="3890" y="2882"/>
                  </a:lnTo>
                  <a:lnTo>
                    <a:pt x="3794" y="2738"/>
                  </a:lnTo>
                  <a:lnTo>
                    <a:pt x="3794" y="2738"/>
                  </a:lnTo>
                  <a:lnTo>
                    <a:pt x="3650" y="2642"/>
                  </a:lnTo>
                  <a:lnTo>
                    <a:pt x="3506" y="2594"/>
                  </a:lnTo>
                  <a:lnTo>
                    <a:pt x="3170" y="2546"/>
                  </a:lnTo>
                  <a:lnTo>
                    <a:pt x="3170" y="2546"/>
                  </a:lnTo>
                  <a:lnTo>
                    <a:pt x="2834" y="2594"/>
                  </a:lnTo>
                  <a:lnTo>
                    <a:pt x="2690" y="2594"/>
                  </a:lnTo>
                  <a:lnTo>
                    <a:pt x="2690" y="2594"/>
                  </a:lnTo>
                  <a:lnTo>
                    <a:pt x="2690" y="2594"/>
                  </a:lnTo>
                  <a:lnTo>
                    <a:pt x="2690" y="2594"/>
                  </a:lnTo>
                  <a:lnTo>
                    <a:pt x="4226" y="1970"/>
                  </a:lnTo>
                  <a:lnTo>
                    <a:pt x="5235" y="1490"/>
                  </a:lnTo>
                  <a:lnTo>
                    <a:pt x="5619" y="1298"/>
                  </a:lnTo>
                  <a:lnTo>
                    <a:pt x="5715" y="1249"/>
                  </a:lnTo>
                  <a:lnTo>
                    <a:pt x="5715" y="1153"/>
                  </a:lnTo>
                  <a:lnTo>
                    <a:pt x="5715" y="1153"/>
                  </a:lnTo>
                  <a:lnTo>
                    <a:pt x="5715" y="1153"/>
                  </a:lnTo>
                  <a:lnTo>
                    <a:pt x="5715" y="1153"/>
                  </a:lnTo>
                  <a:lnTo>
                    <a:pt x="5619" y="913"/>
                  </a:lnTo>
                  <a:lnTo>
                    <a:pt x="5475" y="529"/>
                  </a:lnTo>
                  <a:lnTo>
                    <a:pt x="5283" y="145"/>
                  </a:lnTo>
                  <a:lnTo>
                    <a:pt x="5187" y="49"/>
                  </a:lnTo>
                  <a:lnTo>
                    <a:pt x="5091" y="1"/>
                  </a:lnTo>
                  <a:lnTo>
                    <a:pt x="5091" y="1"/>
                  </a:lnTo>
                  <a:lnTo>
                    <a:pt x="509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4" name="Google Shape;5244;p76"/>
            <p:cNvSpPr/>
            <p:nvPr/>
          </p:nvSpPr>
          <p:spPr>
            <a:xfrm>
              <a:off x="443425" y="1641225"/>
              <a:ext cx="139300" cy="92475"/>
            </a:xfrm>
            <a:custGeom>
              <a:avLst/>
              <a:gdLst/>
              <a:ahLst/>
              <a:cxnLst/>
              <a:rect l="l" t="t" r="r" b="b"/>
              <a:pathLst>
                <a:path w="5572" h="3699" extrusionOk="0">
                  <a:moveTo>
                    <a:pt x="5235" y="1"/>
                  </a:moveTo>
                  <a:lnTo>
                    <a:pt x="4130" y="529"/>
                  </a:lnTo>
                  <a:lnTo>
                    <a:pt x="2594" y="1250"/>
                  </a:lnTo>
                  <a:lnTo>
                    <a:pt x="1777" y="1682"/>
                  </a:lnTo>
                  <a:lnTo>
                    <a:pt x="1057" y="2114"/>
                  </a:lnTo>
                  <a:lnTo>
                    <a:pt x="433" y="2546"/>
                  </a:lnTo>
                  <a:lnTo>
                    <a:pt x="0" y="2931"/>
                  </a:lnTo>
                  <a:lnTo>
                    <a:pt x="240" y="3075"/>
                  </a:lnTo>
                  <a:lnTo>
                    <a:pt x="577" y="3171"/>
                  </a:lnTo>
                  <a:lnTo>
                    <a:pt x="1249" y="3267"/>
                  </a:lnTo>
                  <a:lnTo>
                    <a:pt x="2065" y="3267"/>
                  </a:lnTo>
                  <a:lnTo>
                    <a:pt x="2257" y="3411"/>
                  </a:lnTo>
                  <a:lnTo>
                    <a:pt x="2690" y="3603"/>
                  </a:lnTo>
                  <a:lnTo>
                    <a:pt x="2930" y="3651"/>
                  </a:lnTo>
                  <a:lnTo>
                    <a:pt x="3170" y="3699"/>
                  </a:lnTo>
                  <a:lnTo>
                    <a:pt x="3362" y="3699"/>
                  </a:lnTo>
                  <a:lnTo>
                    <a:pt x="3410" y="3651"/>
                  </a:lnTo>
                  <a:lnTo>
                    <a:pt x="3458" y="3603"/>
                  </a:lnTo>
                  <a:lnTo>
                    <a:pt x="3650" y="3315"/>
                  </a:lnTo>
                  <a:lnTo>
                    <a:pt x="3746" y="2979"/>
                  </a:lnTo>
                  <a:lnTo>
                    <a:pt x="3794" y="2834"/>
                  </a:lnTo>
                  <a:lnTo>
                    <a:pt x="3794" y="2690"/>
                  </a:lnTo>
                  <a:lnTo>
                    <a:pt x="3746" y="2546"/>
                  </a:lnTo>
                  <a:lnTo>
                    <a:pt x="3650" y="2450"/>
                  </a:lnTo>
                  <a:lnTo>
                    <a:pt x="3506" y="2354"/>
                  </a:lnTo>
                  <a:lnTo>
                    <a:pt x="3314" y="2306"/>
                  </a:lnTo>
                  <a:lnTo>
                    <a:pt x="2978" y="2258"/>
                  </a:lnTo>
                  <a:lnTo>
                    <a:pt x="2690" y="2306"/>
                  </a:lnTo>
                  <a:lnTo>
                    <a:pt x="2546" y="2306"/>
                  </a:lnTo>
                  <a:lnTo>
                    <a:pt x="4082" y="1682"/>
                  </a:lnTo>
                  <a:lnTo>
                    <a:pt x="5139" y="1202"/>
                  </a:lnTo>
                  <a:lnTo>
                    <a:pt x="5475" y="1010"/>
                  </a:lnTo>
                  <a:lnTo>
                    <a:pt x="5571" y="913"/>
                  </a:lnTo>
                  <a:lnTo>
                    <a:pt x="5571" y="865"/>
                  </a:lnTo>
                  <a:lnTo>
                    <a:pt x="5475" y="529"/>
                  </a:lnTo>
                  <a:lnTo>
                    <a:pt x="5235"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5" name="Google Shape;5245;p76"/>
            <p:cNvSpPr/>
            <p:nvPr/>
          </p:nvSpPr>
          <p:spPr>
            <a:xfrm>
              <a:off x="780800" y="1607625"/>
              <a:ext cx="237750" cy="390225"/>
            </a:xfrm>
            <a:custGeom>
              <a:avLst/>
              <a:gdLst/>
              <a:ahLst/>
              <a:cxnLst/>
              <a:rect l="l" t="t" r="r" b="b"/>
              <a:pathLst>
                <a:path w="9510" h="15609" extrusionOk="0">
                  <a:moveTo>
                    <a:pt x="5619" y="0"/>
                  </a:moveTo>
                  <a:lnTo>
                    <a:pt x="0" y="1345"/>
                  </a:lnTo>
                  <a:lnTo>
                    <a:pt x="2978" y="8213"/>
                  </a:lnTo>
                  <a:lnTo>
                    <a:pt x="5091" y="13063"/>
                  </a:lnTo>
                  <a:lnTo>
                    <a:pt x="6196" y="15512"/>
                  </a:lnTo>
                  <a:lnTo>
                    <a:pt x="6292" y="15608"/>
                  </a:lnTo>
                  <a:lnTo>
                    <a:pt x="6628" y="15608"/>
                  </a:lnTo>
                  <a:lnTo>
                    <a:pt x="6868" y="15512"/>
                  </a:lnTo>
                  <a:lnTo>
                    <a:pt x="7396" y="15272"/>
                  </a:lnTo>
                  <a:lnTo>
                    <a:pt x="8021" y="14888"/>
                  </a:lnTo>
                  <a:lnTo>
                    <a:pt x="8597" y="14504"/>
                  </a:lnTo>
                  <a:lnTo>
                    <a:pt x="9077" y="14072"/>
                  </a:lnTo>
                  <a:lnTo>
                    <a:pt x="9413" y="13687"/>
                  </a:lnTo>
                  <a:lnTo>
                    <a:pt x="9461" y="13543"/>
                  </a:lnTo>
                  <a:lnTo>
                    <a:pt x="9509" y="13399"/>
                  </a:lnTo>
                  <a:lnTo>
                    <a:pt x="9461" y="13255"/>
                  </a:lnTo>
                  <a:lnTo>
                    <a:pt x="9365" y="13207"/>
                  </a:lnTo>
                  <a:lnTo>
                    <a:pt x="9317" y="13159"/>
                  </a:lnTo>
                  <a:lnTo>
                    <a:pt x="9221" y="13159"/>
                  </a:lnTo>
                  <a:lnTo>
                    <a:pt x="8981" y="13207"/>
                  </a:lnTo>
                  <a:lnTo>
                    <a:pt x="8789" y="13351"/>
                  </a:lnTo>
                  <a:lnTo>
                    <a:pt x="8357" y="13687"/>
                  </a:lnTo>
                  <a:lnTo>
                    <a:pt x="8165" y="13880"/>
                  </a:lnTo>
                  <a:lnTo>
                    <a:pt x="7925" y="13111"/>
                  </a:lnTo>
                  <a:lnTo>
                    <a:pt x="7684" y="12247"/>
                  </a:lnTo>
                  <a:lnTo>
                    <a:pt x="7252" y="10182"/>
                  </a:lnTo>
                  <a:lnTo>
                    <a:pt x="6820" y="7876"/>
                  </a:lnTo>
                  <a:lnTo>
                    <a:pt x="6436" y="5571"/>
                  </a:lnTo>
                  <a:lnTo>
                    <a:pt x="5811" y="1633"/>
                  </a:lnTo>
                  <a:lnTo>
                    <a:pt x="561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6" name="Google Shape;5246;p76"/>
            <p:cNvSpPr/>
            <p:nvPr/>
          </p:nvSpPr>
          <p:spPr>
            <a:xfrm>
              <a:off x="780800" y="1607625"/>
              <a:ext cx="237750" cy="390225"/>
            </a:xfrm>
            <a:custGeom>
              <a:avLst/>
              <a:gdLst/>
              <a:ahLst/>
              <a:cxnLst/>
              <a:rect l="l" t="t" r="r" b="b"/>
              <a:pathLst>
                <a:path w="9510" h="15609" fill="none" extrusionOk="0">
                  <a:moveTo>
                    <a:pt x="5619" y="0"/>
                  </a:moveTo>
                  <a:lnTo>
                    <a:pt x="5619" y="0"/>
                  </a:lnTo>
                  <a:lnTo>
                    <a:pt x="5811" y="1633"/>
                  </a:lnTo>
                  <a:lnTo>
                    <a:pt x="6436" y="5571"/>
                  </a:lnTo>
                  <a:lnTo>
                    <a:pt x="6820" y="7876"/>
                  </a:lnTo>
                  <a:lnTo>
                    <a:pt x="7252" y="10182"/>
                  </a:lnTo>
                  <a:lnTo>
                    <a:pt x="7684" y="12247"/>
                  </a:lnTo>
                  <a:lnTo>
                    <a:pt x="7925" y="13111"/>
                  </a:lnTo>
                  <a:lnTo>
                    <a:pt x="8165" y="13880"/>
                  </a:lnTo>
                  <a:lnTo>
                    <a:pt x="8165" y="13880"/>
                  </a:lnTo>
                  <a:lnTo>
                    <a:pt x="8357" y="13687"/>
                  </a:lnTo>
                  <a:lnTo>
                    <a:pt x="8789" y="13351"/>
                  </a:lnTo>
                  <a:lnTo>
                    <a:pt x="8981" y="13207"/>
                  </a:lnTo>
                  <a:lnTo>
                    <a:pt x="9221" y="13159"/>
                  </a:lnTo>
                  <a:lnTo>
                    <a:pt x="9317" y="13159"/>
                  </a:lnTo>
                  <a:lnTo>
                    <a:pt x="9365" y="13207"/>
                  </a:lnTo>
                  <a:lnTo>
                    <a:pt x="9461" y="13255"/>
                  </a:lnTo>
                  <a:lnTo>
                    <a:pt x="9509" y="13399"/>
                  </a:lnTo>
                  <a:lnTo>
                    <a:pt x="9509" y="13399"/>
                  </a:lnTo>
                  <a:lnTo>
                    <a:pt x="9461" y="13543"/>
                  </a:lnTo>
                  <a:lnTo>
                    <a:pt x="9413" y="13687"/>
                  </a:lnTo>
                  <a:lnTo>
                    <a:pt x="9077" y="14072"/>
                  </a:lnTo>
                  <a:lnTo>
                    <a:pt x="8597" y="14504"/>
                  </a:lnTo>
                  <a:lnTo>
                    <a:pt x="8021" y="14888"/>
                  </a:lnTo>
                  <a:lnTo>
                    <a:pt x="7396" y="15272"/>
                  </a:lnTo>
                  <a:lnTo>
                    <a:pt x="6868" y="15512"/>
                  </a:lnTo>
                  <a:lnTo>
                    <a:pt x="6628" y="15608"/>
                  </a:lnTo>
                  <a:lnTo>
                    <a:pt x="6436" y="15608"/>
                  </a:lnTo>
                  <a:lnTo>
                    <a:pt x="6292" y="15608"/>
                  </a:lnTo>
                  <a:lnTo>
                    <a:pt x="6196" y="15512"/>
                  </a:lnTo>
                  <a:lnTo>
                    <a:pt x="6196" y="15512"/>
                  </a:lnTo>
                  <a:lnTo>
                    <a:pt x="5091" y="13063"/>
                  </a:lnTo>
                  <a:lnTo>
                    <a:pt x="2978" y="8213"/>
                  </a:lnTo>
                  <a:lnTo>
                    <a:pt x="0" y="1345"/>
                  </a:lnTo>
                  <a:lnTo>
                    <a:pt x="56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7" name="Google Shape;5247;p76"/>
            <p:cNvSpPr/>
            <p:nvPr/>
          </p:nvSpPr>
          <p:spPr>
            <a:xfrm>
              <a:off x="951275" y="1802125"/>
              <a:ext cx="2450" cy="16825"/>
            </a:xfrm>
            <a:custGeom>
              <a:avLst/>
              <a:gdLst/>
              <a:ahLst/>
              <a:cxnLst/>
              <a:rect l="l" t="t" r="r" b="b"/>
              <a:pathLst>
                <a:path w="98" h="673" extrusionOk="0">
                  <a:moveTo>
                    <a:pt x="1" y="0"/>
                  </a:moveTo>
                  <a:lnTo>
                    <a:pt x="1" y="0"/>
                  </a:lnTo>
                  <a:lnTo>
                    <a:pt x="97" y="673"/>
                  </a:lnTo>
                  <a:lnTo>
                    <a:pt x="97" y="673"/>
                  </a:lnTo>
                  <a:lnTo>
                    <a:pt x="97" y="673"/>
                  </a:lnTo>
                  <a:lnTo>
                    <a:pt x="1" y="0"/>
                  </a:lnTo>
                  <a:lnTo>
                    <a:pt x="1" y="0"/>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8" name="Google Shape;5248;p76"/>
            <p:cNvSpPr/>
            <p:nvPr/>
          </p:nvSpPr>
          <p:spPr>
            <a:xfrm>
              <a:off x="951275" y="1802125"/>
              <a:ext cx="2450" cy="16825"/>
            </a:xfrm>
            <a:custGeom>
              <a:avLst/>
              <a:gdLst/>
              <a:ahLst/>
              <a:cxnLst/>
              <a:rect l="l" t="t" r="r" b="b"/>
              <a:pathLst>
                <a:path w="98" h="673" fill="none" extrusionOk="0">
                  <a:moveTo>
                    <a:pt x="1" y="0"/>
                  </a:moveTo>
                  <a:lnTo>
                    <a:pt x="1" y="0"/>
                  </a:lnTo>
                  <a:lnTo>
                    <a:pt x="97" y="673"/>
                  </a:lnTo>
                  <a:lnTo>
                    <a:pt x="97" y="673"/>
                  </a:lnTo>
                  <a:lnTo>
                    <a:pt x="97" y="67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9" name="Google Shape;5249;p76"/>
            <p:cNvSpPr/>
            <p:nvPr/>
          </p:nvSpPr>
          <p:spPr>
            <a:xfrm>
              <a:off x="851625" y="1790125"/>
              <a:ext cx="102100" cy="40825"/>
            </a:xfrm>
            <a:custGeom>
              <a:avLst/>
              <a:gdLst/>
              <a:ahLst/>
              <a:cxnLst/>
              <a:rect l="l" t="t" r="r" b="b"/>
              <a:pathLst>
                <a:path w="4084" h="1633" extrusionOk="0">
                  <a:moveTo>
                    <a:pt x="3891" y="0"/>
                  </a:moveTo>
                  <a:lnTo>
                    <a:pt x="1" y="624"/>
                  </a:lnTo>
                  <a:lnTo>
                    <a:pt x="481" y="1633"/>
                  </a:lnTo>
                  <a:lnTo>
                    <a:pt x="4083" y="1153"/>
                  </a:lnTo>
                  <a:lnTo>
                    <a:pt x="3987" y="480"/>
                  </a:lnTo>
                  <a:lnTo>
                    <a:pt x="3891"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0" name="Google Shape;5250;p76"/>
            <p:cNvSpPr/>
            <p:nvPr/>
          </p:nvSpPr>
          <p:spPr>
            <a:xfrm>
              <a:off x="851625" y="1790125"/>
              <a:ext cx="102100" cy="40825"/>
            </a:xfrm>
            <a:custGeom>
              <a:avLst/>
              <a:gdLst/>
              <a:ahLst/>
              <a:cxnLst/>
              <a:rect l="l" t="t" r="r" b="b"/>
              <a:pathLst>
                <a:path w="4084" h="1633" fill="none" extrusionOk="0">
                  <a:moveTo>
                    <a:pt x="3891" y="0"/>
                  </a:moveTo>
                  <a:lnTo>
                    <a:pt x="1" y="624"/>
                  </a:lnTo>
                  <a:lnTo>
                    <a:pt x="1" y="624"/>
                  </a:lnTo>
                  <a:lnTo>
                    <a:pt x="481" y="1633"/>
                  </a:lnTo>
                  <a:lnTo>
                    <a:pt x="4083" y="1153"/>
                  </a:lnTo>
                  <a:lnTo>
                    <a:pt x="4083" y="1153"/>
                  </a:lnTo>
                  <a:lnTo>
                    <a:pt x="3987" y="480"/>
                  </a:lnTo>
                  <a:lnTo>
                    <a:pt x="389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1" name="Google Shape;5251;p76"/>
            <p:cNvSpPr/>
            <p:nvPr/>
          </p:nvSpPr>
          <p:spPr>
            <a:xfrm>
              <a:off x="908075" y="1908975"/>
              <a:ext cx="140500" cy="111675"/>
            </a:xfrm>
            <a:custGeom>
              <a:avLst/>
              <a:gdLst/>
              <a:ahLst/>
              <a:cxnLst/>
              <a:rect l="l" t="t" r="r" b="b"/>
              <a:pathLst>
                <a:path w="5620" h="4467"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96" y="3602"/>
                  </a:lnTo>
                  <a:lnTo>
                    <a:pt x="288" y="3987"/>
                  </a:lnTo>
                  <a:lnTo>
                    <a:pt x="480" y="4323"/>
                  </a:lnTo>
                  <a:lnTo>
                    <a:pt x="624" y="4419"/>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571" y="1105"/>
                  </a:lnTo>
                  <a:lnTo>
                    <a:pt x="5475" y="1009"/>
                  </a:lnTo>
                  <a:lnTo>
                    <a:pt x="5187" y="865"/>
                  </a:lnTo>
                  <a:lnTo>
                    <a:pt x="4803" y="769"/>
                  </a:lnTo>
                  <a:lnTo>
                    <a:pt x="4418" y="721"/>
                  </a:lnTo>
                  <a:lnTo>
                    <a:pt x="3362" y="721"/>
                  </a:lnTo>
                  <a:lnTo>
                    <a:pt x="3218" y="577"/>
                  </a:lnTo>
                  <a:lnTo>
                    <a:pt x="2930" y="289"/>
                  </a:lnTo>
                  <a:lnTo>
                    <a:pt x="2738" y="145"/>
                  </a:lnTo>
                  <a:lnTo>
                    <a:pt x="2545" y="49"/>
                  </a:lnTo>
                  <a:lnTo>
                    <a:pt x="240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2" name="Google Shape;5252;p76"/>
            <p:cNvSpPr/>
            <p:nvPr/>
          </p:nvSpPr>
          <p:spPr>
            <a:xfrm>
              <a:off x="908075" y="1908975"/>
              <a:ext cx="140500" cy="111675"/>
            </a:xfrm>
            <a:custGeom>
              <a:avLst/>
              <a:gdLst/>
              <a:ahLst/>
              <a:cxnLst/>
              <a:rect l="l" t="t" r="r" b="b"/>
              <a:pathLst>
                <a:path w="5620" h="4467" fill="none" extrusionOk="0">
                  <a:moveTo>
                    <a:pt x="2305" y="97"/>
                  </a:moveTo>
                  <a:lnTo>
                    <a:pt x="2305" y="97"/>
                  </a:lnTo>
                  <a:lnTo>
                    <a:pt x="2113" y="385"/>
                  </a:lnTo>
                  <a:lnTo>
                    <a:pt x="1873" y="673"/>
                  </a:lnTo>
                  <a:lnTo>
                    <a:pt x="1777" y="817"/>
                  </a:lnTo>
                  <a:lnTo>
                    <a:pt x="1729" y="961"/>
                  </a:lnTo>
                  <a:lnTo>
                    <a:pt x="1729" y="1057"/>
                  </a:lnTo>
                  <a:lnTo>
                    <a:pt x="1825" y="1201"/>
                  </a:lnTo>
                  <a:lnTo>
                    <a:pt x="1825" y="1201"/>
                  </a:lnTo>
                  <a:lnTo>
                    <a:pt x="2161" y="1393"/>
                  </a:lnTo>
                  <a:lnTo>
                    <a:pt x="2545" y="1537"/>
                  </a:lnTo>
                  <a:lnTo>
                    <a:pt x="2930" y="1730"/>
                  </a:lnTo>
                  <a:lnTo>
                    <a:pt x="2930" y="1730"/>
                  </a:lnTo>
                  <a:lnTo>
                    <a:pt x="1441" y="2450"/>
                  </a:lnTo>
                  <a:lnTo>
                    <a:pt x="432" y="2978"/>
                  </a:lnTo>
                  <a:lnTo>
                    <a:pt x="96" y="3218"/>
                  </a:lnTo>
                  <a:lnTo>
                    <a:pt x="0" y="3266"/>
                  </a:lnTo>
                  <a:lnTo>
                    <a:pt x="0" y="3314"/>
                  </a:lnTo>
                  <a:lnTo>
                    <a:pt x="0" y="3314"/>
                  </a:lnTo>
                  <a:lnTo>
                    <a:pt x="96" y="3602"/>
                  </a:lnTo>
                  <a:lnTo>
                    <a:pt x="288" y="3987"/>
                  </a:lnTo>
                  <a:lnTo>
                    <a:pt x="480" y="4323"/>
                  </a:lnTo>
                  <a:lnTo>
                    <a:pt x="624" y="4419"/>
                  </a:lnTo>
                  <a:lnTo>
                    <a:pt x="720" y="4467"/>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619" y="1201"/>
                  </a:lnTo>
                  <a:lnTo>
                    <a:pt x="5571" y="1105"/>
                  </a:lnTo>
                  <a:lnTo>
                    <a:pt x="5475" y="1009"/>
                  </a:lnTo>
                  <a:lnTo>
                    <a:pt x="5187" y="865"/>
                  </a:lnTo>
                  <a:lnTo>
                    <a:pt x="4803" y="769"/>
                  </a:lnTo>
                  <a:lnTo>
                    <a:pt x="4418" y="721"/>
                  </a:lnTo>
                  <a:lnTo>
                    <a:pt x="3650" y="721"/>
                  </a:lnTo>
                  <a:lnTo>
                    <a:pt x="3362" y="721"/>
                  </a:lnTo>
                  <a:lnTo>
                    <a:pt x="3362" y="721"/>
                  </a:lnTo>
                  <a:lnTo>
                    <a:pt x="3218" y="577"/>
                  </a:lnTo>
                  <a:lnTo>
                    <a:pt x="2930" y="289"/>
                  </a:lnTo>
                  <a:lnTo>
                    <a:pt x="2738" y="145"/>
                  </a:lnTo>
                  <a:lnTo>
                    <a:pt x="2545" y="49"/>
                  </a:lnTo>
                  <a:lnTo>
                    <a:pt x="2401" y="1"/>
                  </a:lnTo>
                  <a:lnTo>
                    <a:pt x="2353" y="49"/>
                  </a:lnTo>
                  <a:lnTo>
                    <a:pt x="2305" y="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3" name="Google Shape;5253;p76"/>
            <p:cNvSpPr/>
            <p:nvPr/>
          </p:nvSpPr>
          <p:spPr>
            <a:xfrm>
              <a:off x="908075" y="1908975"/>
              <a:ext cx="140500" cy="111675"/>
            </a:xfrm>
            <a:custGeom>
              <a:avLst/>
              <a:gdLst/>
              <a:ahLst/>
              <a:cxnLst/>
              <a:rect l="l" t="t" r="r" b="b"/>
              <a:pathLst>
                <a:path w="5620" h="4467" extrusionOk="0">
                  <a:moveTo>
                    <a:pt x="2449" y="1"/>
                  </a:moveTo>
                  <a:lnTo>
                    <a:pt x="2353" y="49"/>
                  </a:lnTo>
                  <a:lnTo>
                    <a:pt x="2305" y="97"/>
                  </a:lnTo>
                  <a:lnTo>
                    <a:pt x="2161" y="337"/>
                  </a:lnTo>
                  <a:lnTo>
                    <a:pt x="1969" y="529"/>
                  </a:lnTo>
                  <a:lnTo>
                    <a:pt x="1777" y="769"/>
                  </a:lnTo>
                  <a:lnTo>
                    <a:pt x="1729" y="865"/>
                  </a:lnTo>
                  <a:lnTo>
                    <a:pt x="1729" y="1009"/>
                  </a:lnTo>
                  <a:lnTo>
                    <a:pt x="1777" y="1105"/>
                  </a:lnTo>
                  <a:lnTo>
                    <a:pt x="1825" y="1201"/>
                  </a:lnTo>
                  <a:lnTo>
                    <a:pt x="2161" y="1393"/>
                  </a:lnTo>
                  <a:lnTo>
                    <a:pt x="2545" y="1537"/>
                  </a:lnTo>
                  <a:lnTo>
                    <a:pt x="2930" y="1730"/>
                  </a:lnTo>
                  <a:lnTo>
                    <a:pt x="1441" y="2450"/>
                  </a:lnTo>
                  <a:lnTo>
                    <a:pt x="432" y="2978"/>
                  </a:lnTo>
                  <a:lnTo>
                    <a:pt x="96" y="3170"/>
                  </a:lnTo>
                  <a:lnTo>
                    <a:pt x="0" y="3266"/>
                  </a:lnTo>
                  <a:lnTo>
                    <a:pt x="0" y="3314"/>
                  </a:lnTo>
                  <a:lnTo>
                    <a:pt x="96" y="3602"/>
                  </a:lnTo>
                  <a:lnTo>
                    <a:pt x="288" y="3987"/>
                  </a:lnTo>
                  <a:lnTo>
                    <a:pt x="480" y="4323"/>
                  </a:lnTo>
                  <a:lnTo>
                    <a:pt x="624" y="4419"/>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01"/>
                  </a:lnTo>
                  <a:lnTo>
                    <a:pt x="5523" y="1057"/>
                  </a:lnTo>
                  <a:lnTo>
                    <a:pt x="5379" y="961"/>
                  </a:lnTo>
                  <a:lnTo>
                    <a:pt x="5187" y="865"/>
                  </a:lnTo>
                  <a:lnTo>
                    <a:pt x="4947" y="817"/>
                  </a:lnTo>
                  <a:lnTo>
                    <a:pt x="4418" y="721"/>
                  </a:lnTo>
                  <a:lnTo>
                    <a:pt x="3362" y="721"/>
                  </a:lnTo>
                  <a:lnTo>
                    <a:pt x="3026" y="385"/>
                  </a:lnTo>
                  <a:lnTo>
                    <a:pt x="2738" y="145"/>
                  </a:lnTo>
                  <a:lnTo>
                    <a:pt x="2593" y="49"/>
                  </a:lnTo>
                  <a:lnTo>
                    <a:pt x="2449"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4" name="Google Shape;5254;p76"/>
            <p:cNvSpPr/>
            <p:nvPr/>
          </p:nvSpPr>
          <p:spPr>
            <a:xfrm>
              <a:off x="908075" y="1908975"/>
              <a:ext cx="140500" cy="111675"/>
            </a:xfrm>
            <a:custGeom>
              <a:avLst/>
              <a:gdLst/>
              <a:ahLst/>
              <a:cxnLst/>
              <a:rect l="l" t="t" r="r" b="b"/>
              <a:pathLst>
                <a:path w="5620" h="4467" fill="none" extrusionOk="0">
                  <a:moveTo>
                    <a:pt x="2449" y="1"/>
                  </a:moveTo>
                  <a:lnTo>
                    <a:pt x="2449" y="1"/>
                  </a:lnTo>
                  <a:lnTo>
                    <a:pt x="2353" y="49"/>
                  </a:lnTo>
                  <a:lnTo>
                    <a:pt x="2305" y="97"/>
                  </a:lnTo>
                  <a:lnTo>
                    <a:pt x="2305" y="97"/>
                  </a:lnTo>
                  <a:lnTo>
                    <a:pt x="2161" y="337"/>
                  </a:lnTo>
                  <a:lnTo>
                    <a:pt x="1969" y="529"/>
                  </a:lnTo>
                  <a:lnTo>
                    <a:pt x="1777" y="769"/>
                  </a:lnTo>
                  <a:lnTo>
                    <a:pt x="1729" y="865"/>
                  </a:lnTo>
                  <a:lnTo>
                    <a:pt x="1729" y="1009"/>
                  </a:lnTo>
                  <a:lnTo>
                    <a:pt x="1729" y="1009"/>
                  </a:lnTo>
                  <a:lnTo>
                    <a:pt x="1777" y="1105"/>
                  </a:lnTo>
                  <a:lnTo>
                    <a:pt x="1825" y="1201"/>
                  </a:lnTo>
                  <a:lnTo>
                    <a:pt x="1825" y="1201"/>
                  </a:lnTo>
                  <a:lnTo>
                    <a:pt x="2161" y="1393"/>
                  </a:lnTo>
                  <a:lnTo>
                    <a:pt x="2545" y="1537"/>
                  </a:lnTo>
                  <a:lnTo>
                    <a:pt x="2930" y="1730"/>
                  </a:lnTo>
                  <a:lnTo>
                    <a:pt x="2930" y="1730"/>
                  </a:lnTo>
                  <a:lnTo>
                    <a:pt x="2930" y="1730"/>
                  </a:lnTo>
                  <a:lnTo>
                    <a:pt x="2930" y="1730"/>
                  </a:lnTo>
                  <a:lnTo>
                    <a:pt x="1441" y="2450"/>
                  </a:lnTo>
                  <a:lnTo>
                    <a:pt x="432" y="2978"/>
                  </a:lnTo>
                  <a:lnTo>
                    <a:pt x="96" y="3170"/>
                  </a:lnTo>
                  <a:lnTo>
                    <a:pt x="0" y="3266"/>
                  </a:lnTo>
                  <a:lnTo>
                    <a:pt x="0" y="3314"/>
                  </a:lnTo>
                  <a:lnTo>
                    <a:pt x="0" y="3314"/>
                  </a:lnTo>
                  <a:lnTo>
                    <a:pt x="0" y="3314"/>
                  </a:lnTo>
                  <a:lnTo>
                    <a:pt x="0" y="3314"/>
                  </a:lnTo>
                  <a:lnTo>
                    <a:pt x="96" y="3602"/>
                  </a:lnTo>
                  <a:lnTo>
                    <a:pt x="288" y="3987"/>
                  </a:lnTo>
                  <a:lnTo>
                    <a:pt x="480" y="4323"/>
                  </a:lnTo>
                  <a:lnTo>
                    <a:pt x="624" y="4419"/>
                  </a:lnTo>
                  <a:lnTo>
                    <a:pt x="720" y="4467"/>
                  </a:lnTo>
                  <a:lnTo>
                    <a:pt x="720" y="4467"/>
                  </a:lnTo>
                  <a:lnTo>
                    <a:pt x="720" y="4467"/>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49"/>
                  </a:lnTo>
                  <a:lnTo>
                    <a:pt x="5619" y="1201"/>
                  </a:lnTo>
                  <a:lnTo>
                    <a:pt x="5619" y="1201"/>
                  </a:lnTo>
                  <a:lnTo>
                    <a:pt x="5523" y="1057"/>
                  </a:lnTo>
                  <a:lnTo>
                    <a:pt x="5379" y="961"/>
                  </a:lnTo>
                  <a:lnTo>
                    <a:pt x="5187" y="865"/>
                  </a:lnTo>
                  <a:lnTo>
                    <a:pt x="4947" y="817"/>
                  </a:lnTo>
                  <a:lnTo>
                    <a:pt x="4418" y="721"/>
                  </a:lnTo>
                  <a:lnTo>
                    <a:pt x="3938" y="721"/>
                  </a:lnTo>
                  <a:lnTo>
                    <a:pt x="3938" y="721"/>
                  </a:lnTo>
                  <a:lnTo>
                    <a:pt x="3362" y="721"/>
                  </a:lnTo>
                  <a:lnTo>
                    <a:pt x="3362" y="721"/>
                  </a:lnTo>
                  <a:lnTo>
                    <a:pt x="3026" y="385"/>
                  </a:lnTo>
                  <a:lnTo>
                    <a:pt x="2738" y="145"/>
                  </a:lnTo>
                  <a:lnTo>
                    <a:pt x="2593" y="49"/>
                  </a:lnTo>
                  <a:lnTo>
                    <a:pt x="24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5" name="Google Shape;5255;p76"/>
            <p:cNvSpPr/>
            <p:nvPr/>
          </p:nvSpPr>
          <p:spPr>
            <a:xfrm>
              <a:off x="908075" y="1908975"/>
              <a:ext cx="135675" cy="104475"/>
            </a:xfrm>
            <a:custGeom>
              <a:avLst/>
              <a:gdLst/>
              <a:ahLst/>
              <a:cxnLst/>
              <a:rect l="l" t="t" r="r" b="b"/>
              <a:pathLst>
                <a:path w="5427" h="4179"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144" y="3699"/>
                  </a:lnTo>
                  <a:lnTo>
                    <a:pt x="384" y="4179"/>
                  </a:lnTo>
                  <a:lnTo>
                    <a:pt x="1441" y="3602"/>
                  </a:lnTo>
                  <a:lnTo>
                    <a:pt x="2978" y="2786"/>
                  </a:lnTo>
                  <a:lnTo>
                    <a:pt x="3746" y="2306"/>
                  </a:lnTo>
                  <a:lnTo>
                    <a:pt x="4418" y="1826"/>
                  </a:lnTo>
                  <a:lnTo>
                    <a:pt x="5043" y="1393"/>
                  </a:lnTo>
                  <a:lnTo>
                    <a:pt x="5427" y="961"/>
                  </a:lnTo>
                  <a:lnTo>
                    <a:pt x="5187" y="865"/>
                  </a:lnTo>
                  <a:lnTo>
                    <a:pt x="4851" y="769"/>
                  </a:lnTo>
                  <a:lnTo>
                    <a:pt x="4178" y="721"/>
                  </a:lnTo>
                  <a:lnTo>
                    <a:pt x="3362" y="721"/>
                  </a:lnTo>
                  <a:lnTo>
                    <a:pt x="3218" y="577"/>
                  </a:lnTo>
                  <a:lnTo>
                    <a:pt x="2930" y="289"/>
                  </a:lnTo>
                  <a:lnTo>
                    <a:pt x="2738" y="145"/>
                  </a:lnTo>
                  <a:lnTo>
                    <a:pt x="2545" y="49"/>
                  </a:lnTo>
                  <a:lnTo>
                    <a:pt x="2401"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6" name="Google Shape;5256;p76"/>
            <p:cNvSpPr/>
            <p:nvPr/>
          </p:nvSpPr>
          <p:spPr>
            <a:xfrm>
              <a:off x="607900" y="1624425"/>
              <a:ext cx="369825" cy="199325"/>
            </a:xfrm>
            <a:custGeom>
              <a:avLst/>
              <a:gdLst/>
              <a:ahLst/>
              <a:cxnLst/>
              <a:rect l="l" t="t" r="r" b="b"/>
              <a:pathLst>
                <a:path w="14793" h="7973" extrusionOk="0">
                  <a:moveTo>
                    <a:pt x="2450" y="1"/>
                  </a:moveTo>
                  <a:lnTo>
                    <a:pt x="1201" y="1393"/>
                  </a:lnTo>
                  <a:lnTo>
                    <a:pt x="337" y="2402"/>
                  </a:lnTo>
                  <a:lnTo>
                    <a:pt x="97" y="2738"/>
                  </a:lnTo>
                  <a:lnTo>
                    <a:pt x="1" y="2882"/>
                  </a:lnTo>
                  <a:lnTo>
                    <a:pt x="481" y="3603"/>
                  </a:lnTo>
                  <a:lnTo>
                    <a:pt x="1634" y="5043"/>
                  </a:lnTo>
                  <a:lnTo>
                    <a:pt x="2258" y="5764"/>
                  </a:lnTo>
                  <a:lnTo>
                    <a:pt x="2834" y="6388"/>
                  </a:lnTo>
                  <a:lnTo>
                    <a:pt x="3122" y="6628"/>
                  </a:lnTo>
                  <a:lnTo>
                    <a:pt x="3363" y="6820"/>
                  </a:lnTo>
                  <a:lnTo>
                    <a:pt x="3555" y="6916"/>
                  </a:lnTo>
                  <a:lnTo>
                    <a:pt x="3699" y="6916"/>
                  </a:lnTo>
                  <a:lnTo>
                    <a:pt x="3987" y="6676"/>
                  </a:lnTo>
                  <a:lnTo>
                    <a:pt x="4515" y="6196"/>
                  </a:lnTo>
                  <a:lnTo>
                    <a:pt x="5764" y="4851"/>
                  </a:lnTo>
                  <a:lnTo>
                    <a:pt x="7397" y="2978"/>
                  </a:lnTo>
                  <a:lnTo>
                    <a:pt x="7541" y="3747"/>
                  </a:lnTo>
                  <a:lnTo>
                    <a:pt x="7877" y="5476"/>
                  </a:lnTo>
                  <a:lnTo>
                    <a:pt x="8069" y="6388"/>
                  </a:lnTo>
                  <a:lnTo>
                    <a:pt x="8261" y="7156"/>
                  </a:lnTo>
                  <a:lnTo>
                    <a:pt x="8501" y="7733"/>
                  </a:lnTo>
                  <a:lnTo>
                    <a:pt x="8597" y="7925"/>
                  </a:lnTo>
                  <a:lnTo>
                    <a:pt x="8693" y="7973"/>
                  </a:lnTo>
                  <a:lnTo>
                    <a:pt x="9510" y="7973"/>
                  </a:lnTo>
                  <a:lnTo>
                    <a:pt x="10038" y="7877"/>
                  </a:lnTo>
                  <a:lnTo>
                    <a:pt x="9750" y="7252"/>
                  </a:lnTo>
                  <a:lnTo>
                    <a:pt x="13640" y="6628"/>
                  </a:lnTo>
                  <a:lnTo>
                    <a:pt x="13784" y="7397"/>
                  </a:lnTo>
                  <a:lnTo>
                    <a:pt x="13928" y="7348"/>
                  </a:lnTo>
                  <a:lnTo>
                    <a:pt x="14264" y="7204"/>
                  </a:lnTo>
                  <a:lnTo>
                    <a:pt x="14600" y="6964"/>
                  </a:lnTo>
                  <a:lnTo>
                    <a:pt x="14745" y="6820"/>
                  </a:lnTo>
                  <a:lnTo>
                    <a:pt x="14793" y="6676"/>
                  </a:lnTo>
                  <a:lnTo>
                    <a:pt x="14696" y="6292"/>
                  </a:lnTo>
                  <a:lnTo>
                    <a:pt x="14552" y="5572"/>
                  </a:lnTo>
                  <a:lnTo>
                    <a:pt x="13976" y="3603"/>
                  </a:lnTo>
                  <a:lnTo>
                    <a:pt x="13160" y="817"/>
                  </a:lnTo>
                  <a:lnTo>
                    <a:pt x="2450"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7" name="Google Shape;5257;p76"/>
            <p:cNvSpPr/>
            <p:nvPr/>
          </p:nvSpPr>
          <p:spPr>
            <a:xfrm>
              <a:off x="607900" y="1624425"/>
              <a:ext cx="369825" cy="199325"/>
            </a:xfrm>
            <a:custGeom>
              <a:avLst/>
              <a:gdLst/>
              <a:ahLst/>
              <a:cxnLst/>
              <a:rect l="l" t="t" r="r" b="b"/>
              <a:pathLst>
                <a:path w="14793" h="7973" fill="none" extrusionOk="0">
                  <a:moveTo>
                    <a:pt x="2450" y="1"/>
                  </a:moveTo>
                  <a:lnTo>
                    <a:pt x="2450" y="1"/>
                  </a:lnTo>
                  <a:lnTo>
                    <a:pt x="1201" y="1393"/>
                  </a:lnTo>
                  <a:lnTo>
                    <a:pt x="337" y="2402"/>
                  </a:lnTo>
                  <a:lnTo>
                    <a:pt x="97" y="2738"/>
                  </a:lnTo>
                  <a:lnTo>
                    <a:pt x="1" y="2882"/>
                  </a:lnTo>
                  <a:lnTo>
                    <a:pt x="1" y="2882"/>
                  </a:lnTo>
                  <a:lnTo>
                    <a:pt x="481" y="3603"/>
                  </a:lnTo>
                  <a:lnTo>
                    <a:pt x="1634" y="5043"/>
                  </a:lnTo>
                  <a:lnTo>
                    <a:pt x="2258" y="5764"/>
                  </a:lnTo>
                  <a:lnTo>
                    <a:pt x="2834" y="6388"/>
                  </a:lnTo>
                  <a:lnTo>
                    <a:pt x="3122" y="6628"/>
                  </a:lnTo>
                  <a:lnTo>
                    <a:pt x="3363" y="6820"/>
                  </a:lnTo>
                  <a:lnTo>
                    <a:pt x="3555" y="6916"/>
                  </a:lnTo>
                  <a:lnTo>
                    <a:pt x="3699" y="6916"/>
                  </a:lnTo>
                  <a:lnTo>
                    <a:pt x="3699" y="6916"/>
                  </a:lnTo>
                  <a:lnTo>
                    <a:pt x="3987" y="6676"/>
                  </a:lnTo>
                  <a:lnTo>
                    <a:pt x="4515" y="6196"/>
                  </a:lnTo>
                  <a:lnTo>
                    <a:pt x="5764" y="4851"/>
                  </a:lnTo>
                  <a:lnTo>
                    <a:pt x="7397" y="2978"/>
                  </a:lnTo>
                  <a:lnTo>
                    <a:pt x="7397" y="2978"/>
                  </a:lnTo>
                  <a:lnTo>
                    <a:pt x="7541" y="3747"/>
                  </a:lnTo>
                  <a:lnTo>
                    <a:pt x="7877" y="5476"/>
                  </a:lnTo>
                  <a:lnTo>
                    <a:pt x="8069" y="6388"/>
                  </a:lnTo>
                  <a:lnTo>
                    <a:pt x="8261" y="7156"/>
                  </a:lnTo>
                  <a:lnTo>
                    <a:pt x="8501" y="7733"/>
                  </a:lnTo>
                  <a:lnTo>
                    <a:pt x="8597" y="7925"/>
                  </a:lnTo>
                  <a:lnTo>
                    <a:pt x="8693" y="7973"/>
                  </a:lnTo>
                  <a:lnTo>
                    <a:pt x="8693" y="7973"/>
                  </a:lnTo>
                  <a:lnTo>
                    <a:pt x="9078" y="7973"/>
                  </a:lnTo>
                  <a:lnTo>
                    <a:pt x="9510" y="7973"/>
                  </a:lnTo>
                  <a:lnTo>
                    <a:pt x="10038" y="7877"/>
                  </a:lnTo>
                  <a:lnTo>
                    <a:pt x="9750" y="7252"/>
                  </a:lnTo>
                  <a:lnTo>
                    <a:pt x="13640" y="6628"/>
                  </a:lnTo>
                  <a:lnTo>
                    <a:pt x="13784" y="7397"/>
                  </a:lnTo>
                  <a:lnTo>
                    <a:pt x="13784" y="7397"/>
                  </a:lnTo>
                  <a:lnTo>
                    <a:pt x="13928" y="7348"/>
                  </a:lnTo>
                  <a:lnTo>
                    <a:pt x="14264" y="7204"/>
                  </a:lnTo>
                  <a:lnTo>
                    <a:pt x="14600" y="6964"/>
                  </a:lnTo>
                  <a:lnTo>
                    <a:pt x="14745" y="6820"/>
                  </a:lnTo>
                  <a:lnTo>
                    <a:pt x="14793" y="6676"/>
                  </a:lnTo>
                  <a:lnTo>
                    <a:pt x="14793" y="6676"/>
                  </a:lnTo>
                  <a:lnTo>
                    <a:pt x="14696" y="6292"/>
                  </a:lnTo>
                  <a:lnTo>
                    <a:pt x="14552" y="5572"/>
                  </a:lnTo>
                  <a:lnTo>
                    <a:pt x="13976" y="3603"/>
                  </a:lnTo>
                  <a:lnTo>
                    <a:pt x="13160" y="817"/>
                  </a:lnTo>
                  <a:lnTo>
                    <a:pt x="245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8" name="Google Shape;5258;p76"/>
            <p:cNvSpPr/>
            <p:nvPr/>
          </p:nvSpPr>
          <p:spPr>
            <a:xfrm>
              <a:off x="936875" y="1644850"/>
              <a:ext cx="25" cy="25"/>
            </a:xfrm>
            <a:custGeom>
              <a:avLst/>
              <a:gdLst/>
              <a:ahLst/>
              <a:cxnLst/>
              <a:rect l="l" t="t" r="r" b="b"/>
              <a:pathLst>
                <a:path w="1" h="1" extrusionOk="0">
                  <a:moveTo>
                    <a:pt x="1" y="0"/>
                  </a:moveTo>
                  <a:lnTo>
                    <a:pt x="1" y="0"/>
                  </a:lnTo>
                  <a:lnTo>
                    <a:pt x="1"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9" name="Google Shape;5259;p76"/>
            <p:cNvSpPr/>
            <p:nvPr/>
          </p:nvSpPr>
          <p:spPr>
            <a:xfrm>
              <a:off x="936875" y="16448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0" name="Google Shape;5260;p76"/>
            <p:cNvSpPr/>
            <p:nvPr/>
          </p:nvSpPr>
          <p:spPr>
            <a:xfrm>
              <a:off x="648725" y="1637625"/>
              <a:ext cx="292975" cy="22850"/>
            </a:xfrm>
            <a:custGeom>
              <a:avLst/>
              <a:gdLst/>
              <a:ahLst/>
              <a:cxnLst/>
              <a:rect l="l" t="t" r="r" b="b"/>
              <a:pathLst>
                <a:path w="11719" h="914" extrusionOk="0">
                  <a:moveTo>
                    <a:pt x="385" y="1"/>
                  </a:moveTo>
                  <a:lnTo>
                    <a:pt x="1" y="385"/>
                  </a:lnTo>
                  <a:lnTo>
                    <a:pt x="11719" y="913"/>
                  </a:lnTo>
                  <a:lnTo>
                    <a:pt x="11719" y="913"/>
                  </a:lnTo>
                  <a:lnTo>
                    <a:pt x="11527" y="289"/>
                  </a:lnTo>
                  <a:lnTo>
                    <a:pt x="385" y="1"/>
                  </a:lnTo>
                  <a:close/>
                </a:path>
              </a:pathLst>
            </a:custGeom>
            <a:solidFill>
              <a:srgbClr val="D8C27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1" name="Google Shape;5261;p76"/>
            <p:cNvSpPr/>
            <p:nvPr/>
          </p:nvSpPr>
          <p:spPr>
            <a:xfrm>
              <a:off x="648725" y="1637625"/>
              <a:ext cx="292975" cy="22850"/>
            </a:xfrm>
            <a:custGeom>
              <a:avLst/>
              <a:gdLst/>
              <a:ahLst/>
              <a:cxnLst/>
              <a:rect l="l" t="t" r="r" b="b"/>
              <a:pathLst>
                <a:path w="11719" h="914" fill="none" extrusionOk="0">
                  <a:moveTo>
                    <a:pt x="385" y="1"/>
                  </a:moveTo>
                  <a:lnTo>
                    <a:pt x="385" y="1"/>
                  </a:lnTo>
                  <a:lnTo>
                    <a:pt x="1" y="385"/>
                  </a:lnTo>
                  <a:lnTo>
                    <a:pt x="11719" y="913"/>
                  </a:lnTo>
                  <a:lnTo>
                    <a:pt x="11719" y="913"/>
                  </a:lnTo>
                  <a:lnTo>
                    <a:pt x="11527" y="289"/>
                  </a:lnTo>
                  <a:lnTo>
                    <a:pt x="11527" y="289"/>
                  </a:lnTo>
                  <a:lnTo>
                    <a:pt x="11527" y="289"/>
                  </a:lnTo>
                  <a:lnTo>
                    <a:pt x="11527" y="289"/>
                  </a:lnTo>
                  <a:lnTo>
                    <a:pt x="11527" y="289"/>
                  </a:lnTo>
                  <a:lnTo>
                    <a:pt x="3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2" name="Google Shape;5262;p76"/>
            <p:cNvSpPr/>
            <p:nvPr/>
          </p:nvSpPr>
          <p:spPr>
            <a:xfrm>
              <a:off x="651125" y="1272650"/>
              <a:ext cx="312200" cy="372225"/>
            </a:xfrm>
            <a:custGeom>
              <a:avLst/>
              <a:gdLst/>
              <a:ahLst/>
              <a:cxnLst/>
              <a:rect l="l" t="t" r="r" b="b"/>
              <a:pathLst>
                <a:path w="12488" h="14889" extrusionOk="0">
                  <a:moveTo>
                    <a:pt x="7973" y="0"/>
                  </a:moveTo>
                  <a:lnTo>
                    <a:pt x="7012" y="48"/>
                  </a:lnTo>
                  <a:lnTo>
                    <a:pt x="6100" y="144"/>
                  </a:lnTo>
                  <a:lnTo>
                    <a:pt x="5331" y="384"/>
                  </a:lnTo>
                  <a:lnTo>
                    <a:pt x="4947" y="481"/>
                  </a:lnTo>
                  <a:lnTo>
                    <a:pt x="4659" y="625"/>
                  </a:lnTo>
                  <a:lnTo>
                    <a:pt x="4419" y="817"/>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719" y="14600"/>
                  </a:lnTo>
                  <a:lnTo>
                    <a:pt x="11863" y="14360"/>
                  </a:lnTo>
                  <a:lnTo>
                    <a:pt x="11959" y="14072"/>
                  </a:lnTo>
                  <a:lnTo>
                    <a:pt x="12151" y="13351"/>
                  </a:lnTo>
                  <a:lnTo>
                    <a:pt x="12295" y="12439"/>
                  </a:lnTo>
                  <a:lnTo>
                    <a:pt x="12391" y="11382"/>
                  </a:lnTo>
                  <a:lnTo>
                    <a:pt x="12439" y="10278"/>
                  </a:lnTo>
                  <a:lnTo>
                    <a:pt x="12487" y="9077"/>
                  </a:lnTo>
                  <a:lnTo>
                    <a:pt x="12439" y="7828"/>
                  </a:lnTo>
                  <a:lnTo>
                    <a:pt x="12391" y="6580"/>
                  </a:lnTo>
                  <a:lnTo>
                    <a:pt x="12247" y="5379"/>
                  </a:lnTo>
                  <a:lnTo>
                    <a:pt x="12055" y="4226"/>
                  </a:lnTo>
                  <a:lnTo>
                    <a:pt x="11863" y="3122"/>
                  </a:lnTo>
                  <a:lnTo>
                    <a:pt x="11575" y="2209"/>
                  </a:lnTo>
                  <a:lnTo>
                    <a:pt x="11431" y="1777"/>
                  </a:lnTo>
                  <a:lnTo>
                    <a:pt x="11239" y="1393"/>
                  </a:lnTo>
                  <a:lnTo>
                    <a:pt x="11046" y="1105"/>
                  </a:lnTo>
                  <a:lnTo>
                    <a:pt x="10854" y="817"/>
                  </a:lnTo>
                  <a:lnTo>
                    <a:pt x="10662" y="625"/>
                  </a:lnTo>
                  <a:lnTo>
                    <a:pt x="10422" y="432"/>
                  </a:lnTo>
                  <a:lnTo>
                    <a:pt x="10086" y="288"/>
                  </a:lnTo>
                  <a:lnTo>
                    <a:pt x="9750" y="192"/>
                  </a:lnTo>
                  <a:lnTo>
                    <a:pt x="9318" y="96"/>
                  </a:lnTo>
                  <a:lnTo>
                    <a:pt x="8885" y="48"/>
                  </a:lnTo>
                  <a:lnTo>
                    <a:pt x="7973" y="0"/>
                  </a:lnTo>
                  <a:close/>
                </a:path>
              </a:pathLst>
            </a:custGeom>
            <a:solidFill>
              <a:srgbClr val="62C4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3" name="Google Shape;5263;p76"/>
            <p:cNvSpPr/>
            <p:nvPr/>
          </p:nvSpPr>
          <p:spPr>
            <a:xfrm>
              <a:off x="651125" y="1272650"/>
              <a:ext cx="312200" cy="372225"/>
            </a:xfrm>
            <a:custGeom>
              <a:avLst/>
              <a:gdLst/>
              <a:ahLst/>
              <a:cxnLst/>
              <a:rect l="l" t="t" r="r" b="b"/>
              <a:pathLst>
                <a:path w="12488" h="14889" fill="none" extrusionOk="0">
                  <a:moveTo>
                    <a:pt x="1" y="14600"/>
                  </a:moveTo>
                  <a:lnTo>
                    <a:pt x="1" y="14600"/>
                  </a:lnTo>
                  <a:lnTo>
                    <a:pt x="145" y="14504"/>
                  </a:lnTo>
                  <a:lnTo>
                    <a:pt x="289" y="14312"/>
                  </a:lnTo>
                  <a:lnTo>
                    <a:pt x="481" y="13928"/>
                  </a:lnTo>
                  <a:lnTo>
                    <a:pt x="673" y="13351"/>
                  </a:lnTo>
                  <a:lnTo>
                    <a:pt x="817" y="12631"/>
                  </a:lnTo>
                  <a:lnTo>
                    <a:pt x="1153" y="10902"/>
                  </a:lnTo>
                  <a:lnTo>
                    <a:pt x="1489" y="8885"/>
                  </a:lnTo>
                  <a:lnTo>
                    <a:pt x="1922" y="6724"/>
                  </a:lnTo>
                  <a:lnTo>
                    <a:pt x="2162" y="5619"/>
                  </a:lnTo>
                  <a:lnTo>
                    <a:pt x="2450" y="4563"/>
                  </a:lnTo>
                  <a:lnTo>
                    <a:pt x="2834" y="3554"/>
                  </a:lnTo>
                  <a:lnTo>
                    <a:pt x="3218" y="2594"/>
                  </a:lnTo>
                  <a:lnTo>
                    <a:pt x="3699" y="1729"/>
                  </a:lnTo>
                  <a:lnTo>
                    <a:pt x="3939" y="1345"/>
                  </a:lnTo>
                  <a:lnTo>
                    <a:pt x="4227" y="961"/>
                  </a:lnTo>
                  <a:lnTo>
                    <a:pt x="4227" y="961"/>
                  </a:lnTo>
                  <a:lnTo>
                    <a:pt x="4419" y="817"/>
                  </a:lnTo>
                  <a:lnTo>
                    <a:pt x="4659" y="625"/>
                  </a:lnTo>
                  <a:lnTo>
                    <a:pt x="4947" y="481"/>
                  </a:lnTo>
                  <a:lnTo>
                    <a:pt x="5331" y="384"/>
                  </a:lnTo>
                  <a:lnTo>
                    <a:pt x="6100" y="144"/>
                  </a:lnTo>
                  <a:lnTo>
                    <a:pt x="7012" y="48"/>
                  </a:lnTo>
                  <a:lnTo>
                    <a:pt x="7973" y="0"/>
                  </a:lnTo>
                  <a:lnTo>
                    <a:pt x="8885" y="48"/>
                  </a:lnTo>
                  <a:lnTo>
                    <a:pt x="9318" y="96"/>
                  </a:lnTo>
                  <a:lnTo>
                    <a:pt x="9750" y="192"/>
                  </a:lnTo>
                  <a:lnTo>
                    <a:pt x="10086" y="288"/>
                  </a:lnTo>
                  <a:lnTo>
                    <a:pt x="10422" y="432"/>
                  </a:lnTo>
                  <a:lnTo>
                    <a:pt x="10422" y="432"/>
                  </a:lnTo>
                  <a:lnTo>
                    <a:pt x="10662" y="625"/>
                  </a:lnTo>
                  <a:lnTo>
                    <a:pt x="10854" y="817"/>
                  </a:lnTo>
                  <a:lnTo>
                    <a:pt x="11046" y="1105"/>
                  </a:lnTo>
                  <a:lnTo>
                    <a:pt x="11239" y="1393"/>
                  </a:lnTo>
                  <a:lnTo>
                    <a:pt x="11431" y="1777"/>
                  </a:lnTo>
                  <a:lnTo>
                    <a:pt x="11575" y="2209"/>
                  </a:lnTo>
                  <a:lnTo>
                    <a:pt x="11863" y="3122"/>
                  </a:lnTo>
                  <a:lnTo>
                    <a:pt x="12055" y="4226"/>
                  </a:lnTo>
                  <a:lnTo>
                    <a:pt x="12247" y="5379"/>
                  </a:lnTo>
                  <a:lnTo>
                    <a:pt x="12391" y="6580"/>
                  </a:lnTo>
                  <a:lnTo>
                    <a:pt x="12439" y="7828"/>
                  </a:lnTo>
                  <a:lnTo>
                    <a:pt x="12487" y="9077"/>
                  </a:lnTo>
                  <a:lnTo>
                    <a:pt x="12439" y="10278"/>
                  </a:lnTo>
                  <a:lnTo>
                    <a:pt x="12391" y="11382"/>
                  </a:lnTo>
                  <a:lnTo>
                    <a:pt x="12295" y="12439"/>
                  </a:lnTo>
                  <a:lnTo>
                    <a:pt x="12151" y="13351"/>
                  </a:lnTo>
                  <a:lnTo>
                    <a:pt x="11959" y="14072"/>
                  </a:lnTo>
                  <a:lnTo>
                    <a:pt x="11863" y="14360"/>
                  </a:lnTo>
                  <a:lnTo>
                    <a:pt x="11719" y="14600"/>
                  </a:lnTo>
                  <a:lnTo>
                    <a:pt x="11575" y="14792"/>
                  </a:lnTo>
                  <a:lnTo>
                    <a:pt x="11431" y="14888"/>
                  </a:lnTo>
                  <a:lnTo>
                    <a:pt x="1" y="1460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4" name="Google Shape;5264;p76"/>
            <p:cNvSpPr/>
            <p:nvPr/>
          </p:nvSpPr>
          <p:spPr>
            <a:xfrm>
              <a:off x="651125" y="1272650"/>
              <a:ext cx="312200" cy="372225"/>
            </a:xfrm>
            <a:custGeom>
              <a:avLst/>
              <a:gdLst/>
              <a:ahLst/>
              <a:cxnLst/>
              <a:rect l="l" t="t" r="r" b="b"/>
              <a:pathLst>
                <a:path w="12488" h="14889" extrusionOk="0">
                  <a:moveTo>
                    <a:pt x="8789" y="0"/>
                  </a:moveTo>
                  <a:lnTo>
                    <a:pt x="8960" y="26"/>
                  </a:lnTo>
                  <a:lnTo>
                    <a:pt x="8960" y="26"/>
                  </a:lnTo>
                  <a:lnTo>
                    <a:pt x="8837" y="0"/>
                  </a:lnTo>
                  <a:close/>
                  <a:moveTo>
                    <a:pt x="8960" y="26"/>
                  </a:moveTo>
                  <a:lnTo>
                    <a:pt x="9510" y="144"/>
                  </a:lnTo>
                  <a:lnTo>
                    <a:pt x="9510" y="192"/>
                  </a:lnTo>
                  <a:lnTo>
                    <a:pt x="9462" y="529"/>
                  </a:lnTo>
                  <a:lnTo>
                    <a:pt x="9318" y="865"/>
                  </a:lnTo>
                  <a:lnTo>
                    <a:pt x="9125" y="1153"/>
                  </a:lnTo>
                  <a:lnTo>
                    <a:pt x="8885" y="1393"/>
                  </a:lnTo>
                  <a:lnTo>
                    <a:pt x="8549" y="1633"/>
                  </a:lnTo>
                  <a:lnTo>
                    <a:pt x="8165" y="1777"/>
                  </a:lnTo>
                  <a:lnTo>
                    <a:pt x="7781" y="1873"/>
                  </a:lnTo>
                  <a:lnTo>
                    <a:pt x="7349" y="1921"/>
                  </a:lnTo>
                  <a:lnTo>
                    <a:pt x="6916" y="1873"/>
                  </a:lnTo>
                  <a:lnTo>
                    <a:pt x="6532" y="1825"/>
                  </a:lnTo>
                  <a:lnTo>
                    <a:pt x="6196" y="1681"/>
                  </a:lnTo>
                  <a:lnTo>
                    <a:pt x="5908" y="1489"/>
                  </a:lnTo>
                  <a:lnTo>
                    <a:pt x="5620" y="1249"/>
                  </a:lnTo>
                  <a:lnTo>
                    <a:pt x="5428" y="1009"/>
                  </a:lnTo>
                  <a:lnTo>
                    <a:pt x="5283" y="721"/>
                  </a:lnTo>
                  <a:lnTo>
                    <a:pt x="5187" y="432"/>
                  </a:lnTo>
                  <a:lnTo>
                    <a:pt x="5620" y="288"/>
                  </a:lnTo>
                  <a:lnTo>
                    <a:pt x="6100" y="144"/>
                  </a:lnTo>
                  <a:lnTo>
                    <a:pt x="6100" y="144"/>
                  </a:lnTo>
                  <a:lnTo>
                    <a:pt x="5476" y="288"/>
                  </a:lnTo>
                  <a:lnTo>
                    <a:pt x="4947" y="481"/>
                  </a:lnTo>
                  <a:lnTo>
                    <a:pt x="4515" y="721"/>
                  </a:lnTo>
                  <a:lnTo>
                    <a:pt x="4371" y="865"/>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9942" y="240"/>
                  </a:lnTo>
                  <a:lnTo>
                    <a:pt x="9414" y="96"/>
                  </a:lnTo>
                  <a:lnTo>
                    <a:pt x="8960" y="26"/>
                  </a:lnTo>
                  <a:close/>
                </a:path>
              </a:pathLst>
            </a:custGeom>
            <a:solidFill>
              <a:srgbClr val="7BB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5" name="Google Shape;5265;p76"/>
            <p:cNvSpPr/>
            <p:nvPr/>
          </p:nvSpPr>
          <p:spPr>
            <a:xfrm>
              <a:off x="651125" y="1272650"/>
              <a:ext cx="312200" cy="372225"/>
            </a:xfrm>
            <a:custGeom>
              <a:avLst/>
              <a:gdLst/>
              <a:ahLst/>
              <a:cxnLst/>
              <a:rect l="l" t="t" r="r" b="b"/>
              <a:pathLst>
                <a:path w="12488" h="14889" fill="none" extrusionOk="0">
                  <a:moveTo>
                    <a:pt x="8117" y="0"/>
                  </a:moveTo>
                  <a:lnTo>
                    <a:pt x="8117" y="0"/>
                  </a:lnTo>
                  <a:lnTo>
                    <a:pt x="8117" y="0"/>
                  </a:lnTo>
                  <a:lnTo>
                    <a:pt x="8117" y="0"/>
                  </a:lnTo>
                  <a:lnTo>
                    <a:pt x="8837" y="0"/>
                  </a:lnTo>
                  <a:lnTo>
                    <a:pt x="9510" y="144"/>
                  </a:lnTo>
                  <a:lnTo>
                    <a:pt x="9510" y="144"/>
                  </a:lnTo>
                  <a:lnTo>
                    <a:pt x="9510" y="192"/>
                  </a:lnTo>
                  <a:lnTo>
                    <a:pt x="9510" y="192"/>
                  </a:lnTo>
                  <a:lnTo>
                    <a:pt x="9462" y="529"/>
                  </a:lnTo>
                  <a:lnTo>
                    <a:pt x="9318" y="865"/>
                  </a:lnTo>
                  <a:lnTo>
                    <a:pt x="9125" y="1153"/>
                  </a:lnTo>
                  <a:lnTo>
                    <a:pt x="8885" y="1393"/>
                  </a:lnTo>
                  <a:lnTo>
                    <a:pt x="8549" y="1633"/>
                  </a:lnTo>
                  <a:lnTo>
                    <a:pt x="8165" y="1777"/>
                  </a:lnTo>
                  <a:lnTo>
                    <a:pt x="7781" y="1873"/>
                  </a:lnTo>
                  <a:lnTo>
                    <a:pt x="7349" y="1921"/>
                  </a:lnTo>
                  <a:lnTo>
                    <a:pt x="7349" y="1921"/>
                  </a:lnTo>
                  <a:lnTo>
                    <a:pt x="6916" y="1873"/>
                  </a:lnTo>
                  <a:lnTo>
                    <a:pt x="6532" y="1825"/>
                  </a:lnTo>
                  <a:lnTo>
                    <a:pt x="6196" y="1681"/>
                  </a:lnTo>
                  <a:lnTo>
                    <a:pt x="5908" y="1489"/>
                  </a:lnTo>
                  <a:lnTo>
                    <a:pt x="5620" y="1249"/>
                  </a:lnTo>
                  <a:lnTo>
                    <a:pt x="5428" y="1009"/>
                  </a:lnTo>
                  <a:lnTo>
                    <a:pt x="5283" y="721"/>
                  </a:lnTo>
                  <a:lnTo>
                    <a:pt x="5187" y="432"/>
                  </a:lnTo>
                  <a:lnTo>
                    <a:pt x="5187" y="432"/>
                  </a:lnTo>
                  <a:lnTo>
                    <a:pt x="5620" y="288"/>
                  </a:lnTo>
                  <a:lnTo>
                    <a:pt x="6100" y="144"/>
                  </a:lnTo>
                  <a:lnTo>
                    <a:pt x="6100" y="144"/>
                  </a:lnTo>
                  <a:lnTo>
                    <a:pt x="6100" y="144"/>
                  </a:lnTo>
                  <a:lnTo>
                    <a:pt x="6100" y="144"/>
                  </a:lnTo>
                  <a:lnTo>
                    <a:pt x="5476" y="288"/>
                  </a:lnTo>
                  <a:lnTo>
                    <a:pt x="4947" y="481"/>
                  </a:lnTo>
                  <a:lnTo>
                    <a:pt x="4515" y="721"/>
                  </a:lnTo>
                  <a:lnTo>
                    <a:pt x="4371" y="865"/>
                  </a:lnTo>
                  <a:lnTo>
                    <a:pt x="4227" y="961"/>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10422" y="432"/>
                  </a:lnTo>
                  <a:lnTo>
                    <a:pt x="9942" y="240"/>
                  </a:lnTo>
                  <a:lnTo>
                    <a:pt x="9414" y="96"/>
                  </a:lnTo>
                  <a:lnTo>
                    <a:pt x="8789" y="0"/>
                  </a:lnTo>
                  <a:lnTo>
                    <a:pt x="81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6" name="Google Shape;5266;p76"/>
            <p:cNvSpPr/>
            <p:nvPr/>
          </p:nvSpPr>
          <p:spPr>
            <a:xfrm>
              <a:off x="780800" y="1272650"/>
              <a:ext cx="108075" cy="48050"/>
            </a:xfrm>
            <a:custGeom>
              <a:avLst/>
              <a:gdLst/>
              <a:ahLst/>
              <a:cxnLst/>
              <a:rect l="l" t="t" r="r" b="b"/>
              <a:pathLst>
                <a:path w="4323" h="1922" extrusionOk="0">
                  <a:moveTo>
                    <a:pt x="2065" y="0"/>
                  </a:moveTo>
                  <a:lnTo>
                    <a:pt x="1537" y="48"/>
                  </a:lnTo>
                  <a:lnTo>
                    <a:pt x="961" y="144"/>
                  </a:lnTo>
                  <a:lnTo>
                    <a:pt x="481" y="288"/>
                  </a:lnTo>
                  <a:lnTo>
                    <a:pt x="0" y="432"/>
                  </a:lnTo>
                  <a:lnTo>
                    <a:pt x="96" y="721"/>
                  </a:lnTo>
                  <a:lnTo>
                    <a:pt x="241" y="1009"/>
                  </a:lnTo>
                  <a:lnTo>
                    <a:pt x="433" y="1249"/>
                  </a:lnTo>
                  <a:lnTo>
                    <a:pt x="721" y="1489"/>
                  </a:lnTo>
                  <a:lnTo>
                    <a:pt x="1009" y="1681"/>
                  </a:lnTo>
                  <a:lnTo>
                    <a:pt x="1345" y="1825"/>
                  </a:lnTo>
                  <a:lnTo>
                    <a:pt x="1729" y="1873"/>
                  </a:lnTo>
                  <a:lnTo>
                    <a:pt x="2162" y="1921"/>
                  </a:lnTo>
                  <a:lnTo>
                    <a:pt x="2594" y="1873"/>
                  </a:lnTo>
                  <a:lnTo>
                    <a:pt x="2978" y="1777"/>
                  </a:lnTo>
                  <a:lnTo>
                    <a:pt x="3362" y="1633"/>
                  </a:lnTo>
                  <a:lnTo>
                    <a:pt x="3698" y="1393"/>
                  </a:lnTo>
                  <a:lnTo>
                    <a:pt x="3938" y="1153"/>
                  </a:lnTo>
                  <a:lnTo>
                    <a:pt x="4131" y="865"/>
                  </a:lnTo>
                  <a:lnTo>
                    <a:pt x="4275" y="529"/>
                  </a:lnTo>
                  <a:lnTo>
                    <a:pt x="4323" y="192"/>
                  </a:lnTo>
                  <a:lnTo>
                    <a:pt x="4323" y="144"/>
                  </a:lnTo>
                  <a:lnTo>
                    <a:pt x="3794" y="48"/>
                  </a:lnTo>
                  <a:lnTo>
                    <a:pt x="3218"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7" name="Google Shape;5267;p76"/>
            <p:cNvSpPr/>
            <p:nvPr/>
          </p:nvSpPr>
          <p:spPr>
            <a:xfrm>
              <a:off x="780800" y="1272650"/>
              <a:ext cx="108075" cy="48050"/>
            </a:xfrm>
            <a:custGeom>
              <a:avLst/>
              <a:gdLst/>
              <a:ahLst/>
              <a:cxnLst/>
              <a:rect l="l" t="t" r="r" b="b"/>
              <a:pathLst>
                <a:path w="4323" h="1922" fill="none" extrusionOk="0">
                  <a:moveTo>
                    <a:pt x="0" y="432"/>
                  </a:moveTo>
                  <a:lnTo>
                    <a:pt x="0" y="432"/>
                  </a:lnTo>
                  <a:lnTo>
                    <a:pt x="96" y="721"/>
                  </a:lnTo>
                  <a:lnTo>
                    <a:pt x="241" y="1009"/>
                  </a:lnTo>
                  <a:lnTo>
                    <a:pt x="433" y="1249"/>
                  </a:lnTo>
                  <a:lnTo>
                    <a:pt x="721" y="1489"/>
                  </a:lnTo>
                  <a:lnTo>
                    <a:pt x="1009" y="1681"/>
                  </a:lnTo>
                  <a:lnTo>
                    <a:pt x="1345" y="1825"/>
                  </a:lnTo>
                  <a:lnTo>
                    <a:pt x="1729" y="1873"/>
                  </a:lnTo>
                  <a:lnTo>
                    <a:pt x="2162" y="1921"/>
                  </a:lnTo>
                  <a:lnTo>
                    <a:pt x="2162" y="1921"/>
                  </a:lnTo>
                  <a:lnTo>
                    <a:pt x="2594" y="1873"/>
                  </a:lnTo>
                  <a:lnTo>
                    <a:pt x="2978" y="1777"/>
                  </a:lnTo>
                  <a:lnTo>
                    <a:pt x="3362" y="1633"/>
                  </a:lnTo>
                  <a:lnTo>
                    <a:pt x="3698" y="1393"/>
                  </a:lnTo>
                  <a:lnTo>
                    <a:pt x="3938" y="1153"/>
                  </a:lnTo>
                  <a:lnTo>
                    <a:pt x="4131" y="865"/>
                  </a:lnTo>
                  <a:lnTo>
                    <a:pt x="4275" y="529"/>
                  </a:lnTo>
                  <a:lnTo>
                    <a:pt x="4323" y="192"/>
                  </a:lnTo>
                  <a:lnTo>
                    <a:pt x="4323" y="192"/>
                  </a:lnTo>
                  <a:lnTo>
                    <a:pt x="4323" y="144"/>
                  </a:lnTo>
                  <a:lnTo>
                    <a:pt x="4323" y="144"/>
                  </a:lnTo>
                  <a:lnTo>
                    <a:pt x="3794" y="48"/>
                  </a:lnTo>
                  <a:lnTo>
                    <a:pt x="3218" y="0"/>
                  </a:lnTo>
                  <a:lnTo>
                    <a:pt x="2642" y="0"/>
                  </a:lnTo>
                  <a:lnTo>
                    <a:pt x="2065" y="0"/>
                  </a:lnTo>
                  <a:lnTo>
                    <a:pt x="1537" y="48"/>
                  </a:lnTo>
                  <a:lnTo>
                    <a:pt x="961" y="144"/>
                  </a:lnTo>
                  <a:lnTo>
                    <a:pt x="481" y="288"/>
                  </a:lnTo>
                  <a:lnTo>
                    <a:pt x="0" y="4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8" name="Google Shape;5268;p76"/>
            <p:cNvSpPr/>
            <p:nvPr/>
          </p:nvSpPr>
          <p:spPr>
            <a:xfrm>
              <a:off x="816825" y="1257025"/>
              <a:ext cx="38425" cy="43250"/>
            </a:xfrm>
            <a:custGeom>
              <a:avLst/>
              <a:gdLst/>
              <a:ahLst/>
              <a:cxnLst/>
              <a:rect l="l" t="t" r="r" b="b"/>
              <a:pathLst>
                <a:path w="1537" h="1730" extrusionOk="0">
                  <a:moveTo>
                    <a:pt x="1441" y="1"/>
                  </a:moveTo>
                  <a:lnTo>
                    <a:pt x="96" y="97"/>
                  </a:lnTo>
                  <a:lnTo>
                    <a:pt x="0" y="1730"/>
                  </a:lnTo>
                  <a:lnTo>
                    <a:pt x="0" y="1730"/>
                  </a:lnTo>
                  <a:lnTo>
                    <a:pt x="1537" y="1490"/>
                  </a:lnTo>
                  <a:lnTo>
                    <a:pt x="1441"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9" name="Google Shape;5269;p76"/>
            <p:cNvSpPr/>
            <p:nvPr/>
          </p:nvSpPr>
          <p:spPr>
            <a:xfrm>
              <a:off x="816825" y="1257025"/>
              <a:ext cx="38425" cy="43250"/>
            </a:xfrm>
            <a:custGeom>
              <a:avLst/>
              <a:gdLst/>
              <a:ahLst/>
              <a:cxnLst/>
              <a:rect l="l" t="t" r="r" b="b"/>
              <a:pathLst>
                <a:path w="1537" h="1730" fill="none" extrusionOk="0">
                  <a:moveTo>
                    <a:pt x="1441" y="1"/>
                  </a:moveTo>
                  <a:lnTo>
                    <a:pt x="1537" y="1490"/>
                  </a:lnTo>
                  <a:lnTo>
                    <a:pt x="0" y="1730"/>
                  </a:lnTo>
                  <a:lnTo>
                    <a:pt x="96" y="97"/>
                  </a:lnTo>
                  <a:lnTo>
                    <a:pt x="144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0" name="Google Shape;5270;p76"/>
            <p:cNvSpPr/>
            <p:nvPr/>
          </p:nvSpPr>
          <p:spPr>
            <a:xfrm>
              <a:off x="816825" y="1272650"/>
              <a:ext cx="38425" cy="27625"/>
            </a:xfrm>
            <a:custGeom>
              <a:avLst/>
              <a:gdLst/>
              <a:ahLst/>
              <a:cxnLst/>
              <a:rect l="l" t="t" r="r" b="b"/>
              <a:pathLst>
                <a:path w="1537" h="1105" extrusionOk="0">
                  <a:moveTo>
                    <a:pt x="1489" y="0"/>
                  </a:moveTo>
                  <a:lnTo>
                    <a:pt x="769" y="96"/>
                  </a:lnTo>
                  <a:lnTo>
                    <a:pt x="48" y="144"/>
                  </a:lnTo>
                  <a:lnTo>
                    <a:pt x="0" y="1105"/>
                  </a:lnTo>
                  <a:lnTo>
                    <a:pt x="0" y="1105"/>
                  </a:lnTo>
                  <a:lnTo>
                    <a:pt x="1537" y="865"/>
                  </a:lnTo>
                  <a:lnTo>
                    <a:pt x="1489"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1" name="Google Shape;5271;p76"/>
            <p:cNvSpPr/>
            <p:nvPr/>
          </p:nvSpPr>
          <p:spPr>
            <a:xfrm>
              <a:off x="816825" y="1272650"/>
              <a:ext cx="38425" cy="27625"/>
            </a:xfrm>
            <a:custGeom>
              <a:avLst/>
              <a:gdLst/>
              <a:ahLst/>
              <a:cxnLst/>
              <a:rect l="l" t="t" r="r" b="b"/>
              <a:pathLst>
                <a:path w="1537" h="1105" fill="none" extrusionOk="0">
                  <a:moveTo>
                    <a:pt x="1489" y="0"/>
                  </a:moveTo>
                  <a:lnTo>
                    <a:pt x="1489" y="0"/>
                  </a:lnTo>
                  <a:lnTo>
                    <a:pt x="769" y="96"/>
                  </a:lnTo>
                  <a:lnTo>
                    <a:pt x="48" y="144"/>
                  </a:lnTo>
                  <a:lnTo>
                    <a:pt x="0" y="1105"/>
                  </a:lnTo>
                  <a:lnTo>
                    <a:pt x="1537" y="865"/>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2" name="Google Shape;5272;p76"/>
            <p:cNvSpPr/>
            <p:nvPr/>
          </p:nvSpPr>
          <p:spPr>
            <a:xfrm>
              <a:off x="1004125" y="959275"/>
              <a:ext cx="135675" cy="147700"/>
            </a:xfrm>
            <a:custGeom>
              <a:avLst/>
              <a:gdLst/>
              <a:ahLst/>
              <a:cxnLst/>
              <a:rect l="l" t="t" r="r" b="b"/>
              <a:pathLst>
                <a:path w="5427" h="5908" extrusionOk="0">
                  <a:moveTo>
                    <a:pt x="2593" y="1"/>
                  </a:moveTo>
                  <a:lnTo>
                    <a:pt x="2305" y="49"/>
                  </a:lnTo>
                  <a:lnTo>
                    <a:pt x="2065" y="97"/>
                  </a:lnTo>
                  <a:lnTo>
                    <a:pt x="1777" y="145"/>
                  </a:lnTo>
                  <a:lnTo>
                    <a:pt x="1537" y="241"/>
                  </a:lnTo>
                  <a:lnTo>
                    <a:pt x="1297" y="385"/>
                  </a:lnTo>
                  <a:lnTo>
                    <a:pt x="1057" y="529"/>
                  </a:lnTo>
                  <a:lnTo>
                    <a:pt x="672" y="913"/>
                  </a:lnTo>
                  <a:lnTo>
                    <a:pt x="384" y="1345"/>
                  </a:lnTo>
                  <a:lnTo>
                    <a:pt x="144" y="1874"/>
                  </a:lnTo>
                  <a:lnTo>
                    <a:pt x="0" y="2402"/>
                  </a:lnTo>
                  <a:lnTo>
                    <a:pt x="0" y="2978"/>
                  </a:lnTo>
                  <a:lnTo>
                    <a:pt x="96" y="3555"/>
                  </a:lnTo>
                  <a:lnTo>
                    <a:pt x="240" y="4131"/>
                  </a:lnTo>
                  <a:lnTo>
                    <a:pt x="528" y="4659"/>
                  </a:lnTo>
                  <a:lnTo>
                    <a:pt x="913" y="5091"/>
                  </a:lnTo>
                  <a:lnTo>
                    <a:pt x="1345" y="5428"/>
                  </a:lnTo>
                  <a:lnTo>
                    <a:pt x="1777" y="5716"/>
                  </a:lnTo>
                  <a:lnTo>
                    <a:pt x="2305" y="5860"/>
                  </a:lnTo>
                  <a:lnTo>
                    <a:pt x="2593" y="5908"/>
                  </a:lnTo>
                  <a:lnTo>
                    <a:pt x="3122" y="5908"/>
                  </a:lnTo>
                  <a:lnTo>
                    <a:pt x="3410" y="5860"/>
                  </a:lnTo>
                  <a:lnTo>
                    <a:pt x="3650" y="5764"/>
                  </a:lnTo>
                  <a:lnTo>
                    <a:pt x="3890" y="5668"/>
                  </a:lnTo>
                  <a:lnTo>
                    <a:pt x="4130" y="5524"/>
                  </a:lnTo>
                  <a:lnTo>
                    <a:pt x="4370" y="5380"/>
                  </a:lnTo>
                  <a:lnTo>
                    <a:pt x="4755" y="4995"/>
                  </a:lnTo>
                  <a:lnTo>
                    <a:pt x="5043" y="4563"/>
                  </a:lnTo>
                  <a:lnTo>
                    <a:pt x="5283" y="4083"/>
                  </a:lnTo>
                  <a:lnTo>
                    <a:pt x="5427" y="3507"/>
                  </a:lnTo>
                  <a:lnTo>
                    <a:pt x="5427" y="2930"/>
                  </a:lnTo>
                  <a:lnTo>
                    <a:pt x="5379" y="2354"/>
                  </a:lnTo>
                  <a:lnTo>
                    <a:pt x="5187" y="1778"/>
                  </a:lnTo>
                  <a:lnTo>
                    <a:pt x="4899" y="1249"/>
                  </a:lnTo>
                  <a:lnTo>
                    <a:pt x="4562" y="817"/>
                  </a:lnTo>
                  <a:lnTo>
                    <a:pt x="4130" y="481"/>
                  </a:lnTo>
                  <a:lnTo>
                    <a:pt x="3650" y="241"/>
                  </a:lnTo>
                  <a:lnTo>
                    <a:pt x="3122" y="49"/>
                  </a:lnTo>
                  <a:lnTo>
                    <a:pt x="2882"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3" name="Google Shape;5273;p76"/>
            <p:cNvSpPr/>
            <p:nvPr/>
          </p:nvSpPr>
          <p:spPr>
            <a:xfrm>
              <a:off x="1004125" y="959275"/>
              <a:ext cx="135675" cy="147700"/>
            </a:xfrm>
            <a:custGeom>
              <a:avLst/>
              <a:gdLst/>
              <a:ahLst/>
              <a:cxnLst/>
              <a:rect l="l" t="t" r="r" b="b"/>
              <a:pathLst>
                <a:path w="5427" h="5908" fill="none" extrusionOk="0">
                  <a:moveTo>
                    <a:pt x="5379" y="2354"/>
                  </a:moveTo>
                  <a:lnTo>
                    <a:pt x="5379" y="2354"/>
                  </a:lnTo>
                  <a:lnTo>
                    <a:pt x="5427" y="2930"/>
                  </a:lnTo>
                  <a:lnTo>
                    <a:pt x="5427" y="3507"/>
                  </a:lnTo>
                  <a:lnTo>
                    <a:pt x="5283" y="4083"/>
                  </a:lnTo>
                  <a:lnTo>
                    <a:pt x="5043" y="4563"/>
                  </a:lnTo>
                  <a:lnTo>
                    <a:pt x="4755" y="4995"/>
                  </a:lnTo>
                  <a:lnTo>
                    <a:pt x="4370" y="5380"/>
                  </a:lnTo>
                  <a:lnTo>
                    <a:pt x="4130" y="5524"/>
                  </a:lnTo>
                  <a:lnTo>
                    <a:pt x="3890" y="5668"/>
                  </a:lnTo>
                  <a:lnTo>
                    <a:pt x="3650" y="5764"/>
                  </a:lnTo>
                  <a:lnTo>
                    <a:pt x="3410" y="5860"/>
                  </a:lnTo>
                  <a:lnTo>
                    <a:pt x="3410" y="5860"/>
                  </a:lnTo>
                  <a:lnTo>
                    <a:pt x="3122" y="5908"/>
                  </a:lnTo>
                  <a:lnTo>
                    <a:pt x="2834" y="5908"/>
                  </a:lnTo>
                  <a:lnTo>
                    <a:pt x="2593" y="5908"/>
                  </a:lnTo>
                  <a:lnTo>
                    <a:pt x="2305" y="5860"/>
                  </a:lnTo>
                  <a:lnTo>
                    <a:pt x="1777" y="5716"/>
                  </a:lnTo>
                  <a:lnTo>
                    <a:pt x="1345" y="5428"/>
                  </a:lnTo>
                  <a:lnTo>
                    <a:pt x="913" y="5091"/>
                  </a:lnTo>
                  <a:lnTo>
                    <a:pt x="528" y="4659"/>
                  </a:lnTo>
                  <a:lnTo>
                    <a:pt x="240" y="4131"/>
                  </a:lnTo>
                  <a:lnTo>
                    <a:pt x="96" y="3555"/>
                  </a:lnTo>
                  <a:lnTo>
                    <a:pt x="96" y="3555"/>
                  </a:lnTo>
                  <a:lnTo>
                    <a:pt x="0" y="2978"/>
                  </a:lnTo>
                  <a:lnTo>
                    <a:pt x="0" y="2402"/>
                  </a:lnTo>
                  <a:lnTo>
                    <a:pt x="144" y="1874"/>
                  </a:lnTo>
                  <a:lnTo>
                    <a:pt x="384" y="1345"/>
                  </a:lnTo>
                  <a:lnTo>
                    <a:pt x="672" y="913"/>
                  </a:lnTo>
                  <a:lnTo>
                    <a:pt x="1057" y="529"/>
                  </a:lnTo>
                  <a:lnTo>
                    <a:pt x="1297" y="385"/>
                  </a:lnTo>
                  <a:lnTo>
                    <a:pt x="1537" y="241"/>
                  </a:lnTo>
                  <a:lnTo>
                    <a:pt x="1777" y="145"/>
                  </a:lnTo>
                  <a:lnTo>
                    <a:pt x="2065" y="97"/>
                  </a:lnTo>
                  <a:lnTo>
                    <a:pt x="2065" y="97"/>
                  </a:lnTo>
                  <a:lnTo>
                    <a:pt x="2305" y="49"/>
                  </a:lnTo>
                  <a:lnTo>
                    <a:pt x="2593" y="1"/>
                  </a:lnTo>
                  <a:lnTo>
                    <a:pt x="2882" y="1"/>
                  </a:lnTo>
                  <a:lnTo>
                    <a:pt x="3122" y="49"/>
                  </a:lnTo>
                  <a:lnTo>
                    <a:pt x="3650" y="241"/>
                  </a:lnTo>
                  <a:lnTo>
                    <a:pt x="4130" y="481"/>
                  </a:lnTo>
                  <a:lnTo>
                    <a:pt x="4562" y="817"/>
                  </a:lnTo>
                  <a:lnTo>
                    <a:pt x="4899" y="1249"/>
                  </a:lnTo>
                  <a:lnTo>
                    <a:pt x="5187" y="1778"/>
                  </a:lnTo>
                  <a:lnTo>
                    <a:pt x="5379" y="23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4" name="Google Shape;5274;p76"/>
            <p:cNvSpPr/>
            <p:nvPr/>
          </p:nvSpPr>
          <p:spPr>
            <a:xfrm>
              <a:off x="1072550" y="988100"/>
              <a:ext cx="50450" cy="86475"/>
            </a:xfrm>
            <a:custGeom>
              <a:avLst/>
              <a:gdLst/>
              <a:ahLst/>
              <a:cxnLst/>
              <a:rect l="l" t="t" r="r" b="b"/>
              <a:pathLst>
                <a:path w="2018" h="3459" extrusionOk="0">
                  <a:moveTo>
                    <a:pt x="673" y="0"/>
                  </a:moveTo>
                  <a:lnTo>
                    <a:pt x="577" y="769"/>
                  </a:lnTo>
                  <a:lnTo>
                    <a:pt x="433" y="1489"/>
                  </a:lnTo>
                  <a:lnTo>
                    <a:pt x="241" y="2209"/>
                  </a:lnTo>
                  <a:lnTo>
                    <a:pt x="1" y="2930"/>
                  </a:lnTo>
                  <a:lnTo>
                    <a:pt x="49" y="3410"/>
                  </a:lnTo>
                  <a:lnTo>
                    <a:pt x="241" y="3458"/>
                  </a:lnTo>
                  <a:lnTo>
                    <a:pt x="481" y="3458"/>
                  </a:lnTo>
                  <a:lnTo>
                    <a:pt x="817" y="3410"/>
                  </a:lnTo>
                  <a:lnTo>
                    <a:pt x="1105" y="3314"/>
                  </a:lnTo>
                  <a:lnTo>
                    <a:pt x="1393" y="3170"/>
                  </a:lnTo>
                  <a:lnTo>
                    <a:pt x="1585" y="2930"/>
                  </a:lnTo>
                  <a:lnTo>
                    <a:pt x="1777" y="2690"/>
                  </a:lnTo>
                  <a:lnTo>
                    <a:pt x="1922" y="2354"/>
                  </a:lnTo>
                  <a:lnTo>
                    <a:pt x="2018" y="2065"/>
                  </a:lnTo>
                  <a:lnTo>
                    <a:pt x="2018" y="1729"/>
                  </a:lnTo>
                  <a:lnTo>
                    <a:pt x="1970" y="1345"/>
                  </a:lnTo>
                  <a:lnTo>
                    <a:pt x="1874" y="1105"/>
                  </a:lnTo>
                  <a:lnTo>
                    <a:pt x="1777" y="865"/>
                  </a:lnTo>
                  <a:lnTo>
                    <a:pt x="1633" y="673"/>
                  </a:lnTo>
                  <a:lnTo>
                    <a:pt x="1489" y="481"/>
                  </a:lnTo>
                  <a:lnTo>
                    <a:pt x="1297" y="288"/>
                  </a:lnTo>
                  <a:lnTo>
                    <a:pt x="1105" y="192"/>
                  </a:lnTo>
                  <a:lnTo>
                    <a:pt x="913" y="96"/>
                  </a:lnTo>
                  <a:lnTo>
                    <a:pt x="673"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5" name="Google Shape;5275;p76"/>
            <p:cNvSpPr/>
            <p:nvPr/>
          </p:nvSpPr>
          <p:spPr>
            <a:xfrm>
              <a:off x="1072550" y="988100"/>
              <a:ext cx="50450" cy="86475"/>
            </a:xfrm>
            <a:custGeom>
              <a:avLst/>
              <a:gdLst/>
              <a:ahLst/>
              <a:cxnLst/>
              <a:rect l="l" t="t" r="r" b="b"/>
              <a:pathLst>
                <a:path w="2018" h="3459" fill="none" extrusionOk="0">
                  <a:moveTo>
                    <a:pt x="673" y="0"/>
                  </a:moveTo>
                  <a:lnTo>
                    <a:pt x="673" y="0"/>
                  </a:lnTo>
                  <a:lnTo>
                    <a:pt x="577" y="769"/>
                  </a:lnTo>
                  <a:lnTo>
                    <a:pt x="433" y="1489"/>
                  </a:lnTo>
                  <a:lnTo>
                    <a:pt x="241" y="2209"/>
                  </a:lnTo>
                  <a:lnTo>
                    <a:pt x="1" y="2930"/>
                  </a:lnTo>
                  <a:lnTo>
                    <a:pt x="1" y="2930"/>
                  </a:lnTo>
                  <a:lnTo>
                    <a:pt x="49" y="3410"/>
                  </a:lnTo>
                  <a:lnTo>
                    <a:pt x="49" y="3410"/>
                  </a:lnTo>
                  <a:lnTo>
                    <a:pt x="241" y="3458"/>
                  </a:lnTo>
                  <a:lnTo>
                    <a:pt x="481" y="3458"/>
                  </a:lnTo>
                  <a:lnTo>
                    <a:pt x="481" y="3458"/>
                  </a:lnTo>
                  <a:lnTo>
                    <a:pt x="817" y="3410"/>
                  </a:lnTo>
                  <a:lnTo>
                    <a:pt x="817" y="3410"/>
                  </a:lnTo>
                  <a:lnTo>
                    <a:pt x="1105" y="3314"/>
                  </a:lnTo>
                  <a:lnTo>
                    <a:pt x="1393" y="3170"/>
                  </a:lnTo>
                  <a:lnTo>
                    <a:pt x="1585" y="2930"/>
                  </a:lnTo>
                  <a:lnTo>
                    <a:pt x="1777" y="2690"/>
                  </a:lnTo>
                  <a:lnTo>
                    <a:pt x="1922" y="2354"/>
                  </a:lnTo>
                  <a:lnTo>
                    <a:pt x="2018" y="2065"/>
                  </a:lnTo>
                  <a:lnTo>
                    <a:pt x="2018" y="1729"/>
                  </a:lnTo>
                  <a:lnTo>
                    <a:pt x="1970" y="1345"/>
                  </a:lnTo>
                  <a:lnTo>
                    <a:pt x="1970" y="1345"/>
                  </a:lnTo>
                  <a:lnTo>
                    <a:pt x="1874" y="1105"/>
                  </a:lnTo>
                  <a:lnTo>
                    <a:pt x="1777" y="865"/>
                  </a:lnTo>
                  <a:lnTo>
                    <a:pt x="1633" y="673"/>
                  </a:lnTo>
                  <a:lnTo>
                    <a:pt x="1489" y="481"/>
                  </a:lnTo>
                  <a:lnTo>
                    <a:pt x="1297" y="288"/>
                  </a:lnTo>
                  <a:lnTo>
                    <a:pt x="1105" y="192"/>
                  </a:lnTo>
                  <a:lnTo>
                    <a:pt x="913" y="96"/>
                  </a:lnTo>
                  <a:lnTo>
                    <a:pt x="67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6" name="Google Shape;5276;p76"/>
            <p:cNvSpPr/>
            <p:nvPr/>
          </p:nvSpPr>
          <p:spPr>
            <a:xfrm>
              <a:off x="625925" y="850025"/>
              <a:ext cx="447850" cy="426250"/>
            </a:xfrm>
            <a:custGeom>
              <a:avLst/>
              <a:gdLst/>
              <a:ahLst/>
              <a:cxnLst/>
              <a:rect l="l" t="t" r="r" b="b"/>
              <a:pathLst>
                <a:path w="17914" h="17050" extrusionOk="0">
                  <a:moveTo>
                    <a:pt x="10133" y="0"/>
                  </a:moveTo>
                  <a:lnTo>
                    <a:pt x="9365" y="48"/>
                  </a:lnTo>
                  <a:lnTo>
                    <a:pt x="8645" y="144"/>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7" name="Google Shape;5277;p76"/>
            <p:cNvSpPr/>
            <p:nvPr/>
          </p:nvSpPr>
          <p:spPr>
            <a:xfrm>
              <a:off x="625925" y="850025"/>
              <a:ext cx="447850" cy="426250"/>
            </a:xfrm>
            <a:custGeom>
              <a:avLst/>
              <a:gdLst/>
              <a:ahLst/>
              <a:cxnLst/>
              <a:rect l="l" t="t" r="r" b="b"/>
              <a:pathLst>
                <a:path w="17914" h="17050" fill="none" extrusionOk="0">
                  <a:moveTo>
                    <a:pt x="8645" y="144"/>
                  </a:moveTo>
                  <a:lnTo>
                    <a:pt x="4995" y="1249"/>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lnTo>
                    <a:pt x="9365" y="48"/>
                  </a:lnTo>
                  <a:lnTo>
                    <a:pt x="8645" y="14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8" name="Google Shape;5278;p76"/>
            <p:cNvSpPr/>
            <p:nvPr/>
          </p:nvSpPr>
          <p:spPr>
            <a:xfrm>
              <a:off x="808400" y="1074550"/>
              <a:ext cx="90075" cy="33625"/>
            </a:xfrm>
            <a:custGeom>
              <a:avLst/>
              <a:gdLst/>
              <a:ahLst/>
              <a:cxnLst/>
              <a:rect l="l" t="t" r="r" b="b"/>
              <a:pathLst>
                <a:path w="3603" h="1345" extrusionOk="0">
                  <a:moveTo>
                    <a:pt x="3459" y="0"/>
                  </a:moveTo>
                  <a:lnTo>
                    <a:pt x="3411" y="48"/>
                  </a:lnTo>
                  <a:lnTo>
                    <a:pt x="3363" y="288"/>
                  </a:lnTo>
                  <a:lnTo>
                    <a:pt x="3219" y="528"/>
                  </a:lnTo>
                  <a:lnTo>
                    <a:pt x="3075" y="672"/>
                  </a:lnTo>
                  <a:lnTo>
                    <a:pt x="2882" y="817"/>
                  </a:lnTo>
                  <a:lnTo>
                    <a:pt x="2642" y="961"/>
                  </a:lnTo>
                  <a:lnTo>
                    <a:pt x="2402" y="1057"/>
                  </a:lnTo>
                  <a:lnTo>
                    <a:pt x="1922" y="1153"/>
                  </a:lnTo>
                  <a:lnTo>
                    <a:pt x="1394" y="1153"/>
                  </a:lnTo>
                  <a:lnTo>
                    <a:pt x="1106" y="1105"/>
                  </a:lnTo>
                  <a:lnTo>
                    <a:pt x="865" y="1009"/>
                  </a:lnTo>
                  <a:lnTo>
                    <a:pt x="625" y="913"/>
                  </a:lnTo>
                  <a:lnTo>
                    <a:pt x="433" y="769"/>
                  </a:lnTo>
                  <a:lnTo>
                    <a:pt x="241" y="576"/>
                  </a:lnTo>
                  <a:lnTo>
                    <a:pt x="145" y="336"/>
                  </a:lnTo>
                  <a:lnTo>
                    <a:pt x="49" y="336"/>
                  </a:lnTo>
                  <a:lnTo>
                    <a:pt x="1" y="384"/>
                  </a:lnTo>
                  <a:lnTo>
                    <a:pt x="145" y="672"/>
                  </a:lnTo>
                  <a:lnTo>
                    <a:pt x="337" y="913"/>
                  </a:lnTo>
                  <a:lnTo>
                    <a:pt x="529" y="1057"/>
                  </a:lnTo>
                  <a:lnTo>
                    <a:pt x="769" y="1201"/>
                  </a:lnTo>
                  <a:lnTo>
                    <a:pt x="1058" y="1297"/>
                  </a:lnTo>
                  <a:lnTo>
                    <a:pt x="1346" y="1345"/>
                  </a:lnTo>
                  <a:lnTo>
                    <a:pt x="1922" y="1345"/>
                  </a:lnTo>
                  <a:lnTo>
                    <a:pt x="2210" y="1297"/>
                  </a:lnTo>
                  <a:lnTo>
                    <a:pt x="2498" y="1201"/>
                  </a:lnTo>
                  <a:lnTo>
                    <a:pt x="2738" y="1105"/>
                  </a:lnTo>
                  <a:lnTo>
                    <a:pt x="2979" y="961"/>
                  </a:lnTo>
                  <a:lnTo>
                    <a:pt x="3219" y="817"/>
                  </a:lnTo>
                  <a:lnTo>
                    <a:pt x="3411" y="576"/>
                  </a:lnTo>
                  <a:lnTo>
                    <a:pt x="3507" y="336"/>
                  </a:lnTo>
                  <a:lnTo>
                    <a:pt x="3603" y="48"/>
                  </a:lnTo>
                  <a:lnTo>
                    <a:pt x="355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9" name="Google Shape;5279;p76"/>
            <p:cNvSpPr/>
            <p:nvPr/>
          </p:nvSpPr>
          <p:spPr>
            <a:xfrm>
              <a:off x="804800" y="1080550"/>
              <a:ext cx="12050" cy="12025"/>
            </a:xfrm>
            <a:custGeom>
              <a:avLst/>
              <a:gdLst/>
              <a:ahLst/>
              <a:cxnLst/>
              <a:rect l="l" t="t" r="r" b="b"/>
              <a:pathLst>
                <a:path w="482" h="481" extrusionOk="0">
                  <a:moveTo>
                    <a:pt x="145" y="0"/>
                  </a:moveTo>
                  <a:lnTo>
                    <a:pt x="49" y="144"/>
                  </a:lnTo>
                  <a:lnTo>
                    <a:pt x="1" y="288"/>
                  </a:lnTo>
                  <a:lnTo>
                    <a:pt x="49" y="432"/>
                  </a:lnTo>
                  <a:lnTo>
                    <a:pt x="49" y="480"/>
                  </a:lnTo>
                  <a:lnTo>
                    <a:pt x="97" y="480"/>
                  </a:lnTo>
                  <a:lnTo>
                    <a:pt x="145" y="384"/>
                  </a:lnTo>
                  <a:lnTo>
                    <a:pt x="145" y="336"/>
                  </a:lnTo>
                  <a:lnTo>
                    <a:pt x="145" y="288"/>
                  </a:lnTo>
                  <a:lnTo>
                    <a:pt x="145" y="240"/>
                  </a:lnTo>
                  <a:lnTo>
                    <a:pt x="193" y="240"/>
                  </a:lnTo>
                  <a:lnTo>
                    <a:pt x="193" y="192"/>
                  </a:lnTo>
                  <a:lnTo>
                    <a:pt x="241" y="192"/>
                  </a:lnTo>
                  <a:lnTo>
                    <a:pt x="241" y="144"/>
                  </a:lnTo>
                  <a:lnTo>
                    <a:pt x="481" y="144"/>
                  </a:lnTo>
                  <a:lnTo>
                    <a:pt x="481" y="96"/>
                  </a:lnTo>
                  <a:lnTo>
                    <a:pt x="433" y="48"/>
                  </a:lnTo>
                  <a:lnTo>
                    <a:pt x="38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0" name="Google Shape;5280;p76"/>
            <p:cNvSpPr/>
            <p:nvPr/>
          </p:nvSpPr>
          <p:spPr>
            <a:xfrm>
              <a:off x="886450" y="1073350"/>
              <a:ext cx="16825" cy="8425"/>
            </a:xfrm>
            <a:custGeom>
              <a:avLst/>
              <a:gdLst/>
              <a:ahLst/>
              <a:cxnLst/>
              <a:rect l="l" t="t" r="r" b="b"/>
              <a:pathLst>
                <a:path w="673" h="337" extrusionOk="0">
                  <a:moveTo>
                    <a:pt x="193" y="0"/>
                  </a:moveTo>
                  <a:lnTo>
                    <a:pt x="1" y="144"/>
                  </a:lnTo>
                  <a:lnTo>
                    <a:pt x="1" y="192"/>
                  </a:lnTo>
                  <a:lnTo>
                    <a:pt x="49" y="240"/>
                  </a:lnTo>
                  <a:lnTo>
                    <a:pt x="145" y="240"/>
                  </a:lnTo>
                  <a:lnTo>
                    <a:pt x="241" y="144"/>
                  </a:lnTo>
                  <a:lnTo>
                    <a:pt x="385" y="144"/>
                  </a:lnTo>
                  <a:lnTo>
                    <a:pt x="433" y="192"/>
                  </a:lnTo>
                  <a:lnTo>
                    <a:pt x="481" y="192"/>
                  </a:lnTo>
                  <a:lnTo>
                    <a:pt x="481" y="240"/>
                  </a:lnTo>
                  <a:lnTo>
                    <a:pt x="481" y="288"/>
                  </a:lnTo>
                  <a:lnTo>
                    <a:pt x="529" y="288"/>
                  </a:lnTo>
                  <a:lnTo>
                    <a:pt x="577" y="336"/>
                  </a:lnTo>
                  <a:lnTo>
                    <a:pt x="625" y="336"/>
                  </a:lnTo>
                  <a:lnTo>
                    <a:pt x="673" y="288"/>
                  </a:lnTo>
                  <a:lnTo>
                    <a:pt x="673" y="192"/>
                  </a:lnTo>
                  <a:lnTo>
                    <a:pt x="529" y="48"/>
                  </a:lnTo>
                  <a:lnTo>
                    <a:pt x="38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1" name="Google Shape;5281;p76"/>
            <p:cNvSpPr/>
            <p:nvPr/>
          </p:nvSpPr>
          <p:spPr>
            <a:xfrm>
              <a:off x="562275" y="1043325"/>
              <a:ext cx="135700" cy="147700"/>
            </a:xfrm>
            <a:custGeom>
              <a:avLst/>
              <a:gdLst/>
              <a:ahLst/>
              <a:cxnLst/>
              <a:rect l="l" t="t" r="r" b="b"/>
              <a:pathLst>
                <a:path w="5428" h="5908" extrusionOk="0">
                  <a:moveTo>
                    <a:pt x="2594" y="0"/>
                  </a:moveTo>
                  <a:lnTo>
                    <a:pt x="2306" y="48"/>
                  </a:lnTo>
                  <a:lnTo>
                    <a:pt x="2066" y="96"/>
                  </a:lnTo>
                  <a:lnTo>
                    <a:pt x="1778" y="145"/>
                  </a:lnTo>
                  <a:lnTo>
                    <a:pt x="1538" y="289"/>
                  </a:lnTo>
                  <a:lnTo>
                    <a:pt x="1297" y="385"/>
                  </a:lnTo>
                  <a:lnTo>
                    <a:pt x="1057" y="529"/>
                  </a:lnTo>
                  <a:lnTo>
                    <a:pt x="673" y="913"/>
                  </a:lnTo>
                  <a:lnTo>
                    <a:pt x="385" y="1345"/>
                  </a:lnTo>
                  <a:lnTo>
                    <a:pt x="145" y="1873"/>
                  </a:lnTo>
                  <a:lnTo>
                    <a:pt x="1" y="2402"/>
                  </a:lnTo>
                  <a:lnTo>
                    <a:pt x="1" y="2978"/>
                  </a:lnTo>
                  <a:lnTo>
                    <a:pt x="49" y="3602"/>
                  </a:lnTo>
                  <a:lnTo>
                    <a:pt x="241" y="4131"/>
                  </a:lnTo>
                  <a:lnTo>
                    <a:pt x="529" y="4659"/>
                  </a:lnTo>
                  <a:lnTo>
                    <a:pt x="913" y="5091"/>
                  </a:lnTo>
                  <a:lnTo>
                    <a:pt x="1297" y="5427"/>
                  </a:lnTo>
                  <a:lnTo>
                    <a:pt x="1778" y="5715"/>
                  </a:lnTo>
                  <a:lnTo>
                    <a:pt x="2306" y="5860"/>
                  </a:lnTo>
                  <a:lnTo>
                    <a:pt x="2546" y="5908"/>
                  </a:lnTo>
                  <a:lnTo>
                    <a:pt x="3122" y="5908"/>
                  </a:lnTo>
                  <a:lnTo>
                    <a:pt x="3363" y="5860"/>
                  </a:lnTo>
                  <a:lnTo>
                    <a:pt x="3651" y="5763"/>
                  </a:lnTo>
                  <a:lnTo>
                    <a:pt x="3891" y="5667"/>
                  </a:lnTo>
                  <a:lnTo>
                    <a:pt x="4131" y="5523"/>
                  </a:lnTo>
                  <a:lnTo>
                    <a:pt x="4371" y="5379"/>
                  </a:lnTo>
                  <a:lnTo>
                    <a:pt x="4755" y="5043"/>
                  </a:lnTo>
                  <a:lnTo>
                    <a:pt x="5043" y="4563"/>
                  </a:lnTo>
                  <a:lnTo>
                    <a:pt x="5284" y="4083"/>
                  </a:lnTo>
                  <a:lnTo>
                    <a:pt x="5428" y="3506"/>
                  </a:lnTo>
                  <a:lnTo>
                    <a:pt x="5428" y="2930"/>
                  </a:lnTo>
                  <a:lnTo>
                    <a:pt x="5380" y="2354"/>
                  </a:lnTo>
                  <a:lnTo>
                    <a:pt x="5188" y="1777"/>
                  </a:lnTo>
                  <a:lnTo>
                    <a:pt x="4899" y="1297"/>
                  </a:lnTo>
                  <a:lnTo>
                    <a:pt x="4515" y="865"/>
                  </a:lnTo>
                  <a:lnTo>
                    <a:pt x="4131" y="481"/>
                  </a:lnTo>
                  <a:lnTo>
                    <a:pt x="3651" y="241"/>
                  </a:lnTo>
                  <a:lnTo>
                    <a:pt x="3122" y="48"/>
                  </a:lnTo>
                  <a:lnTo>
                    <a:pt x="2882" y="48"/>
                  </a:lnTo>
                  <a:lnTo>
                    <a:pt x="2594"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2" name="Google Shape;5282;p76"/>
            <p:cNvSpPr/>
            <p:nvPr/>
          </p:nvSpPr>
          <p:spPr>
            <a:xfrm>
              <a:off x="562275" y="1043325"/>
              <a:ext cx="135700" cy="147700"/>
            </a:xfrm>
            <a:custGeom>
              <a:avLst/>
              <a:gdLst/>
              <a:ahLst/>
              <a:cxnLst/>
              <a:rect l="l" t="t" r="r" b="b"/>
              <a:pathLst>
                <a:path w="5428" h="5908" fill="none" extrusionOk="0">
                  <a:moveTo>
                    <a:pt x="5380" y="2354"/>
                  </a:moveTo>
                  <a:lnTo>
                    <a:pt x="5380" y="2354"/>
                  </a:lnTo>
                  <a:lnTo>
                    <a:pt x="5428" y="2930"/>
                  </a:lnTo>
                  <a:lnTo>
                    <a:pt x="5428" y="3506"/>
                  </a:lnTo>
                  <a:lnTo>
                    <a:pt x="5284" y="4083"/>
                  </a:lnTo>
                  <a:lnTo>
                    <a:pt x="5043" y="4563"/>
                  </a:lnTo>
                  <a:lnTo>
                    <a:pt x="4755" y="5043"/>
                  </a:lnTo>
                  <a:lnTo>
                    <a:pt x="4371" y="5379"/>
                  </a:lnTo>
                  <a:lnTo>
                    <a:pt x="4131" y="5523"/>
                  </a:lnTo>
                  <a:lnTo>
                    <a:pt x="3891" y="5667"/>
                  </a:lnTo>
                  <a:lnTo>
                    <a:pt x="3651" y="5763"/>
                  </a:lnTo>
                  <a:lnTo>
                    <a:pt x="3363" y="5860"/>
                  </a:lnTo>
                  <a:lnTo>
                    <a:pt x="3363" y="5860"/>
                  </a:lnTo>
                  <a:lnTo>
                    <a:pt x="3122" y="5908"/>
                  </a:lnTo>
                  <a:lnTo>
                    <a:pt x="2834" y="5908"/>
                  </a:lnTo>
                  <a:lnTo>
                    <a:pt x="2546" y="5908"/>
                  </a:lnTo>
                  <a:lnTo>
                    <a:pt x="2306" y="5860"/>
                  </a:lnTo>
                  <a:lnTo>
                    <a:pt x="1778" y="5715"/>
                  </a:lnTo>
                  <a:lnTo>
                    <a:pt x="1297" y="5427"/>
                  </a:lnTo>
                  <a:lnTo>
                    <a:pt x="913" y="5091"/>
                  </a:lnTo>
                  <a:lnTo>
                    <a:pt x="529" y="4659"/>
                  </a:lnTo>
                  <a:lnTo>
                    <a:pt x="241" y="4131"/>
                  </a:lnTo>
                  <a:lnTo>
                    <a:pt x="49" y="3602"/>
                  </a:lnTo>
                  <a:lnTo>
                    <a:pt x="49" y="3602"/>
                  </a:lnTo>
                  <a:lnTo>
                    <a:pt x="1" y="2978"/>
                  </a:lnTo>
                  <a:lnTo>
                    <a:pt x="1" y="2402"/>
                  </a:lnTo>
                  <a:lnTo>
                    <a:pt x="145" y="1873"/>
                  </a:lnTo>
                  <a:lnTo>
                    <a:pt x="385" y="1345"/>
                  </a:lnTo>
                  <a:lnTo>
                    <a:pt x="673" y="913"/>
                  </a:lnTo>
                  <a:lnTo>
                    <a:pt x="1057" y="529"/>
                  </a:lnTo>
                  <a:lnTo>
                    <a:pt x="1297" y="385"/>
                  </a:lnTo>
                  <a:lnTo>
                    <a:pt x="1538" y="289"/>
                  </a:lnTo>
                  <a:lnTo>
                    <a:pt x="1778" y="145"/>
                  </a:lnTo>
                  <a:lnTo>
                    <a:pt x="2066" y="96"/>
                  </a:lnTo>
                  <a:lnTo>
                    <a:pt x="2066" y="96"/>
                  </a:lnTo>
                  <a:lnTo>
                    <a:pt x="2306" y="48"/>
                  </a:lnTo>
                  <a:lnTo>
                    <a:pt x="2594" y="0"/>
                  </a:lnTo>
                  <a:lnTo>
                    <a:pt x="2882" y="48"/>
                  </a:lnTo>
                  <a:lnTo>
                    <a:pt x="3122" y="48"/>
                  </a:lnTo>
                  <a:lnTo>
                    <a:pt x="3651" y="241"/>
                  </a:lnTo>
                  <a:lnTo>
                    <a:pt x="4131" y="481"/>
                  </a:lnTo>
                  <a:lnTo>
                    <a:pt x="4515" y="865"/>
                  </a:lnTo>
                  <a:lnTo>
                    <a:pt x="4899" y="1297"/>
                  </a:lnTo>
                  <a:lnTo>
                    <a:pt x="5188" y="1777"/>
                  </a:lnTo>
                  <a:lnTo>
                    <a:pt x="5380" y="23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3" name="Google Shape;5283;p76"/>
            <p:cNvSpPr/>
            <p:nvPr/>
          </p:nvSpPr>
          <p:spPr>
            <a:xfrm>
              <a:off x="586300" y="1074550"/>
              <a:ext cx="80450" cy="86450"/>
            </a:xfrm>
            <a:custGeom>
              <a:avLst/>
              <a:gdLst/>
              <a:ahLst/>
              <a:cxnLst/>
              <a:rect l="l" t="t" r="r" b="b"/>
              <a:pathLst>
                <a:path w="3218" h="3458" extrusionOk="0">
                  <a:moveTo>
                    <a:pt x="1585" y="0"/>
                  </a:moveTo>
                  <a:lnTo>
                    <a:pt x="1249" y="48"/>
                  </a:lnTo>
                  <a:lnTo>
                    <a:pt x="913" y="144"/>
                  </a:lnTo>
                  <a:lnTo>
                    <a:pt x="673" y="288"/>
                  </a:lnTo>
                  <a:lnTo>
                    <a:pt x="433" y="528"/>
                  </a:lnTo>
                  <a:lnTo>
                    <a:pt x="240" y="769"/>
                  </a:lnTo>
                  <a:lnTo>
                    <a:pt x="96" y="1057"/>
                  </a:lnTo>
                  <a:lnTo>
                    <a:pt x="48" y="1393"/>
                  </a:lnTo>
                  <a:lnTo>
                    <a:pt x="0" y="1729"/>
                  </a:lnTo>
                  <a:lnTo>
                    <a:pt x="48" y="2113"/>
                  </a:lnTo>
                  <a:lnTo>
                    <a:pt x="144" y="2401"/>
                  </a:lnTo>
                  <a:lnTo>
                    <a:pt x="288" y="2641"/>
                  </a:lnTo>
                  <a:lnTo>
                    <a:pt x="481" y="2882"/>
                  </a:lnTo>
                  <a:lnTo>
                    <a:pt x="673" y="3074"/>
                  </a:lnTo>
                  <a:lnTo>
                    <a:pt x="913" y="3266"/>
                  </a:lnTo>
                  <a:lnTo>
                    <a:pt x="1153" y="3362"/>
                  </a:lnTo>
                  <a:lnTo>
                    <a:pt x="1393" y="3458"/>
                  </a:lnTo>
                  <a:lnTo>
                    <a:pt x="1681" y="3458"/>
                  </a:lnTo>
                  <a:lnTo>
                    <a:pt x="2017" y="3410"/>
                  </a:lnTo>
                  <a:lnTo>
                    <a:pt x="2306" y="3314"/>
                  </a:lnTo>
                  <a:lnTo>
                    <a:pt x="2594" y="3170"/>
                  </a:lnTo>
                  <a:lnTo>
                    <a:pt x="2834" y="2930"/>
                  </a:lnTo>
                  <a:lnTo>
                    <a:pt x="3026" y="2690"/>
                  </a:lnTo>
                  <a:lnTo>
                    <a:pt x="3122" y="2401"/>
                  </a:lnTo>
                  <a:lnTo>
                    <a:pt x="3218" y="2065"/>
                  </a:lnTo>
                  <a:lnTo>
                    <a:pt x="3218" y="1729"/>
                  </a:lnTo>
                  <a:lnTo>
                    <a:pt x="3170" y="1345"/>
                  </a:lnTo>
                  <a:lnTo>
                    <a:pt x="3074" y="1057"/>
                  </a:lnTo>
                  <a:lnTo>
                    <a:pt x="2978" y="817"/>
                  </a:lnTo>
                  <a:lnTo>
                    <a:pt x="2786" y="576"/>
                  </a:lnTo>
                  <a:lnTo>
                    <a:pt x="2594" y="384"/>
                  </a:lnTo>
                  <a:lnTo>
                    <a:pt x="2354" y="192"/>
                  </a:lnTo>
                  <a:lnTo>
                    <a:pt x="2113" y="96"/>
                  </a:lnTo>
                  <a:lnTo>
                    <a:pt x="182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4" name="Google Shape;5284;p76"/>
            <p:cNvSpPr/>
            <p:nvPr/>
          </p:nvSpPr>
          <p:spPr>
            <a:xfrm>
              <a:off x="586300" y="1074550"/>
              <a:ext cx="80450" cy="86450"/>
            </a:xfrm>
            <a:custGeom>
              <a:avLst/>
              <a:gdLst/>
              <a:ahLst/>
              <a:cxnLst/>
              <a:rect l="l" t="t" r="r" b="b"/>
              <a:pathLst>
                <a:path w="3218" h="3458" fill="none" extrusionOk="0">
                  <a:moveTo>
                    <a:pt x="1585" y="0"/>
                  </a:moveTo>
                  <a:lnTo>
                    <a:pt x="1585" y="0"/>
                  </a:lnTo>
                  <a:lnTo>
                    <a:pt x="1249" y="48"/>
                  </a:lnTo>
                  <a:lnTo>
                    <a:pt x="1249" y="48"/>
                  </a:lnTo>
                  <a:lnTo>
                    <a:pt x="913" y="144"/>
                  </a:lnTo>
                  <a:lnTo>
                    <a:pt x="673" y="288"/>
                  </a:lnTo>
                  <a:lnTo>
                    <a:pt x="433" y="528"/>
                  </a:lnTo>
                  <a:lnTo>
                    <a:pt x="240" y="769"/>
                  </a:lnTo>
                  <a:lnTo>
                    <a:pt x="96" y="1057"/>
                  </a:lnTo>
                  <a:lnTo>
                    <a:pt x="48" y="1393"/>
                  </a:lnTo>
                  <a:lnTo>
                    <a:pt x="0" y="1729"/>
                  </a:lnTo>
                  <a:lnTo>
                    <a:pt x="48" y="2113"/>
                  </a:lnTo>
                  <a:lnTo>
                    <a:pt x="48" y="2113"/>
                  </a:lnTo>
                  <a:lnTo>
                    <a:pt x="144" y="2401"/>
                  </a:lnTo>
                  <a:lnTo>
                    <a:pt x="288" y="2641"/>
                  </a:lnTo>
                  <a:lnTo>
                    <a:pt x="481" y="2882"/>
                  </a:lnTo>
                  <a:lnTo>
                    <a:pt x="673" y="3074"/>
                  </a:lnTo>
                  <a:lnTo>
                    <a:pt x="913" y="3266"/>
                  </a:lnTo>
                  <a:lnTo>
                    <a:pt x="1153" y="3362"/>
                  </a:lnTo>
                  <a:lnTo>
                    <a:pt x="1393" y="3458"/>
                  </a:lnTo>
                  <a:lnTo>
                    <a:pt x="1681" y="3458"/>
                  </a:lnTo>
                  <a:lnTo>
                    <a:pt x="1681" y="3458"/>
                  </a:lnTo>
                  <a:lnTo>
                    <a:pt x="2017" y="3410"/>
                  </a:lnTo>
                  <a:lnTo>
                    <a:pt x="2017" y="3410"/>
                  </a:lnTo>
                  <a:lnTo>
                    <a:pt x="2306" y="3314"/>
                  </a:lnTo>
                  <a:lnTo>
                    <a:pt x="2594" y="3170"/>
                  </a:lnTo>
                  <a:lnTo>
                    <a:pt x="2834" y="2930"/>
                  </a:lnTo>
                  <a:lnTo>
                    <a:pt x="3026" y="2690"/>
                  </a:lnTo>
                  <a:lnTo>
                    <a:pt x="3122" y="2401"/>
                  </a:lnTo>
                  <a:lnTo>
                    <a:pt x="3218" y="2065"/>
                  </a:lnTo>
                  <a:lnTo>
                    <a:pt x="3218" y="1729"/>
                  </a:lnTo>
                  <a:lnTo>
                    <a:pt x="3170" y="1345"/>
                  </a:lnTo>
                  <a:lnTo>
                    <a:pt x="3170" y="1345"/>
                  </a:lnTo>
                  <a:lnTo>
                    <a:pt x="3074" y="1057"/>
                  </a:lnTo>
                  <a:lnTo>
                    <a:pt x="2978" y="817"/>
                  </a:lnTo>
                  <a:lnTo>
                    <a:pt x="2786" y="576"/>
                  </a:lnTo>
                  <a:lnTo>
                    <a:pt x="2594" y="384"/>
                  </a:lnTo>
                  <a:lnTo>
                    <a:pt x="2354" y="192"/>
                  </a:lnTo>
                  <a:lnTo>
                    <a:pt x="2113" y="96"/>
                  </a:lnTo>
                  <a:lnTo>
                    <a:pt x="1825" y="0"/>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5" name="Google Shape;5285;p76"/>
            <p:cNvSpPr/>
            <p:nvPr/>
          </p:nvSpPr>
          <p:spPr>
            <a:xfrm>
              <a:off x="574300" y="1091350"/>
              <a:ext cx="25" cy="25"/>
            </a:xfrm>
            <a:custGeom>
              <a:avLst/>
              <a:gdLst/>
              <a:ahLst/>
              <a:cxnLst/>
              <a:rect l="l" t="t" r="r" b="b"/>
              <a:pathLst>
                <a:path w="1" h="1" extrusionOk="0">
                  <a:moveTo>
                    <a:pt x="0" y="0"/>
                  </a:moveTo>
                  <a:lnTo>
                    <a:pt x="0" y="0"/>
                  </a:lnTo>
                  <a:lnTo>
                    <a:pt x="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6" name="Google Shape;5286;p76"/>
            <p:cNvSpPr/>
            <p:nvPr/>
          </p:nvSpPr>
          <p:spPr>
            <a:xfrm>
              <a:off x="564675" y="10817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7" name="Google Shape;5287;p76"/>
            <p:cNvSpPr/>
            <p:nvPr/>
          </p:nvSpPr>
          <p:spPr>
            <a:xfrm>
              <a:off x="689550" y="1110550"/>
              <a:ext cx="75675" cy="62475"/>
            </a:xfrm>
            <a:custGeom>
              <a:avLst/>
              <a:gdLst/>
              <a:ahLst/>
              <a:cxnLst/>
              <a:rect l="l" t="t" r="r" b="b"/>
              <a:pathLst>
                <a:path w="3027" h="2499" extrusionOk="0">
                  <a:moveTo>
                    <a:pt x="1057" y="1"/>
                  </a:moveTo>
                  <a:lnTo>
                    <a:pt x="769" y="49"/>
                  </a:lnTo>
                  <a:lnTo>
                    <a:pt x="577" y="145"/>
                  </a:lnTo>
                  <a:lnTo>
                    <a:pt x="337" y="241"/>
                  </a:lnTo>
                  <a:lnTo>
                    <a:pt x="337" y="673"/>
                  </a:lnTo>
                  <a:lnTo>
                    <a:pt x="289" y="1057"/>
                  </a:lnTo>
                  <a:lnTo>
                    <a:pt x="193" y="1442"/>
                  </a:lnTo>
                  <a:lnTo>
                    <a:pt x="0" y="1826"/>
                  </a:lnTo>
                  <a:lnTo>
                    <a:pt x="241" y="2066"/>
                  </a:lnTo>
                  <a:lnTo>
                    <a:pt x="529" y="2258"/>
                  </a:lnTo>
                  <a:lnTo>
                    <a:pt x="865" y="2402"/>
                  </a:lnTo>
                  <a:lnTo>
                    <a:pt x="1249" y="2450"/>
                  </a:lnTo>
                  <a:lnTo>
                    <a:pt x="1489" y="2498"/>
                  </a:lnTo>
                  <a:lnTo>
                    <a:pt x="1777" y="2450"/>
                  </a:lnTo>
                  <a:lnTo>
                    <a:pt x="2066" y="2402"/>
                  </a:lnTo>
                  <a:lnTo>
                    <a:pt x="2306" y="2306"/>
                  </a:lnTo>
                  <a:lnTo>
                    <a:pt x="2546" y="2162"/>
                  </a:lnTo>
                  <a:lnTo>
                    <a:pt x="2738" y="2018"/>
                  </a:lnTo>
                  <a:lnTo>
                    <a:pt x="2882" y="1826"/>
                  </a:lnTo>
                  <a:lnTo>
                    <a:pt x="2978" y="1634"/>
                  </a:lnTo>
                  <a:lnTo>
                    <a:pt x="3026" y="1394"/>
                  </a:lnTo>
                  <a:lnTo>
                    <a:pt x="3026" y="1153"/>
                  </a:lnTo>
                  <a:lnTo>
                    <a:pt x="2930" y="913"/>
                  </a:lnTo>
                  <a:lnTo>
                    <a:pt x="2786" y="673"/>
                  </a:lnTo>
                  <a:lnTo>
                    <a:pt x="2642" y="481"/>
                  </a:lnTo>
                  <a:lnTo>
                    <a:pt x="2402" y="289"/>
                  </a:lnTo>
                  <a:lnTo>
                    <a:pt x="2162" y="145"/>
                  </a:lnTo>
                  <a:lnTo>
                    <a:pt x="1825" y="49"/>
                  </a:lnTo>
                  <a:lnTo>
                    <a:pt x="1537"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8" name="Google Shape;5288;p76"/>
            <p:cNvSpPr/>
            <p:nvPr/>
          </p:nvSpPr>
          <p:spPr>
            <a:xfrm>
              <a:off x="689550" y="1110550"/>
              <a:ext cx="75675" cy="62475"/>
            </a:xfrm>
            <a:custGeom>
              <a:avLst/>
              <a:gdLst/>
              <a:ahLst/>
              <a:cxnLst/>
              <a:rect l="l" t="t" r="r" b="b"/>
              <a:pathLst>
                <a:path w="3027" h="2499" fill="none" extrusionOk="0">
                  <a:moveTo>
                    <a:pt x="1297" y="1"/>
                  </a:moveTo>
                  <a:lnTo>
                    <a:pt x="1297" y="1"/>
                  </a:lnTo>
                  <a:lnTo>
                    <a:pt x="1057" y="1"/>
                  </a:lnTo>
                  <a:lnTo>
                    <a:pt x="769" y="49"/>
                  </a:lnTo>
                  <a:lnTo>
                    <a:pt x="577" y="145"/>
                  </a:lnTo>
                  <a:lnTo>
                    <a:pt x="337" y="241"/>
                  </a:lnTo>
                  <a:lnTo>
                    <a:pt x="337" y="241"/>
                  </a:lnTo>
                  <a:lnTo>
                    <a:pt x="337" y="673"/>
                  </a:lnTo>
                  <a:lnTo>
                    <a:pt x="289" y="1057"/>
                  </a:lnTo>
                  <a:lnTo>
                    <a:pt x="193" y="1442"/>
                  </a:lnTo>
                  <a:lnTo>
                    <a:pt x="0" y="1826"/>
                  </a:lnTo>
                  <a:lnTo>
                    <a:pt x="0" y="1826"/>
                  </a:lnTo>
                  <a:lnTo>
                    <a:pt x="241" y="2066"/>
                  </a:lnTo>
                  <a:lnTo>
                    <a:pt x="529" y="2258"/>
                  </a:lnTo>
                  <a:lnTo>
                    <a:pt x="865" y="2402"/>
                  </a:lnTo>
                  <a:lnTo>
                    <a:pt x="1249" y="2450"/>
                  </a:lnTo>
                  <a:lnTo>
                    <a:pt x="1249" y="2450"/>
                  </a:lnTo>
                  <a:lnTo>
                    <a:pt x="1489" y="2498"/>
                  </a:lnTo>
                  <a:lnTo>
                    <a:pt x="1489" y="2498"/>
                  </a:lnTo>
                  <a:lnTo>
                    <a:pt x="1777" y="2450"/>
                  </a:lnTo>
                  <a:lnTo>
                    <a:pt x="2066" y="2402"/>
                  </a:lnTo>
                  <a:lnTo>
                    <a:pt x="2306" y="2306"/>
                  </a:lnTo>
                  <a:lnTo>
                    <a:pt x="2546" y="2162"/>
                  </a:lnTo>
                  <a:lnTo>
                    <a:pt x="2738" y="2018"/>
                  </a:lnTo>
                  <a:lnTo>
                    <a:pt x="2882" y="1826"/>
                  </a:lnTo>
                  <a:lnTo>
                    <a:pt x="2978" y="1634"/>
                  </a:lnTo>
                  <a:lnTo>
                    <a:pt x="3026" y="1394"/>
                  </a:lnTo>
                  <a:lnTo>
                    <a:pt x="3026" y="1394"/>
                  </a:lnTo>
                  <a:lnTo>
                    <a:pt x="3026" y="1153"/>
                  </a:lnTo>
                  <a:lnTo>
                    <a:pt x="2930" y="913"/>
                  </a:lnTo>
                  <a:lnTo>
                    <a:pt x="2786" y="673"/>
                  </a:lnTo>
                  <a:lnTo>
                    <a:pt x="2642" y="481"/>
                  </a:lnTo>
                  <a:lnTo>
                    <a:pt x="2402" y="289"/>
                  </a:lnTo>
                  <a:lnTo>
                    <a:pt x="2162" y="145"/>
                  </a:lnTo>
                  <a:lnTo>
                    <a:pt x="1825" y="49"/>
                  </a:lnTo>
                  <a:lnTo>
                    <a:pt x="1537" y="1"/>
                  </a:lnTo>
                  <a:lnTo>
                    <a:pt x="1537" y="1"/>
                  </a:lnTo>
                  <a:lnTo>
                    <a:pt x="12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9" name="Google Shape;5289;p76"/>
            <p:cNvSpPr/>
            <p:nvPr/>
          </p:nvSpPr>
          <p:spPr>
            <a:xfrm>
              <a:off x="683550" y="1116550"/>
              <a:ext cx="14425" cy="39650"/>
            </a:xfrm>
            <a:custGeom>
              <a:avLst/>
              <a:gdLst/>
              <a:ahLst/>
              <a:cxnLst/>
              <a:rect l="l" t="t" r="r" b="b"/>
              <a:pathLst>
                <a:path w="577" h="1586" extrusionOk="0">
                  <a:moveTo>
                    <a:pt x="577" y="1"/>
                  </a:moveTo>
                  <a:lnTo>
                    <a:pt x="385" y="145"/>
                  </a:lnTo>
                  <a:lnTo>
                    <a:pt x="192" y="337"/>
                  </a:lnTo>
                  <a:lnTo>
                    <a:pt x="48" y="577"/>
                  </a:lnTo>
                  <a:lnTo>
                    <a:pt x="0" y="817"/>
                  </a:lnTo>
                  <a:lnTo>
                    <a:pt x="0" y="1010"/>
                  </a:lnTo>
                  <a:lnTo>
                    <a:pt x="48" y="1202"/>
                  </a:lnTo>
                  <a:lnTo>
                    <a:pt x="144" y="1394"/>
                  </a:lnTo>
                  <a:lnTo>
                    <a:pt x="240" y="1586"/>
                  </a:lnTo>
                  <a:lnTo>
                    <a:pt x="433" y="1202"/>
                  </a:lnTo>
                  <a:lnTo>
                    <a:pt x="529" y="817"/>
                  </a:lnTo>
                  <a:lnTo>
                    <a:pt x="577" y="433"/>
                  </a:lnTo>
                  <a:lnTo>
                    <a:pt x="577"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0" name="Google Shape;5290;p76"/>
            <p:cNvSpPr/>
            <p:nvPr/>
          </p:nvSpPr>
          <p:spPr>
            <a:xfrm>
              <a:off x="683550" y="1116550"/>
              <a:ext cx="14425" cy="39650"/>
            </a:xfrm>
            <a:custGeom>
              <a:avLst/>
              <a:gdLst/>
              <a:ahLst/>
              <a:cxnLst/>
              <a:rect l="l" t="t" r="r" b="b"/>
              <a:pathLst>
                <a:path w="577" h="1586" fill="none" extrusionOk="0">
                  <a:moveTo>
                    <a:pt x="577" y="1"/>
                  </a:moveTo>
                  <a:lnTo>
                    <a:pt x="577" y="1"/>
                  </a:lnTo>
                  <a:lnTo>
                    <a:pt x="385" y="145"/>
                  </a:lnTo>
                  <a:lnTo>
                    <a:pt x="192" y="337"/>
                  </a:lnTo>
                  <a:lnTo>
                    <a:pt x="48" y="577"/>
                  </a:lnTo>
                  <a:lnTo>
                    <a:pt x="0" y="817"/>
                  </a:lnTo>
                  <a:lnTo>
                    <a:pt x="0" y="817"/>
                  </a:lnTo>
                  <a:lnTo>
                    <a:pt x="0" y="1010"/>
                  </a:lnTo>
                  <a:lnTo>
                    <a:pt x="48" y="1202"/>
                  </a:lnTo>
                  <a:lnTo>
                    <a:pt x="144" y="1394"/>
                  </a:lnTo>
                  <a:lnTo>
                    <a:pt x="240" y="1586"/>
                  </a:lnTo>
                  <a:lnTo>
                    <a:pt x="240" y="1586"/>
                  </a:lnTo>
                  <a:lnTo>
                    <a:pt x="433" y="1202"/>
                  </a:lnTo>
                  <a:lnTo>
                    <a:pt x="529" y="817"/>
                  </a:lnTo>
                  <a:lnTo>
                    <a:pt x="577" y="433"/>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1" name="Google Shape;5291;p76"/>
            <p:cNvSpPr/>
            <p:nvPr/>
          </p:nvSpPr>
          <p:spPr>
            <a:xfrm>
              <a:off x="896050" y="922050"/>
              <a:ext cx="79275" cy="37250"/>
            </a:xfrm>
            <a:custGeom>
              <a:avLst/>
              <a:gdLst/>
              <a:ahLst/>
              <a:cxnLst/>
              <a:rect l="l" t="t" r="r" b="b"/>
              <a:pathLst>
                <a:path w="3171" h="1490" extrusionOk="0">
                  <a:moveTo>
                    <a:pt x="1297" y="1"/>
                  </a:moveTo>
                  <a:lnTo>
                    <a:pt x="1057" y="97"/>
                  </a:lnTo>
                  <a:lnTo>
                    <a:pt x="817" y="145"/>
                  </a:lnTo>
                  <a:lnTo>
                    <a:pt x="577" y="289"/>
                  </a:lnTo>
                  <a:lnTo>
                    <a:pt x="337" y="481"/>
                  </a:lnTo>
                  <a:lnTo>
                    <a:pt x="193" y="673"/>
                  </a:lnTo>
                  <a:lnTo>
                    <a:pt x="49" y="913"/>
                  </a:lnTo>
                  <a:lnTo>
                    <a:pt x="1" y="961"/>
                  </a:lnTo>
                  <a:lnTo>
                    <a:pt x="1" y="1009"/>
                  </a:lnTo>
                  <a:lnTo>
                    <a:pt x="97" y="1105"/>
                  </a:lnTo>
                  <a:lnTo>
                    <a:pt x="193" y="1154"/>
                  </a:lnTo>
                  <a:lnTo>
                    <a:pt x="289" y="1105"/>
                  </a:lnTo>
                  <a:lnTo>
                    <a:pt x="289" y="1057"/>
                  </a:lnTo>
                  <a:lnTo>
                    <a:pt x="433" y="865"/>
                  </a:lnTo>
                  <a:lnTo>
                    <a:pt x="577" y="673"/>
                  </a:lnTo>
                  <a:lnTo>
                    <a:pt x="769" y="529"/>
                  </a:lnTo>
                  <a:lnTo>
                    <a:pt x="961" y="433"/>
                  </a:lnTo>
                  <a:lnTo>
                    <a:pt x="1153" y="385"/>
                  </a:lnTo>
                  <a:lnTo>
                    <a:pt x="1297" y="385"/>
                  </a:lnTo>
                  <a:lnTo>
                    <a:pt x="1682" y="433"/>
                  </a:lnTo>
                  <a:lnTo>
                    <a:pt x="2066" y="529"/>
                  </a:lnTo>
                  <a:lnTo>
                    <a:pt x="2402" y="769"/>
                  </a:lnTo>
                  <a:lnTo>
                    <a:pt x="2690" y="1057"/>
                  </a:lnTo>
                  <a:lnTo>
                    <a:pt x="2834" y="1202"/>
                  </a:lnTo>
                  <a:lnTo>
                    <a:pt x="2882" y="1394"/>
                  </a:lnTo>
                  <a:lnTo>
                    <a:pt x="2978" y="1490"/>
                  </a:lnTo>
                  <a:lnTo>
                    <a:pt x="3074" y="1490"/>
                  </a:lnTo>
                  <a:lnTo>
                    <a:pt x="3170" y="1442"/>
                  </a:lnTo>
                  <a:lnTo>
                    <a:pt x="3170" y="1298"/>
                  </a:lnTo>
                  <a:lnTo>
                    <a:pt x="3074" y="1057"/>
                  </a:lnTo>
                  <a:lnTo>
                    <a:pt x="2978" y="865"/>
                  </a:lnTo>
                  <a:lnTo>
                    <a:pt x="2834" y="673"/>
                  </a:lnTo>
                  <a:lnTo>
                    <a:pt x="2642" y="481"/>
                  </a:lnTo>
                  <a:lnTo>
                    <a:pt x="2450" y="337"/>
                  </a:lnTo>
                  <a:lnTo>
                    <a:pt x="2258" y="193"/>
                  </a:lnTo>
                  <a:lnTo>
                    <a:pt x="2018" y="97"/>
                  </a:lnTo>
                  <a:lnTo>
                    <a:pt x="1778"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2" name="Google Shape;5292;p76"/>
            <p:cNvSpPr/>
            <p:nvPr/>
          </p:nvSpPr>
          <p:spPr>
            <a:xfrm>
              <a:off x="705150" y="936475"/>
              <a:ext cx="76875" cy="39650"/>
            </a:xfrm>
            <a:custGeom>
              <a:avLst/>
              <a:gdLst/>
              <a:ahLst/>
              <a:cxnLst/>
              <a:rect l="l" t="t" r="r" b="b"/>
              <a:pathLst>
                <a:path w="3075" h="1586" extrusionOk="0">
                  <a:moveTo>
                    <a:pt x="1442" y="0"/>
                  </a:moveTo>
                  <a:lnTo>
                    <a:pt x="1249" y="48"/>
                  </a:lnTo>
                  <a:lnTo>
                    <a:pt x="817" y="288"/>
                  </a:lnTo>
                  <a:lnTo>
                    <a:pt x="433" y="577"/>
                  </a:lnTo>
                  <a:lnTo>
                    <a:pt x="289" y="769"/>
                  </a:lnTo>
                  <a:lnTo>
                    <a:pt x="193" y="961"/>
                  </a:lnTo>
                  <a:lnTo>
                    <a:pt x="97" y="1153"/>
                  </a:lnTo>
                  <a:lnTo>
                    <a:pt x="1" y="1393"/>
                  </a:lnTo>
                  <a:lnTo>
                    <a:pt x="49" y="1537"/>
                  </a:lnTo>
                  <a:lnTo>
                    <a:pt x="145" y="1585"/>
                  </a:lnTo>
                  <a:lnTo>
                    <a:pt x="241" y="1585"/>
                  </a:lnTo>
                  <a:lnTo>
                    <a:pt x="289" y="1489"/>
                  </a:lnTo>
                  <a:lnTo>
                    <a:pt x="337" y="1297"/>
                  </a:lnTo>
                  <a:lnTo>
                    <a:pt x="433" y="1153"/>
                  </a:lnTo>
                  <a:lnTo>
                    <a:pt x="673" y="865"/>
                  </a:lnTo>
                  <a:lnTo>
                    <a:pt x="1009" y="625"/>
                  </a:lnTo>
                  <a:lnTo>
                    <a:pt x="1346" y="432"/>
                  </a:lnTo>
                  <a:lnTo>
                    <a:pt x="1682" y="336"/>
                  </a:lnTo>
                  <a:lnTo>
                    <a:pt x="1874" y="288"/>
                  </a:lnTo>
                  <a:lnTo>
                    <a:pt x="2066" y="288"/>
                  </a:lnTo>
                  <a:lnTo>
                    <a:pt x="2306" y="336"/>
                  </a:lnTo>
                  <a:lnTo>
                    <a:pt x="2498" y="432"/>
                  </a:lnTo>
                  <a:lnTo>
                    <a:pt x="2642" y="577"/>
                  </a:lnTo>
                  <a:lnTo>
                    <a:pt x="2786" y="673"/>
                  </a:lnTo>
                  <a:lnTo>
                    <a:pt x="2882" y="721"/>
                  </a:lnTo>
                  <a:lnTo>
                    <a:pt x="2930" y="769"/>
                  </a:lnTo>
                  <a:lnTo>
                    <a:pt x="3026" y="673"/>
                  </a:lnTo>
                  <a:lnTo>
                    <a:pt x="3074" y="577"/>
                  </a:lnTo>
                  <a:lnTo>
                    <a:pt x="3074" y="528"/>
                  </a:lnTo>
                  <a:lnTo>
                    <a:pt x="3026" y="480"/>
                  </a:lnTo>
                  <a:lnTo>
                    <a:pt x="2834" y="288"/>
                  </a:lnTo>
                  <a:lnTo>
                    <a:pt x="2642" y="144"/>
                  </a:lnTo>
                  <a:lnTo>
                    <a:pt x="2402" y="48"/>
                  </a:lnTo>
                  <a:lnTo>
                    <a:pt x="2162"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3" name="Google Shape;5293;p76"/>
            <p:cNvSpPr/>
            <p:nvPr/>
          </p:nvSpPr>
          <p:spPr>
            <a:xfrm>
              <a:off x="947675" y="1067325"/>
              <a:ext cx="80475" cy="63675"/>
            </a:xfrm>
            <a:custGeom>
              <a:avLst/>
              <a:gdLst/>
              <a:ahLst/>
              <a:cxnLst/>
              <a:rect l="l" t="t" r="r" b="b"/>
              <a:pathLst>
                <a:path w="3219" h="2547" extrusionOk="0">
                  <a:moveTo>
                    <a:pt x="1778" y="1"/>
                  </a:moveTo>
                  <a:lnTo>
                    <a:pt x="1346" y="49"/>
                  </a:lnTo>
                  <a:lnTo>
                    <a:pt x="1057" y="145"/>
                  </a:lnTo>
                  <a:lnTo>
                    <a:pt x="769" y="289"/>
                  </a:lnTo>
                  <a:lnTo>
                    <a:pt x="481" y="433"/>
                  </a:lnTo>
                  <a:lnTo>
                    <a:pt x="289" y="625"/>
                  </a:lnTo>
                  <a:lnTo>
                    <a:pt x="145" y="865"/>
                  </a:lnTo>
                  <a:lnTo>
                    <a:pt x="49" y="1106"/>
                  </a:lnTo>
                  <a:lnTo>
                    <a:pt x="1" y="1346"/>
                  </a:lnTo>
                  <a:lnTo>
                    <a:pt x="1" y="1586"/>
                  </a:lnTo>
                  <a:lnTo>
                    <a:pt x="49" y="1778"/>
                  </a:lnTo>
                  <a:lnTo>
                    <a:pt x="145" y="1970"/>
                  </a:lnTo>
                  <a:lnTo>
                    <a:pt x="289" y="2114"/>
                  </a:lnTo>
                  <a:lnTo>
                    <a:pt x="481" y="2258"/>
                  </a:lnTo>
                  <a:lnTo>
                    <a:pt x="673" y="2402"/>
                  </a:lnTo>
                  <a:lnTo>
                    <a:pt x="913" y="2450"/>
                  </a:lnTo>
                  <a:lnTo>
                    <a:pt x="1154" y="2498"/>
                  </a:lnTo>
                  <a:lnTo>
                    <a:pt x="1442" y="2546"/>
                  </a:lnTo>
                  <a:lnTo>
                    <a:pt x="1826" y="2498"/>
                  </a:lnTo>
                  <a:lnTo>
                    <a:pt x="2162" y="2402"/>
                  </a:lnTo>
                  <a:lnTo>
                    <a:pt x="2450" y="2258"/>
                  </a:lnTo>
                  <a:lnTo>
                    <a:pt x="2690" y="2114"/>
                  </a:lnTo>
                  <a:lnTo>
                    <a:pt x="2882" y="1922"/>
                  </a:lnTo>
                  <a:lnTo>
                    <a:pt x="3075" y="1682"/>
                  </a:lnTo>
                  <a:lnTo>
                    <a:pt x="3171" y="1442"/>
                  </a:lnTo>
                  <a:lnTo>
                    <a:pt x="3219" y="1202"/>
                  </a:lnTo>
                  <a:lnTo>
                    <a:pt x="3219" y="961"/>
                  </a:lnTo>
                  <a:lnTo>
                    <a:pt x="3123" y="769"/>
                  </a:lnTo>
                  <a:lnTo>
                    <a:pt x="3026" y="577"/>
                  </a:lnTo>
                  <a:lnTo>
                    <a:pt x="2882" y="385"/>
                  </a:lnTo>
                  <a:lnTo>
                    <a:pt x="2690" y="289"/>
                  </a:lnTo>
                  <a:lnTo>
                    <a:pt x="2498" y="145"/>
                  </a:lnTo>
                  <a:lnTo>
                    <a:pt x="2258" y="97"/>
                  </a:lnTo>
                  <a:lnTo>
                    <a:pt x="2018" y="49"/>
                  </a:lnTo>
                  <a:lnTo>
                    <a:pt x="1778"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4" name="Google Shape;5294;p76"/>
            <p:cNvSpPr/>
            <p:nvPr/>
          </p:nvSpPr>
          <p:spPr>
            <a:xfrm>
              <a:off x="947675" y="1067325"/>
              <a:ext cx="80475" cy="63675"/>
            </a:xfrm>
            <a:custGeom>
              <a:avLst/>
              <a:gdLst/>
              <a:ahLst/>
              <a:cxnLst/>
              <a:rect l="l" t="t" r="r" b="b"/>
              <a:pathLst>
                <a:path w="3219" h="2547" fill="none" extrusionOk="0">
                  <a:moveTo>
                    <a:pt x="1778" y="1"/>
                  </a:moveTo>
                  <a:lnTo>
                    <a:pt x="1778" y="1"/>
                  </a:lnTo>
                  <a:lnTo>
                    <a:pt x="1346" y="49"/>
                  </a:lnTo>
                  <a:lnTo>
                    <a:pt x="1346" y="49"/>
                  </a:lnTo>
                  <a:lnTo>
                    <a:pt x="1057" y="145"/>
                  </a:lnTo>
                  <a:lnTo>
                    <a:pt x="769" y="289"/>
                  </a:lnTo>
                  <a:lnTo>
                    <a:pt x="481" y="433"/>
                  </a:lnTo>
                  <a:lnTo>
                    <a:pt x="289" y="625"/>
                  </a:lnTo>
                  <a:lnTo>
                    <a:pt x="145" y="865"/>
                  </a:lnTo>
                  <a:lnTo>
                    <a:pt x="49" y="1106"/>
                  </a:lnTo>
                  <a:lnTo>
                    <a:pt x="1" y="1346"/>
                  </a:lnTo>
                  <a:lnTo>
                    <a:pt x="1" y="1586"/>
                  </a:lnTo>
                  <a:lnTo>
                    <a:pt x="1" y="1586"/>
                  </a:lnTo>
                  <a:lnTo>
                    <a:pt x="49" y="1778"/>
                  </a:lnTo>
                  <a:lnTo>
                    <a:pt x="145" y="1970"/>
                  </a:lnTo>
                  <a:lnTo>
                    <a:pt x="289" y="2114"/>
                  </a:lnTo>
                  <a:lnTo>
                    <a:pt x="481" y="2258"/>
                  </a:lnTo>
                  <a:lnTo>
                    <a:pt x="673" y="2402"/>
                  </a:lnTo>
                  <a:lnTo>
                    <a:pt x="913" y="2450"/>
                  </a:lnTo>
                  <a:lnTo>
                    <a:pt x="1154" y="2498"/>
                  </a:lnTo>
                  <a:lnTo>
                    <a:pt x="1442" y="2546"/>
                  </a:lnTo>
                  <a:lnTo>
                    <a:pt x="1442" y="2546"/>
                  </a:lnTo>
                  <a:lnTo>
                    <a:pt x="1826" y="2498"/>
                  </a:lnTo>
                  <a:lnTo>
                    <a:pt x="1826" y="2498"/>
                  </a:lnTo>
                  <a:lnTo>
                    <a:pt x="2162" y="2402"/>
                  </a:lnTo>
                  <a:lnTo>
                    <a:pt x="2450" y="2258"/>
                  </a:lnTo>
                  <a:lnTo>
                    <a:pt x="2690" y="2114"/>
                  </a:lnTo>
                  <a:lnTo>
                    <a:pt x="2882" y="1922"/>
                  </a:lnTo>
                  <a:lnTo>
                    <a:pt x="3075" y="1682"/>
                  </a:lnTo>
                  <a:lnTo>
                    <a:pt x="3171" y="1442"/>
                  </a:lnTo>
                  <a:lnTo>
                    <a:pt x="3219" y="1202"/>
                  </a:lnTo>
                  <a:lnTo>
                    <a:pt x="3219" y="961"/>
                  </a:lnTo>
                  <a:lnTo>
                    <a:pt x="3219" y="961"/>
                  </a:lnTo>
                  <a:lnTo>
                    <a:pt x="3123" y="769"/>
                  </a:lnTo>
                  <a:lnTo>
                    <a:pt x="3026" y="577"/>
                  </a:lnTo>
                  <a:lnTo>
                    <a:pt x="2882" y="385"/>
                  </a:lnTo>
                  <a:lnTo>
                    <a:pt x="2690" y="289"/>
                  </a:lnTo>
                  <a:lnTo>
                    <a:pt x="2498" y="145"/>
                  </a:lnTo>
                  <a:lnTo>
                    <a:pt x="2258" y="97"/>
                  </a:lnTo>
                  <a:lnTo>
                    <a:pt x="2018" y="49"/>
                  </a:lnTo>
                  <a:lnTo>
                    <a:pt x="177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5" name="Google Shape;5295;p76"/>
            <p:cNvSpPr/>
            <p:nvPr/>
          </p:nvSpPr>
          <p:spPr>
            <a:xfrm>
              <a:off x="708750" y="988100"/>
              <a:ext cx="92475" cy="114075"/>
            </a:xfrm>
            <a:custGeom>
              <a:avLst/>
              <a:gdLst/>
              <a:ahLst/>
              <a:cxnLst/>
              <a:rect l="l" t="t" r="r" b="b"/>
              <a:pathLst>
                <a:path w="3699" h="4563" extrusionOk="0">
                  <a:moveTo>
                    <a:pt x="1634" y="0"/>
                  </a:moveTo>
                  <a:lnTo>
                    <a:pt x="1250" y="48"/>
                  </a:lnTo>
                  <a:lnTo>
                    <a:pt x="913" y="192"/>
                  </a:lnTo>
                  <a:lnTo>
                    <a:pt x="625" y="384"/>
                  </a:lnTo>
                  <a:lnTo>
                    <a:pt x="385" y="625"/>
                  </a:lnTo>
                  <a:lnTo>
                    <a:pt x="193" y="913"/>
                  </a:lnTo>
                  <a:lnTo>
                    <a:pt x="49" y="1249"/>
                  </a:lnTo>
                  <a:lnTo>
                    <a:pt x="1" y="1585"/>
                  </a:lnTo>
                  <a:lnTo>
                    <a:pt x="1" y="1969"/>
                  </a:lnTo>
                  <a:lnTo>
                    <a:pt x="49" y="2930"/>
                  </a:lnTo>
                  <a:lnTo>
                    <a:pt x="145" y="3314"/>
                  </a:lnTo>
                  <a:lnTo>
                    <a:pt x="289" y="3650"/>
                  </a:lnTo>
                  <a:lnTo>
                    <a:pt x="481" y="3938"/>
                  </a:lnTo>
                  <a:lnTo>
                    <a:pt x="721" y="4178"/>
                  </a:lnTo>
                  <a:lnTo>
                    <a:pt x="1009" y="4371"/>
                  </a:lnTo>
                  <a:lnTo>
                    <a:pt x="1346" y="4515"/>
                  </a:lnTo>
                  <a:lnTo>
                    <a:pt x="1682" y="4563"/>
                  </a:lnTo>
                  <a:lnTo>
                    <a:pt x="2066" y="4563"/>
                  </a:lnTo>
                  <a:lnTo>
                    <a:pt x="2402" y="4515"/>
                  </a:lnTo>
                  <a:lnTo>
                    <a:pt x="2738" y="4371"/>
                  </a:lnTo>
                  <a:lnTo>
                    <a:pt x="3026" y="4178"/>
                  </a:lnTo>
                  <a:lnTo>
                    <a:pt x="3267" y="3938"/>
                  </a:lnTo>
                  <a:lnTo>
                    <a:pt x="3507" y="3650"/>
                  </a:lnTo>
                  <a:lnTo>
                    <a:pt x="3603" y="3314"/>
                  </a:lnTo>
                  <a:lnTo>
                    <a:pt x="3699" y="2978"/>
                  </a:lnTo>
                  <a:lnTo>
                    <a:pt x="3699" y="2594"/>
                  </a:lnTo>
                  <a:lnTo>
                    <a:pt x="3603" y="1633"/>
                  </a:lnTo>
                  <a:lnTo>
                    <a:pt x="3555" y="1249"/>
                  </a:lnTo>
                  <a:lnTo>
                    <a:pt x="3411" y="961"/>
                  </a:lnTo>
                  <a:lnTo>
                    <a:pt x="3219" y="673"/>
                  </a:lnTo>
                  <a:lnTo>
                    <a:pt x="2930" y="384"/>
                  </a:lnTo>
                  <a:lnTo>
                    <a:pt x="2642" y="192"/>
                  </a:lnTo>
                  <a:lnTo>
                    <a:pt x="2354" y="48"/>
                  </a:lnTo>
                  <a:lnTo>
                    <a:pt x="1970"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6" name="Google Shape;5296;p76"/>
            <p:cNvSpPr/>
            <p:nvPr/>
          </p:nvSpPr>
          <p:spPr>
            <a:xfrm>
              <a:off x="733975" y="995300"/>
              <a:ext cx="67250" cy="98475"/>
            </a:xfrm>
            <a:custGeom>
              <a:avLst/>
              <a:gdLst/>
              <a:ahLst/>
              <a:cxnLst/>
              <a:rect l="l" t="t" r="r" b="b"/>
              <a:pathLst>
                <a:path w="2690" h="3939" extrusionOk="0">
                  <a:moveTo>
                    <a:pt x="1393" y="0"/>
                  </a:moveTo>
                  <a:lnTo>
                    <a:pt x="1057" y="96"/>
                  </a:lnTo>
                  <a:lnTo>
                    <a:pt x="769" y="241"/>
                  </a:lnTo>
                  <a:lnTo>
                    <a:pt x="529" y="433"/>
                  </a:lnTo>
                  <a:lnTo>
                    <a:pt x="337" y="673"/>
                  </a:lnTo>
                  <a:lnTo>
                    <a:pt x="144" y="1009"/>
                  </a:lnTo>
                  <a:lnTo>
                    <a:pt x="48" y="1345"/>
                  </a:lnTo>
                  <a:lnTo>
                    <a:pt x="0" y="1729"/>
                  </a:lnTo>
                  <a:lnTo>
                    <a:pt x="0" y="2114"/>
                  </a:lnTo>
                  <a:lnTo>
                    <a:pt x="48" y="2546"/>
                  </a:lnTo>
                  <a:lnTo>
                    <a:pt x="193" y="2882"/>
                  </a:lnTo>
                  <a:lnTo>
                    <a:pt x="337" y="3218"/>
                  </a:lnTo>
                  <a:lnTo>
                    <a:pt x="577" y="3458"/>
                  </a:lnTo>
                  <a:lnTo>
                    <a:pt x="865" y="3698"/>
                  </a:lnTo>
                  <a:lnTo>
                    <a:pt x="1153" y="3842"/>
                  </a:lnTo>
                  <a:lnTo>
                    <a:pt x="1441" y="3939"/>
                  </a:lnTo>
                  <a:lnTo>
                    <a:pt x="1777" y="3939"/>
                  </a:lnTo>
                  <a:lnTo>
                    <a:pt x="2017" y="3890"/>
                  </a:lnTo>
                  <a:lnTo>
                    <a:pt x="2306" y="3602"/>
                  </a:lnTo>
                  <a:lnTo>
                    <a:pt x="2546" y="3218"/>
                  </a:lnTo>
                  <a:lnTo>
                    <a:pt x="2642" y="2978"/>
                  </a:lnTo>
                  <a:lnTo>
                    <a:pt x="2690" y="2786"/>
                  </a:lnTo>
                  <a:lnTo>
                    <a:pt x="2690" y="2546"/>
                  </a:lnTo>
                  <a:lnTo>
                    <a:pt x="2690" y="2306"/>
                  </a:lnTo>
                  <a:lnTo>
                    <a:pt x="2594" y="1345"/>
                  </a:lnTo>
                  <a:lnTo>
                    <a:pt x="2498" y="961"/>
                  </a:lnTo>
                  <a:lnTo>
                    <a:pt x="2354" y="625"/>
                  </a:lnTo>
                  <a:lnTo>
                    <a:pt x="2114" y="289"/>
                  </a:lnTo>
                  <a:lnTo>
                    <a:pt x="1873" y="48"/>
                  </a:lnTo>
                  <a:lnTo>
                    <a:pt x="163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7" name="Google Shape;5297;p76"/>
            <p:cNvSpPr/>
            <p:nvPr/>
          </p:nvSpPr>
          <p:spPr>
            <a:xfrm>
              <a:off x="846825" y="1036125"/>
              <a:ext cx="20450" cy="20425"/>
            </a:xfrm>
            <a:custGeom>
              <a:avLst/>
              <a:gdLst/>
              <a:ahLst/>
              <a:cxnLst/>
              <a:rect l="l" t="t" r="r" b="b"/>
              <a:pathLst>
                <a:path w="818" h="817" extrusionOk="0">
                  <a:moveTo>
                    <a:pt x="673" y="0"/>
                  </a:moveTo>
                  <a:lnTo>
                    <a:pt x="625" y="48"/>
                  </a:lnTo>
                  <a:lnTo>
                    <a:pt x="577" y="96"/>
                  </a:lnTo>
                  <a:lnTo>
                    <a:pt x="529" y="144"/>
                  </a:lnTo>
                  <a:lnTo>
                    <a:pt x="433" y="240"/>
                  </a:lnTo>
                  <a:lnTo>
                    <a:pt x="319" y="411"/>
                  </a:lnTo>
                  <a:lnTo>
                    <a:pt x="319" y="411"/>
                  </a:lnTo>
                  <a:lnTo>
                    <a:pt x="145" y="96"/>
                  </a:lnTo>
                  <a:lnTo>
                    <a:pt x="97" y="48"/>
                  </a:lnTo>
                  <a:lnTo>
                    <a:pt x="1" y="48"/>
                  </a:lnTo>
                  <a:lnTo>
                    <a:pt x="1" y="96"/>
                  </a:lnTo>
                  <a:lnTo>
                    <a:pt x="1" y="192"/>
                  </a:lnTo>
                  <a:lnTo>
                    <a:pt x="241" y="625"/>
                  </a:lnTo>
                  <a:lnTo>
                    <a:pt x="289" y="673"/>
                  </a:lnTo>
                  <a:lnTo>
                    <a:pt x="385" y="625"/>
                  </a:lnTo>
                  <a:lnTo>
                    <a:pt x="529" y="336"/>
                  </a:lnTo>
                  <a:lnTo>
                    <a:pt x="625" y="240"/>
                  </a:lnTo>
                  <a:lnTo>
                    <a:pt x="625" y="433"/>
                  </a:lnTo>
                  <a:lnTo>
                    <a:pt x="625" y="577"/>
                  </a:lnTo>
                  <a:lnTo>
                    <a:pt x="625" y="673"/>
                  </a:lnTo>
                  <a:lnTo>
                    <a:pt x="673" y="769"/>
                  </a:lnTo>
                  <a:lnTo>
                    <a:pt x="721" y="817"/>
                  </a:lnTo>
                  <a:lnTo>
                    <a:pt x="817" y="769"/>
                  </a:lnTo>
                  <a:lnTo>
                    <a:pt x="817" y="673"/>
                  </a:lnTo>
                  <a:lnTo>
                    <a:pt x="817" y="577"/>
                  </a:lnTo>
                  <a:lnTo>
                    <a:pt x="817" y="433"/>
                  </a:lnTo>
                  <a:lnTo>
                    <a:pt x="817" y="240"/>
                  </a:lnTo>
                  <a:lnTo>
                    <a:pt x="769" y="48"/>
                  </a:lnTo>
                  <a:lnTo>
                    <a:pt x="721"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8" name="Google Shape;5298;p76"/>
            <p:cNvSpPr/>
            <p:nvPr/>
          </p:nvSpPr>
          <p:spPr>
            <a:xfrm>
              <a:off x="882850" y="964075"/>
              <a:ext cx="93675" cy="114100"/>
            </a:xfrm>
            <a:custGeom>
              <a:avLst/>
              <a:gdLst/>
              <a:ahLst/>
              <a:cxnLst/>
              <a:rect l="l" t="t" r="r" b="b"/>
              <a:pathLst>
                <a:path w="3747" h="4564" extrusionOk="0">
                  <a:moveTo>
                    <a:pt x="1537" y="1"/>
                  </a:moveTo>
                  <a:lnTo>
                    <a:pt x="1153" y="97"/>
                  </a:lnTo>
                  <a:lnTo>
                    <a:pt x="865" y="241"/>
                  </a:lnTo>
                  <a:lnTo>
                    <a:pt x="577" y="433"/>
                  </a:lnTo>
                  <a:lnTo>
                    <a:pt x="337" y="721"/>
                  </a:lnTo>
                  <a:lnTo>
                    <a:pt x="145" y="1009"/>
                  </a:lnTo>
                  <a:lnTo>
                    <a:pt x="49" y="1345"/>
                  </a:lnTo>
                  <a:lnTo>
                    <a:pt x="1" y="1682"/>
                  </a:lnTo>
                  <a:lnTo>
                    <a:pt x="1" y="2066"/>
                  </a:lnTo>
                  <a:lnTo>
                    <a:pt x="145" y="3026"/>
                  </a:lnTo>
                  <a:lnTo>
                    <a:pt x="241" y="3363"/>
                  </a:lnTo>
                  <a:lnTo>
                    <a:pt x="385" y="3699"/>
                  </a:lnTo>
                  <a:lnTo>
                    <a:pt x="577" y="3987"/>
                  </a:lnTo>
                  <a:lnTo>
                    <a:pt x="865" y="4227"/>
                  </a:lnTo>
                  <a:lnTo>
                    <a:pt x="1153" y="4371"/>
                  </a:lnTo>
                  <a:lnTo>
                    <a:pt x="1489" y="4515"/>
                  </a:lnTo>
                  <a:lnTo>
                    <a:pt x="1825"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506" y="1153"/>
                  </a:lnTo>
                  <a:lnTo>
                    <a:pt x="3362" y="865"/>
                  </a:lnTo>
                  <a:lnTo>
                    <a:pt x="3122" y="577"/>
                  </a:lnTo>
                  <a:lnTo>
                    <a:pt x="2882" y="337"/>
                  </a:lnTo>
                  <a:lnTo>
                    <a:pt x="2594" y="145"/>
                  </a:lnTo>
                  <a:lnTo>
                    <a:pt x="2258" y="49"/>
                  </a:lnTo>
                  <a:lnTo>
                    <a:pt x="1922"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9" name="Google Shape;5299;p76"/>
            <p:cNvSpPr/>
            <p:nvPr/>
          </p:nvSpPr>
          <p:spPr>
            <a:xfrm>
              <a:off x="882850" y="964075"/>
              <a:ext cx="93675" cy="114100"/>
            </a:xfrm>
            <a:custGeom>
              <a:avLst/>
              <a:gdLst/>
              <a:ahLst/>
              <a:cxnLst/>
              <a:rect l="l" t="t" r="r" b="b"/>
              <a:pathLst>
                <a:path w="3747" h="4564" fill="none" extrusionOk="0">
                  <a:moveTo>
                    <a:pt x="2210" y="4563"/>
                  </a:moveTo>
                  <a:lnTo>
                    <a:pt x="2210"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602" y="1538"/>
                  </a:lnTo>
                  <a:lnTo>
                    <a:pt x="3506" y="1153"/>
                  </a:lnTo>
                  <a:lnTo>
                    <a:pt x="3362" y="865"/>
                  </a:lnTo>
                  <a:lnTo>
                    <a:pt x="3122" y="577"/>
                  </a:lnTo>
                  <a:lnTo>
                    <a:pt x="2882" y="337"/>
                  </a:lnTo>
                  <a:lnTo>
                    <a:pt x="2594" y="145"/>
                  </a:lnTo>
                  <a:lnTo>
                    <a:pt x="2258" y="49"/>
                  </a:lnTo>
                  <a:lnTo>
                    <a:pt x="1922" y="1"/>
                  </a:lnTo>
                  <a:lnTo>
                    <a:pt x="1537" y="1"/>
                  </a:lnTo>
                  <a:lnTo>
                    <a:pt x="1537" y="1"/>
                  </a:lnTo>
                  <a:lnTo>
                    <a:pt x="1153" y="97"/>
                  </a:lnTo>
                  <a:lnTo>
                    <a:pt x="865" y="241"/>
                  </a:lnTo>
                  <a:lnTo>
                    <a:pt x="577" y="433"/>
                  </a:lnTo>
                  <a:lnTo>
                    <a:pt x="337" y="721"/>
                  </a:lnTo>
                  <a:lnTo>
                    <a:pt x="145" y="1009"/>
                  </a:lnTo>
                  <a:lnTo>
                    <a:pt x="49" y="1345"/>
                  </a:lnTo>
                  <a:lnTo>
                    <a:pt x="1" y="1682"/>
                  </a:lnTo>
                  <a:lnTo>
                    <a:pt x="1" y="2066"/>
                  </a:lnTo>
                  <a:lnTo>
                    <a:pt x="145" y="3026"/>
                  </a:lnTo>
                  <a:lnTo>
                    <a:pt x="145" y="3026"/>
                  </a:lnTo>
                  <a:lnTo>
                    <a:pt x="241" y="3363"/>
                  </a:lnTo>
                  <a:lnTo>
                    <a:pt x="385" y="3699"/>
                  </a:lnTo>
                  <a:lnTo>
                    <a:pt x="577" y="3987"/>
                  </a:lnTo>
                  <a:lnTo>
                    <a:pt x="865" y="4227"/>
                  </a:lnTo>
                  <a:lnTo>
                    <a:pt x="1153" y="4371"/>
                  </a:lnTo>
                  <a:lnTo>
                    <a:pt x="1489" y="4515"/>
                  </a:lnTo>
                  <a:lnTo>
                    <a:pt x="1825" y="4563"/>
                  </a:lnTo>
                  <a:lnTo>
                    <a:pt x="2210" y="45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0" name="Google Shape;5300;p76"/>
            <p:cNvSpPr/>
            <p:nvPr/>
          </p:nvSpPr>
          <p:spPr>
            <a:xfrm>
              <a:off x="882850" y="976100"/>
              <a:ext cx="68450" cy="98475"/>
            </a:xfrm>
            <a:custGeom>
              <a:avLst/>
              <a:gdLst/>
              <a:ahLst/>
              <a:cxnLst/>
              <a:rect l="l" t="t" r="r" b="b"/>
              <a:pathLst>
                <a:path w="2738" h="3939" extrusionOk="0">
                  <a:moveTo>
                    <a:pt x="865" y="0"/>
                  </a:moveTo>
                  <a:lnTo>
                    <a:pt x="625" y="48"/>
                  </a:lnTo>
                  <a:lnTo>
                    <a:pt x="433" y="144"/>
                  </a:lnTo>
                  <a:lnTo>
                    <a:pt x="193" y="432"/>
                  </a:lnTo>
                  <a:lnTo>
                    <a:pt x="49" y="816"/>
                  </a:lnTo>
                  <a:lnTo>
                    <a:pt x="1" y="1201"/>
                  </a:lnTo>
                  <a:lnTo>
                    <a:pt x="1" y="1585"/>
                  </a:lnTo>
                  <a:lnTo>
                    <a:pt x="145" y="2545"/>
                  </a:lnTo>
                  <a:lnTo>
                    <a:pt x="193" y="2785"/>
                  </a:lnTo>
                  <a:lnTo>
                    <a:pt x="241" y="2978"/>
                  </a:lnTo>
                  <a:lnTo>
                    <a:pt x="385" y="3170"/>
                  </a:lnTo>
                  <a:lnTo>
                    <a:pt x="481" y="3362"/>
                  </a:lnTo>
                  <a:lnTo>
                    <a:pt x="817" y="3698"/>
                  </a:lnTo>
                  <a:lnTo>
                    <a:pt x="1201" y="3938"/>
                  </a:lnTo>
                  <a:lnTo>
                    <a:pt x="1441" y="3938"/>
                  </a:lnTo>
                  <a:lnTo>
                    <a:pt x="1729" y="3842"/>
                  </a:lnTo>
                  <a:lnTo>
                    <a:pt x="2018" y="3650"/>
                  </a:lnTo>
                  <a:lnTo>
                    <a:pt x="2258" y="3458"/>
                  </a:lnTo>
                  <a:lnTo>
                    <a:pt x="2450" y="3170"/>
                  </a:lnTo>
                  <a:lnTo>
                    <a:pt x="2594" y="2882"/>
                  </a:lnTo>
                  <a:lnTo>
                    <a:pt x="2690" y="2497"/>
                  </a:lnTo>
                  <a:lnTo>
                    <a:pt x="2738" y="2113"/>
                  </a:lnTo>
                  <a:lnTo>
                    <a:pt x="2738" y="1729"/>
                  </a:lnTo>
                  <a:lnTo>
                    <a:pt x="2642" y="1345"/>
                  </a:lnTo>
                  <a:lnTo>
                    <a:pt x="2498" y="961"/>
                  </a:lnTo>
                  <a:lnTo>
                    <a:pt x="2306" y="672"/>
                  </a:lnTo>
                  <a:lnTo>
                    <a:pt x="2066" y="384"/>
                  </a:lnTo>
                  <a:lnTo>
                    <a:pt x="1777" y="192"/>
                  </a:lnTo>
                  <a:lnTo>
                    <a:pt x="1489" y="48"/>
                  </a:lnTo>
                  <a:lnTo>
                    <a:pt x="115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1" name="Google Shape;5301;p76"/>
            <p:cNvSpPr/>
            <p:nvPr/>
          </p:nvSpPr>
          <p:spPr>
            <a:xfrm>
              <a:off x="453025" y="642325"/>
              <a:ext cx="672375" cy="615925"/>
            </a:xfrm>
            <a:custGeom>
              <a:avLst/>
              <a:gdLst/>
              <a:ahLst/>
              <a:cxnLst/>
              <a:rect l="l" t="t" r="r" b="b"/>
              <a:pathLst>
                <a:path w="26895" h="24637" extrusionOk="0">
                  <a:moveTo>
                    <a:pt x="17386" y="0"/>
                  </a:moveTo>
                  <a:lnTo>
                    <a:pt x="16761" y="96"/>
                  </a:lnTo>
                  <a:lnTo>
                    <a:pt x="16233" y="240"/>
                  </a:lnTo>
                  <a:lnTo>
                    <a:pt x="15705" y="432"/>
                  </a:lnTo>
                  <a:lnTo>
                    <a:pt x="15273" y="624"/>
                  </a:lnTo>
                  <a:lnTo>
                    <a:pt x="14840" y="816"/>
                  </a:lnTo>
                  <a:lnTo>
                    <a:pt x="13688" y="1441"/>
                  </a:lnTo>
                  <a:lnTo>
                    <a:pt x="13255" y="1585"/>
                  </a:lnTo>
                  <a:lnTo>
                    <a:pt x="13063" y="1633"/>
                  </a:lnTo>
                  <a:lnTo>
                    <a:pt x="12919" y="1633"/>
                  </a:lnTo>
                  <a:lnTo>
                    <a:pt x="12439" y="1489"/>
                  </a:lnTo>
                  <a:lnTo>
                    <a:pt x="11719" y="1345"/>
                  </a:lnTo>
                  <a:lnTo>
                    <a:pt x="10854" y="1201"/>
                  </a:lnTo>
                  <a:lnTo>
                    <a:pt x="9894" y="1057"/>
                  </a:lnTo>
                  <a:lnTo>
                    <a:pt x="8933" y="1009"/>
                  </a:lnTo>
                  <a:lnTo>
                    <a:pt x="7588" y="1009"/>
                  </a:lnTo>
                  <a:lnTo>
                    <a:pt x="7252" y="1105"/>
                  </a:lnTo>
                  <a:lnTo>
                    <a:pt x="6916" y="1201"/>
                  </a:lnTo>
                  <a:lnTo>
                    <a:pt x="6628" y="1345"/>
                  </a:lnTo>
                  <a:lnTo>
                    <a:pt x="6436" y="1537"/>
                  </a:lnTo>
                  <a:lnTo>
                    <a:pt x="6196" y="1729"/>
                  </a:lnTo>
                  <a:lnTo>
                    <a:pt x="5812" y="2305"/>
                  </a:lnTo>
                  <a:lnTo>
                    <a:pt x="5475" y="2930"/>
                  </a:lnTo>
                  <a:lnTo>
                    <a:pt x="5187" y="3602"/>
                  </a:lnTo>
                  <a:lnTo>
                    <a:pt x="4947" y="4226"/>
                  </a:lnTo>
                  <a:lnTo>
                    <a:pt x="4755" y="4755"/>
                  </a:lnTo>
                  <a:lnTo>
                    <a:pt x="4611" y="5235"/>
                  </a:lnTo>
                  <a:lnTo>
                    <a:pt x="4323" y="5283"/>
                  </a:lnTo>
                  <a:lnTo>
                    <a:pt x="3602" y="5523"/>
                  </a:lnTo>
                  <a:lnTo>
                    <a:pt x="3218" y="5715"/>
                  </a:lnTo>
                  <a:lnTo>
                    <a:pt x="2786" y="5907"/>
                  </a:lnTo>
                  <a:lnTo>
                    <a:pt x="2498" y="6147"/>
                  </a:lnTo>
                  <a:lnTo>
                    <a:pt x="2354" y="6291"/>
                  </a:lnTo>
                  <a:lnTo>
                    <a:pt x="2258" y="6435"/>
                  </a:lnTo>
                  <a:lnTo>
                    <a:pt x="2162" y="6579"/>
                  </a:lnTo>
                  <a:lnTo>
                    <a:pt x="2114" y="6820"/>
                  </a:lnTo>
                  <a:lnTo>
                    <a:pt x="2066" y="7348"/>
                  </a:lnTo>
                  <a:lnTo>
                    <a:pt x="2018" y="7972"/>
                  </a:lnTo>
                  <a:lnTo>
                    <a:pt x="2066" y="8597"/>
                  </a:lnTo>
                  <a:lnTo>
                    <a:pt x="2114" y="970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193" y="14552"/>
                  </a:lnTo>
                  <a:lnTo>
                    <a:pt x="337" y="14888"/>
                  </a:lnTo>
                  <a:lnTo>
                    <a:pt x="577" y="15272"/>
                  </a:lnTo>
                  <a:lnTo>
                    <a:pt x="769" y="15608"/>
                  </a:lnTo>
                  <a:lnTo>
                    <a:pt x="1297" y="16233"/>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405" y="17577"/>
                  </a:lnTo>
                  <a:lnTo>
                    <a:pt x="8501" y="17241"/>
                  </a:lnTo>
                  <a:lnTo>
                    <a:pt x="8501" y="16905"/>
                  </a:lnTo>
                  <a:lnTo>
                    <a:pt x="8501" y="16617"/>
                  </a:lnTo>
                  <a:lnTo>
                    <a:pt x="8405" y="16329"/>
                  </a:lnTo>
                  <a:lnTo>
                    <a:pt x="8309" y="15992"/>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767" y="9605"/>
                  </a:lnTo>
                  <a:lnTo>
                    <a:pt x="12343" y="9653"/>
                  </a:lnTo>
                  <a:lnTo>
                    <a:pt x="13015" y="9749"/>
                  </a:lnTo>
                  <a:lnTo>
                    <a:pt x="13688" y="9893"/>
                  </a:lnTo>
                  <a:lnTo>
                    <a:pt x="14024" y="9989"/>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4264" y="9173"/>
                  </a:lnTo>
                  <a:lnTo>
                    <a:pt x="14552" y="9269"/>
                  </a:lnTo>
                  <a:lnTo>
                    <a:pt x="14840" y="9461"/>
                  </a:lnTo>
                  <a:lnTo>
                    <a:pt x="15128" y="9701"/>
                  </a:lnTo>
                  <a:lnTo>
                    <a:pt x="15609" y="10085"/>
                  </a:lnTo>
                  <a:lnTo>
                    <a:pt x="15801" y="10229"/>
                  </a:lnTo>
                  <a:lnTo>
                    <a:pt x="15945" y="10085"/>
                  </a:lnTo>
                  <a:lnTo>
                    <a:pt x="16377" y="9701"/>
                  </a:lnTo>
                  <a:lnTo>
                    <a:pt x="16713" y="9509"/>
                  </a:lnTo>
                  <a:lnTo>
                    <a:pt x="17097" y="9269"/>
                  </a:lnTo>
                  <a:lnTo>
                    <a:pt x="17578" y="9077"/>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5070" y="15944"/>
                  </a:lnTo>
                  <a:lnTo>
                    <a:pt x="25262" y="15080"/>
                  </a:lnTo>
                  <a:lnTo>
                    <a:pt x="25406" y="14215"/>
                  </a:lnTo>
                  <a:lnTo>
                    <a:pt x="25502" y="13351"/>
                  </a:lnTo>
                  <a:lnTo>
                    <a:pt x="25934" y="12967"/>
                  </a:lnTo>
                  <a:lnTo>
                    <a:pt x="26318" y="12535"/>
                  </a:lnTo>
                  <a:lnTo>
                    <a:pt x="26462" y="12294"/>
                  </a:lnTo>
                  <a:lnTo>
                    <a:pt x="26606" y="12006"/>
                  </a:lnTo>
                  <a:lnTo>
                    <a:pt x="26655" y="11766"/>
                  </a:lnTo>
                  <a:lnTo>
                    <a:pt x="26655" y="11478"/>
                  </a:lnTo>
                  <a:lnTo>
                    <a:pt x="26558" y="11046"/>
                  </a:lnTo>
                  <a:lnTo>
                    <a:pt x="26414" y="10614"/>
                  </a:lnTo>
                  <a:lnTo>
                    <a:pt x="26078" y="9893"/>
                  </a:lnTo>
                  <a:lnTo>
                    <a:pt x="25790" y="9317"/>
                  </a:lnTo>
                  <a:lnTo>
                    <a:pt x="25742" y="9077"/>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873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2" name="Google Shape;5302;p76"/>
            <p:cNvSpPr/>
            <p:nvPr/>
          </p:nvSpPr>
          <p:spPr>
            <a:xfrm>
              <a:off x="453025" y="642325"/>
              <a:ext cx="672375" cy="615925"/>
            </a:xfrm>
            <a:custGeom>
              <a:avLst/>
              <a:gdLst/>
              <a:ahLst/>
              <a:cxnLst/>
              <a:rect l="l" t="t" r="r" b="b"/>
              <a:pathLst>
                <a:path w="26895" h="24637" fill="none" extrusionOk="0">
                  <a:moveTo>
                    <a:pt x="26655" y="11478"/>
                  </a:moveTo>
                  <a:lnTo>
                    <a:pt x="26655" y="11478"/>
                  </a:lnTo>
                  <a:lnTo>
                    <a:pt x="26558" y="11046"/>
                  </a:lnTo>
                  <a:lnTo>
                    <a:pt x="26414" y="10614"/>
                  </a:lnTo>
                  <a:lnTo>
                    <a:pt x="26078" y="9893"/>
                  </a:lnTo>
                  <a:lnTo>
                    <a:pt x="25790" y="9317"/>
                  </a:lnTo>
                  <a:lnTo>
                    <a:pt x="25742" y="9077"/>
                  </a:lnTo>
                  <a:lnTo>
                    <a:pt x="25694" y="8885"/>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9547" y="144"/>
                  </a:lnTo>
                  <a:lnTo>
                    <a:pt x="18730" y="0"/>
                  </a:lnTo>
                  <a:lnTo>
                    <a:pt x="18058" y="0"/>
                  </a:lnTo>
                  <a:lnTo>
                    <a:pt x="17386" y="0"/>
                  </a:lnTo>
                  <a:lnTo>
                    <a:pt x="16761" y="96"/>
                  </a:lnTo>
                  <a:lnTo>
                    <a:pt x="16233" y="240"/>
                  </a:lnTo>
                  <a:lnTo>
                    <a:pt x="15705" y="432"/>
                  </a:lnTo>
                  <a:lnTo>
                    <a:pt x="15273" y="624"/>
                  </a:lnTo>
                  <a:lnTo>
                    <a:pt x="14840" y="816"/>
                  </a:lnTo>
                  <a:lnTo>
                    <a:pt x="14840" y="816"/>
                  </a:lnTo>
                  <a:lnTo>
                    <a:pt x="13688" y="1441"/>
                  </a:lnTo>
                  <a:lnTo>
                    <a:pt x="13255" y="1585"/>
                  </a:lnTo>
                  <a:lnTo>
                    <a:pt x="13063" y="1633"/>
                  </a:lnTo>
                  <a:lnTo>
                    <a:pt x="12919" y="1633"/>
                  </a:lnTo>
                  <a:lnTo>
                    <a:pt x="12919" y="1633"/>
                  </a:lnTo>
                  <a:lnTo>
                    <a:pt x="12439" y="1489"/>
                  </a:lnTo>
                  <a:lnTo>
                    <a:pt x="11719" y="1345"/>
                  </a:lnTo>
                  <a:lnTo>
                    <a:pt x="10854" y="1201"/>
                  </a:lnTo>
                  <a:lnTo>
                    <a:pt x="9894" y="1057"/>
                  </a:lnTo>
                  <a:lnTo>
                    <a:pt x="8933" y="1009"/>
                  </a:lnTo>
                  <a:lnTo>
                    <a:pt x="8021" y="1009"/>
                  </a:lnTo>
                  <a:lnTo>
                    <a:pt x="7588" y="1009"/>
                  </a:lnTo>
                  <a:lnTo>
                    <a:pt x="7252" y="1105"/>
                  </a:lnTo>
                  <a:lnTo>
                    <a:pt x="6916" y="1201"/>
                  </a:lnTo>
                  <a:lnTo>
                    <a:pt x="6628" y="1345"/>
                  </a:lnTo>
                  <a:lnTo>
                    <a:pt x="6628" y="1345"/>
                  </a:lnTo>
                  <a:lnTo>
                    <a:pt x="6436" y="1537"/>
                  </a:lnTo>
                  <a:lnTo>
                    <a:pt x="6196" y="1729"/>
                  </a:lnTo>
                  <a:lnTo>
                    <a:pt x="5812" y="2305"/>
                  </a:lnTo>
                  <a:lnTo>
                    <a:pt x="5475" y="2930"/>
                  </a:lnTo>
                  <a:lnTo>
                    <a:pt x="5187" y="3602"/>
                  </a:lnTo>
                  <a:lnTo>
                    <a:pt x="4947" y="4226"/>
                  </a:lnTo>
                  <a:lnTo>
                    <a:pt x="4755" y="4755"/>
                  </a:lnTo>
                  <a:lnTo>
                    <a:pt x="4611" y="5235"/>
                  </a:lnTo>
                  <a:lnTo>
                    <a:pt x="4611" y="5235"/>
                  </a:lnTo>
                  <a:lnTo>
                    <a:pt x="4323" y="5283"/>
                  </a:lnTo>
                  <a:lnTo>
                    <a:pt x="3602" y="5523"/>
                  </a:lnTo>
                  <a:lnTo>
                    <a:pt x="3218" y="5715"/>
                  </a:lnTo>
                  <a:lnTo>
                    <a:pt x="2786" y="5907"/>
                  </a:lnTo>
                  <a:lnTo>
                    <a:pt x="2498" y="6147"/>
                  </a:lnTo>
                  <a:lnTo>
                    <a:pt x="2354" y="6291"/>
                  </a:lnTo>
                  <a:lnTo>
                    <a:pt x="2258" y="6435"/>
                  </a:lnTo>
                  <a:lnTo>
                    <a:pt x="2258" y="6435"/>
                  </a:lnTo>
                  <a:lnTo>
                    <a:pt x="2162" y="6579"/>
                  </a:lnTo>
                  <a:lnTo>
                    <a:pt x="2114" y="6820"/>
                  </a:lnTo>
                  <a:lnTo>
                    <a:pt x="2066" y="7348"/>
                  </a:lnTo>
                  <a:lnTo>
                    <a:pt x="2018" y="7972"/>
                  </a:lnTo>
                  <a:lnTo>
                    <a:pt x="2066" y="8597"/>
                  </a:lnTo>
                  <a:lnTo>
                    <a:pt x="2114" y="9701"/>
                  </a:lnTo>
                  <a:lnTo>
                    <a:pt x="2210" y="1018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49" y="14167"/>
                  </a:lnTo>
                  <a:lnTo>
                    <a:pt x="193" y="14552"/>
                  </a:lnTo>
                  <a:lnTo>
                    <a:pt x="337" y="14888"/>
                  </a:lnTo>
                  <a:lnTo>
                    <a:pt x="577" y="15272"/>
                  </a:lnTo>
                  <a:lnTo>
                    <a:pt x="769" y="15608"/>
                  </a:lnTo>
                  <a:lnTo>
                    <a:pt x="1297" y="16233"/>
                  </a:lnTo>
                  <a:lnTo>
                    <a:pt x="1777" y="16809"/>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261" y="17913"/>
                  </a:lnTo>
                  <a:lnTo>
                    <a:pt x="8405" y="17577"/>
                  </a:lnTo>
                  <a:lnTo>
                    <a:pt x="8501" y="17241"/>
                  </a:lnTo>
                  <a:lnTo>
                    <a:pt x="8501" y="16905"/>
                  </a:lnTo>
                  <a:lnTo>
                    <a:pt x="8501" y="16617"/>
                  </a:lnTo>
                  <a:lnTo>
                    <a:pt x="8405" y="16329"/>
                  </a:lnTo>
                  <a:lnTo>
                    <a:pt x="8309" y="15992"/>
                  </a:lnTo>
                  <a:lnTo>
                    <a:pt x="8021" y="15224"/>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238" y="9893"/>
                  </a:lnTo>
                  <a:lnTo>
                    <a:pt x="11767" y="9605"/>
                  </a:lnTo>
                  <a:lnTo>
                    <a:pt x="11767" y="9605"/>
                  </a:lnTo>
                  <a:lnTo>
                    <a:pt x="12343" y="9653"/>
                  </a:lnTo>
                  <a:lnTo>
                    <a:pt x="13015" y="9749"/>
                  </a:lnTo>
                  <a:lnTo>
                    <a:pt x="13688" y="9893"/>
                  </a:lnTo>
                  <a:lnTo>
                    <a:pt x="14024" y="9989"/>
                  </a:lnTo>
                  <a:lnTo>
                    <a:pt x="14360" y="10133"/>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3976" y="9077"/>
                  </a:lnTo>
                  <a:lnTo>
                    <a:pt x="14264" y="9173"/>
                  </a:lnTo>
                  <a:lnTo>
                    <a:pt x="14552" y="9269"/>
                  </a:lnTo>
                  <a:lnTo>
                    <a:pt x="14840" y="9461"/>
                  </a:lnTo>
                  <a:lnTo>
                    <a:pt x="15128" y="9701"/>
                  </a:lnTo>
                  <a:lnTo>
                    <a:pt x="15609" y="10085"/>
                  </a:lnTo>
                  <a:lnTo>
                    <a:pt x="15801" y="10229"/>
                  </a:lnTo>
                  <a:lnTo>
                    <a:pt x="15801" y="10229"/>
                  </a:lnTo>
                  <a:lnTo>
                    <a:pt x="15945" y="10085"/>
                  </a:lnTo>
                  <a:lnTo>
                    <a:pt x="16377" y="9701"/>
                  </a:lnTo>
                  <a:lnTo>
                    <a:pt x="16713" y="9509"/>
                  </a:lnTo>
                  <a:lnTo>
                    <a:pt x="17097" y="9269"/>
                  </a:lnTo>
                  <a:lnTo>
                    <a:pt x="17578" y="9077"/>
                  </a:lnTo>
                  <a:lnTo>
                    <a:pt x="18154" y="8933"/>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4782" y="16809"/>
                  </a:lnTo>
                  <a:lnTo>
                    <a:pt x="25070" y="15944"/>
                  </a:lnTo>
                  <a:lnTo>
                    <a:pt x="25262" y="15080"/>
                  </a:lnTo>
                  <a:lnTo>
                    <a:pt x="25406" y="14215"/>
                  </a:lnTo>
                  <a:lnTo>
                    <a:pt x="25502" y="13351"/>
                  </a:lnTo>
                  <a:lnTo>
                    <a:pt x="25502" y="13351"/>
                  </a:lnTo>
                  <a:lnTo>
                    <a:pt x="25934" y="12967"/>
                  </a:lnTo>
                  <a:lnTo>
                    <a:pt x="26318" y="12535"/>
                  </a:lnTo>
                  <a:lnTo>
                    <a:pt x="26462" y="12294"/>
                  </a:lnTo>
                  <a:lnTo>
                    <a:pt x="26606" y="12006"/>
                  </a:lnTo>
                  <a:lnTo>
                    <a:pt x="26655" y="11766"/>
                  </a:lnTo>
                  <a:lnTo>
                    <a:pt x="26655" y="1147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3" name="Google Shape;5303;p76"/>
            <p:cNvSpPr/>
            <p:nvPr/>
          </p:nvSpPr>
          <p:spPr>
            <a:xfrm>
              <a:off x="959700" y="672325"/>
              <a:ext cx="68450" cy="64875"/>
            </a:xfrm>
            <a:custGeom>
              <a:avLst/>
              <a:gdLst/>
              <a:ahLst/>
              <a:cxnLst/>
              <a:rect l="l" t="t" r="r" b="b"/>
              <a:pathLst>
                <a:path w="2738" h="2595" extrusionOk="0">
                  <a:moveTo>
                    <a:pt x="288" y="1"/>
                  </a:move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4" name="Google Shape;5304;p76"/>
            <p:cNvSpPr/>
            <p:nvPr/>
          </p:nvSpPr>
          <p:spPr>
            <a:xfrm>
              <a:off x="959700" y="672325"/>
              <a:ext cx="68450" cy="64875"/>
            </a:xfrm>
            <a:custGeom>
              <a:avLst/>
              <a:gdLst/>
              <a:ahLst/>
              <a:cxnLst/>
              <a:rect l="l" t="t" r="r" b="b"/>
              <a:pathLst>
                <a:path w="2738" h="2595" fill="none" extrusionOk="0">
                  <a:moveTo>
                    <a:pt x="288" y="1"/>
                  </a:moveTo>
                  <a:lnTo>
                    <a:pt x="288" y="1"/>
                  </a:lnTo>
                  <a:lnTo>
                    <a:pt x="144" y="49"/>
                  </a:ln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257" y="2594"/>
                  </a:lnTo>
                  <a:lnTo>
                    <a:pt x="2497" y="2546"/>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lnTo>
                    <a:pt x="28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5" name="Google Shape;5305;p76"/>
            <p:cNvSpPr/>
            <p:nvPr/>
          </p:nvSpPr>
          <p:spPr>
            <a:xfrm>
              <a:off x="932075" y="692750"/>
              <a:ext cx="36050" cy="45650"/>
            </a:xfrm>
            <a:custGeom>
              <a:avLst/>
              <a:gdLst/>
              <a:ahLst/>
              <a:cxnLst/>
              <a:rect l="l" t="t" r="r" b="b"/>
              <a:pathLst>
                <a:path w="1442" h="1826" extrusionOk="0">
                  <a:moveTo>
                    <a:pt x="289" y="0"/>
                  </a:move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249" y="1825"/>
                  </a:lnTo>
                  <a:lnTo>
                    <a:pt x="1345" y="1729"/>
                  </a:lnTo>
                  <a:lnTo>
                    <a:pt x="1393" y="1633"/>
                  </a:lnTo>
                  <a:lnTo>
                    <a:pt x="1441" y="1537"/>
                  </a:lnTo>
                  <a:lnTo>
                    <a:pt x="1393" y="1249"/>
                  </a:lnTo>
                  <a:lnTo>
                    <a:pt x="1249" y="913"/>
                  </a:lnTo>
                  <a:lnTo>
                    <a:pt x="1105" y="576"/>
                  </a:lnTo>
                  <a:lnTo>
                    <a:pt x="865" y="288"/>
                  </a:lnTo>
                  <a:lnTo>
                    <a:pt x="625" y="96"/>
                  </a:lnTo>
                  <a:lnTo>
                    <a:pt x="48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6" name="Google Shape;5306;p76"/>
            <p:cNvSpPr/>
            <p:nvPr/>
          </p:nvSpPr>
          <p:spPr>
            <a:xfrm>
              <a:off x="932075" y="692750"/>
              <a:ext cx="36050" cy="45650"/>
            </a:xfrm>
            <a:custGeom>
              <a:avLst/>
              <a:gdLst/>
              <a:ahLst/>
              <a:cxnLst/>
              <a:rect l="l" t="t" r="r" b="b"/>
              <a:pathLst>
                <a:path w="1442" h="1826" fill="none" extrusionOk="0">
                  <a:moveTo>
                    <a:pt x="385" y="0"/>
                  </a:moveTo>
                  <a:lnTo>
                    <a:pt x="385" y="0"/>
                  </a:lnTo>
                  <a:lnTo>
                    <a:pt x="289" y="0"/>
                  </a:lnTo>
                  <a:lnTo>
                    <a:pt x="289" y="0"/>
                  </a:ln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057" y="1825"/>
                  </a:lnTo>
                  <a:lnTo>
                    <a:pt x="1153" y="1825"/>
                  </a:lnTo>
                  <a:lnTo>
                    <a:pt x="1153" y="1825"/>
                  </a:lnTo>
                  <a:lnTo>
                    <a:pt x="1249" y="1825"/>
                  </a:lnTo>
                  <a:lnTo>
                    <a:pt x="1345" y="1729"/>
                  </a:lnTo>
                  <a:lnTo>
                    <a:pt x="1393" y="1633"/>
                  </a:lnTo>
                  <a:lnTo>
                    <a:pt x="1441" y="1537"/>
                  </a:lnTo>
                  <a:lnTo>
                    <a:pt x="1393" y="1249"/>
                  </a:lnTo>
                  <a:lnTo>
                    <a:pt x="1249" y="913"/>
                  </a:lnTo>
                  <a:lnTo>
                    <a:pt x="1249" y="913"/>
                  </a:lnTo>
                  <a:lnTo>
                    <a:pt x="1105" y="576"/>
                  </a:lnTo>
                  <a:lnTo>
                    <a:pt x="865" y="288"/>
                  </a:lnTo>
                  <a:lnTo>
                    <a:pt x="625" y="96"/>
                  </a:lnTo>
                  <a:lnTo>
                    <a:pt x="481" y="0"/>
                  </a:lnTo>
                  <a:lnTo>
                    <a:pt x="3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7" name="Google Shape;5307;p76"/>
            <p:cNvSpPr/>
            <p:nvPr/>
          </p:nvSpPr>
          <p:spPr>
            <a:xfrm>
              <a:off x="478250" y="928075"/>
              <a:ext cx="42025" cy="54050"/>
            </a:xfrm>
            <a:custGeom>
              <a:avLst/>
              <a:gdLst/>
              <a:ahLst/>
              <a:cxnLst/>
              <a:rect l="l" t="t" r="r" b="b"/>
              <a:pathLst>
                <a:path w="1681" h="2162" extrusionOk="0">
                  <a:moveTo>
                    <a:pt x="1297" y="0"/>
                  </a:move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576" y="2161"/>
                  </a:lnTo>
                  <a:lnTo>
                    <a:pt x="720" y="2113"/>
                  </a:lnTo>
                  <a:lnTo>
                    <a:pt x="864" y="2065"/>
                  </a:lnTo>
                  <a:lnTo>
                    <a:pt x="1009" y="1969"/>
                  </a:lnTo>
                  <a:lnTo>
                    <a:pt x="1153" y="1825"/>
                  </a:lnTo>
                  <a:lnTo>
                    <a:pt x="1393" y="1489"/>
                  </a:lnTo>
                  <a:lnTo>
                    <a:pt x="1585" y="1057"/>
                  </a:lnTo>
                  <a:lnTo>
                    <a:pt x="1681" y="672"/>
                  </a:lnTo>
                  <a:lnTo>
                    <a:pt x="1681" y="336"/>
                  </a:lnTo>
                  <a:lnTo>
                    <a:pt x="1633" y="192"/>
                  </a:lnTo>
                  <a:lnTo>
                    <a:pt x="1585" y="96"/>
                  </a:lnTo>
                  <a:lnTo>
                    <a:pt x="148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8" name="Google Shape;5308;p76"/>
            <p:cNvSpPr/>
            <p:nvPr/>
          </p:nvSpPr>
          <p:spPr>
            <a:xfrm>
              <a:off x="478250" y="928075"/>
              <a:ext cx="42025" cy="54050"/>
            </a:xfrm>
            <a:custGeom>
              <a:avLst/>
              <a:gdLst/>
              <a:ahLst/>
              <a:cxnLst/>
              <a:rect l="l" t="t" r="r" b="b"/>
              <a:pathLst>
                <a:path w="1681" h="2162" fill="none" extrusionOk="0">
                  <a:moveTo>
                    <a:pt x="1345" y="0"/>
                  </a:moveTo>
                  <a:lnTo>
                    <a:pt x="1345" y="0"/>
                  </a:lnTo>
                  <a:lnTo>
                    <a:pt x="1297" y="0"/>
                  </a:lnTo>
                  <a:lnTo>
                    <a:pt x="1297" y="0"/>
                  </a:ln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432" y="2113"/>
                  </a:lnTo>
                  <a:lnTo>
                    <a:pt x="576" y="2161"/>
                  </a:lnTo>
                  <a:lnTo>
                    <a:pt x="576" y="2161"/>
                  </a:lnTo>
                  <a:lnTo>
                    <a:pt x="720" y="2113"/>
                  </a:lnTo>
                  <a:lnTo>
                    <a:pt x="864" y="2065"/>
                  </a:lnTo>
                  <a:lnTo>
                    <a:pt x="1009" y="1969"/>
                  </a:lnTo>
                  <a:lnTo>
                    <a:pt x="1153" y="1825"/>
                  </a:lnTo>
                  <a:lnTo>
                    <a:pt x="1393" y="1489"/>
                  </a:lnTo>
                  <a:lnTo>
                    <a:pt x="1585" y="1057"/>
                  </a:lnTo>
                  <a:lnTo>
                    <a:pt x="1585" y="1057"/>
                  </a:lnTo>
                  <a:lnTo>
                    <a:pt x="1681" y="672"/>
                  </a:lnTo>
                  <a:lnTo>
                    <a:pt x="1681" y="336"/>
                  </a:lnTo>
                  <a:lnTo>
                    <a:pt x="1633" y="192"/>
                  </a:lnTo>
                  <a:lnTo>
                    <a:pt x="1585" y="96"/>
                  </a:lnTo>
                  <a:lnTo>
                    <a:pt x="1489" y="0"/>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9" name="Google Shape;5309;p76"/>
            <p:cNvSpPr/>
            <p:nvPr/>
          </p:nvSpPr>
          <p:spPr>
            <a:xfrm>
              <a:off x="522650" y="952075"/>
              <a:ext cx="28850" cy="37250"/>
            </a:xfrm>
            <a:custGeom>
              <a:avLst/>
              <a:gdLst/>
              <a:ahLst/>
              <a:cxnLst/>
              <a:rect l="l" t="t" r="r" b="b"/>
              <a:pathLst>
                <a:path w="1154" h="1490" extrusionOk="0">
                  <a:moveTo>
                    <a:pt x="913" y="1"/>
                  </a:moveTo>
                  <a:lnTo>
                    <a:pt x="673" y="97"/>
                  </a:lnTo>
                  <a:lnTo>
                    <a:pt x="433" y="241"/>
                  </a:lnTo>
                  <a:lnTo>
                    <a:pt x="241" y="481"/>
                  </a:lnTo>
                  <a:lnTo>
                    <a:pt x="97" y="721"/>
                  </a:lnTo>
                  <a:lnTo>
                    <a:pt x="1" y="961"/>
                  </a:lnTo>
                  <a:lnTo>
                    <a:pt x="1" y="1201"/>
                  </a:lnTo>
                  <a:lnTo>
                    <a:pt x="49" y="1297"/>
                  </a:lnTo>
                  <a:lnTo>
                    <a:pt x="97" y="1393"/>
                  </a:lnTo>
                  <a:lnTo>
                    <a:pt x="193" y="1441"/>
                  </a:lnTo>
                  <a:lnTo>
                    <a:pt x="289" y="1489"/>
                  </a:lnTo>
                  <a:lnTo>
                    <a:pt x="481" y="1489"/>
                  </a:lnTo>
                  <a:lnTo>
                    <a:pt x="625" y="1441"/>
                  </a:lnTo>
                  <a:lnTo>
                    <a:pt x="817" y="1297"/>
                  </a:lnTo>
                  <a:lnTo>
                    <a:pt x="961" y="1009"/>
                  </a:lnTo>
                  <a:lnTo>
                    <a:pt x="1106" y="769"/>
                  </a:lnTo>
                  <a:lnTo>
                    <a:pt x="1154" y="481"/>
                  </a:lnTo>
                  <a:lnTo>
                    <a:pt x="1154" y="241"/>
                  </a:lnTo>
                  <a:lnTo>
                    <a:pt x="1106" y="49"/>
                  </a:lnTo>
                  <a:lnTo>
                    <a:pt x="1010"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0" name="Google Shape;5310;p76"/>
            <p:cNvSpPr/>
            <p:nvPr/>
          </p:nvSpPr>
          <p:spPr>
            <a:xfrm>
              <a:off x="522650" y="952075"/>
              <a:ext cx="28850" cy="37250"/>
            </a:xfrm>
            <a:custGeom>
              <a:avLst/>
              <a:gdLst/>
              <a:ahLst/>
              <a:cxnLst/>
              <a:rect l="l" t="t" r="r" b="b"/>
              <a:pathLst>
                <a:path w="1154" h="1490" fill="none" extrusionOk="0">
                  <a:moveTo>
                    <a:pt x="961" y="1"/>
                  </a:moveTo>
                  <a:lnTo>
                    <a:pt x="961" y="1"/>
                  </a:lnTo>
                  <a:lnTo>
                    <a:pt x="913" y="1"/>
                  </a:lnTo>
                  <a:lnTo>
                    <a:pt x="913" y="1"/>
                  </a:lnTo>
                  <a:lnTo>
                    <a:pt x="673" y="97"/>
                  </a:lnTo>
                  <a:lnTo>
                    <a:pt x="433" y="241"/>
                  </a:lnTo>
                  <a:lnTo>
                    <a:pt x="241" y="481"/>
                  </a:lnTo>
                  <a:lnTo>
                    <a:pt x="97" y="721"/>
                  </a:lnTo>
                  <a:lnTo>
                    <a:pt x="1" y="961"/>
                  </a:lnTo>
                  <a:lnTo>
                    <a:pt x="1" y="1201"/>
                  </a:lnTo>
                  <a:lnTo>
                    <a:pt x="49" y="1297"/>
                  </a:lnTo>
                  <a:lnTo>
                    <a:pt x="97" y="1393"/>
                  </a:lnTo>
                  <a:lnTo>
                    <a:pt x="193" y="1441"/>
                  </a:lnTo>
                  <a:lnTo>
                    <a:pt x="289" y="1489"/>
                  </a:lnTo>
                  <a:lnTo>
                    <a:pt x="289" y="1489"/>
                  </a:lnTo>
                  <a:lnTo>
                    <a:pt x="385" y="1489"/>
                  </a:lnTo>
                  <a:lnTo>
                    <a:pt x="385" y="1489"/>
                  </a:lnTo>
                  <a:lnTo>
                    <a:pt x="481" y="1489"/>
                  </a:lnTo>
                  <a:lnTo>
                    <a:pt x="625" y="1441"/>
                  </a:lnTo>
                  <a:lnTo>
                    <a:pt x="817" y="1297"/>
                  </a:lnTo>
                  <a:lnTo>
                    <a:pt x="961" y="1009"/>
                  </a:lnTo>
                  <a:lnTo>
                    <a:pt x="1106" y="769"/>
                  </a:lnTo>
                  <a:lnTo>
                    <a:pt x="1106" y="769"/>
                  </a:lnTo>
                  <a:lnTo>
                    <a:pt x="1154" y="481"/>
                  </a:lnTo>
                  <a:lnTo>
                    <a:pt x="1154" y="241"/>
                  </a:lnTo>
                  <a:lnTo>
                    <a:pt x="1106" y="49"/>
                  </a:lnTo>
                  <a:lnTo>
                    <a:pt x="1010" y="1"/>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311" name="Google Shape;5311;p76"/>
          <p:cNvGrpSpPr/>
          <p:nvPr/>
        </p:nvGrpSpPr>
        <p:grpSpPr>
          <a:xfrm>
            <a:off x="7121103" y="3380133"/>
            <a:ext cx="1954301" cy="2247480"/>
            <a:chOff x="6352925" y="3496200"/>
            <a:chExt cx="1008550" cy="1159850"/>
          </a:xfrm>
        </p:grpSpPr>
        <p:sp>
          <p:nvSpPr>
            <p:cNvPr id="5312" name="Google Shape;5312;p76"/>
            <p:cNvSpPr/>
            <p:nvPr/>
          </p:nvSpPr>
          <p:spPr>
            <a:xfrm>
              <a:off x="6944825" y="3872000"/>
              <a:ext cx="416650" cy="290575"/>
            </a:xfrm>
            <a:custGeom>
              <a:avLst/>
              <a:gdLst/>
              <a:ahLst/>
              <a:cxnLst/>
              <a:rect l="l" t="t" r="r" b="b"/>
              <a:pathLst>
                <a:path w="16666" h="11623" extrusionOk="0">
                  <a:moveTo>
                    <a:pt x="4995" y="1"/>
                  </a:moveTo>
                  <a:lnTo>
                    <a:pt x="1" y="4947"/>
                  </a:lnTo>
                  <a:lnTo>
                    <a:pt x="97" y="5332"/>
                  </a:lnTo>
                  <a:lnTo>
                    <a:pt x="193" y="5716"/>
                  </a:lnTo>
                  <a:lnTo>
                    <a:pt x="385" y="6196"/>
                  </a:lnTo>
                  <a:lnTo>
                    <a:pt x="577" y="6676"/>
                  </a:lnTo>
                  <a:lnTo>
                    <a:pt x="865" y="7157"/>
                  </a:lnTo>
                  <a:lnTo>
                    <a:pt x="1057" y="7397"/>
                  </a:lnTo>
                  <a:lnTo>
                    <a:pt x="1249" y="7589"/>
                  </a:lnTo>
                  <a:lnTo>
                    <a:pt x="1442" y="7781"/>
                  </a:lnTo>
                  <a:lnTo>
                    <a:pt x="1682" y="7925"/>
                  </a:lnTo>
                  <a:lnTo>
                    <a:pt x="1970" y="8069"/>
                  </a:lnTo>
                  <a:lnTo>
                    <a:pt x="2258" y="8165"/>
                  </a:lnTo>
                  <a:lnTo>
                    <a:pt x="2882" y="8261"/>
                  </a:lnTo>
                  <a:lnTo>
                    <a:pt x="3555" y="8309"/>
                  </a:lnTo>
                  <a:lnTo>
                    <a:pt x="4227" y="8309"/>
                  </a:lnTo>
                  <a:lnTo>
                    <a:pt x="5284" y="8213"/>
                  </a:lnTo>
                  <a:lnTo>
                    <a:pt x="5764" y="8117"/>
                  </a:lnTo>
                  <a:lnTo>
                    <a:pt x="5812" y="8501"/>
                  </a:lnTo>
                  <a:lnTo>
                    <a:pt x="5908" y="8885"/>
                  </a:lnTo>
                  <a:lnTo>
                    <a:pt x="6052" y="9366"/>
                  </a:lnTo>
                  <a:lnTo>
                    <a:pt x="6292" y="9846"/>
                  </a:lnTo>
                  <a:lnTo>
                    <a:pt x="6580" y="10278"/>
                  </a:lnTo>
                  <a:lnTo>
                    <a:pt x="6724" y="10518"/>
                  </a:lnTo>
                  <a:lnTo>
                    <a:pt x="6916" y="10710"/>
                  </a:lnTo>
                  <a:lnTo>
                    <a:pt x="7157" y="10854"/>
                  </a:lnTo>
                  <a:lnTo>
                    <a:pt x="7397" y="10951"/>
                  </a:lnTo>
                  <a:lnTo>
                    <a:pt x="7637" y="11047"/>
                  </a:lnTo>
                  <a:lnTo>
                    <a:pt x="7877" y="11095"/>
                  </a:lnTo>
                  <a:lnTo>
                    <a:pt x="8309" y="11095"/>
                  </a:lnTo>
                  <a:lnTo>
                    <a:pt x="8741" y="10999"/>
                  </a:lnTo>
                  <a:lnTo>
                    <a:pt x="9078" y="10903"/>
                  </a:lnTo>
                  <a:lnTo>
                    <a:pt x="9366" y="10758"/>
                  </a:lnTo>
                  <a:lnTo>
                    <a:pt x="9558" y="10614"/>
                  </a:lnTo>
                  <a:lnTo>
                    <a:pt x="9750" y="10422"/>
                  </a:lnTo>
                  <a:lnTo>
                    <a:pt x="9798" y="10614"/>
                  </a:lnTo>
                  <a:lnTo>
                    <a:pt x="9942" y="10806"/>
                  </a:lnTo>
                  <a:lnTo>
                    <a:pt x="10086" y="11047"/>
                  </a:lnTo>
                  <a:lnTo>
                    <a:pt x="10326" y="11239"/>
                  </a:lnTo>
                  <a:lnTo>
                    <a:pt x="10614" y="11431"/>
                  </a:lnTo>
                  <a:lnTo>
                    <a:pt x="10951" y="11575"/>
                  </a:lnTo>
                  <a:lnTo>
                    <a:pt x="11431" y="11623"/>
                  </a:lnTo>
                  <a:lnTo>
                    <a:pt x="11623" y="11623"/>
                  </a:lnTo>
                  <a:lnTo>
                    <a:pt x="11863" y="11575"/>
                  </a:lnTo>
                  <a:lnTo>
                    <a:pt x="12247" y="11383"/>
                  </a:lnTo>
                  <a:lnTo>
                    <a:pt x="12583" y="11143"/>
                  </a:lnTo>
                  <a:lnTo>
                    <a:pt x="12872" y="10903"/>
                  </a:lnTo>
                  <a:lnTo>
                    <a:pt x="13064" y="10614"/>
                  </a:lnTo>
                  <a:lnTo>
                    <a:pt x="13208" y="10374"/>
                  </a:lnTo>
                  <a:lnTo>
                    <a:pt x="13352" y="10134"/>
                  </a:lnTo>
                  <a:lnTo>
                    <a:pt x="13928" y="10182"/>
                  </a:lnTo>
                  <a:lnTo>
                    <a:pt x="14504" y="10182"/>
                  </a:lnTo>
                  <a:lnTo>
                    <a:pt x="15033" y="10134"/>
                  </a:lnTo>
                  <a:lnTo>
                    <a:pt x="15561" y="10038"/>
                  </a:lnTo>
                  <a:lnTo>
                    <a:pt x="16377" y="9846"/>
                  </a:lnTo>
                  <a:lnTo>
                    <a:pt x="16666" y="9750"/>
                  </a:lnTo>
                  <a:lnTo>
                    <a:pt x="16233" y="8693"/>
                  </a:lnTo>
                  <a:lnTo>
                    <a:pt x="14649" y="9318"/>
                  </a:lnTo>
                  <a:lnTo>
                    <a:pt x="16089" y="8357"/>
                  </a:lnTo>
                  <a:lnTo>
                    <a:pt x="15945" y="7973"/>
                  </a:lnTo>
                  <a:lnTo>
                    <a:pt x="14408" y="9126"/>
                  </a:lnTo>
                  <a:lnTo>
                    <a:pt x="14408" y="9126"/>
                  </a:lnTo>
                  <a:lnTo>
                    <a:pt x="15609" y="7733"/>
                  </a:lnTo>
                  <a:lnTo>
                    <a:pt x="14408" y="6868"/>
                  </a:lnTo>
                  <a:lnTo>
                    <a:pt x="14168" y="7109"/>
                  </a:lnTo>
                  <a:lnTo>
                    <a:pt x="13928" y="7541"/>
                  </a:lnTo>
                  <a:lnTo>
                    <a:pt x="13688" y="7973"/>
                  </a:lnTo>
                  <a:lnTo>
                    <a:pt x="13448" y="8453"/>
                  </a:lnTo>
                  <a:lnTo>
                    <a:pt x="13160" y="9318"/>
                  </a:lnTo>
                  <a:lnTo>
                    <a:pt x="13016" y="9654"/>
                  </a:lnTo>
                  <a:lnTo>
                    <a:pt x="12872" y="9510"/>
                  </a:lnTo>
                  <a:lnTo>
                    <a:pt x="12535" y="9126"/>
                  </a:lnTo>
                  <a:lnTo>
                    <a:pt x="12295" y="8933"/>
                  </a:lnTo>
                  <a:lnTo>
                    <a:pt x="12007" y="8789"/>
                  </a:lnTo>
                  <a:lnTo>
                    <a:pt x="11719" y="8645"/>
                  </a:lnTo>
                  <a:lnTo>
                    <a:pt x="11431" y="8597"/>
                  </a:lnTo>
                  <a:lnTo>
                    <a:pt x="11143" y="8597"/>
                  </a:lnTo>
                  <a:lnTo>
                    <a:pt x="10807" y="8741"/>
                  </a:lnTo>
                  <a:lnTo>
                    <a:pt x="10518" y="8885"/>
                  </a:lnTo>
                  <a:lnTo>
                    <a:pt x="10230" y="9078"/>
                  </a:lnTo>
                  <a:lnTo>
                    <a:pt x="9798" y="9462"/>
                  </a:lnTo>
                  <a:lnTo>
                    <a:pt x="9606" y="9654"/>
                  </a:lnTo>
                  <a:lnTo>
                    <a:pt x="9654" y="9318"/>
                  </a:lnTo>
                  <a:lnTo>
                    <a:pt x="9702" y="9030"/>
                  </a:lnTo>
                  <a:lnTo>
                    <a:pt x="9702" y="8645"/>
                  </a:lnTo>
                  <a:lnTo>
                    <a:pt x="9654" y="8213"/>
                  </a:lnTo>
                  <a:lnTo>
                    <a:pt x="9510" y="7781"/>
                  </a:lnTo>
                  <a:lnTo>
                    <a:pt x="9318" y="7397"/>
                  </a:lnTo>
                  <a:lnTo>
                    <a:pt x="9174" y="7205"/>
                  </a:lnTo>
                  <a:lnTo>
                    <a:pt x="9030" y="7060"/>
                  </a:lnTo>
                  <a:lnTo>
                    <a:pt x="8837" y="6916"/>
                  </a:lnTo>
                  <a:lnTo>
                    <a:pt x="8645" y="6820"/>
                  </a:lnTo>
                  <a:lnTo>
                    <a:pt x="8261" y="6676"/>
                  </a:lnTo>
                  <a:lnTo>
                    <a:pt x="7877" y="6628"/>
                  </a:lnTo>
                  <a:lnTo>
                    <a:pt x="7493" y="6676"/>
                  </a:lnTo>
                  <a:lnTo>
                    <a:pt x="7157" y="6724"/>
                  </a:lnTo>
                  <a:lnTo>
                    <a:pt x="6916" y="6772"/>
                  </a:lnTo>
                  <a:lnTo>
                    <a:pt x="6676" y="6868"/>
                  </a:lnTo>
                  <a:lnTo>
                    <a:pt x="6676" y="6868"/>
                  </a:lnTo>
                  <a:lnTo>
                    <a:pt x="6964" y="6580"/>
                  </a:lnTo>
                  <a:lnTo>
                    <a:pt x="7253" y="6244"/>
                  </a:lnTo>
                  <a:lnTo>
                    <a:pt x="7541" y="5764"/>
                  </a:lnTo>
                  <a:lnTo>
                    <a:pt x="7829" y="5236"/>
                  </a:lnTo>
                  <a:lnTo>
                    <a:pt x="7973" y="4947"/>
                  </a:lnTo>
                  <a:lnTo>
                    <a:pt x="8069" y="4611"/>
                  </a:lnTo>
                  <a:lnTo>
                    <a:pt x="8117" y="4275"/>
                  </a:lnTo>
                  <a:lnTo>
                    <a:pt x="8165" y="3939"/>
                  </a:lnTo>
                  <a:lnTo>
                    <a:pt x="8117" y="3555"/>
                  </a:lnTo>
                  <a:lnTo>
                    <a:pt x="8069" y="3170"/>
                  </a:lnTo>
                  <a:lnTo>
                    <a:pt x="7973" y="2834"/>
                  </a:lnTo>
                  <a:lnTo>
                    <a:pt x="7781" y="2450"/>
                  </a:lnTo>
                  <a:lnTo>
                    <a:pt x="7589" y="2162"/>
                  </a:lnTo>
                  <a:lnTo>
                    <a:pt x="7397" y="1826"/>
                  </a:lnTo>
                  <a:lnTo>
                    <a:pt x="6868" y="1297"/>
                  </a:lnTo>
                  <a:lnTo>
                    <a:pt x="6340" y="817"/>
                  </a:lnTo>
                  <a:lnTo>
                    <a:pt x="5860" y="481"/>
                  </a:lnTo>
                  <a:lnTo>
                    <a:pt x="5428" y="241"/>
                  </a:lnTo>
                  <a:lnTo>
                    <a:pt x="4995"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3" name="Google Shape;5313;p76"/>
            <p:cNvSpPr/>
            <p:nvPr/>
          </p:nvSpPr>
          <p:spPr>
            <a:xfrm>
              <a:off x="6944825" y="3872000"/>
              <a:ext cx="416650" cy="290575"/>
            </a:xfrm>
            <a:custGeom>
              <a:avLst/>
              <a:gdLst/>
              <a:ahLst/>
              <a:cxnLst/>
              <a:rect l="l" t="t" r="r" b="b"/>
              <a:pathLst>
                <a:path w="16666" h="11623" fill="none" extrusionOk="0">
                  <a:moveTo>
                    <a:pt x="4995" y="1"/>
                  </a:moveTo>
                  <a:lnTo>
                    <a:pt x="4995" y="1"/>
                  </a:lnTo>
                  <a:lnTo>
                    <a:pt x="5428" y="241"/>
                  </a:lnTo>
                  <a:lnTo>
                    <a:pt x="5860" y="481"/>
                  </a:lnTo>
                  <a:lnTo>
                    <a:pt x="6340" y="817"/>
                  </a:lnTo>
                  <a:lnTo>
                    <a:pt x="6868" y="1297"/>
                  </a:lnTo>
                  <a:lnTo>
                    <a:pt x="7397" y="1826"/>
                  </a:lnTo>
                  <a:lnTo>
                    <a:pt x="7589" y="2162"/>
                  </a:lnTo>
                  <a:lnTo>
                    <a:pt x="7781" y="2450"/>
                  </a:lnTo>
                  <a:lnTo>
                    <a:pt x="7973" y="2834"/>
                  </a:lnTo>
                  <a:lnTo>
                    <a:pt x="8069" y="3170"/>
                  </a:lnTo>
                  <a:lnTo>
                    <a:pt x="8069" y="3170"/>
                  </a:lnTo>
                  <a:lnTo>
                    <a:pt x="8117" y="3555"/>
                  </a:lnTo>
                  <a:lnTo>
                    <a:pt x="8165" y="3939"/>
                  </a:lnTo>
                  <a:lnTo>
                    <a:pt x="8117" y="4275"/>
                  </a:lnTo>
                  <a:lnTo>
                    <a:pt x="8069" y="4611"/>
                  </a:lnTo>
                  <a:lnTo>
                    <a:pt x="7973" y="4947"/>
                  </a:lnTo>
                  <a:lnTo>
                    <a:pt x="7829" y="5236"/>
                  </a:lnTo>
                  <a:lnTo>
                    <a:pt x="7541" y="5764"/>
                  </a:lnTo>
                  <a:lnTo>
                    <a:pt x="7253" y="6244"/>
                  </a:lnTo>
                  <a:lnTo>
                    <a:pt x="6964" y="6580"/>
                  </a:lnTo>
                  <a:lnTo>
                    <a:pt x="6676" y="6868"/>
                  </a:lnTo>
                  <a:lnTo>
                    <a:pt x="6676" y="6868"/>
                  </a:lnTo>
                  <a:lnTo>
                    <a:pt x="6916" y="6772"/>
                  </a:lnTo>
                  <a:lnTo>
                    <a:pt x="7157" y="6724"/>
                  </a:lnTo>
                  <a:lnTo>
                    <a:pt x="7493" y="6676"/>
                  </a:lnTo>
                  <a:lnTo>
                    <a:pt x="7877" y="6628"/>
                  </a:lnTo>
                  <a:lnTo>
                    <a:pt x="8261" y="6676"/>
                  </a:lnTo>
                  <a:lnTo>
                    <a:pt x="8645" y="6820"/>
                  </a:lnTo>
                  <a:lnTo>
                    <a:pt x="8837" y="6916"/>
                  </a:lnTo>
                  <a:lnTo>
                    <a:pt x="9030" y="7060"/>
                  </a:lnTo>
                  <a:lnTo>
                    <a:pt x="9030" y="7060"/>
                  </a:lnTo>
                  <a:lnTo>
                    <a:pt x="9174" y="7205"/>
                  </a:lnTo>
                  <a:lnTo>
                    <a:pt x="9318" y="7397"/>
                  </a:lnTo>
                  <a:lnTo>
                    <a:pt x="9510" y="7781"/>
                  </a:lnTo>
                  <a:lnTo>
                    <a:pt x="9654" y="8213"/>
                  </a:lnTo>
                  <a:lnTo>
                    <a:pt x="9702" y="8645"/>
                  </a:lnTo>
                  <a:lnTo>
                    <a:pt x="9702" y="9030"/>
                  </a:lnTo>
                  <a:lnTo>
                    <a:pt x="9654" y="9318"/>
                  </a:lnTo>
                  <a:lnTo>
                    <a:pt x="9606" y="9654"/>
                  </a:lnTo>
                  <a:lnTo>
                    <a:pt x="9606" y="9654"/>
                  </a:lnTo>
                  <a:lnTo>
                    <a:pt x="9798" y="9462"/>
                  </a:lnTo>
                  <a:lnTo>
                    <a:pt x="10230" y="9078"/>
                  </a:lnTo>
                  <a:lnTo>
                    <a:pt x="10518" y="8885"/>
                  </a:lnTo>
                  <a:lnTo>
                    <a:pt x="10807" y="8741"/>
                  </a:lnTo>
                  <a:lnTo>
                    <a:pt x="11143" y="8597"/>
                  </a:lnTo>
                  <a:lnTo>
                    <a:pt x="11431" y="8597"/>
                  </a:lnTo>
                  <a:lnTo>
                    <a:pt x="11431" y="8597"/>
                  </a:lnTo>
                  <a:lnTo>
                    <a:pt x="11719" y="8645"/>
                  </a:lnTo>
                  <a:lnTo>
                    <a:pt x="12007" y="8789"/>
                  </a:lnTo>
                  <a:lnTo>
                    <a:pt x="12295" y="8933"/>
                  </a:lnTo>
                  <a:lnTo>
                    <a:pt x="12535" y="9126"/>
                  </a:lnTo>
                  <a:lnTo>
                    <a:pt x="12872" y="9510"/>
                  </a:lnTo>
                  <a:lnTo>
                    <a:pt x="13016" y="9654"/>
                  </a:lnTo>
                  <a:lnTo>
                    <a:pt x="13016" y="9654"/>
                  </a:lnTo>
                  <a:lnTo>
                    <a:pt x="13160" y="9318"/>
                  </a:lnTo>
                  <a:lnTo>
                    <a:pt x="13448" y="8453"/>
                  </a:lnTo>
                  <a:lnTo>
                    <a:pt x="13688" y="7973"/>
                  </a:lnTo>
                  <a:lnTo>
                    <a:pt x="13928" y="7541"/>
                  </a:lnTo>
                  <a:lnTo>
                    <a:pt x="14168" y="7109"/>
                  </a:lnTo>
                  <a:lnTo>
                    <a:pt x="14408" y="6868"/>
                  </a:lnTo>
                  <a:lnTo>
                    <a:pt x="15609" y="7733"/>
                  </a:lnTo>
                  <a:lnTo>
                    <a:pt x="14408" y="9126"/>
                  </a:lnTo>
                  <a:lnTo>
                    <a:pt x="15945" y="7973"/>
                  </a:lnTo>
                  <a:lnTo>
                    <a:pt x="16089" y="8357"/>
                  </a:lnTo>
                  <a:lnTo>
                    <a:pt x="14649" y="9318"/>
                  </a:lnTo>
                  <a:lnTo>
                    <a:pt x="16233" y="8693"/>
                  </a:lnTo>
                  <a:lnTo>
                    <a:pt x="16666" y="9750"/>
                  </a:lnTo>
                  <a:lnTo>
                    <a:pt x="16666" y="9750"/>
                  </a:lnTo>
                  <a:lnTo>
                    <a:pt x="16377" y="9846"/>
                  </a:lnTo>
                  <a:lnTo>
                    <a:pt x="15561" y="10038"/>
                  </a:lnTo>
                  <a:lnTo>
                    <a:pt x="15033" y="10134"/>
                  </a:lnTo>
                  <a:lnTo>
                    <a:pt x="14504" y="10182"/>
                  </a:lnTo>
                  <a:lnTo>
                    <a:pt x="13928" y="10182"/>
                  </a:lnTo>
                  <a:lnTo>
                    <a:pt x="13352" y="10134"/>
                  </a:lnTo>
                  <a:lnTo>
                    <a:pt x="13352" y="10134"/>
                  </a:lnTo>
                  <a:lnTo>
                    <a:pt x="13208" y="10374"/>
                  </a:lnTo>
                  <a:lnTo>
                    <a:pt x="13064" y="10614"/>
                  </a:lnTo>
                  <a:lnTo>
                    <a:pt x="12872" y="10903"/>
                  </a:lnTo>
                  <a:lnTo>
                    <a:pt x="12583" y="11143"/>
                  </a:lnTo>
                  <a:lnTo>
                    <a:pt x="12247" y="11383"/>
                  </a:lnTo>
                  <a:lnTo>
                    <a:pt x="11863" y="11575"/>
                  </a:lnTo>
                  <a:lnTo>
                    <a:pt x="11623" y="11623"/>
                  </a:lnTo>
                  <a:lnTo>
                    <a:pt x="11431" y="11623"/>
                  </a:lnTo>
                  <a:lnTo>
                    <a:pt x="11431" y="11623"/>
                  </a:lnTo>
                  <a:lnTo>
                    <a:pt x="10951" y="11575"/>
                  </a:lnTo>
                  <a:lnTo>
                    <a:pt x="10614" y="11431"/>
                  </a:lnTo>
                  <a:lnTo>
                    <a:pt x="10326" y="11239"/>
                  </a:lnTo>
                  <a:lnTo>
                    <a:pt x="10086" y="11047"/>
                  </a:lnTo>
                  <a:lnTo>
                    <a:pt x="9942" y="10806"/>
                  </a:lnTo>
                  <a:lnTo>
                    <a:pt x="9798" y="10614"/>
                  </a:lnTo>
                  <a:lnTo>
                    <a:pt x="9750" y="10422"/>
                  </a:lnTo>
                  <a:lnTo>
                    <a:pt x="9750" y="10422"/>
                  </a:lnTo>
                  <a:lnTo>
                    <a:pt x="9558" y="10614"/>
                  </a:lnTo>
                  <a:lnTo>
                    <a:pt x="9366" y="10758"/>
                  </a:lnTo>
                  <a:lnTo>
                    <a:pt x="9078" y="10903"/>
                  </a:lnTo>
                  <a:lnTo>
                    <a:pt x="8741" y="10999"/>
                  </a:lnTo>
                  <a:lnTo>
                    <a:pt x="8309" y="11095"/>
                  </a:lnTo>
                  <a:lnTo>
                    <a:pt x="7877" y="11095"/>
                  </a:lnTo>
                  <a:lnTo>
                    <a:pt x="7637" y="11047"/>
                  </a:lnTo>
                  <a:lnTo>
                    <a:pt x="7397" y="10951"/>
                  </a:lnTo>
                  <a:lnTo>
                    <a:pt x="7397" y="10951"/>
                  </a:lnTo>
                  <a:lnTo>
                    <a:pt x="7157" y="10854"/>
                  </a:lnTo>
                  <a:lnTo>
                    <a:pt x="6916" y="10710"/>
                  </a:lnTo>
                  <a:lnTo>
                    <a:pt x="6724" y="10518"/>
                  </a:lnTo>
                  <a:lnTo>
                    <a:pt x="6580" y="10278"/>
                  </a:lnTo>
                  <a:lnTo>
                    <a:pt x="6292" y="9846"/>
                  </a:lnTo>
                  <a:lnTo>
                    <a:pt x="6052" y="9366"/>
                  </a:lnTo>
                  <a:lnTo>
                    <a:pt x="5908" y="8885"/>
                  </a:lnTo>
                  <a:lnTo>
                    <a:pt x="5812" y="8501"/>
                  </a:lnTo>
                  <a:lnTo>
                    <a:pt x="5764" y="8117"/>
                  </a:lnTo>
                  <a:lnTo>
                    <a:pt x="5764" y="8117"/>
                  </a:lnTo>
                  <a:lnTo>
                    <a:pt x="5284" y="8213"/>
                  </a:lnTo>
                  <a:lnTo>
                    <a:pt x="4227" y="8309"/>
                  </a:lnTo>
                  <a:lnTo>
                    <a:pt x="3555" y="8309"/>
                  </a:lnTo>
                  <a:lnTo>
                    <a:pt x="2882" y="8261"/>
                  </a:lnTo>
                  <a:lnTo>
                    <a:pt x="2258" y="8165"/>
                  </a:lnTo>
                  <a:lnTo>
                    <a:pt x="1970" y="8069"/>
                  </a:lnTo>
                  <a:lnTo>
                    <a:pt x="1682" y="7925"/>
                  </a:lnTo>
                  <a:lnTo>
                    <a:pt x="1682" y="7925"/>
                  </a:lnTo>
                  <a:lnTo>
                    <a:pt x="1442" y="7781"/>
                  </a:lnTo>
                  <a:lnTo>
                    <a:pt x="1249" y="7589"/>
                  </a:lnTo>
                  <a:lnTo>
                    <a:pt x="1057" y="7397"/>
                  </a:lnTo>
                  <a:lnTo>
                    <a:pt x="865" y="7157"/>
                  </a:lnTo>
                  <a:lnTo>
                    <a:pt x="577" y="6676"/>
                  </a:lnTo>
                  <a:lnTo>
                    <a:pt x="385" y="6196"/>
                  </a:lnTo>
                  <a:lnTo>
                    <a:pt x="193" y="5716"/>
                  </a:lnTo>
                  <a:lnTo>
                    <a:pt x="97" y="5332"/>
                  </a:lnTo>
                  <a:lnTo>
                    <a:pt x="1" y="4947"/>
                  </a:lnTo>
                  <a:lnTo>
                    <a:pt x="499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4" name="Google Shape;5314;p76"/>
            <p:cNvSpPr/>
            <p:nvPr/>
          </p:nvSpPr>
          <p:spPr>
            <a:xfrm>
              <a:off x="7263000" y="4100125"/>
              <a:ext cx="24025" cy="36050"/>
            </a:xfrm>
            <a:custGeom>
              <a:avLst/>
              <a:gdLst/>
              <a:ahLst/>
              <a:cxnLst/>
              <a:rect l="l" t="t" r="r" b="b"/>
              <a:pathLst>
                <a:path w="961" h="1442" extrusionOk="0">
                  <a:moveTo>
                    <a:pt x="433" y="1"/>
                  </a:moveTo>
                  <a:lnTo>
                    <a:pt x="1" y="337"/>
                  </a:lnTo>
                  <a:lnTo>
                    <a:pt x="433" y="1441"/>
                  </a:lnTo>
                  <a:lnTo>
                    <a:pt x="961" y="1153"/>
                  </a:lnTo>
                  <a:lnTo>
                    <a:pt x="433"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5" name="Google Shape;5315;p76"/>
            <p:cNvSpPr/>
            <p:nvPr/>
          </p:nvSpPr>
          <p:spPr>
            <a:xfrm>
              <a:off x="6352925" y="3837200"/>
              <a:ext cx="417850" cy="255750"/>
            </a:xfrm>
            <a:custGeom>
              <a:avLst/>
              <a:gdLst/>
              <a:ahLst/>
              <a:cxnLst/>
              <a:rect l="l" t="t" r="r" b="b"/>
              <a:pathLst>
                <a:path w="16714" h="10230" extrusionOk="0">
                  <a:moveTo>
                    <a:pt x="12679" y="0"/>
                  </a:moveTo>
                  <a:lnTo>
                    <a:pt x="12247" y="144"/>
                  </a:lnTo>
                  <a:lnTo>
                    <a:pt x="11815" y="336"/>
                  </a:lnTo>
                  <a:lnTo>
                    <a:pt x="11286" y="624"/>
                  </a:lnTo>
                  <a:lnTo>
                    <a:pt x="10662" y="961"/>
                  </a:lnTo>
                  <a:lnTo>
                    <a:pt x="10134" y="1393"/>
                  </a:lnTo>
                  <a:lnTo>
                    <a:pt x="9846" y="1681"/>
                  </a:lnTo>
                  <a:lnTo>
                    <a:pt x="9653" y="1969"/>
                  </a:lnTo>
                  <a:lnTo>
                    <a:pt x="9413" y="2257"/>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9846" y="6243"/>
                  </a:lnTo>
                  <a:lnTo>
                    <a:pt x="9605" y="6147"/>
                  </a:lnTo>
                  <a:lnTo>
                    <a:pt x="9269" y="6051"/>
                  </a:lnTo>
                  <a:lnTo>
                    <a:pt x="8933" y="5955"/>
                  </a:lnTo>
                  <a:lnTo>
                    <a:pt x="8549" y="5955"/>
                  </a:lnTo>
                  <a:lnTo>
                    <a:pt x="8165" y="6003"/>
                  </a:lnTo>
                  <a:lnTo>
                    <a:pt x="7973" y="6051"/>
                  </a:lnTo>
                  <a:lnTo>
                    <a:pt x="7732" y="6147"/>
                  </a:lnTo>
                  <a:lnTo>
                    <a:pt x="7588" y="6291"/>
                  </a:lnTo>
                  <a:lnTo>
                    <a:pt x="7396" y="6435"/>
                  </a:lnTo>
                  <a:lnTo>
                    <a:pt x="7156" y="6820"/>
                  </a:lnTo>
                  <a:lnTo>
                    <a:pt x="6964" y="7204"/>
                  </a:lnTo>
                  <a:lnTo>
                    <a:pt x="6868" y="7588"/>
                  </a:lnTo>
                  <a:lnTo>
                    <a:pt x="6820" y="7972"/>
                  </a:lnTo>
                  <a:lnTo>
                    <a:pt x="6772" y="8260"/>
                  </a:lnTo>
                  <a:lnTo>
                    <a:pt x="6772" y="8549"/>
                  </a:lnTo>
                  <a:lnTo>
                    <a:pt x="6676" y="8356"/>
                  </a:lnTo>
                  <a:lnTo>
                    <a:pt x="6292" y="7924"/>
                  </a:lnTo>
                  <a:lnTo>
                    <a:pt x="6052" y="7684"/>
                  </a:lnTo>
                  <a:lnTo>
                    <a:pt x="5763" y="7492"/>
                  </a:lnTo>
                  <a:lnTo>
                    <a:pt x="5475" y="7348"/>
                  </a:lnTo>
                  <a:lnTo>
                    <a:pt x="5187" y="7300"/>
                  </a:lnTo>
                  <a:lnTo>
                    <a:pt x="4899" y="7300"/>
                  </a:lnTo>
                  <a:lnTo>
                    <a:pt x="4611" y="7396"/>
                  </a:lnTo>
                  <a:lnTo>
                    <a:pt x="4323" y="7492"/>
                  </a:lnTo>
                  <a:lnTo>
                    <a:pt x="4083" y="7636"/>
                  </a:lnTo>
                  <a:lnTo>
                    <a:pt x="3698" y="7924"/>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1969" y="7492"/>
                  </a:lnTo>
                  <a:lnTo>
                    <a:pt x="577" y="6676"/>
                  </a:lnTo>
                  <a:lnTo>
                    <a:pt x="0" y="7588"/>
                  </a:lnTo>
                  <a:lnTo>
                    <a:pt x="289" y="7732"/>
                  </a:lnTo>
                  <a:lnTo>
                    <a:pt x="1009" y="8020"/>
                  </a:lnTo>
                  <a:lnTo>
                    <a:pt x="1489" y="8212"/>
                  </a:lnTo>
                  <a:lnTo>
                    <a:pt x="2017" y="8308"/>
                  </a:lnTo>
                  <a:lnTo>
                    <a:pt x="2594" y="8452"/>
                  </a:lnTo>
                  <a:lnTo>
                    <a:pt x="3170" y="8452"/>
                  </a:lnTo>
                  <a:lnTo>
                    <a:pt x="3218" y="8693"/>
                  </a:lnTo>
                  <a:lnTo>
                    <a:pt x="3314" y="8981"/>
                  </a:lnTo>
                  <a:lnTo>
                    <a:pt x="3506" y="9269"/>
                  </a:lnTo>
                  <a:lnTo>
                    <a:pt x="3698" y="9557"/>
                  </a:lnTo>
                  <a:lnTo>
                    <a:pt x="3986" y="9845"/>
                  </a:lnTo>
                  <a:lnTo>
                    <a:pt x="4323" y="10085"/>
                  </a:lnTo>
                  <a:lnTo>
                    <a:pt x="4515" y="10181"/>
                  </a:lnTo>
                  <a:lnTo>
                    <a:pt x="4755" y="10229"/>
                  </a:lnTo>
                  <a:lnTo>
                    <a:pt x="5187" y="10229"/>
                  </a:lnTo>
                  <a:lnTo>
                    <a:pt x="5571" y="10133"/>
                  </a:lnTo>
                  <a:lnTo>
                    <a:pt x="5859" y="10037"/>
                  </a:lnTo>
                  <a:lnTo>
                    <a:pt x="6148" y="9845"/>
                  </a:lnTo>
                  <a:lnTo>
                    <a:pt x="6340" y="9653"/>
                  </a:lnTo>
                  <a:lnTo>
                    <a:pt x="6436" y="9461"/>
                  </a:lnTo>
                  <a:lnTo>
                    <a:pt x="6532" y="9317"/>
                  </a:lnTo>
                  <a:lnTo>
                    <a:pt x="6676" y="9509"/>
                  </a:lnTo>
                  <a:lnTo>
                    <a:pt x="6868" y="9653"/>
                  </a:lnTo>
                  <a:lnTo>
                    <a:pt x="7108" y="9845"/>
                  </a:lnTo>
                  <a:lnTo>
                    <a:pt x="7444" y="10037"/>
                  </a:lnTo>
                  <a:lnTo>
                    <a:pt x="7780" y="10133"/>
                  </a:lnTo>
                  <a:lnTo>
                    <a:pt x="8213" y="10229"/>
                  </a:lnTo>
                  <a:lnTo>
                    <a:pt x="8453"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1142" y="7828"/>
                  </a:lnTo>
                  <a:lnTo>
                    <a:pt x="12199" y="8116"/>
                  </a:lnTo>
                  <a:lnTo>
                    <a:pt x="12823" y="8212"/>
                  </a:lnTo>
                  <a:lnTo>
                    <a:pt x="13495" y="8260"/>
                  </a:lnTo>
                  <a:lnTo>
                    <a:pt x="14120" y="8260"/>
                  </a:lnTo>
                  <a:lnTo>
                    <a:pt x="14408" y="8212"/>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6" name="Google Shape;5316;p76"/>
            <p:cNvSpPr/>
            <p:nvPr/>
          </p:nvSpPr>
          <p:spPr>
            <a:xfrm>
              <a:off x="6352925" y="3837200"/>
              <a:ext cx="417850" cy="255750"/>
            </a:xfrm>
            <a:custGeom>
              <a:avLst/>
              <a:gdLst/>
              <a:ahLst/>
              <a:cxnLst/>
              <a:rect l="l" t="t" r="r" b="b"/>
              <a:pathLst>
                <a:path w="16714" h="10230" fill="none" extrusionOk="0">
                  <a:moveTo>
                    <a:pt x="12679" y="0"/>
                  </a:moveTo>
                  <a:lnTo>
                    <a:pt x="12679" y="0"/>
                  </a:lnTo>
                  <a:lnTo>
                    <a:pt x="12247" y="144"/>
                  </a:lnTo>
                  <a:lnTo>
                    <a:pt x="11815" y="336"/>
                  </a:lnTo>
                  <a:lnTo>
                    <a:pt x="11286" y="624"/>
                  </a:lnTo>
                  <a:lnTo>
                    <a:pt x="10662" y="961"/>
                  </a:lnTo>
                  <a:lnTo>
                    <a:pt x="10134" y="1393"/>
                  </a:lnTo>
                  <a:lnTo>
                    <a:pt x="9846" y="1681"/>
                  </a:lnTo>
                  <a:lnTo>
                    <a:pt x="9653" y="1969"/>
                  </a:lnTo>
                  <a:lnTo>
                    <a:pt x="9413" y="2257"/>
                  </a:lnTo>
                  <a:lnTo>
                    <a:pt x="9269" y="2593"/>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10038" y="6339"/>
                  </a:lnTo>
                  <a:lnTo>
                    <a:pt x="9846" y="6243"/>
                  </a:lnTo>
                  <a:lnTo>
                    <a:pt x="9605" y="6147"/>
                  </a:lnTo>
                  <a:lnTo>
                    <a:pt x="9269" y="6051"/>
                  </a:lnTo>
                  <a:lnTo>
                    <a:pt x="8933" y="5955"/>
                  </a:lnTo>
                  <a:lnTo>
                    <a:pt x="8549" y="5955"/>
                  </a:lnTo>
                  <a:lnTo>
                    <a:pt x="8165" y="6003"/>
                  </a:lnTo>
                  <a:lnTo>
                    <a:pt x="7973" y="6051"/>
                  </a:lnTo>
                  <a:lnTo>
                    <a:pt x="7732" y="6147"/>
                  </a:lnTo>
                  <a:lnTo>
                    <a:pt x="7732" y="6147"/>
                  </a:lnTo>
                  <a:lnTo>
                    <a:pt x="7588" y="6291"/>
                  </a:lnTo>
                  <a:lnTo>
                    <a:pt x="7396" y="6435"/>
                  </a:lnTo>
                  <a:lnTo>
                    <a:pt x="7156" y="6820"/>
                  </a:lnTo>
                  <a:lnTo>
                    <a:pt x="6964" y="7204"/>
                  </a:lnTo>
                  <a:lnTo>
                    <a:pt x="6868" y="7588"/>
                  </a:lnTo>
                  <a:lnTo>
                    <a:pt x="6820" y="7972"/>
                  </a:lnTo>
                  <a:lnTo>
                    <a:pt x="6772" y="8260"/>
                  </a:lnTo>
                  <a:lnTo>
                    <a:pt x="6772" y="8549"/>
                  </a:lnTo>
                  <a:lnTo>
                    <a:pt x="6772" y="8549"/>
                  </a:lnTo>
                  <a:lnTo>
                    <a:pt x="6676" y="8356"/>
                  </a:lnTo>
                  <a:lnTo>
                    <a:pt x="6292" y="7924"/>
                  </a:lnTo>
                  <a:lnTo>
                    <a:pt x="6052" y="7684"/>
                  </a:lnTo>
                  <a:lnTo>
                    <a:pt x="5763" y="7492"/>
                  </a:lnTo>
                  <a:lnTo>
                    <a:pt x="5475" y="7348"/>
                  </a:lnTo>
                  <a:lnTo>
                    <a:pt x="5187" y="7300"/>
                  </a:lnTo>
                  <a:lnTo>
                    <a:pt x="5187" y="7300"/>
                  </a:lnTo>
                  <a:lnTo>
                    <a:pt x="4899" y="7300"/>
                  </a:lnTo>
                  <a:lnTo>
                    <a:pt x="4611" y="7396"/>
                  </a:lnTo>
                  <a:lnTo>
                    <a:pt x="4323" y="7492"/>
                  </a:lnTo>
                  <a:lnTo>
                    <a:pt x="4083" y="7636"/>
                  </a:lnTo>
                  <a:lnTo>
                    <a:pt x="3698" y="7924"/>
                  </a:lnTo>
                  <a:lnTo>
                    <a:pt x="3506" y="8068"/>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577" y="6676"/>
                  </a:lnTo>
                  <a:lnTo>
                    <a:pt x="0" y="7588"/>
                  </a:lnTo>
                  <a:lnTo>
                    <a:pt x="0" y="7588"/>
                  </a:lnTo>
                  <a:lnTo>
                    <a:pt x="289" y="7732"/>
                  </a:lnTo>
                  <a:lnTo>
                    <a:pt x="1009" y="8020"/>
                  </a:lnTo>
                  <a:lnTo>
                    <a:pt x="1489" y="8212"/>
                  </a:lnTo>
                  <a:lnTo>
                    <a:pt x="2017" y="8308"/>
                  </a:lnTo>
                  <a:lnTo>
                    <a:pt x="2594" y="8452"/>
                  </a:lnTo>
                  <a:lnTo>
                    <a:pt x="3170" y="8452"/>
                  </a:lnTo>
                  <a:lnTo>
                    <a:pt x="3170" y="8452"/>
                  </a:lnTo>
                  <a:lnTo>
                    <a:pt x="3218" y="8693"/>
                  </a:lnTo>
                  <a:lnTo>
                    <a:pt x="3314" y="8981"/>
                  </a:lnTo>
                  <a:lnTo>
                    <a:pt x="3506" y="9269"/>
                  </a:lnTo>
                  <a:lnTo>
                    <a:pt x="3698" y="9557"/>
                  </a:lnTo>
                  <a:lnTo>
                    <a:pt x="3986" y="9845"/>
                  </a:lnTo>
                  <a:lnTo>
                    <a:pt x="4323" y="10085"/>
                  </a:lnTo>
                  <a:lnTo>
                    <a:pt x="4515" y="10181"/>
                  </a:lnTo>
                  <a:lnTo>
                    <a:pt x="4755" y="10229"/>
                  </a:lnTo>
                  <a:lnTo>
                    <a:pt x="4755" y="10229"/>
                  </a:lnTo>
                  <a:lnTo>
                    <a:pt x="5187" y="10229"/>
                  </a:lnTo>
                  <a:lnTo>
                    <a:pt x="5571" y="10133"/>
                  </a:lnTo>
                  <a:lnTo>
                    <a:pt x="5859" y="10037"/>
                  </a:lnTo>
                  <a:lnTo>
                    <a:pt x="6148" y="9845"/>
                  </a:lnTo>
                  <a:lnTo>
                    <a:pt x="6340" y="9653"/>
                  </a:lnTo>
                  <a:lnTo>
                    <a:pt x="6436" y="9461"/>
                  </a:lnTo>
                  <a:lnTo>
                    <a:pt x="6532" y="9317"/>
                  </a:lnTo>
                  <a:lnTo>
                    <a:pt x="6532" y="9317"/>
                  </a:lnTo>
                  <a:lnTo>
                    <a:pt x="6676" y="9509"/>
                  </a:lnTo>
                  <a:lnTo>
                    <a:pt x="6868" y="9653"/>
                  </a:lnTo>
                  <a:lnTo>
                    <a:pt x="7108" y="9845"/>
                  </a:lnTo>
                  <a:lnTo>
                    <a:pt x="7444" y="10037"/>
                  </a:lnTo>
                  <a:lnTo>
                    <a:pt x="7780" y="10133"/>
                  </a:lnTo>
                  <a:lnTo>
                    <a:pt x="8213" y="10229"/>
                  </a:lnTo>
                  <a:lnTo>
                    <a:pt x="8453" y="10181"/>
                  </a:lnTo>
                  <a:lnTo>
                    <a:pt x="8741"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0758" y="7684"/>
                  </a:lnTo>
                  <a:lnTo>
                    <a:pt x="11142" y="7828"/>
                  </a:lnTo>
                  <a:lnTo>
                    <a:pt x="12199" y="8116"/>
                  </a:lnTo>
                  <a:lnTo>
                    <a:pt x="12823" y="8212"/>
                  </a:lnTo>
                  <a:lnTo>
                    <a:pt x="13495" y="8260"/>
                  </a:lnTo>
                  <a:lnTo>
                    <a:pt x="14120" y="8260"/>
                  </a:lnTo>
                  <a:lnTo>
                    <a:pt x="14408" y="8212"/>
                  </a:lnTo>
                  <a:lnTo>
                    <a:pt x="14648" y="8116"/>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7" name="Google Shape;5317;p76"/>
            <p:cNvSpPr/>
            <p:nvPr/>
          </p:nvSpPr>
          <p:spPr>
            <a:xfrm>
              <a:off x="6422550" y="4025700"/>
              <a:ext cx="25250" cy="34825"/>
            </a:xfrm>
            <a:custGeom>
              <a:avLst/>
              <a:gdLst/>
              <a:ahLst/>
              <a:cxnLst/>
              <a:rect l="l" t="t" r="r" b="b"/>
              <a:pathLst>
                <a:path w="1010" h="1393" extrusionOk="0">
                  <a:moveTo>
                    <a:pt x="673" y="0"/>
                  </a:moveTo>
                  <a:lnTo>
                    <a:pt x="1" y="1009"/>
                  </a:lnTo>
                  <a:lnTo>
                    <a:pt x="481" y="1393"/>
                  </a:lnTo>
                  <a:lnTo>
                    <a:pt x="1009" y="384"/>
                  </a:lnTo>
                  <a:lnTo>
                    <a:pt x="673"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8" name="Google Shape;5318;p76"/>
            <p:cNvSpPr/>
            <p:nvPr/>
          </p:nvSpPr>
          <p:spPr>
            <a:xfrm>
              <a:off x="6880000" y="4068900"/>
              <a:ext cx="360225" cy="357825"/>
            </a:xfrm>
            <a:custGeom>
              <a:avLst/>
              <a:gdLst/>
              <a:ahLst/>
              <a:cxnLst/>
              <a:rect l="l" t="t" r="r" b="b"/>
              <a:pathLst>
                <a:path w="14409" h="14313" extrusionOk="0">
                  <a:moveTo>
                    <a:pt x="337" y="1"/>
                  </a:moveTo>
                  <a:lnTo>
                    <a:pt x="0" y="4611"/>
                  </a:lnTo>
                  <a:lnTo>
                    <a:pt x="9750" y="12247"/>
                  </a:lnTo>
                  <a:lnTo>
                    <a:pt x="9942" y="12584"/>
                  </a:lnTo>
                  <a:lnTo>
                    <a:pt x="10374" y="13256"/>
                  </a:lnTo>
                  <a:lnTo>
                    <a:pt x="10614" y="13640"/>
                  </a:lnTo>
                  <a:lnTo>
                    <a:pt x="10902" y="13976"/>
                  </a:lnTo>
                  <a:lnTo>
                    <a:pt x="11142" y="14216"/>
                  </a:lnTo>
                  <a:lnTo>
                    <a:pt x="11238" y="14264"/>
                  </a:lnTo>
                  <a:lnTo>
                    <a:pt x="11334" y="14312"/>
                  </a:lnTo>
                  <a:lnTo>
                    <a:pt x="11430" y="14264"/>
                  </a:lnTo>
                  <a:lnTo>
                    <a:pt x="11479" y="14264"/>
                  </a:lnTo>
                  <a:lnTo>
                    <a:pt x="11575" y="14072"/>
                  </a:lnTo>
                  <a:lnTo>
                    <a:pt x="11575" y="13832"/>
                  </a:lnTo>
                  <a:lnTo>
                    <a:pt x="11527" y="13496"/>
                  </a:lnTo>
                  <a:lnTo>
                    <a:pt x="11430" y="12968"/>
                  </a:lnTo>
                  <a:lnTo>
                    <a:pt x="11382" y="12680"/>
                  </a:lnTo>
                  <a:lnTo>
                    <a:pt x="11815" y="12680"/>
                  </a:lnTo>
                  <a:lnTo>
                    <a:pt x="12775" y="12535"/>
                  </a:lnTo>
                  <a:lnTo>
                    <a:pt x="13303" y="12439"/>
                  </a:lnTo>
                  <a:lnTo>
                    <a:pt x="13784" y="12295"/>
                  </a:lnTo>
                  <a:lnTo>
                    <a:pt x="14168" y="12103"/>
                  </a:lnTo>
                  <a:lnTo>
                    <a:pt x="14264" y="12007"/>
                  </a:lnTo>
                  <a:lnTo>
                    <a:pt x="14360" y="11911"/>
                  </a:lnTo>
                  <a:lnTo>
                    <a:pt x="14408" y="11815"/>
                  </a:lnTo>
                  <a:lnTo>
                    <a:pt x="14360" y="11719"/>
                  </a:lnTo>
                  <a:lnTo>
                    <a:pt x="14312" y="11671"/>
                  </a:lnTo>
                  <a:lnTo>
                    <a:pt x="14216" y="11623"/>
                  </a:lnTo>
                  <a:lnTo>
                    <a:pt x="13976" y="11575"/>
                  </a:lnTo>
                  <a:lnTo>
                    <a:pt x="13688" y="11527"/>
                  </a:lnTo>
                  <a:lnTo>
                    <a:pt x="13063" y="11623"/>
                  </a:lnTo>
                  <a:lnTo>
                    <a:pt x="12775" y="11623"/>
                  </a:lnTo>
                  <a:lnTo>
                    <a:pt x="12919" y="11575"/>
                  </a:lnTo>
                  <a:lnTo>
                    <a:pt x="13303" y="11287"/>
                  </a:lnTo>
                  <a:lnTo>
                    <a:pt x="13736" y="10999"/>
                  </a:lnTo>
                  <a:lnTo>
                    <a:pt x="13880" y="10807"/>
                  </a:lnTo>
                  <a:lnTo>
                    <a:pt x="13976" y="10614"/>
                  </a:lnTo>
                  <a:lnTo>
                    <a:pt x="13976" y="10566"/>
                  </a:lnTo>
                  <a:lnTo>
                    <a:pt x="13928" y="10470"/>
                  </a:lnTo>
                  <a:lnTo>
                    <a:pt x="13544" y="10470"/>
                  </a:lnTo>
                  <a:lnTo>
                    <a:pt x="13255" y="10566"/>
                  </a:lnTo>
                  <a:lnTo>
                    <a:pt x="12679" y="10711"/>
                  </a:lnTo>
                  <a:lnTo>
                    <a:pt x="12439" y="10807"/>
                  </a:lnTo>
                  <a:lnTo>
                    <a:pt x="12535" y="10759"/>
                  </a:lnTo>
                  <a:lnTo>
                    <a:pt x="12727" y="10518"/>
                  </a:lnTo>
                  <a:lnTo>
                    <a:pt x="12823" y="10422"/>
                  </a:lnTo>
                  <a:lnTo>
                    <a:pt x="12919" y="10230"/>
                  </a:lnTo>
                  <a:lnTo>
                    <a:pt x="12967" y="10086"/>
                  </a:lnTo>
                  <a:lnTo>
                    <a:pt x="12919" y="9894"/>
                  </a:lnTo>
                  <a:lnTo>
                    <a:pt x="12919" y="9798"/>
                  </a:lnTo>
                  <a:lnTo>
                    <a:pt x="12631" y="9798"/>
                  </a:lnTo>
                  <a:lnTo>
                    <a:pt x="12391" y="9846"/>
                  </a:lnTo>
                  <a:lnTo>
                    <a:pt x="12151" y="9990"/>
                  </a:lnTo>
                  <a:lnTo>
                    <a:pt x="11623" y="10278"/>
                  </a:lnTo>
                  <a:lnTo>
                    <a:pt x="11430" y="10470"/>
                  </a:lnTo>
                  <a:lnTo>
                    <a:pt x="337"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9" name="Google Shape;5319;p76"/>
            <p:cNvSpPr/>
            <p:nvPr/>
          </p:nvSpPr>
          <p:spPr>
            <a:xfrm>
              <a:off x="6880000" y="4068900"/>
              <a:ext cx="360225" cy="357825"/>
            </a:xfrm>
            <a:custGeom>
              <a:avLst/>
              <a:gdLst/>
              <a:ahLst/>
              <a:cxnLst/>
              <a:rect l="l" t="t" r="r" b="b"/>
              <a:pathLst>
                <a:path w="14409" h="14313" fill="none" extrusionOk="0">
                  <a:moveTo>
                    <a:pt x="337" y="1"/>
                  </a:moveTo>
                  <a:lnTo>
                    <a:pt x="11430" y="10470"/>
                  </a:lnTo>
                  <a:lnTo>
                    <a:pt x="11430" y="10470"/>
                  </a:lnTo>
                  <a:lnTo>
                    <a:pt x="11623" y="10278"/>
                  </a:lnTo>
                  <a:lnTo>
                    <a:pt x="12151" y="9990"/>
                  </a:lnTo>
                  <a:lnTo>
                    <a:pt x="12391" y="9846"/>
                  </a:lnTo>
                  <a:lnTo>
                    <a:pt x="12631" y="9798"/>
                  </a:lnTo>
                  <a:lnTo>
                    <a:pt x="12823" y="9798"/>
                  </a:lnTo>
                  <a:lnTo>
                    <a:pt x="12919" y="9798"/>
                  </a:lnTo>
                  <a:lnTo>
                    <a:pt x="12919" y="9894"/>
                  </a:lnTo>
                  <a:lnTo>
                    <a:pt x="12919" y="9894"/>
                  </a:lnTo>
                  <a:lnTo>
                    <a:pt x="12967" y="10086"/>
                  </a:lnTo>
                  <a:lnTo>
                    <a:pt x="12919" y="10230"/>
                  </a:lnTo>
                  <a:lnTo>
                    <a:pt x="12823" y="10422"/>
                  </a:lnTo>
                  <a:lnTo>
                    <a:pt x="12727" y="10518"/>
                  </a:lnTo>
                  <a:lnTo>
                    <a:pt x="12535" y="10759"/>
                  </a:lnTo>
                  <a:lnTo>
                    <a:pt x="12439" y="10807"/>
                  </a:lnTo>
                  <a:lnTo>
                    <a:pt x="12439" y="10807"/>
                  </a:lnTo>
                  <a:lnTo>
                    <a:pt x="12679" y="10711"/>
                  </a:lnTo>
                  <a:lnTo>
                    <a:pt x="13255" y="10566"/>
                  </a:lnTo>
                  <a:lnTo>
                    <a:pt x="13544" y="10470"/>
                  </a:lnTo>
                  <a:lnTo>
                    <a:pt x="13784" y="10470"/>
                  </a:lnTo>
                  <a:lnTo>
                    <a:pt x="13928" y="10470"/>
                  </a:lnTo>
                  <a:lnTo>
                    <a:pt x="13976" y="10566"/>
                  </a:lnTo>
                  <a:lnTo>
                    <a:pt x="13976" y="10614"/>
                  </a:lnTo>
                  <a:lnTo>
                    <a:pt x="13976" y="10614"/>
                  </a:lnTo>
                  <a:lnTo>
                    <a:pt x="13880" y="10807"/>
                  </a:lnTo>
                  <a:lnTo>
                    <a:pt x="13736" y="10999"/>
                  </a:lnTo>
                  <a:lnTo>
                    <a:pt x="13303" y="11287"/>
                  </a:lnTo>
                  <a:lnTo>
                    <a:pt x="12919" y="11575"/>
                  </a:lnTo>
                  <a:lnTo>
                    <a:pt x="12775" y="11623"/>
                  </a:lnTo>
                  <a:lnTo>
                    <a:pt x="12775" y="11623"/>
                  </a:lnTo>
                  <a:lnTo>
                    <a:pt x="13063" y="11623"/>
                  </a:lnTo>
                  <a:lnTo>
                    <a:pt x="13688" y="11527"/>
                  </a:lnTo>
                  <a:lnTo>
                    <a:pt x="13976" y="11575"/>
                  </a:lnTo>
                  <a:lnTo>
                    <a:pt x="14216" y="11623"/>
                  </a:lnTo>
                  <a:lnTo>
                    <a:pt x="14312" y="11671"/>
                  </a:lnTo>
                  <a:lnTo>
                    <a:pt x="14360" y="11719"/>
                  </a:lnTo>
                  <a:lnTo>
                    <a:pt x="14408" y="11815"/>
                  </a:lnTo>
                  <a:lnTo>
                    <a:pt x="14360" y="11911"/>
                  </a:lnTo>
                  <a:lnTo>
                    <a:pt x="14360" y="11911"/>
                  </a:lnTo>
                  <a:lnTo>
                    <a:pt x="14264" y="12007"/>
                  </a:lnTo>
                  <a:lnTo>
                    <a:pt x="14168" y="12103"/>
                  </a:lnTo>
                  <a:lnTo>
                    <a:pt x="13784" y="12295"/>
                  </a:lnTo>
                  <a:lnTo>
                    <a:pt x="13303" y="12439"/>
                  </a:lnTo>
                  <a:lnTo>
                    <a:pt x="12775" y="12535"/>
                  </a:lnTo>
                  <a:lnTo>
                    <a:pt x="11815" y="12680"/>
                  </a:lnTo>
                  <a:lnTo>
                    <a:pt x="11382" y="12680"/>
                  </a:lnTo>
                  <a:lnTo>
                    <a:pt x="11382" y="12680"/>
                  </a:lnTo>
                  <a:lnTo>
                    <a:pt x="11430" y="12968"/>
                  </a:lnTo>
                  <a:lnTo>
                    <a:pt x="11527" y="13496"/>
                  </a:lnTo>
                  <a:lnTo>
                    <a:pt x="11575" y="13832"/>
                  </a:lnTo>
                  <a:lnTo>
                    <a:pt x="11575" y="14072"/>
                  </a:lnTo>
                  <a:lnTo>
                    <a:pt x="11479" y="14264"/>
                  </a:lnTo>
                  <a:lnTo>
                    <a:pt x="11430" y="14264"/>
                  </a:lnTo>
                  <a:lnTo>
                    <a:pt x="11334" y="14312"/>
                  </a:lnTo>
                  <a:lnTo>
                    <a:pt x="11334" y="14312"/>
                  </a:lnTo>
                  <a:lnTo>
                    <a:pt x="11238" y="14264"/>
                  </a:lnTo>
                  <a:lnTo>
                    <a:pt x="11142" y="14216"/>
                  </a:lnTo>
                  <a:lnTo>
                    <a:pt x="10902" y="13976"/>
                  </a:lnTo>
                  <a:lnTo>
                    <a:pt x="10614" y="13640"/>
                  </a:lnTo>
                  <a:lnTo>
                    <a:pt x="10374" y="13256"/>
                  </a:lnTo>
                  <a:lnTo>
                    <a:pt x="9942" y="12584"/>
                  </a:lnTo>
                  <a:lnTo>
                    <a:pt x="9750" y="12247"/>
                  </a:lnTo>
                  <a:lnTo>
                    <a:pt x="0" y="4611"/>
                  </a:lnTo>
                  <a:lnTo>
                    <a:pt x="3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0" name="Google Shape;5320;p76"/>
            <p:cNvSpPr/>
            <p:nvPr/>
          </p:nvSpPr>
          <p:spPr>
            <a:xfrm>
              <a:off x="6914825" y="4113325"/>
              <a:ext cx="70850" cy="110500"/>
            </a:xfrm>
            <a:custGeom>
              <a:avLst/>
              <a:gdLst/>
              <a:ahLst/>
              <a:cxnLst/>
              <a:rect l="l" t="t" r="r" b="b"/>
              <a:pathLst>
                <a:path w="2834" h="4420" extrusionOk="0">
                  <a:moveTo>
                    <a:pt x="0" y="3891"/>
                  </a:moveTo>
                  <a:lnTo>
                    <a:pt x="0" y="3891"/>
                  </a:lnTo>
                  <a:lnTo>
                    <a:pt x="673" y="4419"/>
                  </a:lnTo>
                  <a:lnTo>
                    <a:pt x="0" y="3891"/>
                  </a:lnTo>
                  <a:close/>
                  <a:moveTo>
                    <a:pt x="817" y="1"/>
                  </a:moveTo>
                  <a:lnTo>
                    <a:pt x="817" y="1"/>
                  </a:lnTo>
                  <a:lnTo>
                    <a:pt x="2834" y="1874"/>
                  </a:lnTo>
                  <a:lnTo>
                    <a:pt x="2834" y="1874"/>
                  </a:lnTo>
                  <a:lnTo>
                    <a:pt x="817"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1" name="Google Shape;5321;p76"/>
            <p:cNvSpPr/>
            <p:nvPr/>
          </p:nvSpPr>
          <p:spPr>
            <a:xfrm>
              <a:off x="6914825" y="4210575"/>
              <a:ext cx="16825" cy="13250"/>
            </a:xfrm>
            <a:custGeom>
              <a:avLst/>
              <a:gdLst/>
              <a:ahLst/>
              <a:cxnLst/>
              <a:rect l="l" t="t" r="r" b="b"/>
              <a:pathLst>
                <a:path w="673" h="530" fill="none" extrusionOk="0">
                  <a:moveTo>
                    <a:pt x="0" y="1"/>
                  </a:moveTo>
                  <a:lnTo>
                    <a:pt x="0" y="1"/>
                  </a:lnTo>
                  <a:lnTo>
                    <a:pt x="673"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2" name="Google Shape;5322;p76"/>
            <p:cNvSpPr/>
            <p:nvPr/>
          </p:nvSpPr>
          <p:spPr>
            <a:xfrm>
              <a:off x="6935225" y="4113325"/>
              <a:ext cx="50450" cy="46850"/>
            </a:xfrm>
            <a:custGeom>
              <a:avLst/>
              <a:gdLst/>
              <a:ahLst/>
              <a:cxnLst/>
              <a:rect l="l" t="t" r="r" b="b"/>
              <a:pathLst>
                <a:path w="2018" h="1874" fill="none" extrusionOk="0">
                  <a:moveTo>
                    <a:pt x="1" y="1"/>
                  </a:moveTo>
                  <a:lnTo>
                    <a:pt x="1" y="1"/>
                  </a:lnTo>
                  <a:lnTo>
                    <a:pt x="2018" y="1874"/>
                  </a:lnTo>
                  <a:lnTo>
                    <a:pt x="2018" y="1874"/>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3" name="Google Shape;5323;p76"/>
            <p:cNvSpPr/>
            <p:nvPr/>
          </p:nvSpPr>
          <p:spPr>
            <a:xfrm>
              <a:off x="6902800" y="4113325"/>
              <a:ext cx="82875" cy="110500"/>
            </a:xfrm>
            <a:custGeom>
              <a:avLst/>
              <a:gdLst/>
              <a:ahLst/>
              <a:cxnLst/>
              <a:rect l="l" t="t" r="r" b="b"/>
              <a:pathLst>
                <a:path w="3315" h="4420" extrusionOk="0">
                  <a:moveTo>
                    <a:pt x="1298" y="1"/>
                  </a:moveTo>
                  <a:lnTo>
                    <a:pt x="1" y="97"/>
                  </a:lnTo>
                  <a:lnTo>
                    <a:pt x="289" y="1922"/>
                  </a:lnTo>
                  <a:lnTo>
                    <a:pt x="481" y="3891"/>
                  </a:lnTo>
                  <a:lnTo>
                    <a:pt x="1154" y="4419"/>
                  </a:lnTo>
                  <a:lnTo>
                    <a:pt x="3315" y="1874"/>
                  </a:lnTo>
                  <a:lnTo>
                    <a:pt x="1298"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4" name="Google Shape;5324;p76"/>
            <p:cNvSpPr/>
            <p:nvPr/>
          </p:nvSpPr>
          <p:spPr>
            <a:xfrm>
              <a:off x="6902800" y="4113325"/>
              <a:ext cx="82875" cy="110500"/>
            </a:xfrm>
            <a:custGeom>
              <a:avLst/>
              <a:gdLst/>
              <a:ahLst/>
              <a:cxnLst/>
              <a:rect l="l" t="t" r="r" b="b"/>
              <a:pathLst>
                <a:path w="3315" h="4420" fill="none" extrusionOk="0">
                  <a:moveTo>
                    <a:pt x="1298" y="1"/>
                  </a:moveTo>
                  <a:lnTo>
                    <a:pt x="1" y="97"/>
                  </a:lnTo>
                  <a:lnTo>
                    <a:pt x="1" y="97"/>
                  </a:lnTo>
                  <a:lnTo>
                    <a:pt x="289" y="1922"/>
                  </a:lnTo>
                  <a:lnTo>
                    <a:pt x="481" y="3891"/>
                  </a:lnTo>
                  <a:lnTo>
                    <a:pt x="1154" y="4419"/>
                  </a:lnTo>
                  <a:lnTo>
                    <a:pt x="3315" y="1874"/>
                  </a:lnTo>
                  <a:lnTo>
                    <a:pt x="12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5" name="Google Shape;5325;p76"/>
            <p:cNvSpPr/>
            <p:nvPr/>
          </p:nvSpPr>
          <p:spPr>
            <a:xfrm>
              <a:off x="6878800" y="4059300"/>
              <a:ext cx="109275" cy="160925"/>
            </a:xfrm>
            <a:custGeom>
              <a:avLst/>
              <a:gdLst/>
              <a:ahLst/>
              <a:cxnLst/>
              <a:rect l="l" t="t" r="r" b="b"/>
              <a:pathLst>
                <a:path w="4371" h="6437" extrusionOk="0">
                  <a:moveTo>
                    <a:pt x="0" y="1"/>
                  </a:moveTo>
                  <a:lnTo>
                    <a:pt x="1441" y="6436"/>
                  </a:lnTo>
                  <a:lnTo>
                    <a:pt x="4371" y="2882"/>
                  </a:lnTo>
                  <a:lnTo>
                    <a:pt x="4371" y="2786"/>
                  </a:lnTo>
                  <a:lnTo>
                    <a:pt x="4275" y="2642"/>
                  </a:lnTo>
                  <a:lnTo>
                    <a:pt x="3842" y="2258"/>
                  </a:lnTo>
                  <a:lnTo>
                    <a:pt x="3122" y="1826"/>
                  </a:lnTo>
                  <a:lnTo>
                    <a:pt x="2306" y="1297"/>
                  </a:lnTo>
                  <a:lnTo>
                    <a:pt x="721" y="433"/>
                  </a:lnTo>
                  <a:lnTo>
                    <a:pt x="0"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6" name="Google Shape;5326;p76"/>
            <p:cNvSpPr/>
            <p:nvPr/>
          </p:nvSpPr>
          <p:spPr>
            <a:xfrm>
              <a:off x="6434575" y="3839600"/>
              <a:ext cx="313375" cy="307375"/>
            </a:xfrm>
            <a:custGeom>
              <a:avLst/>
              <a:gdLst/>
              <a:ahLst/>
              <a:cxnLst/>
              <a:rect l="l" t="t" r="r" b="b"/>
              <a:pathLst>
                <a:path w="12535" h="12295" extrusionOk="0">
                  <a:moveTo>
                    <a:pt x="1921" y="0"/>
                  </a:move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7" name="Google Shape;5327;p76"/>
            <p:cNvSpPr/>
            <p:nvPr/>
          </p:nvSpPr>
          <p:spPr>
            <a:xfrm>
              <a:off x="6434575" y="3839600"/>
              <a:ext cx="313375" cy="307375"/>
            </a:xfrm>
            <a:custGeom>
              <a:avLst/>
              <a:gdLst/>
              <a:ahLst/>
              <a:cxnLst/>
              <a:rect l="l" t="t" r="r" b="b"/>
              <a:pathLst>
                <a:path w="12535" h="12295" fill="none" extrusionOk="0">
                  <a:moveTo>
                    <a:pt x="11958" y="8453"/>
                  </a:move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lnTo>
                    <a:pt x="0" y="1153"/>
                  </a:ln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8" name="Google Shape;5328;p76"/>
            <p:cNvSpPr/>
            <p:nvPr/>
          </p:nvSpPr>
          <p:spPr>
            <a:xfrm>
              <a:off x="6629075" y="4016075"/>
              <a:ext cx="18025" cy="13250"/>
            </a:xfrm>
            <a:custGeom>
              <a:avLst/>
              <a:gdLst/>
              <a:ahLst/>
              <a:cxnLst/>
              <a:rect l="l" t="t" r="r" b="b"/>
              <a:pathLst>
                <a:path w="721" h="530" extrusionOk="0">
                  <a:moveTo>
                    <a:pt x="0" y="1"/>
                  </a:moveTo>
                  <a:lnTo>
                    <a:pt x="0" y="1"/>
                  </a:lnTo>
                  <a:lnTo>
                    <a:pt x="0" y="1"/>
                  </a:lnTo>
                  <a:lnTo>
                    <a:pt x="721" y="529"/>
                  </a:lnTo>
                  <a:lnTo>
                    <a:pt x="721" y="529"/>
                  </a:lnTo>
                  <a:lnTo>
                    <a:pt x="721" y="529"/>
                  </a:lnTo>
                  <a:lnTo>
                    <a:pt x="0" y="1"/>
                  </a:lnTo>
                  <a:close/>
                </a:path>
              </a:pathLst>
            </a:custGeom>
            <a:solidFill>
              <a:srgbClr val="4B16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9" name="Google Shape;5329;p76"/>
            <p:cNvSpPr/>
            <p:nvPr/>
          </p:nvSpPr>
          <p:spPr>
            <a:xfrm>
              <a:off x="6629075" y="4016075"/>
              <a:ext cx="18025" cy="13250"/>
            </a:xfrm>
            <a:custGeom>
              <a:avLst/>
              <a:gdLst/>
              <a:ahLst/>
              <a:cxnLst/>
              <a:rect l="l" t="t" r="r" b="b"/>
              <a:pathLst>
                <a:path w="721" h="530" fill="none" extrusionOk="0">
                  <a:moveTo>
                    <a:pt x="0" y="1"/>
                  </a:moveTo>
                  <a:lnTo>
                    <a:pt x="0" y="1"/>
                  </a:lnTo>
                  <a:lnTo>
                    <a:pt x="0" y="1"/>
                  </a:lnTo>
                  <a:lnTo>
                    <a:pt x="721" y="529"/>
                  </a:lnTo>
                  <a:lnTo>
                    <a:pt x="721" y="529"/>
                  </a:lnTo>
                  <a:lnTo>
                    <a:pt x="721"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0" name="Google Shape;5330;p76"/>
            <p:cNvSpPr/>
            <p:nvPr/>
          </p:nvSpPr>
          <p:spPr>
            <a:xfrm>
              <a:off x="6605050" y="4016075"/>
              <a:ext cx="42050" cy="105700"/>
            </a:xfrm>
            <a:custGeom>
              <a:avLst/>
              <a:gdLst/>
              <a:ahLst/>
              <a:cxnLst/>
              <a:rect l="l" t="t" r="r" b="b"/>
              <a:pathLst>
                <a:path w="1682" h="4228" extrusionOk="0">
                  <a:moveTo>
                    <a:pt x="961" y="1"/>
                  </a:moveTo>
                  <a:lnTo>
                    <a:pt x="1" y="3795"/>
                  </a:lnTo>
                  <a:lnTo>
                    <a:pt x="769" y="4227"/>
                  </a:lnTo>
                  <a:lnTo>
                    <a:pt x="1682" y="529"/>
                  </a:lnTo>
                  <a:lnTo>
                    <a:pt x="961"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1" name="Google Shape;5331;p76"/>
            <p:cNvSpPr/>
            <p:nvPr/>
          </p:nvSpPr>
          <p:spPr>
            <a:xfrm>
              <a:off x="6605050" y="4016075"/>
              <a:ext cx="42050" cy="105700"/>
            </a:xfrm>
            <a:custGeom>
              <a:avLst/>
              <a:gdLst/>
              <a:ahLst/>
              <a:cxnLst/>
              <a:rect l="l" t="t" r="r" b="b"/>
              <a:pathLst>
                <a:path w="1682" h="4228" fill="none" extrusionOk="0">
                  <a:moveTo>
                    <a:pt x="961" y="1"/>
                  </a:moveTo>
                  <a:lnTo>
                    <a:pt x="1" y="3795"/>
                  </a:lnTo>
                  <a:lnTo>
                    <a:pt x="1" y="3795"/>
                  </a:lnTo>
                  <a:lnTo>
                    <a:pt x="769" y="4227"/>
                  </a:lnTo>
                  <a:lnTo>
                    <a:pt x="1682" y="529"/>
                  </a:lnTo>
                  <a:lnTo>
                    <a:pt x="1682" y="529"/>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2" name="Google Shape;5332;p76"/>
            <p:cNvSpPr/>
            <p:nvPr/>
          </p:nvSpPr>
          <p:spPr>
            <a:xfrm>
              <a:off x="6617050" y="4019675"/>
              <a:ext cx="115300" cy="145300"/>
            </a:xfrm>
            <a:custGeom>
              <a:avLst/>
              <a:gdLst/>
              <a:ahLst/>
              <a:cxnLst/>
              <a:rect l="l" t="t" r="r" b="b"/>
              <a:pathLst>
                <a:path w="4612" h="5812" extrusionOk="0">
                  <a:moveTo>
                    <a:pt x="1298" y="1"/>
                  </a:moveTo>
                  <a:lnTo>
                    <a:pt x="1" y="5236"/>
                  </a:lnTo>
                  <a:lnTo>
                    <a:pt x="1730" y="5572"/>
                  </a:lnTo>
                  <a:lnTo>
                    <a:pt x="2979" y="5764"/>
                  </a:lnTo>
                  <a:lnTo>
                    <a:pt x="3411" y="5812"/>
                  </a:lnTo>
                  <a:lnTo>
                    <a:pt x="3651" y="5812"/>
                  </a:lnTo>
                  <a:lnTo>
                    <a:pt x="3747" y="5572"/>
                  </a:lnTo>
                  <a:lnTo>
                    <a:pt x="3891" y="4996"/>
                  </a:lnTo>
                  <a:lnTo>
                    <a:pt x="4179" y="3315"/>
                  </a:lnTo>
                  <a:lnTo>
                    <a:pt x="4611" y="913"/>
                  </a:lnTo>
                  <a:lnTo>
                    <a:pt x="4371" y="913"/>
                  </a:lnTo>
                  <a:lnTo>
                    <a:pt x="3795" y="769"/>
                  </a:lnTo>
                  <a:lnTo>
                    <a:pt x="2786" y="481"/>
                  </a:lnTo>
                  <a:lnTo>
                    <a:pt x="1298"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3" name="Google Shape;5333;p76"/>
            <p:cNvSpPr/>
            <p:nvPr/>
          </p:nvSpPr>
          <p:spPr>
            <a:xfrm>
              <a:off x="6617050" y="4019675"/>
              <a:ext cx="115300" cy="145300"/>
            </a:xfrm>
            <a:custGeom>
              <a:avLst/>
              <a:gdLst/>
              <a:ahLst/>
              <a:cxnLst/>
              <a:rect l="l" t="t" r="r" b="b"/>
              <a:pathLst>
                <a:path w="4612" h="5812" fill="none" extrusionOk="0">
                  <a:moveTo>
                    <a:pt x="4611" y="913"/>
                  </a:moveTo>
                  <a:lnTo>
                    <a:pt x="4611" y="913"/>
                  </a:lnTo>
                  <a:lnTo>
                    <a:pt x="4371" y="913"/>
                  </a:lnTo>
                  <a:lnTo>
                    <a:pt x="3795" y="769"/>
                  </a:lnTo>
                  <a:lnTo>
                    <a:pt x="2786" y="481"/>
                  </a:lnTo>
                  <a:lnTo>
                    <a:pt x="1298" y="1"/>
                  </a:lnTo>
                  <a:lnTo>
                    <a:pt x="1" y="5236"/>
                  </a:lnTo>
                  <a:lnTo>
                    <a:pt x="1" y="5236"/>
                  </a:lnTo>
                  <a:lnTo>
                    <a:pt x="1730" y="5572"/>
                  </a:lnTo>
                  <a:lnTo>
                    <a:pt x="2979" y="5764"/>
                  </a:lnTo>
                  <a:lnTo>
                    <a:pt x="3411" y="5812"/>
                  </a:lnTo>
                  <a:lnTo>
                    <a:pt x="3651" y="5812"/>
                  </a:lnTo>
                  <a:lnTo>
                    <a:pt x="3651" y="5812"/>
                  </a:lnTo>
                  <a:lnTo>
                    <a:pt x="3747" y="5572"/>
                  </a:lnTo>
                  <a:lnTo>
                    <a:pt x="3891" y="4996"/>
                  </a:lnTo>
                  <a:lnTo>
                    <a:pt x="4179" y="3315"/>
                  </a:lnTo>
                  <a:lnTo>
                    <a:pt x="4611" y="9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4" name="Google Shape;5334;p76"/>
            <p:cNvSpPr/>
            <p:nvPr/>
          </p:nvSpPr>
          <p:spPr>
            <a:xfrm>
              <a:off x="6381750" y="3748350"/>
              <a:ext cx="129675" cy="142900"/>
            </a:xfrm>
            <a:custGeom>
              <a:avLst/>
              <a:gdLst/>
              <a:ahLst/>
              <a:cxnLst/>
              <a:rect l="l" t="t" r="r" b="b"/>
              <a:pathLst>
                <a:path w="5187" h="5716" extrusionOk="0">
                  <a:moveTo>
                    <a:pt x="2882" y="0"/>
                  </a:moveTo>
                  <a:lnTo>
                    <a:pt x="2833" y="48"/>
                  </a:lnTo>
                  <a:lnTo>
                    <a:pt x="2737" y="192"/>
                  </a:lnTo>
                  <a:lnTo>
                    <a:pt x="2737" y="480"/>
                  </a:lnTo>
                  <a:lnTo>
                    <a:pt x="2785" y="1153"/>
                  </a:lnTo>
                  <a:lnTo>
                    <a:pt x="2930" y="1777"/>
                  </a:lnTo>
                  <a:lnTo>
                    <a:pt x="3026" y="2209"/>
                  </a:lnTo>
                  <a:lnTo>
                    <a:pt x="2737" y="1729"/>
                  </a:lnTo>
                  <a:lnTo>
                    <a:pt x="2257" y="1009"/>
                  </a:lnTo>
                  <a:lnTo>
                    <a:pt x="2017" y="673"/>
                  </a:lnTo>
                  <a:lnTo>
                    <a:pt x="1777" y="432"/>
                  </a:lnTo>
                  <a:lnTo>
                    <a:pt x="1585" y="288"/>
                  </a:lnTo>
                  <a:lnTo>
                    <a:pt x="1537" y="288"/>
                  </a:lnTo>
                  <a:lnTo>
                    <a:pt x="1441" y="336"/>
                  </a:lnTo>
                  <a:lnTo>
                    <a:pt x="1393" y="432"/>
                  </a:lnTo>
                  <a:lnTo>
                    <a:pt x="1393" y="576"/>
                  </a:lnTo>
                  <a:lnTo>
                    <a:pt x="1393" y="865"/>
                  </a:lnTo>
                  <a:lnTo>
                    <a:pt x="1489" y="1249"/>
                  </a:lnTo>
                  <a:lnTo>
                    <a:pt x="1633" y="1633"/>
                  </a:lnTo>
                  <a:lnTo>
                    <a:pt x="1873" y="2305"/>
                  </a:lnTo>
                  <a:lnTo>
                    <a:pt x="2017" y="2642"/>
                  </a:lnTo>
                  <a:lnTo>
                    <a:pt x="1825" y="2353"/>
                  </a:lnTo>
                  <a:lnTo>
                    <a:pt x="1345" y="1825"/>
                  </a:lnTo>
                  <a:lnTo>
                    <a:pt x="1105" y="1537"/>
                  </a:lnTo>
                  <a:lnTo>
                    <a:pt x="864" y="1345"/>
                  </a:lnTo>
                  <a:lnTo>
                    <a:pt x="672" y="1201"/>
                  </a:lnTo>
                  <a:lnTo>
                    <a:pt x="576" y="1201"/>
                  </a:lnTo>
                  <a:lnTo>
                    <a:pt x="528" y="1249"/>
                  </a:lnTo>
                  <a:lnTo>
                    <a:pt x="528" y="1441"/>
                  </a:lnTo>
                  <a:lnTo>
                    <a:pt x="576" y="1681"/>
                  </a:lnTo>
                  <a:lnTo>
                    <a:pt x="720" y="1921"/>
                  </a:lnTo>
                  <a:lnTo>
                    <a:pt x="864" y="2209"/>
                  </a:lnTo>
                  <a:lnTo>
                    <a:pt x="1249" y="2738"/>
                  </a:lnTo>
                  <a:lnTo>
                    <a:pt x="1441" y="3026"/>
                  </a:lnTo>
                  <a:lnTo>
                    <a:pt x="1441" y="3026"/>
                  </a:lnTo>
                  <a:lnTo>
                    <a:pt x="1201" y="2882"/>
                  </a:lnTo>
                  <a:lnTo>
                    <a:pt x="720" y="2594"/>
                  </a:lnTo>
                  <a:lnTo>
                    <a:pt x="480" y="2498"/>
                  </a:lnTo>
                  <a:lnTo>
                    <a:pt x="288" y="2401"/>
                  </a:lnTo>
                  <a:lnTo>
                    <a:pt x="96" y="2401"/>
                  </a:lnTo>
                  <a:lnTo>
                    <a:pt x="48" y="2449"/>
                  </a:lnTo>
                  <a:lnTo>
                    <a:pt x="0" y="2449"/>
                  </a:lnTo>
                  <a:lnTo>
                    <a:pt x="0" y="2546"/>
                  </a:lnTo>
                  <a:lnTo>
                    <a:pt x="48" y="2690"/>
                  </a:lnTo>
                  <a:lnTo>
                    <a:pt x="336" y="3026"/>
                  </a:lnTo>
                  <a:lnTo>
                    <a:pt x="672" y="3410"/>
                  </a:lnTo>
                  <a:lnTo>
                    <a:pt x="1105" y="3794"/>
                  </a:lnTo>
                  <a:lnTo>
                    <a:pt x="1057" y="4034"/>
                  </a:lnTo>
                  <a:lnTo>
                    <a:pt x="1057" y="4274"/>
                  </a:lnTo>
                  <a:lnTo>
                    <a:pt x="1105" y="4515"/>
                  </a:lnTo>
                  <a:lnTo>
                    <a:pt x="1201" y="4755"/>
                  </a:lnTo>
                  <a:lnTo>
                    <a:pt x="1345" y="5043"/>
                  </a:lnTo>
                  <a:lnTo>
                    <a:pt x="1585" y="5283"/>
                  </a:lnTo>
                  <a:lnTo>
                    <a:pt x="1825" y="5475"/>
                  </a:lnTo>
                  <a:lnTo>
                    <a:pt x="2113" y="5619"/>
                  </a:lnTo>
                  <a:lnTo>
                    <a:pt x="2401" y="5667"/>
                  </a:lnTo>
                  <a:lnTo>
                    <a:pt x="2689" y="5715"/>
                  </a:lnTo>
                  <a:lnTo>
                    <a:pt x="3026" y="5667"/>
                  </a:lnTo>
                  <a:lnTo>
                    <a:pt x="3314" y="5571"/>
                  </a:lnTo>
                  <a:lnTo>
                    <a:pt x="4034" y="5235"/>
                  </a:lnTo>
                  <a:lnTo>
                    <a:pt x="4322" y="5091"/>
                  </a:lnTo>
                  <a:lnTo>
                    <a:pt x="4514" y="4947"/>
                  </a:lnTo>
                  <a:lnTo>
                    <a:pt x="4706" y="4707"/>
                  </a:lnTo>
                  <a:lnTo>
                    <a:pt x="4851" y="4515"/>
                  </a:lnTo>
                  <a:lnTo>
                    <a:pt x="4947" y="4226"/>
                  </a:lnTo>
                  <a:lnTo>
                    <a:pt x="4995" y="3986"/>
                  </a:lnTo>
                  <a:lnTo>
                    <a:pt x="4995" y="3698"/>
                  </a:lnTo>
                  <a:lnTo>
                    <a:pt x="4995" y="3410"/>
                  </a:lnTo>
                  <a:lnTo>
                    <a:pt x="5091" y="2930"/>
                  </a:lnTo>
                  <a:lnTo>
                    <a:pt x="5187" y="2257"/>
                  </a:lnTo>
                  <a:lnTo>
                    <a:pt x="5187" y="1921"/>
                  </a:lnTo>
                  <a:lnTo>
                    <a:pt x="5139" y="1633"/>
                  </a:lnTo>
                  <a:lnTo>
                    <a:pt x="5043" y="1489"/>
                  </a:lnTo>
                  <a:lnTo>
                    <a:pt x="4995" y="1441"/>
                  </a:lnTo>
                  <a:lnTo>
                    <a:pt x="4899" y="1393"/>
                  </a:lnTo>
                  <a:lnTo>
                    <a:pt x="4755" y="1393"/>
                  </a:lnTo>
                  <a:lnTo>
                    <a:pt x="4658" y="1489"/>
                  </a:lnTo>
                  <a:lnTo>
                    <a:pt x="4562" y="1585"/>
                  </a:lnTo>
                  <a:lnTo>
                    <a:pt x="4514" y="1729"/>
                  </a:lnTo>
                  <a:lnTo>
                    <a:pt x="4370" y="2065"/>
                  </a:lnTo>
                  <a:lnTo>
                    <a:pt x="4274" y="2401"/>
                  </a:lnTo>
                  <a:lnTo>
                    <a:pt x="4082" y="2305"/>
                  </a:lnTo>
                  <a:lnTo>
                    <a:pt x="3890" y="2209"/>
                  </a:lnTo>
                  <a:lnTo>
                    <a:pt x="3650" y="1585"/>
                  </a:lnTo>
                  <a:lnTo>
                    <a:pt x="3362" y="817"/>
                  </a:lnTo>
                  <a:lnTo>
                    <a:pt x="3218" y="432"/>
                  </a:lnTo>
                  <a:lnTo>
                    <a:pt x="3074" y="192"/>
                  </a:lnTo>
                  <a:lnTo>
                    <a:pt x="2930" y="48"/>
                  </a:lnTo>
                  <a:lnTo>
                    <a:pt x="288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5" name="Google Shape;5335;p76"/>
            <p:cNvSpPr/>
            <p:nvPr/>
          </p:nvSpPr>
          <p:spPr>
            <a:xfrm>
              <a:off x="6651875" y="4037700"/>
              <a:ext cx="272575" cy="300175"/>
            </a:xfrm>
            <a:custGeom>
              <a:avLst/>
              <a:gdLst/>
              <a:ahLst/>
              <a:cxnLst/>
              <a:rect l="l" t="t" r="r" b="b"/>
              <a:pathLst>
                <a:path w="10903" h="12007" extrusionOk="0">
                  <a:moveTo>
                    <a:pt x="4563" y="0"/>
                  </a:moveTo>
                  <a:lnTo>
                    <a:pt x="4131" y="96"/>
                  </a:lnTo>
                  <a:lnTo>
                    <a:pt x="3795" y="192"/>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lnTo>
                    <a:pt x="1153" y="10950"/>
                  </a:lnTo>
                  <a:lnTo>
                    <a:pt x="2402" y="11286"/>
                  </a:lnTo>
                  <a:lnTo>
                    <a:pt x="3747" y="11622"/>
                  </a:lnTo>
                  <a:lnTo>
                    <a:pt x="5139" y="11814"/>
                  </a:lnTo>
                  <a:lnTo>
                    <a:pt x="6580" y="11959"/>
                  </a:lnTo>
                  <a:lnTo>
                    <a:pt x="7301" y="12007"/>
                  </a:lnTo>
                  <a:lnTo>
                    <a:pt x="8741" y="12007"/>
                  </a:lnTo>
                  <a:lnTo>
                    <a:pt x="9462" y="11911"/>
                  </a:lnTo>
                  <a:lnTo>
                    <a:pt x="10182" y="11814"/>
                  </a:lnTo>
                  <a:lnTo>
                    <a:pt x="10902" y="11718"/>
                  </a:lnTo>
                  <a:lnTo>
                    <a:pt x="10806" y="10230"/>
                  </a:lnTo>
                  <a:lnTo>
                    <a:pt x="10518" y="6964"/>
                  </a:lnTo>
                  <a:lnTo>
                    <a:pt x="10326" y="5139"/>
                  </a:lnTo>
                  <a:lnTo>
                    <a:pt x="10086" y="3458"/>
                  </a:lnTo>
                  <a:lnTo>
                    <a:pt x="9942" y="2690"/>
                  </a:lnTo>
                  <a:lnTo>
                    <a:pt x="9798" y="2065"/>
                  </a:lnTo>
                  <a:lnTo>
                    <a:pt x="9654" y="1585"/>
                  </a:lnTo>
                  <a:lnTo>
                    <a:pt x="9462" y="1249"/>
                  </a:lnTo>
                  <a:lnTo>
                    <a:pt x="9318" y="1057"/>
                  </a:lnTo>
                  <a:lnTo>
                    <a:pt x="9077" y="865"/>
                  </a:lnTo>
                  <a:lnTo>
                    <a:pt x="8789" y="721"/>
                  </a:lnTo>
                  <a:lnTo>
                    <a:pt x="8453" y="577"/>
                  </a:lnTo>
                  <a:lnTo>
                    <a:pt x="7685" y="288"/>
                  </a:lnTo>
                  <a:lnTo>
                    <a:pt x="6820" y="96"/>
                  </a:lnTo>
                  <a:lnTo>
                    <a:pt x="5908"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6" name="Google Shape;5336;p76"/>
            <p:cNvSpPr/>
            <p:nvPr/>
          </p:nvSpPr>
          <p:spPr>
            <a:xfrm>
              <a:off x="6651875" y="4037700"/>
              <a:ext cx="272575" cy="300175"/>
            </a:xfrm>
            <a:custGeom>
              <a:avLst/>
              <a:gdLst/>
              <a:ahLst/>
              <a:cxnLst/>
              <a:rect l="l" t="t" r="r" b="b"/>
              <a:pathLst>
                <a:path w="10903" h="12007" fill="none" extrusionOk="0">
                  <a:moveTo>
                    <a:pt x="1" y="10566"/>
                  </a:moveTo>
                  <a:lnTo>
                    <a:pt x="1" y="10566"/>
                  </a:lnTo>
                  <a:lnTo>
                    <a:pt x="1153" y="10950"/>
                  </a:lnTo>
                  <a:lnTo>
                    <a:pt x="2402" y="11286"/>
                  </a:lnTo>
                  <a:lnTo>
                    <a:pt x="3747" y="11622"/>
                  </a:lnTo>
                  <a:lnTo>
                    <a:pt x="5139" y="11814"/>
                  </a:lnTo>
                  <a:lnTo>
                    <a:pt x="6580" y="11959"/>
                  </a:lnTo>
                  <a:lnTo>
                    <a:pt x="7301" y="12007"/>
                  </a:lnTo>
                  <a:lnTo>
                    <a:pt x="8021" y="12007"/>
                  </a:lnTo>
                  <a:lnTo>
                    <a:pt x="8741" y="12007"/>
                  </a:lnTo>
                  <a:lnTo>
                    <a:pt x="9462" y="11911"/>
                  </a:lnTo>
                  <a:lnTo>
                    <a:pt x="10182" y="11814"/>
                  </a:lnTo>
                  <a:lnTo>
                    <a:pt x="10902" y="11718"/>
                  </a:lnTo>
                  <a:lnTo>
                    <a:pt x="10902" y="11718"/>
                  </a:lnTo>
                  <a:lnTo>
                    <a:pt x="10806" y="10230"/>
                  </a:lnTo>
                  <a:lnTo>
                    <a:pt x="10518" y="6964"/>
                  </a:lnTo>
                  <a:lnTo>
                    <a:pt x="10326" y="5139"/>
                  </a:lnTo>
                  <a:lnTo>
                    <a:pt x="10086" y="3458"/>
                  </a:lnTo>
                  <a:lnTo>
                    <a:pt x="9942" y="2690"/>
                  </a:lnTo>
                  <a:lnTo>
                    <a:pt x="9798" y="2065"/>
                  </a:lnTo>
                  <a:lnTo>
                    <a:pt x="9654" y="1585"/>
                  </a:lnTo>
                  <a:lnTo>
                    <a:pt x="9462" y="1249"/>
                  </a:lnTo>
                  <a:lnTo>
                    <a:pt x="9462" y="1249"/>
                  </a:lnTo>
                  <a:lnTo>
                    <a:pt x="9318" y="1057"/>
                  </a:lnTo>
                  <a:lnTo>
                    <a:pt x="9077" y="865"/>
                  </a:lnTo>
                  <a:lnTo>
                    <a:pt x="8789" y="721"/>
                  </a:lnTo>
                  <a:lnTo>
                    <a:pt x="8453" y="577"/>
                  </a:lnTo>
                  <a:lnTo>
                    <a:pt x="7685" y="288"/>
                  </a:lnTo>
                  <a:lnTo>
                    <a:pt x="6820" y="96"/>
                  </a:lnTo>
                  <a:lnTo>
                    <a:pt x="5908" y="0"/>
                  </a:lnTo>
                  <a:lnTo>
                    <a:pt x="4995" y="0"/>
                  </a:lnTo>
                  <a:lnTo>
                    <a:pt x="4563" y="0"/>
                  </a:lnTo>
                  <a:lnTo>
                    <a:pt x="4131" y="96"/>
                  </a:lnTo>
                  <a:lnTo>
                    <a:pt x="3795" y="192"/>
                  </a:lnTo>
                  <a:lnTo>
                    <a:pt x="3459" y="288"/>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7" name="Google Shape;5337;p76"/>
            <p:cNvSpPr/>
            <p:nvPr/>
          </p:nvSpPr>
          <p:spPr>
            <a:xfrm>
              <a:off x="6761125" y="4037700"/>
              <a:ext cx="103300" cy="58850"/>
            </a:xfrm>
            <a:custGeom>
              <a:avLst/>
              <a:gdLst/>
              <a:ahLst/>
              <a:cxnLst/>
              <a:rect l="l" t="t" r="r" b="b"/>
              <a:pathLst>
                <a:path w="4132" h="2354" extrusionOk="0">
                  <a:moveTo>
                    <a:pt x="673" y="0"/>
                  </a:moveTo>
                  <a:lnTo>
                    <a:pt x="193" y="48"/>
                  </a:lnTo>
                  <a:lnTo>
                    <a:pt x="49" y="240"/>
                  </a:lnTo>
                  <a:lnTo>
                    <a:pt x="1" y="481"/>
                  </a:lnTo>
                  <a:lnTo>
                    <a:pt x="1" y="769"/>
                  </a:lnTo>
                  <a:lnTo>
                    <a:pt x="49" y="1057"/>
                  </a:lnTo>
                  <a:lnTo>
                    <a:pt x="193" y="1345"/>
                  </a:lnTo>
                  <a:lnTo>
                    <a:pt x="433" y="1633"/>
                  </a:lnTo>
                  <a:lnTo>
                    <a:pt x="721" y="1873"/>
                  </a:lnTo>
                  <a:lnTo>
                    <a:pt x="1010" y="2065"/>
                  </a:lnTo>
                  <a:lnTo>
                    <a:pt x="1394" y="2209"/>
                  </a:lnTo>
                  <a:lnTo>
                    <a:pt x="1826" y="2305"/>
                  </a:lnTo>
                  <a:lnTo>
                    <a:pt x="2210" y="2353"/>
                  </a:lnTo>
                  <a:lnTo>
                    <a:pt x="2642" y="2305"/>
                  </a:lnTo>
                  <a:lnTo>
                    <a:pt x="2979" y="2257"/>
                  </a:lnTo>
                  <a:lnTo>
                    <a:pt x="3315" y="2113"/>
                  </a:lnTo>
                  <a:lnTo>
                    <a:pt x="3603" y="1921"/>
                  </a:lnTo>
                  <a:lnTo>
                    <a:pt x="3843" y="1681"/>
                  </a:lnTo>
                  <a:lnTo>
                    <a:pt x="4035" y="1441"/>
                  </a:lnTo>
                  <a:lnTo>
                    <a:pt x="4131" y="1153"/>
                  </a:lnTo>
                  <a:lnTo>
                    <a:pt x="4131" y="865"/>
                  </a:lnTo>
                  <a:lnTo>
                    <a:pt x="4035" y="529"/>
                  </a:lnTo>
                  <a:lnTo>
                    <a:pt x="3651" y="384"/>
                  </a:lnTo>
                  <a:lnTo>
                    <a:pt x="3171" y="288"/>
                  </a:lnTo>
                  <a:lnTo>
                    <a:pt x="2162" y="96"/>
                  </a:lnTo>
                  <a:lnTo>
                    <a:pt x="115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8" name="Google Shape;5338;p76"/>
            <p:cNvSpPr/>
            <p:nvPr/>
          </p:nvSpPr>
          <p:spPr>
            <a:xfrm>
              <a:off x="6761125" y="4037700"/>
              <a:ext cx="103300" cy="58850"/>
            </a:xfrm>
            <a:custGeom>
              <a:avLst/>
              <a:gdLst/>
              <a:ahLst/>
              <a:cxnLst/>
              <a:rect l="l" t="t" r="r" b="b"/>
              <a:pathLst>
                <a:path w="4132" h="2354" fill="none" extrusionOk="0">
                  <a:moveTo>
                    <a:pt x="4131" y="1153"/>
                  </a:moveTo>
                  <a:lnTo>
                    <a:pt x="4131" y="1153"/>
                  </a:lnTo>
                  <a:lnTo>
                    <a:pt x="4131" y="865"/>
                  </a:lnTo>
                  <a:lnTo>
                    <a:pt x="4035" y="529"/>
                  </a:lnTo>
                  <a:lnTo>
                    <a:pt x="4035" y="529"/>
                  </a:lnTo>
                  <a:lnTo>
                    <a:pt x="3651" y="384"/>
                  </a:lnTo>
                  <a:lnTo>
                    <a:pt x="3171" y="288"/>
                  </a:lnTo>
                  <a:lnTo>
                    <a:pt x="2162" y="96"/>
                  </a:lnTo>
                  <a:lnTo>
                    <a:pt x="1154" y="0"/>
                  </a:lnTo>
                  <a:lnTo>
                    <a:pt x="673" y="0"/>
                  </a:lnTo>
                  <a:lnTo>
                    <a:pt x="193" y="48"/>
                  </a:lnTo>
                  <a:lnTo>
                    <a:pt x="193" y="48"/>
                  </a:lnTo>
                  <a:lnTo>
                    <a:pt x="49" y="240"/>
                  </a:lnTo>
                  <a:lnTo>
                    <a:pt x="1" y="481"/>
                  </a:lnTo>
                  <a:lnTo>
                    <a:pt x="1" y="481"/>
                  </a:lnTo>
                  <a:lnTo>
                    <a:pt x="1" y="769"/>
                  </a:lnTo>
                  <a:lnTo>
                    <a:pt x="49" y="1057"/>
                  </a:lnTo>
                  <a:lnTo>
                    <a:pt x="193" y="1345"/>
                  </a:lnTo>
                  <a:lnTo>
                    <a:pt x="433" y="1633"/>
                  </a:lnTo>
                  <a:lnTo>
                    <a:pt x="721" y="1873"/>
                  </a:lnTo>
                  <a:lnTo>
                    <a:pt x="1010" y="2065"/>
                  </a:lnTo>
                  <a:lnTo>
                    <a:pt x="1394" y="2209"/>
                  </a:lnTo>
                  <a:lnTo>
                    <a:pt x="1826" y="2305"/>
                  </a:lnTo>
                  <a:lnTo>
                    <a:pt x="1826" y="2305"/>
                  </a:lnTo>
                  <a:lnTo>
                    <a:pt x="2210" y="2353"/>
                  </a:lnTo>
                  <a:lnTo>
                    <a:pt x="2642" y="2305"/>
                  </a:lnTo>
                  <a:lnTo>
                    <a:pt x="2979" y="2257"/>
                  </a:lnTo>
                  <a:lnTo>
                    <a:pt x="3315" y="2113"/>
                  </a:lnTo>
                  <a:lnTo>
                    <a:pt x="3603" y="1921"/>
                  </a:lnTo>
                  <a:lnTo>
                    <a:pt x="3843" y="1681"/>
                  </a:lnTo>
                  <a:lnTo>
                    <a:pt x="4035" y="1441"/>
                  </a:lnTo>
                  <a:lnTo>
                    <a:pt x="4131" y="11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9" name="Google Shape;5339;p76"/>
            <p:cNvSpPr/>
            <p:nvPr/>
          </p:nvSpPr>
          <p:spPr>
            <a:xfrm>
              <a:off x="6792350" y="4023275"/>
              <a:ext cx="38450" cy="44450"/>
            </a:xfrm>
            <a:custGeom>
              <a:avLst/>
              <a:gdLst/>
              <a:ahLst/>
              <a:cxnLst/>
              <a:rect l="l" t="t" r="r" b="b"/>
              <a:pathLst>
                <a:path w="1538" h="1778" extrusionOk="0">
                  <a:moveTo>
                    <a:pt x="193" y="1"/>
                  </a:moveTo>
                  <a:lnTo>
                    <a:pt x="1" y="1442"/>
                  </a:lnTo>
                  <a:lnTo>
                    <a:pt x="1489" y="1778"/>
                  </a:lnTo>
                  <a:lnTo>
                    <a:pt x="1537" y="145"/>
                  </a:lnTo>
                  <a:lnTo>
                    <a:pt x="1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0" name="Google Shape;5340;p76"/>
            <p:cNvSpPr/>
            <p:nvPr/>
          </p:nvSpPr>
          <p:spPr>
            <a:xfrm>
              <a:off x="6792350" y="4023275"/>
              <a:ext cx="38450" cy="44450"/>
            </a:xfrm>
            <a:custGeom>
              <a:avLst/>
              <a:gdLst/>
              <a:ahLst/>
              <a:cxnLst/>
              <a:rect l="l" t="t" r="r" b="b"/>
              <a:pathLst>
                <a:path w="1538" h="1778" fill="none" extrusionOk="0">
                  <a:moveTo>
                    <a:pt x="193" y="1"/>
                  </a:moveTo>
                  <a:lnTo>
                    <a:pt x="1" y="1442"/>
                  </a:lnTo>
                  <a:lnTo>
                    <a:pt x="1489" y="1778"/>
                  </a:lnTo>
                  <a:lnTo>
                    <a:pt x="1537" y="145"/>
                  </a:lnTo>
                  <a:lnTo>
                    <a:pt x="1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1" name="Google Shape;5341;p76"/>
            <p:cNvSpPr/>
            <p:nvPr/>
          </p:nvSpPr>
          <p:spPr>
            <a:xfrm>
              <a:off x="6792350" y="4043700"/>
              <a:ext cx="38450" cy="24025"/>
            </a:xfrm>
            <a:custGeom>
              <a:avLst/>
              <a:gdLst/>
              <a:ahLst/>
              <a:cxnLst/>
              <a:rect l="l" t="t" r="r" b="b"/>
              <a:pathLst>
                <a:path w="1538" h="961" extrusionOk="0">
                  <a:moveTo>
                    <a:pt x="97" y="0"/>
                  </a:moveTo>
                  <a:lnTo>
                    <a:pt x="1" y="625"/>
                  </a:lnTo>
                  <a:lnTo>
                    <a:pt x="1489" y="961"/>
                  </a:lnTo>
                  <a:lnTo>
                    <a:pt x="1537" y="289"/>
                  </a:lnTo>
                  <a:lnTo>
                    <a:pt x="817" y="192"/>
                  </a:lnTo>
                  <a:lnTo>
                    <a:pt x="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2" name="Google Shape;5342;p76"/>
            <p:cNvSpPr/>
            <p:nvPr/>
          </p:nvSpPr>
          <p:spPr>
            <a:xfrm>
              <a:off x="6792350" y="4043700"/>
              <a:ext cx="38450" cy="24025"/>
            </a:xfrm>
            <a:custGeom>
              <a:avLst/>
              <a:gdLst/>
              <a:ahLst/>
              <a:cxnLst/>
              <a:rect l="l" t="t" r="r" b="b"/>
              <a:pathLst>
                <a:path w="1538" h="961" fill="none" extrusionOk="0">
                  <a:moveTo>
                    <a:pt x="97" y="0"/>
                  </a:moveTo>
                  <a:lnTo>
                    <a:pt x="1" y="625"/>
                  </a:lnTo>
                  <a:lnTo>
                    <a:pt x="1489" y="961"/>
                  </a:lnTo>
                  <a:lnTo>
                    <a:pt x="1537" y="289"/>
                  </a:lnTo>
                  <a:lnTo>
                    <a:pt x="1537" y="289"/>
                  </a:lnTo>
                  <a:lnTo>
                    <a:pt x="817" y="192"/>
                  </a:lnTo>
                  <a:lnTo>
                    <a:pt x="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3" name="Google Shape;5343;p76"/>
            <p:cNvSpPr/>
            <p:nvPr/>
          </p:nvSpPr>
          <p:spPr>
            <a:xfrm>
              <a:off x="6561825" y="3714725"/>
              <a:ext cx="134500" cy="144100"/>
            </a:xfrm>
            <a:custGeom>
              <a:avLst/>
              <a:gdLst/>
              <a:ahLst/>
              <a:cxnLst/>
              <a:rect l="l" t="t" r="r" b="b"/>
              <a:pathLst>
                <a:path w="5380" h="5764" extrusionOk="0">
                  <a:moveTo>
                    <a:pt x="2642" y="0"/>
                  </a:moveTo>
                  <a:lnTo>
                    <a:pt x="2114" y="97"/>
                  </a:lnTo>
                  <a:lnTo>
                    <a:pt x="1634" y="289"/>
                  </a:lnTo>
                  <a:lnTo>
                    <a:pt x="1201" y="577"/>
                  </a:lnTo>
                  <a:lnTo>
                    <a:pt x="769" y="961"/>
                  </a:lnTo>
                  <a:lnTo>
                    <a:pt x="433" y="1393"/>
                  </a:ln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459" y="49"/>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4" name="Google Shape;5344;p76"/>
            <p:cNvSpPr/>
            <p:nvPr/>
          </p:nvSpPr>
          <p:spPr>
            <a:xfrm>
              <a:off x="6561825" y="3714725"/>
              <a:ext cx="134500" cy="144100"/>
            </a:xfrm>
            <a:custGeom>
              <a:avLst/>
              <a:gdLst/>
              <a:ahLst/>
              <a:cxnLst/>
              <a:rect l="l" t="t" r="r" b="b"/>
              <a:pathLst>
                <a:path w="5380" h="5764" fill="none" extrusionOk="0">
                  <a:moveTo>
                    <a:pt x="193" y="1921"/>
                  </a:move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699" y="145"/>
                  </a:lnTo>
                  <a:lnTo>
                    <a:pt x="3459" y="49"/>
                  </a:lnTo>
                  <a:lnTo>
                    <a:pt x="3170" y="0"/>
                  </a:lnTo>
                  <a:lnTo>
                    <a:pt x="2642" y="0"/>
                  </a:lnTo>
                  <a:lnTo>
                    <a:pt x="2114" y="97"/>
                  </a:lnTo>
                  <a:lnTo>
                    <a:pt x="1634" y="289"/>
                  </a:lnTo>
                  <a:lnTo>
                    <a:pt x="1201" y="577"/>
                  </a:lnTo>
                  <a:lnTo>
                    <a:pt x="769" y="961"/>
                  </a:lnTo>
                  <a:lnTo>
                    <a:pt x="433" y="1393"/>
                  </a:lnTo>
                  <a:lnTo>
                    <a:pt x="193" y="192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5" name="Google Shape;5345;p76"/>
            <p:cNvSpPr/>
            <p:nvPr/>
          </p:nvSpPr>
          <p:spPr>
            <a:xfrm>
              <a:off x="6579850" y="3739950"/>
              <a:ext cx="39625" cy="81650"/>
            </a:xfrm>
            <a:custGeom>
              <a:avLst/>
              <a:gdLst/>
              <a:ahLst/>
              <a:cxnLst/>
              <a:rect l="l" t="t" r="r" b="b"/>
              <a:pathLst>
                <a:path w="1585" h="3266" extrusionOk="0">
                  <a:moveTo>
                    <a:pt x="1585" y="0"/>
                  </a:moveTo>
                  <a:lnTo>
                    <a:pt x="1345" y="48"/>
                  </a:lnTo>
                  <a:lnTo>
                    <a:pt x="1105" y="96"/>
                  </a:lnTo>
                  <a:lnTo>
                    <a:pt x="913" y="240"/>
                  </a:lnTo>
                  <a:lnTo>
                    <a:pt x="721" y="336"/>
                  </a:lnTo>
                  <a:lnTo>
                    <a:pt x="528" y="528"/>
                  </a:lnTo>
                  <a:lnTo>
                    <a:pt x="336" y="720"/>
                  </a:lnTo>
                  <a:lnTo>
                    <a:pt x="192" y="912"/>
                  </a:lnTo>
                  <a:lnTo>
                    <a:pt x="96" y="1153"/>
                  </a:lnTo>
                  <a:lnTo>
                    <a:pt x="0" y="1489"/>
                  </a:lnTo>
                  <a:lnTo>
                    <a:pt x="0" y="1825"/>
                  </a:lnTo>
                  <a:lnTo>
                    <a:pt x="0" y="2113"/>
                  </a:lnTo>
                  <a:lnTo>
                    <a:pt x="96" y="2401"/>
                  </a:lnTo>
                  <a:lnTo>
                    <a:pt x="240" y="2689"/>
                  </a:lnTo>
                  <a:lnTo>
                    <a:pt x="384" y="2930"/>
                  </a:lnTo>
                  <a:lnTo>
                    <a:pt x="625" y="3122"/>
                  </a:lnTo>
                  <a:lnTo>
                    <a:pt x="865" y="3266"/>
                  </a:lnTo>
                  <a:lnTo>
                    <a:pt x="1009" y="2545"/>
                  </a:lnTo>
                  <a:lnTo>
                    <a:pt x="1249" y="1825"/>
                  </a:lnTo>
                  <a:lnTo>
                    <a:pt x="1585" y="912"/>
                  </a:lnTo>
                  <a:lnTo>
                    <a:pt x="1537" y="961"/>
                  </a:lnTo>
                  <a:lnTo>
                    <a:pt x="158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6" name="Google Shape;5346;p76"/>
            <p:cNvSpPr/>
            <p:nvPr/>
          </p:nvSpPr>
          <p:spPr>
            <a:xfrm>
              <a:off x="6579850" y="3739950"/>
              <a:ext cx="39625" cy="81650"/>
            </a:xfrm>
            <a:custGeom>
              <a:avLst/>
              <a:gdLst/>
              <a:ahLst/>
              <a:cxnLst/>
              <a:rect l="l" t="t" r="r" b="b"/>
              <a:pathLst>
                <a:path w="1585" h="3266" fill="none" extrusionOk="0">
                  <a:moveTo>
                    <a:pt x="1585" y="0"/>
                  </a:moveTo>
                  <a:lnTo>
                    <a:pt x="1585" y="0"/>
                  </a:lnTo>
                  <a:lnTo>
                    <a:pt x="1345" y="48"/>
                  </a:lnTo>
                  <a:lnTo>
                    <a:pt x="1105" y="96"/>
                  </a:lnTo>
                  <a:lnTo>
                    <a:pt x="913" y="240"/>
                  </a:lnTo>
                  <a:lnTo>
                    <a:pt x="721" y="336"/>
                  </a:lnTo>
                  <a:lnTo>
                    <a:pt x="528" y="528"/>
                  </a:lnTo>
                  <a:lnTo>
                    <a:pt x="336" y="720"/>
                  </a:lnTo>
                  <a:lnTo>
                    <a:pt x="192" y="912"/>
                  </a:lnTo>
                  <a:lnTo>
                    <a:pt x="96" y="1153"/>
                  </a:lnTo>
                  <a:lnTo>
                    <a:pt x="96" y="1153"/>
                  </a:lnTo>
                  <a:lnTo>
                    <a:pt x="0" y="1489"/>
                  </a:lnTo>
                  <a:lnTo>
                    <a:pt x="0" y="1825"/>
                  </a:lnTo>
                  <a:lnTo>
                    <a:pt x="0" y="2113"/>
                  </a:lnTo>
                  <a:lnTo>
                    <a:pt x="96" y="2401"/>
                  </a:lnTo>
                  <a:lnTo>
                    <a:pt x="240" y="2689"/>
                  </a:lnTo>
                  <a:lnTo>
                    <a:pt x="384" y="2930"/>
                  </a:lnTo>
                  <a:lnTo>
                    <a:pt x="625" y="3122"/>
                  </a:lnTo>
                  <a:lnTo>
                    <a:pt x="865" y="3266"/>
                  </a:lnTo>
                  <a:lnTo>
                    <a:pt x="865" y="3266"/>
                  </a:lnTo>
                  <a:lnTo>
                    <a:pt x="1009" y="2545"/>
                  </a:lnTo>
                  <a:lnTo>
                    <a:pt x="1249" y="1825"/>
                  </a:lnTo>
                  <a:lnTo>
                    <a:pt x="1585" y="912"/>
                  </a:lnTo>
                  <a:lnTo>
                    <a:pt x="1585" y="912"/>
                  </a:lnTo>
                  <a:lnTo>
                    <a:pt x="1537" y="961"/>
                  </a:lnTo>
                  <a:lnTo>
                    <a:pt x="1537" y="961"/>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7" name="Google Shape;5347;p76"/>
            <p:cNvSpPr/>
            <p:nvPr/>
          </p:nvSpPr>
          <p:spPr>
            <a:xfrm>
              <a:off x="6600250" y="3625875"/>
              <a:ext cx="445450" cy="427450"/>
            </a:xfrm>
            <a:custGeom>
              <a:avLst/>
              <a:gdLst/>
              <a:ahLst/>
              <a:cxnLst/>
              <a:rect l="l" t="t" r="r" b="b"/>
              <a:pathLst>
                <a:path w="17818" h="17098" extrusionOk="0">
                  <a:moveTo>
                    <a:pt x="8069" y="1"/>
                  </a:moveTo>
                  <a:lnTo>
                    <a:pt x="7348" y="49"/>
                  </a:lnTo>
                  <a:lnTo>
                    <a:pt x="6628" y="193"/>
                  </a:lnTo>
                  <a:lnTo>
                    <a:pt x="5956" y="385"/>
                  </a:lnTo>
                  <a:lnTo>
                    <a:pt x="5283" y="625"/>
                  </a:lnTo>
                  <a:lnTo>
                    <a:pt x="4659" y="961"/>
                  </a:lnTo>
                  <a:lnTo>
                    <a:pt x="4035" y="1345"/>
                  </a:lnTo>
                  <a:lnTo>
                    <a:pt x="3410" y="1778"/>
                  </a:lnTo>
                  <a:lnTo>
                    <a:pt x="2882" y="2258"/>
                  </a:lnTo>
                  <a:lnTo>
                    <a:pt x="2354" y="2786"/>
                  </a:lnTo>
                  <a:lnTo>
                    <a:pt x="1874" y="3362"/>
                  </a:lnTo>
                  <a:lnTo>
                    <a:pt x="1489" y="3987"/>
                  </a:lnTo>
                  <a:lnTo>
                    <a:pt x="1153" y="4611"/>
                  </a:lnTo>
                  <a:lnTo>
                    <a:pt x="865" y="5283"/>
                  </a:lnTo>
                  <a:lnTo>
                    <a:pt x="433" y="6388"/>
                  </a:lnTo>
                  <a:lnTo>
                    <a:pt x="241" y="7108"/>
                  </a:lnTo>
                  <a:lnTo>
                    <a:pt x="97" y="7781"/>
                  </a:lnTo>
                  <a:lnTo>
                    <a:pt x="1" y="8501"/>
                  </a:lnTo>
                  <a:lnTo>
                    <a:pt x="1" y="9173"/>
                  </a:lnTo>
                  <a:lnTo>
                    <a:pt x="49" y="9894"/>
                  </a:lnTo>
                  <a:lnTo>
                    <a:pt x="193" y="10566"/>
                  </a:lnTo>
                  <a:lnTo>
                    <a:pt x="385" y="11190"/>
                  </a:lnTo>
                  <a:lnTo>
                    <a:pt x="625" y="11815"/>
                  </a:lnTo>
                  <a:lnTo>
                    <a:pt x="961" y="12439"/>
                  </a:lnTo>
                  <a:lnTo>
                    <a:pt x="1345" y="13015"/>
                  </a:lnTo>
                  <a:lnTo>
                    <a:pt x="1778" y="13544"/>
                  </a:lnTo>
                  <a:lnTo>
                    <a:pt x="2258" y="14072"/>
                  </a:lnTo>
                  <a:lnTo>
                    <a:pt x="2786" y="14504"/>
                  </a:lnTo>
                  <a:lnTo>
                    <a:pt x="3362" y="14888"/>
                  </a:lnTo>
                  <a:lnTo>
                    <a:pt x="3987" y="15273"/>
                  </a:lnTo>
                  <a:lnTo>
                    <a:pt x="4659" y="15513"/>
                  </a:lnTo>
                  <a:lnTo>
                    <a:pt x="7493" y="16617"/>
                  </a:lnTo>
                  <a:lnTo>
                    <a:pt x="8213" y="16809"/>
                  </a:lnTo>
                  <a:lnTo>
                    <a:pt x="8933" y="17002"/>
                  </a:lnTo>
                  <a:lnTo>
                    <a:pt x="9702" y="17098"/>
                  </a:lnTo>
                  <a:lnTo>
                    <a:pt x="11239" y="17098"/>
                  </a:lnTo>
                  <a:lnTo>
                    <a:pt x="11959" y="17002"/>
                  </a:lnTo>
                  <a:lnTo>
                    <a:pt x="12679" y="16809"/>
                  </a:lnTo>
                  <a:lnTo>
                    <a:pt x="13400" y="16617"/>
                  </a:lnTo>
                  <a:lnTo>
                    <a:pt x="14072" y="16281"/>
                  </a:lnTo>
                  <a:lnTo>
                    <a:pt x="14648" y="15945"/>
                  </a:lnTo>
                  <a:lnTo>
                    <a:pt x="15177" y="15513"/>
                  </a:lnTo>
                  <a:lnTo>
                    <a:pt x="15657" y="15033"/>
                  </a:lnTo>
                  <a:lnTo>
                    <a:pt x="16041" y="14456"/>
                  </a:lnTo>
                  <a:lnTo>
                    <a:pt x="16233" y="14168"/>
                  </a:lnTo>
                  <a:lnTo>
                    <a:pt x="16377" y="13832"/>
                  </a:lnTo>
                  <a:lnTo>
                    <a:pt x="16473" y="13496"/>
                  </a:lnTo>
                  <a:lnTo>
                    <a:pt x="16569" y="13160"/>
                  </a:lnTo>
                  <a:lnTo>
                    <a:pt x="16617" y="12775"/>
                  </a:lnTo>
                  <a:lnTo>
                    <a:pt x="16665" y="12391"/>
                  </a:lnTo>
                  <a:lnTo>
                    <a:pt x="17050" y="11287"/>
                  </a:lnTo>
                  <a:lnTo>
                    <a:pt x="17290" y="10566"/>
                  </a:lnTo>
                  <a:lnTo>
                    <a:pt x="17482" y="9846"/>
                  </a:lnTo>
                  <a:lnTo>
                    <a:pt x="17626" y="9173"/>
                  </a:lnTo>
                  <a:lnTo>
                    <a:pt x="17722" y="8453"/>
                  </a:lnTo>
                  <a:lnTo>
                    <a:pt x="17818" y="7733"/>
                  </a:lnTo>
                  <a:lnTo>
                    <a:pt x="17770" y="7012"/>
                  </a:lnTo>
                  <a:lnTo>
                    <a:pt x="17722" y="6340"/>
                  </a:lnTo>
                  <a:lnTo>
                    <a:pt x="17578" y="5668"/>
                  </a:lnTo>
                  <a:lnTo>
                    <a:pt x="17386" y="5043"/>
                  </a:lnTo>
                  <a:lnTo>
                    <a:pt x="17098" y="4419"/>
                  </a:lnTo>
                  <a:lnTo>
                    <a:pt x="16761" y="3891"/>
                  </a:lnTo>
                  <a:lnTo>
                    <a:pt x="16281" y="3362"/>
                  </a:lnTo>
                  <a:lnTo>
                    <a:pt x="15753" y="2882"/>
                  </a:lnTo>
                  <a:lnTo>
                    <a:pt x="15177" y="2498"/>
                  </a:lnTo>
                  <a:lnTo>
                    <a:pt x="14456" y="2162"/>
                  </a:lnTo>
                  <a:lnTo>
                    <a:pt x="13640" y="1922"/>
                  </a:lnTo>
                  <a:lnTo>
                    <a:pt x="10182" y="385"/>
                  </a:lnTo>
                  <a:lnTo>
                    <a:pt x="9462" y="145"/>
                  </a:lnTo>
                  <a:lnTo>
                    <a:pt x="8789" y="49"/>
                  </a:lnTo>
                  <a:lnTo>
                    <a:pt x="806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8" name="Google Shape;5348;p76"/>
            <p:cNvSpPr/>
            <p:nvPr/>
          </p:nvSpPr>
          <p:spPr>
            <a:xfrm>
              <a:off x="6600250" y="3625875"/>
              <a:ext cx="445450" cy="427450"/>
            </a:xfrm>
            <a:custGeom>
              <a:avLst/>
              <a:gdLst/>
              <a:ahLst/>
              <a:cxnLst/>
              <a:rect l="l" t="t" r="r" b="b"/>
              <a:pathLst>
                <a:path w="17818" h="17098" fill="none" extrusionOk="0">
                  <a:moveTo>
                    <a:pt x="10182" y="385"/>
                  </a:moveTo>
                  <a:lnTo>
                    <a:pt x="13640" y="1922"/>
                  </a:lnTo>
                  <a:lnTo>
                    <a:pt x="13640" y="1922"/>
                  </a:lnTo>
                  <a:lnTo>
                    <a:pt x="14456" y="2162"/>
                  </a:lnTo>
                  <a:lnTo>
                    <a:pt x="15177" y="2498"/>
                  </a:lnTo>
                  <a:lnTo>
                    <a:pt x="15753" y="2882"/>
                  </a:lnTo>
                  <a:lnTo>
                    <a:pt x="16281" y="3362"/>
                  </a:lnTo>
                  <a:lnTo>
                    <a:pt x="16761" y="3891"/>
                  </a:lnTo>
                  <a:lnTo>
                    <a:pt x="17098" y="4419"/>
                  </a:lnTo>
                  <a:lnTo>
                    <a:pt x="17386" y="5043"/>
                  </a:lnTo>
                  <a:lnTo>
                    <a:pt x="17578" y="5668"/>
                  </a:lnTo>
                  <a:lnTo>
                    <a:pt x="17722" y="6340"/>
                  </a:lnTo>
                  <a:lnTo>
                    <a:pt x="17770" y="7012"/>
                  </a:lnTo>
                  <a:lnTo>
                    <a:pt x="17818" y="7733"/>
                  </a:lnTo>
                  <a:lnTo>
                    <a:pt x="17722" y="8453"/>
                  </a:lnTo>
                  <a:lnTo>
                    <a:pt x="17626" y="9173"/>
                  </a:lnTo>
                  <a:lnTo>
                    <a:pt x="17482" y="9846"/>
                  </a:lnTo>
                  <a:lnTo>
                    <a:pt x="17290" y="10566"/>
                  </a:lnTo>
                  <a:lnTo>
                    <a:pt x="17050" y="11287"/>
                  </a:lnTo>
                  <a:lnTo>
                    <a:pt x="16665" y="12391"/>
                  </a:lnTo>
                  <a:lnTo>
                    <a:pt x="16665" y="12391"/>
                  </a:lnTo>
                  <a:lnTo>
                    <a:pt x="16617" y="12775"/>
                  </a:lnTo>
                  <a:lnTo>
                    <a:pt x="16569" y="13160"/>
                  </a:lnTo>
                  <a:lnTo>
                    <a:pt x="16473" y="13496"/>
                  </a:lnTo>
                  <a:lnTo>
                    <a:pt x="16377" y="13832"/>
                  </a:lnTo>
                  <a:lnTo>
                    <a:pt x="16233" y="14168"/>
                  </a:lnTo>
                  <a:lnTo>
                    <a:pt x="16041" y="14456"/>
                  </a:lnTo>
                  <a:lnTo>
                    <a:pt x="15657" y="15033"/>
                  </a:lnTo>
                  <a:lnTo>
                    <a:pt x="15177" y="15513"/>
                  </a:lnTo>
                  <a:lnTo>
                    <a:pt x="14648" y="15945"/>
                  </a:lnTo>
                  <a:lnTo>
                    <a:pt x="14072" y="16281"/>
                  </a:lnTo>
                  <a:lnTo>
                    <a:pt x="13400" y="16617"/>
                  </a:lnTo>
                  <a:lnTo>
                    <a:pt x="12679" y="16809"/>
                  </a:lnTo>
                  <a:lnTo>
                    <a:pt x="11959" y="17002"/>
                  </a:lnTo>
                  <a:lnTo>
                    <a:pt x="11239" y="17098"/>
                  </a:lnTo>
                  <a:lnTo>
                    <a:pt x="10470" y="17098"/>
                  </a:lnTo>
                  <a:lnTo>
                    <a:pt x="9702" y="17098"/>
                  </a:lnTo>
                  <a:lnTo>
                    <a:pt x="8933" y="17002"/>
                  </a:lnTo>
                  <a:lnTo>
                    <a:pt x="8213" y="16809"/>
                  </a:lnTo>
                  <a:lnTo>
                    <a:pt x="7493" y="16617"/>
                  </a:lnTo>
                  <a:lnTo>
                    <a:pt x="4659" y="15513"/>
                  </a:lnTo>
                  <a:lnTo>
                    <a:pt x="4659" y="15513"/>
                  </a:lnTo>
                  <a:lnTo>
                    <a:pt x="3987" y="15273"/>
                  </a:lnTo>
                  <a:lnTo>
                    <a:pt x="3362" y="14888"/>
                  </a:lnTo>
                  <a:lnTo>
                    <a:pt x="2786" y="14504"/>
                  </a:lnTo>
                  <a:lnTo>
                    <a:pt x="2258" y="14072"/>
                  </a:lnTo>
                  <a:lnTo>
                    <a:pt x="1778" y="13544"/>
                  </a:lnTo>
                  <a:lnTo>
                    <a:pt x="1345" y="13015"/>
                  </a:lnTo>
                  <a:lnTo>
                    <a:pt x="961" y="12439"/>
                  </a:lnTo>
                  <a:lnTo>
                    <a:pt x="625" y="11815"/>
                  </a:lnTo>
                  <a:lnTo>
                    <a:pt x="385" y="11190"/>
                  </a:lnTo>
                  <a:lnTo>
                    <a:pt x="193" y="10566"/>
                  </a:lnTo>
                  <a:lnTo>
                    <a:pt x="49" y="9894"/>
                  </a:lnTo>
                  <a:lnTo>
                    <a:pt x="1" y="9173"/>
                  </a:lnTo>
                  <a:lnTo>
                    <a:pt x="1" y="8501"/>
                  </a:lnTo>
                  <a:lnTo>
                    <a:pt x="97" y="7781"/>
                  </a:lnTo>
                  <a:lnTo>
                    <a:pt x="241" y="7108"/>
                  </a:lnTo>
                  <a:lnTo>
                    <a:pt x="433" y="6388"/>
                  </a:lnTo>
                  <a:lnTo>
                    <a:pt x="865" y="5283"/>
                  </a:lnTo>
                  <a:lnTo>
                    <a:pt x="865" y="5283"/>
                  </a:lnTo>
                  <a:lnTo>
                    <a:pt x="1153" y="4611"/>
                  </a:lnTo>
                  <a:lnTo>
                    <a:pt x="1489" y="3987"/>
                  </a:lnTo>
                  <a:lnTo>
                    <a:pt x="1874" y="3362"/>
                  </a:lnTo>
                  <a:lnTo>
                    <a:pt x="2354" y="2786"/>
                  </a:lnTo>
                  <a:lnTo>
                    <a:pt x="2882" y="2258"/>
                  </a:lnTo>
                  <a:lnTo>
                    <a:pt x="3410" y="1778"/>
                  </a:lnTo>
                  <a:lnTo>
                    <a:pt x="4035" y="1345"/>
                  </a:lnTo>
                  <a:lnTo>
                    <a:pt x="4659" y="961"/>
                  </a:lnTo>
                  <a:lnTo>
                    <a:pt x="5283" y="625"/>
                  </a:lnTo>
                  <a:lnTo>
                    <a:pt x="5956" y="385"/>
                  </a:lnTo>
                  <a:lnTo>
                    <a:pt x="6628" y="193"/>
                  </a:lnTo>
                  <a:lnTo>
                    <a:pt x="7348" y="49"/>
                  </a:lnTo>
                  <a:lnTo>
                    <a:pt x="8069" y="1"/>
                  </a:lnTo>
                  <a:lnTo>
                    <a:pt x="8789" y="49"/>
                  </a:lnTo>
                  <a:lnTo>
                    <a:pt x="9462" y="145"/>
                  </a:lnTo>
                  <a:lnTo>
                    <a:pt x="10182" y="38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9" name="Google Shape;5349;p76"/>
            <p:cNvSpPr/>
            <p:nvPr/>
          </p:nvSpPr>
          <p:spPr>
            <a:xfrm>
              <a:off x="6865600" y="3796375"/>
              <a:ext cx="94875" cy="111675"/>
            </a:xfrm>
            <a:custGeom>
              <a:avLst/>
              <a:gdLst/>
              <a:ahLst/>
              <a:cxnLst/>
              <a:rect l="l" t="t" r="r" b="b"/>
              <a:pathLst>
                <a:path w="3795" h="4467" extrusionOk="0">
                  <a:moveTo>
                    <a:pt x="1729" y="0"/>
                  </a:moveTo>
                  <a:lnTo>
                    <a:pt x="1393" y="96"/>
                  </a:lnTo>
                  <a:lnTo>
                    <a:pt x="1105" y="240"/>
                  </a:lnTo>
                  <a:lnTo>
                    <a:pt x="817" y="432"/>
                  </a:lnTo>
                  <a:lnTo>
                    <a:pt x="576" y="673"/>
                  </a:lnTo>
                  <a:lnTo>
                    <a:pt x="384" y="961"/>
                  </a:lnTo>
                  <a:lnTo>
                    <a:pt x="288" y="1297"/>
                  </a:lnTo>
                  <a:lnTo>
                    <a:pt x="48" y="2257"/>
                  </a:lnTo>
                  <a:lnTo>
                    <a:pt x="0" y="2594"/>
                  </a:lnTo>
                  <a:lnTo>
                    <a:pt x="0" y="2930"/>
                  </a:lnTo>
                  <a:lnTo>
                    <a:pt x="96" y="3266"/>
                  </a:lnTo>
                  <a:lnTo>
                    <a:pt x="240" y="3602"/>
                  </a:lnTo>
                  <a:lnTo>
                    <a:pt x="432" y="3890"/>
                  </a:lnTo>
                  <a:lnTo>
                    <a:pt x="673" y="4130"/>
                  </a:lnTo>
                  <a:lnTo>
                    <a:pt x="1009" y="4274"/>
                  </a:lnTo>
                  <a:lnTo>
                    <a:pt x="1345" y="4419"/>
                  </a:lnTo>
                  <a:lnTo>
                    <a:pt x="1681" y="4467"/>
                  </a:lnTo>
                  <a:lnTo>
                    <a:pt x="2017" y="4467"/>
                  </a:lnTo>
                  <a:lnTo>
                    <a:pt x="2353" y="4370"/>
                  </a:lnTo>
                  <a:lnTo>
                    <a:pt x="2690" y="4226"/>
                  </a:lnTo>
                  <a:lnTo>
                    <a:pt x="2978" y="4034"/>
                  </a:lnTo>
                  <a:lnTo>
                    <a:pt x="3218" y="3794"/>
                  </a:lnTo>
                  <a:lnTo>
                    <a:pt x="3362" y="3458"/>
                  </a:lnTo>
                  <a:lnTo>
                    <a:pt x="3506" y="3122"/>
                  </a:lnTo>
                  <a:lnTo>
                    <a:pt x="3746" y="2209"/>
                  </a:lnTo>
                  <a:lnTo>
                    <a:pt x="3794" y="1873"/>
                  </a:lnTo>
                  <a:lnTo>
                    <a:pt x="3794" y="1489"/>
                  </a:lnTo>
                  <a:lnTo>
                    <a:pt x="3698" y="1153"/>
                  </a:lnTo>
                  <a:lnTo>
                    <a:pt x="3554" y="865"/>
                  </a:lnTo>
                  <a:lnTo>
                    <a:pt x="3362" y="577"/>
                  </a:lnTo>
                  <a:lnTo>
                    <a:pt x="3122" y="336"/>
                  </a:lnTo>
                  <a:lnTo>
                    <a:pt x="2786" y="144"/>
                  </a:lnTo>
                  <a:lnTo>
                    <a:pt x="2449" y="48"/>
                  </a:lnTo>
                  <a:lnTo>
                    <a:pt x="2113"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0" name="Google Shape;5350;p76"/>
            <p:cNvSpPr/>
            <p:nvPr/>
          </p:nvSpPr>
          <p:spPr>
            <a:xfrm>
              <a:off x="6865600" y="3801175"/>
              <a:ext cx="69650" cy="96075"/>
            </a:xfrm>
            <a:custGeom>
              <a:avLst/>
              <a:gdLst/>
              <a:ahLst/>
              <a:cxnLst/>
              <a:rect l="l" t="t" r="r" b="b"/>
              <a:pathLst>
                <a:path w="2786" h="3843" extrusionOk="0">
                  <a:moveTo>
                    <a:pt x="1201" y="0"/>
                  </a:moveTo>
                  <a:lnTo>
                    <a:pt x="913" y="192"/>
                  </a:lnTo>
                  <a:lnTo>
                    <a:pt x="625" y="433"/>
                  </a:lnTo>
                  <a:lnTo>
                    <a:pt x="432" y="769"/>
                  </a:lnTo>
                  <a:lnTo>
                    <a:pt x="288" y="1105"/>
                  </a:lnTo>
                  <a:lnTo>
                    <a:pt x="48" y="2065"/>
                  </a:lnTo>
                  <a:lnTo>
                    <a:pt x="0" y="2257"/>
                  </a:lnTo>
                  <a:lnTo>
                    <a:pt x="0" y="2498"/>
                  </a:lnTo>
                  <a:lnTo>
                    <a:pt x="48" y="2930"/>
                  </a:lnTo>
                  <a:lnTo>
                    <a:pt x="192" y="3362"/>
                  </a:lnTo>
                  <a:lnTo>
                    <a:pt x="480" y="3698"/>
                  </a:lnTo>
                  <a:lnTo>
                    <a:pt x="673" y="3794"/>
                  </a:lnTo>
                  <a:lnTo>
                    <a:pt x="1009" y="3842"/>
                  </a:lnTo>
                  <a:lnTo>
                    <a:pt x="1297" y="3794"/>
                  </a:lnTo>
                  <a:lnTo>
                    <a:pt x="1633" y="3698"/>
                  </a:lnTo>
                  <a:lnTo>
                    <a:pt x="1921" y="3506"/>
                  </a:lnTo>
                  <a:lnTo>
                    <a:pt x="2161" y="3266"/>
                  </a:lnTo>
                  <a:lnTo>
                    <a:pt x="2401" y="2978"/>
                  </a:lnTo>
                  <a:lnTo>
                    <a:pt x="2546" y="2690"/>
                  </a:lnTo>
                  <a:lnTo>
                    <a:pt x="2690" y="2306"/>
                  </a:lnTo>
                  <a:lnTo>
                    <a:pt x="2786" y="1921"/>
                  </a:lnTo>
                  <a:lnTo>
                    <a:pt x="2786" y="1537"/>
                  </a:lnTo>
                  <a:lnTo>
                    <a:pt x="2690" y="1153"/>
                  </a:lnTo>
                  <a:lnTo>
                    <a:pt x="2594" y="865"/>
                  </a:lnTo>
                  <a:lnTo>
                    <a:pt x="2449" y="577"/>
                  </a:lnTo>
                  <a:lnTo>
                    <a:pt x="2209" y="336"/>
                  </a:lnTo>
                  <a:lnTo>
                    <a:pt x="1969" y="144"/>
                  </a:lnTo>
                  <a:lnTo>
                    <a:pt x="163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1" name="Google Shape;5351;p76"/>
            <p:cNvSpPr/>
            <p:nvPr/>
          </p:nvSpPr>
          <p:spPr>
            <a:xfrm>
              <a:off x="6699900" y="3747150"/>
              <a:ext cx="96075" cy="111675"/>
            </a:xfrm>
            <a:custGeom>
              <a:avLst/>
              <a:gdLst/>
              <a:ahLst/>
              <a:cxnLst/>
              <a:rect l="l" t="t" r="r" b="b"/>
              <a:pathLst>
                <a:path w="3843" h="4467" extrusionOk="0">
                  <a:moveTo>
                    <a:pt x="1874" y="0"/>
                  </a:moveTo>
                  <a:lnTo>
                    <a:pt x="1538" y="48"/>
                  </a:lnTo>
                  <a:lnTo>
                    <a:pt x="1201" y="192"/>
                  </a:lnTo>
                  <a:lnTo>
                    <a:pt x="913" y="384"/>
                  </a:lnTo>
                  <a:lnTo>
                    <a:pt x="673" y="624"/>
                  </a:lnTo>
                  <a:lnTo>
                    <a:pt x="481" y="913"/>
                  </a:lnTo>
                  <a:lnTo>
                    <a:pt x="337" y="1249"/>
                  </a:lnTo>
                  <a:lnTo>
                    <a:pt x="49" y="2161"/>
                  </a:lnTo>
                  <a:lnTo>
                    <a:pt x="1" y="2497"/>
                  </a:lnTo>
                  <a:lnTo>
                    <a:pt x="1" y="2834"/>
                  </a:lnTo>
                  <a:lnTo>
                    <a:pt x="49" y="3170"/>
                  </a:lnTo>
                  <a:lnTo>
                    <a:pt x="193" y="3506"/>
                  </a:lnTo>
                  <a:lnTo>
                    <a:pt x="385" y="3794"/>
                  </a:lnTo>
                  <a:lnTo>
                    <a:pt x="625" y="4034"/>
                  </a:lnTo>
                  <a:lnTo>
                    <a:pt x="913" y="4226"/>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843" y="1921"/>
                  </a:lnTo>
                  <a:lnTo>
                    <a:pt x="3843" y="1585"/>
                  </a:lnTo>
                  <a:lnTo>
                    <a:pt x="3747" y="1249"/>
                  </a:lnTo>
                  <a:lnTo>
                    <a:pt x="3651" y="913"/>
                  </a:lnTo>
                  <a:lnTo>
                    <a:pt x="3459" y="624"/>
                  </a:lnTo>
                  <a:lnTo>
                    <a:pt x="3218" y="384"/>
                  </a:lnTo>
                  <a:lnTo>
                    <a:pt x="2930" y="192"/>
                  </a:lnTo>
                  <a:lnTo>
                    <a:pt x="2594" y="48"/>
                  </a:lnTo>
                  <a:lnTo>
                    <a:pt x="221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2" name="Google Shape;5352;p76"/>
            <p:cNvSpPr/>
            <p:nvPr/>
          </p:nvSpPr>
          <p:spPr>
            <a:xfrm>
              <a:off x="6699900" y="3747150"/>
              <a:ext cx="96075" cy="111675"/>
            </a:xfrm>
            <a:custGeom>
              <a:avLst/>
              <a:gdLst/>
              <a:ahLst/>
              <a:cxnLst/>
              <a:rect l="l" t="t" r="r" b="b"/>
              <a:pathLst>
                <a:path w="3843" h="4467" fill="none" extrusionOk="0">
                  <a:moveTo>
                    <a:pt x="1249" y="4370"/>
                  </a:moveTo>
                  <a:lnTo>
                    <a:pt x="1249" y="4370"/>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747" y="2305"/>
                  </a:lnTo>
                  <a:lnTo>
                    <a:pt x="3843" y="1921"/>
                  </a:lnTo>
                  <a:lnTo>
                    <a:pt x="3843" y="1585"/>
                  </a:lnTo>
                  <a:lnTo>
                    <a:pt x="3747" y="1249"/>
                  </a:lnTo>
                  <a:lnTo>
                    <a:pt x="3651" y="913"/>
                  </a:lnTo>
                  <a:lnTo>
                    <a:pt x="3459" y="624"/>
                  </a:lnTo>
                  <a:lnTo>
                    <a:pt x="3218" y="384"/>
                  </a:lnTo>
                  <a:lnTo>
                    <a:pt x="2930" y="192"/>
                  </a:lnTo>
                  <a:lnTo>
                    <a:pt x="2594" y="48"/>
                  </a:lnTo>
                  <a:lnTo>
                    <a:pt x="2594" y="48"/>
                  </a:lnTo>
                  <a:lnTo>
                    <a:pt x="2210" y="0"/>
                  </a:lnTo>
                  <a:lnTo>
                    <a:pt x="1874" y="0"/>
                  </a:lnTo>
                  <a:lnTo>
                    <a:pt x="1538" y="48"/>
                  </a:lnTo>
                  <a:lnTo>
                    <a:pt x="1201" y="192"/>
                  </a:lnTo>
                  <a:lnTo>
                    <a:pt x="913" y="384"/>
                  </a:lnTo>
                  <a:lnTo>
                    <a:pt x="673" y="624"/>
                  </a:lnTo>
                  <a:lnTo>
                    <a:pt x="481" y="913"/>
                  </a:lnTo>
                  <a:lnTo>
                    <a:pt x="337" y="1249"/>
                  </a:lnTo>
                  <a:lnTo>
                    <a:pt x="49" y="2161"/>
                  </a:lnTo>
                  <a:lnTo>
                    <a:pt x="49" y="2161"/>
                  </a:lnTo>
                  <a:lnTo>
                    <a:pt x="1" y="2497"/>
                  </a:lnTo>
                  <a:lnTo>
                    <a:pt x="1" y="2834"/>
                  </a:lnTo>
                  <a:lnTo>
                    <a:pt x="49" y="3170"/>
                  </a:lnTo>
                  <a:lnTo>
                    <a:pt x="193" y="3506"/>
                  </a:lnTo>
                  <a:lnTo>
                    <a:pt x="385" y="3794"/>
                  </a:lnTo>
                  <a:lnTo>
                    <a:pt x="625" y="4034"/>
                  </a:lnTo>
                  <a:lnTo>
                    <a:pt x="913" y="4226"/>
                  </a:lnTo>
                  <a:lnTo>
                    <a:pt x="1249" y="43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3" name="Google Shape;5353;p76"/>
            <p:cNvSpPr/>
            <p:nvPr/>
          </p:nvSpPr>
          <p:spPr>
            <a:xfrm>
              <a:off x="6699900" y="3750750"/>
              <a:ext cx="70875" cy="96075"/>
            </a:xfrm>
            <a:custGeom>
              <a:avLst/>
              <a:gdLst/>
              <a:ahLst/>
              <a:cxnLst/>
              <a:rect l="l" t="t" r="r" b="b"/>
              <a:pathLst>
                <a:path w="2835" h="3843" extrusionOk="0">
                  <a:moveTo>
                    <a:pt x="1297" y="0"/>
                  </a:moveTo>
                  <a:lnTo>
                    <a:pt x="1009" y="192"/>
                  </a:lnTo>
                  <a:lnTo>
                    <a:pt x="721" y="432"/>
                  </a:lnTo>
                  <a:lnTo>
                    <a:pt x="481" y="721"/>
                  </a:lnTo>
                  <a:lnTo>
                    <a:pt x="337" y="1105"/>
                  </a:lnTo>
                  <a:lnTo>
                    <a:pt x="49" y="2017"/>
                  </a:lnTo>
                  <a:lnTo>
                    <a:pt x="1" y="2209"/>
                  </a:lnTo>
                  <a:lnTo>
                    <a:pt x="1" y="2450"/>
                  </a:lnTo>
                  <a:lnTo>
                    <a:pt x="49" y="2882"/>
                  </a:lnTo>
                  <a:lnTo>
                    <a:pt x="193" y="3314"/>
                  </a:lnTo>
                  <a:lnTo>
                    <a:pt x="433" y="3698"/>
                  </a:lnTo>
                  <a:lnTo>
                    <a:pt x="625" y="3746"/>
                  </a:lnTo>
                  <a:lnTo>
                    <a:pt x="961" y="3842"/>
                  </a:lnTo>
                  <a:lnTo>
                    <a:pt x="1249" y="3794"/>
                  </a:lnTo>
                  <a:lnTo>
                    <a:pt x="1586" y="3698"/>
                  </a:lnTo>
                  <a:lnTo>
                    <a:pt x="1874" y="3554"/>
                  </a:lnTo>
                  <a:lnTo>
                    <a:pt x="2114" y="3314"/>
                  </a:lnTo>
                  <a:lnTo>
                    <a:pt x="2354" y="3074"/>
                  </a:lnTo>
                  <a:lnTo>
                    <a:pt x="2546" y="2738"/>
                  </a:lnTo>
                  <a:lnTo>
                    <a:pt x="2690" y="2353"/>
                  </a:lnTo>
                  <a:lnTo>
                    <a:pt x="2786" y="1969"/>
                  </a:lnTo>
                  <a:lnTo>
                    <a:pt x="2834" y="1585"/>
                  </a:lnTo>
                  <a:lnTo>
                    <a:pt x="2786" y="1249"/>
                  </a:lnTo>
                  <a:lnTo>
                    <a:pt x="2690" y="913"/>
                  </a:lnTo>
                  <a:lnTo>
                    <a:pt x="2498" y="625"/>
                  </a:lnTo>
                  <a:lnTo>
                    <a:pt x="2306" y="384"/>
                  </a:lnTo>
                  <a:lnTo>
                    <a:pt x="2066" y="192"/>
                  </a:lnTo>
                  <a:lnTo>
                    <a:pt x="1778" y="48"/>
                  </a:lnTo>
                  <a:lnTo>
                    <a:pt x="153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4" name="Google Shape;5354;p76"/>
            <p:cNvSpPr/>
            <p:nvPr/>
          </p:nvSpPr>
          <p:spPr>
            <a:xfrm>
              <a:off x="6961650" y="3846800"/>
              <a:ext cx="134475" cy="144100"/>
            </a:xfrm>
            <a:custGeom>
              <a:avLst/>
              <a:gdLst/>
              <a:ahLst/>
              <a:cxnLst/>
              <a:rect l="l" t="t" r="r" b="b"/>
              <a:pathLst>
                <a:path w="5379" h="5764" extrusionOk="0">
                  <a:moveTo>
                    <a:pt x="2642" y="0"/>
                  </a:moveTo>
                  <a:lnTo>
                    <a:pt x="2113" y="96"/>
                  </a:lnTo>
                  <a:lnTo>
                    <a:pt x="1633" y="288"/>
                  </a:lnTo>
                  <a:lnTo>
                    <a:pt x="1153" y="577"/>
                  </a:lnTo>
                  <a:lnTo>
                    <a:pt x="769" y="961"/>
                  </a:lnTo>
                  <a:lnTo>
                    <a:pt x="432" y="1441"/>
                  </a:ln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458" y="48"/>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5" name="Google Shape;5355;p76"/>
            <p:cNvSpPr/>
            <p:nvPr/>
          </p:nvSpPr>
          <p:spPr>
            <a:xfrm>
              <a:off x="6961650" y="3846800"/>
              <a:ext cx="134475" cy="144100"/>
            </a:xfrm>
            <a:custGeom>
              <a:avLst/>
              <a:gdLst/>
              <a:ahLst/>
              <a:cxnLst/>
              <a:rect l="l" t="t" r="r" b="b"/>
              <a:pathLst>
                <a:path w="5379" h="5764" fill="none" extrusionOk="0">
                  <a:moveTo>
                    <a:pt x="192" y="1969"/>
                  </a:move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698" y="144"/>
                  </a:lnTo>
                  <a:lnTo>
                    <a:pt x="3458" y="48"/>
                  </a:lnTo>
                  <a:lnTo>
                    <a:pt x="3170" y="0"/>
                  </a:lnTo>
                  <a:lnTo>
                    <a:pt x="2642" y="0"/>
                  </a:lnTo>
                  <a:lnTo>
                    <a:pt x="2113" y="96"/>
                  </a:lnTo>
                  <a:lnTo>
                    <a:pt x="1633" y="288"/>
                  </a:lnTo>
                  <a:lnTo>
                    <a:pt x="1153" y="577"/>
                  </a:lnTo>
                  <a:lnTo>
                    <a:pt x="769" y="961"/>
                  </a:lnTo>
                  <a:lnTo>
                    <a:pt x="432" y="1441"/>
                  </a:lnTo>
                  <a:lnTo>
                    <a:pt x="192" y="196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6" name="Google Shape;5356;p76"/>
            <p:cNvSpPr/>
            <p:nvPr/>
          </p:nvSpPr>
          <p:spPr>
            <a:xfrm>
              <a:off x="6991650" y="3876800"/>
              <a:ext cx="80475" cy="85275"/>
            </a:xfrm>
            <a:custGeom>
              <a:avLst/>
              <a:gdLst/>
              <a:ahLst/>
              <a:cxnLst/>
              <a:rect l="l" t="t" r="r" b="b"/>
              <a:pathLst>
                <a:path w="3219" h="3411" extrusionOk="0">
                  <a:moveTo>
                    <a:pt x="1442" y="1"/>
                  </a:moveTo>
                  <a:lnTo>
                    <a:pt x="1201" y="97"/>
                  </a:lnTo>
                  <a:lnTo>
                    <a:pt x="961" y="193"/>
                  </a:lnTo>
                  <a:lnTo>
                    <a:pt x="769" y="337"/>
                  </a:lnTo>
                  <a:lnTo>
                    <a:pt x="577" y="481"/>
                  </a:lnTo>
                  <a:lnTo>
                    <a:pt x="385" y="673"/>
                  </a:lnTo>
                  <a:lnTo>
                    <a:pt x="241" y="913"/>
                  </a:lnTo>
                  <a:lnTo>
                    <a:pt x="145" y="1153"/>
                  </a:lnTo>
                  <a:lnTo>
                    <a:pt x="49" y="1490"/>
                  </a:lnTo>
                  <a:lnTo>
                    <a:pt x="1" y="1826"/>
                  </a:lnTo>
                  <a:lnTo>
                    <a:pt x="49" y="2162"/>
                  </a:lnTo>
                  <a:lnTo>
                    <a:pt x="145" y="2450"/>
                  </a:lnTo>
                  <a:lnTo>
                    <a:pt x="289" y="2738"/>
                  </a:lnTo>
                  <a:lnTo>
                    <a:pt x="481" y="2978"/>
                  </a:lnTo>
                  <a:lnTo>
                    <a:pt x="721" y="3171"/>
                  </a:lnTo>
                  <a:lnTo>
                    <a:pt x="1009" y="3315"/>
                  </a:lnTo>
                  <a:lnTo>
                    <a:pt x="1249" y="3363"/>
                  </a:lnTo>
                  <a:lnTo>
                    <a:pt x="1538" y="3411"/>
                  </a:lnTo>
                  <a:lnTo>
                    <a:pt x="1778" y="3411"/>
                  </a:lnTo>
                  <a:lnTo>
                    <a:pt x="2018" y="3315"/>
                  </a:lnTo>
                  <a:lnTo>
                    <a:pt x="2258" y="3219"/>
                  </a:lnTo>
                  <a:lnTo>
                    <a:pt x="2450" y="3075"/>
                  </a:lnTo>
                  <a:lnTo>
                    <a:pt x="2642" y="2930"/>
                  </a:lnTo>
                  <a:lnTo>
                    <a:pt x="2834" y="2738"/>
                  </a:lnTo>
                  <a:lnTo>
                    <a:pt x="2978" y="2498"/>
                  </a:lnTo>
                  <a:lnTo>
                    <a:pt x="3074" y="2258"/>
                  </a:lnTo>
                  <a:lnTo>
                    <a:pt x="3170" y="1922"/>
                  </a:lnTo>
                  <a:lnTo>
                    <a:pt x="3219" y="1586"/>
                  </a:lnTo>
                  <a:lnTo>
                    <a:pt x="3170" y="1250"/>
                  </a:lnTo>
                  <a:lnTo>
                    <a:pt x="3074" y="961"/>
                  </a:lnTo>
                  <a:lnTo>
                    <a:pt x="2930" y="673"/>
                  </a:lnTo>
                  <a:lnTo>
                    <a:pt x="2738" y="433"/>
                  </a:lnTo>
                  <a:lnTo>
                    <a:pt x="2498" y="241"/>
                  </a:lnTo>
                  <a:lnTo>
                    <a:pt x="2210" y="97"/>
                  </a:lnTo>
                  <a:lnTo>
                    <a:pt x="1970" y="49"/>
                  </a:lnTo>
                  <a:lnTo>
                    <a:pt x="1682"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7" name="Google Shape;5357;p76"/>
            <p:cNvSpPr/>
            <p:nvPr/>
          </p:nvSpPr>
          <p:spPr>
            <a:xfrm>
              <a:off x="6991650" y="3876800"/>
              <a:ext cx="80475" cy="85275"/>
            </a:xfrm>
            <a:custGeom>
              <a:avLst/>
              <a:gdLst/>
              <a:ahLst/>
              <a:cxnLst/>
              <a:rect l="l" t="t" r="r" b="b"/>
              <a:pathLst>
                <a:path w="3219" h="3411" fill="none" extrusionOk="0">
                  <a:moveTo>
                    <a:pt x="1682" y="1"/>
                  </a:moveTo>
                  <a:lnTo>
                    <a:pt x="1682" y="1"/>
                  </a:lnTo>
                  <a:lnTo>
                    <a:pt x="1442" y="1"/>
                  </a:lnTo>
                  <a:lnTo>
                    <a:pt x="1201" y="97"/>
                  </a:lnTo>
                  <a:lnTo>
                    <a:pt x="961" y="193"/>
                  </a:lnTo>
                  <a:lnTo>
                    <a:pt x="769" y="337"/>
                  </a:lnTo>
                  <a:lnTo>
                    <a:pt x="577" y="481"/>
                  </a:lnTo>
                  <a:lnTo>
                    <a:pt x="385" y="673"/>
                  </a:lnTo>
                  <a:lnTo>
                    <a:pt x="241" y="913"/>
                  </a:lnTo>
                  <a:lnTo>
                    <a:pt x="145" y="1153"/>
                  </a:lnTo>
                  <a:lnTo>
                    <a:pt x="145" y="1153"/>
                  </a:lnTo>
                  <a:lnTo>
                    <a:pt x="49" y="1490"/>
                  </a:lnTo>
                  <a:lnTo>
                    <a:pt x="1" y="1826"/>
                  </a:lnTo>
                  <a:lnTo>
                    <a:pt x="49" y="2162"/>
                  </a:lnTo>
                  <a:lnTo>
                    <a:pt x="145" y="2450"/>
                  </a:lnTo>
                  <a:lnTo>
                    <a:pt x="289" y="2738"/>
                  </a:lnTo>
                  <a:lnTo>
                    <a:pt x="481" y="2978"/>
                  </a:lnTo>
                  <a:lnTo>
                    <a:pt x="721" y="3171"/>
                  </a:lnTo>
                  <a:lnTo>
                    <a:pt x="1009" y="3315"/>
                  </a:lnTo>
                  <a:lnTo>
                    <a:pt x="1009" y="3315"/>
                  </a:lnTo>
                  <a:lnTo>
                    <a:pt x="1249" y="3363"/>
                  </a:lnTo>
                  <a:lnTo>
                    <a:pt x="1538" y="3411"/>
                  </a:lnTo>
                  <a:lnTo>
                    <a:pt x="1538" y="3411"/>
                  </a:lnTo>
                  <a:lnTo>
                    <a:pt x="1778" y="3411"/>
                  </a:lnTo>
                  <a:lnTo>
                    <a:pt x="2018" y="3315"/>
                  </a:lnTo>
                  <a:lnTo>
                    <a:pt x="2258" y="3219"/>
                  </a:lnTo>
                  <a:lnTo>
                    <a:pt x="2450" y="3075"/>
                  </a:lnTo>
                  <a:lnTo>
                    <a:pt x="2642" y="2930"/>
                  </a:lnTo>
                  <a:lnTo>
                    <a:pt x="2834" y="2738"/>
                  </a:lnTo>
                  <a:lnTo>
                    <a:pt x="2978" y="2498"/>
                  </a:lnTo>
                  <a:lnTo>
                    <a:pt x="3074" y="2258"/>
                  </a:lnTo>
                  <a:lnTo>
                    <a:pt x="3074" y="2258"/>
                  </a:lnTo>
                  <a:lnTo>
                    <a:pt x="3170" y="1922"/>
                  </a:lnTo>
                  <a:lnTo>
                    <a:pt x="3219" y="1586"/>
                  </a:lnTo>
                  <a:lnTo>
                    <a:pt x="3170" y="1250"/>
                  </a:lnTo>
                  <a:lnTo>
                    <a:pt x="3074" y="961"/>
                  </a:lnTo>
                  <a:lnTo>
                    <a:pt x="2930" y="673"/>
                  </a:lnTo>
                  <a:lnTo>
                    <a:pt x="2738" y="433"/>
                  </a:lnTo>
                  <a:lnTo>
                    <a:pt x="2498" y="241"/>
                  </a:lnTo>
                  <a:lnTo>
                    <a:pt x="2210" y="97"/>
                  </a:lnTo>
                  <a:lnTo>
                    <a:pt x="2210" y="97"/>
                  </a:lnTo>
                  <a:lnTo>
                    <a:pt x="1970" y="49"/>
                  </a:lnTo>
                  <a:lnTo>
                    <a:pt x="168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8" name="Google Shape;5358;p76"/>
            <p:cNvSpPr/>
            <p:nvPr/>
          </p:nvSpPr>
          <p:spPr>
            <a:xfrm>
              <a:off x="6618250" y="3496200"/>
              <a:ext cx="552325" cy="428650"/>
            </a:xfrm>
            <a:custGeom>
              <a:avLst/>
              <a:gdLst/>
              <a:ahLst/>
              <a:cxnLst/>
              <a:rect l="l" t="t" r="r" b="b"/>
              <a:pathLst>
                <a:path w="22093" h="17146" extrusionOk="0">
                  <a:moveTo>
                    <a:pt x="9078" y="1"/>
                  </a:move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337" y="8069"/>
                  </a:lnTo>
                  <a:lnTo>
                    <a:pt x="193" y="8934"/>
                  </a:lnTo>
                  <a:lnTo>
                    <a:pt x="49" y="9846"/>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575" y="6484"/>
                  </a:lnTo>
                  <a:lnTo>
                    <a:pt x="11767" y="6772"/>
                  </a:lnTo>
                  <a:lnTo>
                    <a:pt x="12391" y="7589"/>
                  </a:lnTo>
                  <a:lnTo>
                    <a:pt x="13112" y="8693"/>
                  </a:lnTo>
                  <a:lnTo>
                    <a:pt x="13928" y="9990"/>
                  </a:lnTo>
                  <a:lnTo>
                    <a:pt x="15321" y="12391"/>
                  </a:lnTo>
                  <a:lnTo>
                    <a:pt x="15945" y="13448"/>
                  </a:lnTo>
                  <a:lnTo>
                    <a:pt x="15657" y="13928"/>
                  </a:lnTo>
                  <a:lnTo>
                    <a:pt x="15081" y="14937"/>
                  </a:lnTo>
                  <a:lnTo>
                    <a:pt x="14793" y="15465"/>
                  </a:lnTo>
                  <a:lnTo>
                    <a:pt x="14601" y="15993"/>
                  </a:lnTo>
                  <a:lnTo>
                    <a:pt x="14505" y="16329"/>
                  </a:lnTo>
                  <a:lnTo>
                    <a:pt x="14505" y="16474"/>
                  </a:lnTo>
                  <a:lnTo>
                    <a:pt x="14553" y="16522"/>
                  </a:lnTo>
                  <a:lnTo>
                    <a:pt x="14601" y="16522"/>
                  </a:lnTo>
                  <a:lnTo>
                    <a:pt x="14697" y="16474"/>
                  </a:lnTo>
                  <a:lnTo>
                    <a:pt x="14889" y="16281"/>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923" y="15561"/>
                  </a:lnTo>
                  <a:lnTo>
                    <a:pt x="19067" y="15897"/>
                  </a:lnTo>
                  <a:lnTo>
                    <a:pt x="19163" y="16137"/>
                  </a:lnTo>
                  <a:lnTo>
                    <a:pt x="19163" y="16426"/>
                  </a:lnTo>
                  <a:lnTo>
                    <a:pt x="19163" y="16762"/>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9" name="Google Shape;5359;p76"/>
            <p:cNvSpPr/>
            <p:nvPr/>
          </p:nvSpPr>
          <p:spPr>
            <a:xfrm>
              <a:off x="6618250" y="3496200"/>
              <a:ext cx="552325" cy="428650"/>
            </a:xfrm>
            <a:custGeom>
              <a:avLst/>
              <a:gdLst/>
              <a:ahLst/>
              <a:cxnLst/>
              <a:rect l="l" t="t" r="r" b="b"/>
              <a:pathLst>
                <a:path w="22093" h="17146" fill="none" extrusionOk="0">
                  <a:moveTo>
                    <a:pt x="19883" y="4803"/>
                  </a:move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lnTo>
                    <a:pt x="9078" y="1"/>
                  </a:ln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577" y="7205"/>
                  </a:lnTo>
                  <a:lnTo>
                    <a:pt x="337" y="8069"/>
                  </a:lnTo>
                  <a:lnTo>
                    <a:pt x="193" y="8934"/>
                  </a:lnTo>
                  <a:lnTo>
                    <a:pt x="49" y="9846"/>
                  </a:lnTo>
                  <a:lnTo>
                    <a:pt x="1" y="10711"/>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431" y="6388"/>
                  </a:lnTo>
                  <a:lnTo>
                    <a:pt x="11575" y="6484"/>
                  </a:lnTo>
                  <a:lnTo>
                    <a:pt x="11767" y="6772"/>
                  </a:lnTo>
                  <a:lnTo>
                    <a:pt x="12391" y="7589"/>
                  </a:lnTo>
                  <a:lnTo>
                    <a:pt x="13112" y="8693"/>
                  </a:lnTo>
                  <a:lnTo>
                    <a:pt x="13928" y="9990"/>
                  </a:lnTo>
                  <a:lnTo>
                    <a:pt x="15321" y="12391"/>
                  </a:lnTo>
                  <a:lnTo>
                    <a:pt x="15945" y="13448"/>
                  </a:lnTo>
                  <a:lnTo>
                    <a:pt x="15945" y="13448"/>
                  </a:lnTo>
                  <a:lnTo>
                    <a:pt x="15657" y="13928"/>
                  </a:lnTo>
                  <a:lnTo>
                    <a:pt x="15081" y="14937"/>
                  </a:lnTo>
                  <a:lnTo>
                    <a:pt x="14793" y="15465"/>
                  </a:lnTo>
                  <a:lnTo>
                    <a:pt x="14601" y="15993"/>
                  </a:lnTo>
                  <a:lnTo>
                    <a:pt x="14505" y="16329"/>
                  </a:lnTo>
                  <a:lnTo>
                    <a:pt x="14505" y="16474"/>
                  </a:lnTo>
                  <a:lnTo>
                    <a:pt x="14553" y="16522"/>
                  </a:lnTo>
                  <a:lnTo>
                    <a:pt x="14553" y="16522"/>
                  </a:lnTo>
                  <a:lnTo>
                    <a:pt x="14601" y="16522"/>
                  </a:lnTo>
                  <a:lnTo>
                    <a:pt x="14697" y="16474"/>
                  </a:lnTo>
                  <a:lnTo>
                    <a:pt x="14889" y="16281"/>
                  </a:lnTo>
                  <a:lnTo>
                    <a:pt x="15465" y="15609"/>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827" y="15465"/>
                  </a:lnTo>
                  <a:lnTo>
                    <a:pt x="18923" y="15561"/>
                  </a:lnTo>
                  <a:lnTo>
                    <a:pt x="19067" y="15897"/>
                  </a:lnTo>
                  <a:lnTo>
                    <a:pt x="19163" y="16137"/>
                  </a:lnTo>
                  <a:lnTo>
                    <a:pt x="19163" y="16426"/>
                  </a:lnTo>
                  <a:lnTo>
                    <a:pt x="19163" y="16762"/>
                  </a:lnTo>
                  <a:lnTo>
                    <a:pt x="19115" y="17146"/>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0" name="Google Shape;5360;p76"/>
            <p:cNvSpPr/>
            <p:nvPr/>
          </p:nvSpPr>
          <p:spPr>
            <a:xfrm>
              <a:off x="6752725" y="3519025"/>
              <a:ext cx="86475" cy="33650"/>
            </a:xfrm>
            <a:custGeom>
              <a:avLst/>
              <a:gdLst/>
              <a:ahLst/>
              <a:cxnLst/>
              <a:rect l="l" t="t" r="r" b="b"/>
              <a:pathLst>
                <a:path w="3459" h="1346" extrusionOk="0">
                  <a:moveTo>
                    <a:pt x="1586" y="0"/>
                  </a:moveTo>
                  <a:lnTo>
                    <a:pt x="1201" y="48"/>
                  </a:lnTo>
                  <a:lnTo>
                    <a:pt x="817" y="144"/>
                  </a:lnTo>
                  <a:lnTo>
                    <a:pt x="481" y="241"/>
                  </a:lnTo>
                  <a:lnTo>
                    <a:pt x="241" y="337"/>
                  </a:lnTo>
                  <a:lnTo>
                    <a:pt x="49" y="481"/>
                  </a:lnTo>
                  <a:lnTo>
                    <a:pt x="1" y="577"/>
                  </a:lnTo>
                  <a:lnTo>
                    <a:pt x="1" y="673"/>
                  </a:lnTo>
                  <a:lnTo>
                    <a:pt x="1" y="769"/>
                  </a:lnTo>
                  <a:lnTo>
                    <a:pt x="49" y="865"/>
                  </a:lnTo>
                  <a:lnTo>
                    <a:pt x="145" y="1009"/>
                  </a:lnTo>
                  <a:lnTo>
                    <a:pt x="289" y="1105"/>
                  </a:lnTo>
                  <a:lnTo>
                    <a:pt x="577" y="1249"/>
                  </a:lnTo>
                  <a:lnTo>
                    <a:pt x="913" y="1297"/>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363" y="289"/>
                  </a:lnTo>
                  <a:lnTo>
                    <a:pt x="3267" y="241"/>
                  </a:lnTo>
                  <a:lnTo>
                    <a:pt x="2930" y="96"/>
                  </a:lnTo>
                  <a:lnTo>
                    <a:pt x="2498"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1" name="Google Shape;5361;p76"/>
            <p:cNvSpPr/>
            <p:nvPr/>
          </p:nvSpPr>
          <p:spPr>
            <a:xfrm>
              <a:off x="6752725" y="3519025"/>
              <a:ext cx="86475" cy="33650"/>
            </a:xfrm>
            <a:custGeom>
              <a:avLst/>
              <a:gdLst/>
              <a:ahLst/>
              <a:cxnLst/>
              <a:rect l="l" t="t" r="r" b="b"/>
              <a:pathLst>
                <a:path w="3459" h="1346" fill="none" extrusionOk="0">
                  <a:moveTo>
                    <a:pt x="2018" y="0"/>
                  </a:moveTo>
                  <a:lnTo>
                    <a:pt x="2018" y="0"/>
                  </a:lnTo>
                  <a:lnTo>
                    <a:pt x="1586" y="0"/>
                  </a:lnTo>
                  <a:lnTo>
                    <a:pt x="1201" y="48"/>
                  </a:lnTo>
                  <a:lnTo>
                    <a:pt x="817" y="144"/>
                  </a:lnTo>
                  <a:lnTo>
                    <a:pt x="481" y="241"/>
                  </a:lnTo>
                  <a:lnTo>
                    <a:pt x="241" y="337"/>
                  </a:lnTo>
                  <a:lnTo>
                    <a:pt x="49" y="481"/>
                  </a:lnTo>
                  <a:lnTo>
                    <a:pt x="1" y="577"/>
                  </a:lnTo>
                  <a:lnTo>
                    <a:pt x="1" y="673"/>
                  </a:lnTo>
                  <a:lnTo>
                    <a:pt x="1" y="769"/>
                  </a:lnTo>
                  <a:lnTo>
                    <a:pt x="49" y="865"/>
                  </a:lnTo>
                  <a:lnTo>
                    <a:pt x="49" y="865"/>
                  </a:lnTo>
                  <a:lnTo>
                    <a:pt x="145" y="1009"/>
                  </a:lnTo>
                  <a:lnTo>
                    <a:pt x="289" y="1105"/>
                  </a:lnTo>
                  <a:lnTo>
                    <a:pt x="577" y="1249"/>
                  </a:lnTo>
                  <a:lnTo>
                    <a:pt x="913" y="1297"/>
                  </a:lnTo>
                  <a:lnTo>
                    <a:pt x="1346" y="1345"/>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459" y="385"/>
                  </a:lnTo>
                  <a:lnTo>
                    <a:pt x="3363" y="289"/>
                  </a:lnTo>
                  <a:lnTo>
                    <a:pt x="3267" y="241"/>
                  </a:lnTo>
                  <a:lnTo>
                    <a:pt x="2930" y="96"/>
                  </a:lnTo>
                  <a:lnTo>
                    <a:pt x="2498" y="0"/>
                  </a:lnTo>
                  <a:lnTo>
                    <a:pt x="201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2" name="Google Shape;5362;p76"/>
            <p:cNvSpPr/>
            <p:nvPr/>
          </p:nvSpPr>
          <p:spPr>
            <a:xfrm>
              <a:off x="6795950" y="3555050"/>
              <a:ext cx="48050" cy="28825"/>
            </a:xfrm>
            <a:custGeom>
              <a:avLst/>
              <a:gdLst/>
              <a:ahLst/>
              <a:cxnLst/>
              <a:rect l="l" t="t" r="r" b="b"/>
              <a:pathLst>
                <a:path w="1922" h="1153" extrusionOk="0">
                  <a:moveTo>
                    <a:pt x="1153" y="0"/>
                  </a:moveTo>
                  <a:lnTo>
                    <a:pt x="865" y="96"/>
                  </a:lnTo>
                  <a:lnTo>
                    <a:pt x="577" y="240"/>
                  </a:lnTo>
                  <a:lnTo>
                    <a:pt x="289" y="384"/>
                  </a:lnTo>
                  <a:lnTo>
                    <a:pt x="97" y="576"/>
                  </a:lnTo>
                  <a:lnTo>
                    <a:pt x="1" y="721"/>
                  </a:lnTo>
                  <a:lnTo>
                    <a:pt x="1" y="817"/>
                  </a:lnTo>
                  <a:lnTo>
                    <a:pt x="1" y="913"/>
                  </a:lnTo>
                  <a:lnTo>
                    <a:pt x="49" y="961"/>
                  </a:lnTo>
                  <a:lnTo>
                    <a:pt x="145" y="1057"/>
                  </a:lnTo>
                  <a:lnTo>
                    <a:pt x="385" y="1153"/>
                  </a:lnTo>
                  <a:lnTo>
                    <a:pt x="913" y="1153"/>
                  </a:lnTo>
                  <a:lnTo>
                    <a:pt x="1201" y="1057"/>
                  </a:lnTo>
                  <a:lnTo>
                    <a:pt x="1441" y="961"/>
                  </a:lnTo>
                  <a:lnTo>
                    <a:pt x="1634" y="817"/>
                  </a:lnTo>
                  <a:lnTo>
                    <a:pt x="1826" y="672"/>
                  </a:lnTo>
                  <a:lnTo>
                    <a:pt x="1922" y="480"/>
                  </a:lnTo>
                  <a:lnTo>
                    <a:pt x="1922" y="288"/>
                  </a:lnTo>
                  <a:lnTo>
                    <a:pt x="1826" y="144"/>
                  </a:lnTo>
                  <a:lnTo>
                    <a:pt x="1778" y="48"/>
                  </a:lnTo>
                  <a:lnTo>
                    <a:pt x="168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3" name="Google Shape;5363;p76"/>
            <p:cNvSpPr/>
            <p:nvPr/>
          </p:nvSpPr>
          <p:spPr>
            <a:xfrm>
              <a:off x="6795950" y="3555050"/>
              <a:ext cx="48050" cy="28825"/>
            </a:xfrm>
            <a:custGeom>
              <a:avLst/>
              <a:gdLst/>
              <a:ahLst/>
              <a:cxnLst/>
              <a:rect l="l" t="t" r="r" b="b"/>
              <a:pathLst>
                <a:path w="1922" h="1153" fill="none" extrusionOk="0">
                  <a:moveTo>
                    <a:pt x="1441" y="0"/>
                  </a:moveTo>
                  <a:lnTo>
                    <a:pt x="1441" y="0"/>
                  </a:lnTo>
                  <a:lnTo>
                    <a:pt x="1153" y="0"/>
                  </a:lnTo>
                  <a:lnTo>
                    <a:pt x="865" y="96"/>
                  </a:lnTo>
                  <a:lnTo>
                    <a:pt x="577" y="240"/>
                  </a:lnTo>
                  <a:lnTo>
                    <a:pt x="289" y="384"/>
                  </a:lnTo>
                  <a:lnTo>
                    <a:pt x="97" y="576"/>
                  </a:lnTo>
                  <a:lnTo>
                    <a:pt x="1" y="721"/>
                  </a:lnTo>
                  <a:lnTo>
                    <a:pt x="1" y="817"/>
                  </a:lnTo>
                  <a:lnTo>
                    <a:pt x="1" y="913"/>
                  </a:lnTo>
                  <a:lnTo>
                    <a:pt x="49" y="961"/>
                  </a:lnTo>
                  <a:lnTo>
                    <a:pt x="145" y="1057"/>
                  </a:lnTo>
                  <a:lnTo>
                    <a:pt x="145" y="1057"/>
                  </a:lnTo>
                  <a:lnTo>
                    <a:pt x="385" y="1153"/>
                  </a:lnTo>
                  <a:lnTo>
                    <a:pt x="625" y="1153"/>
                  </a:lnTo>
                  <a:lnTo>
                    <a:pt x="625" y="1153"/>
                  </a:lnTo>
                  <a:lnTo>
                    <a:pt x="913" y="1153"/>
                  </a:lnTo>
                  <a:lnTo>
                    <a:pt x="1201" y="1057"/>
                  </a:lnTo>
                  <a:lnTo>
                    <a:pt x="1441" y="961"/>
                  </a:lnTo>
                  <a:lnTo>
                    <a:pt x="1634" y="817"/>
                  </a:lnTo>
                  <a:lnTo>
                    <a:pt x="1826" y="672"/>
                  </a:lnTo>
                  <a:lnTo>
                    <a:pt x="1922" y="480"/>
                  </a:lnTo>
                  <a:lnTo>
                    <a:pt x="1922" y="288"/>
                  </a:lnTo>
                  <a:lnTo>
                    <a:pt x="1826" y="144"/>
                  </a:lnTo>
                  <a:lnTo>
                    <a:pt x="1826" y="144"/>
                  </a:lnTo>
                  <a:lnTo>
                    <a:pt x="1778" y="48"/>
                  </a:lnTo>
                  <a:lnTo>
                    <a:pt x="1682" y="0"/>
                  </a:lnTo>
                  <a:lnTo>
                    <a:pt x="14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4" name="Google Shape;5364;p76"/>
            <p:cNvSpPr/>
            <p:nvPr/>
          </p:nvSpPr>
          <p:spPr>
            <a:xfrm>
              <a:off x="7099725" y="3657100"/>
              <a:ext cx="34825" cy="56450"/>
            </a:xfrm>
            <a:custGeom>
              <a:avLst/>
              <a:gdLst/>
              <a:ahLst/>
              <a:cxnLst/>
              <a:rect l="l" t="t" r="r" b="b"/>
              <a:pathLst>
                <a:path w="1393" h="2258" extrusionOk="0">
                  <a:moveTo>
                    <a:pt x="288" y="0"/>
                  </a:moveTo>
                  <a:lnTo>
                    <a:pt x="192" y="96"/>
                  </a:lnTo>
                  <a:lnTo>
                    <a:pt x="144" y="192"/>
                  </a:lnTo>
                  <a:lnTo>
                    <a:pt x="96" y="336"/>
                  </a:lnTo>
                  <a:lnTo>
                    <a:pt x="0" y="721"/>
                  </a:lnTo>
                  <a:lnTo>
                    <a:pt x="48" y="1105"/>
                  </a:lnTo>
                  <a:lnTo>
                    <a:pt x="144" y="1537"/>
                  </a:lnTo>
                  <a:lnTo>
                    <a:pt x="288" y="1921"/>
                  </a:lnTo>
                  <a:lnTo>
                    <a:pt x="384" y="2065"/>
                  </a:lnTo>
                  <a:lnTo>
                    <a:pt x="528" y="2161"/>
                  </a:lnTo>
                  <a:lnTo>
                    <a:pt x="672"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5" name="Google Shape;5365;p76"/>
            <p:cNvSpPr/>
            <p:nvPr/>
          </p:nvSpPr>
          <p:spPr>
            <a:xfrm>
              <a:off x="7099725" y="3657100"/>
              <a:ext cx="34825" cy="56450"/>
            </a:xfrm>
            <a:custGeom>
              <a:avLst/>
              <a:gdLst/>
              <a:ahLst/>
              <a:cxnLst/>
              <a:rect l="l" t="t" r="r" b="b"/>
              <a:pathLst>
                <a:path w="1393" h="2258" fill="none" extrusionOk="0">
                  <a:moveTo>
                    <a:pt x="432" y="0"/>
                  </a:moveTo>
                  <a:lnTo>
                    <a:pt x="432" y="0"/>
                  </a:lnTo>
                  <a:lnTo>
                    <a:pt x="288" y="0"/>
                  </a:lnTo>
                  <a:lnTo>
                    <a:pt x="192" y="96"/>
                  </a:lnTo>
                  <a:lnTo>
                    <a:pt x="144" y="192"/>
                  </a:lnTo>
                  <a:lnTo>
                    <a:pt x="96" y="336"/>
                  </a:lnTo>
                  <a:lnTo>
                    <a:pt x="0" y="721"/>
                  </a:lnTo>
                  <a:lnTo>
                    <a:pt x="48" y="1105"/>
                  </a:lnTo>
                  <a:lnTo>
                    <a:pt x="48" y="1105"/>
                  </a:lnTo>
                  <a:lnTo>
                    <a:pt x="144" y="1537"/>
                  </a:lnTo>
                  <a:lnTo>
                    <a:pt x="288" y="1921"/>
                  </a:lnTo>
                  <a:lnTo>
                    <a:pt x="384" y="2065"/>
                  </a:lnTo>
                  <a:lnTo>
                    <a:pt x="528" y="2161"/>
                  </a:lnTo>
                  <a:lnTo>
                    <a:pt x="672" y="2257"/>
                  </a:lnTo>
                  <a:lnTo>
                    <a:pt x="817" y="2257"/>
                  </a:lnTo>
                  <a:lnTo>
                    <a:pt x="817" y="2257"/>
                  </a:lnTo>
                  <a:lnTo>
                    <a:pt x="817" y="2257"/>
                  </a:lnTo>
                  <a:lnTo>
                    <a:pt x="817"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lnTo>
                    <a:pt x="576" y="0"/>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6" name="Google Shape;5366;p76"/>
            <p:cNvSpPr/>
            <p:nvPr/>
          </p:nvSpPr>
          <p:spPr>
            <a:xfrm>
              <a:off x="7064900" y="3670300"/>
              <a:ext cx="24025" cy="39650"/>
            </a:xfrm>
            <a:custGeom>
              <a:avLst/>
              <a:gdLst/>
              <a:ahLst/>
              <a:cxnLst/>
              <a:rect l="l" t="t" r="r" b="b"/>
              <a:pathLst>
                <a:path w="961" h="1586" extrusionOk="0">
                  <a:moveTo>
                    <a:pt x="192" y="1"/>
                  </a:moveTo>
                  <a:lnTo>
                    <a:pt x="144" y="49"/>
                  </a:lnTo>
                  <a:lnTo>
                    <a:pt x="48" y="241"/>
                  </a:lnTo>
                  <a:lnTo>
                    <a:pt x="0" y="529"/>
                  </a:lnTo>
                  <a:lnTo>
                    <a:pt x="0" y="817"/>
                  </a:lnTo>
                  <a:lnTo>
                    <a:pt x="96" y="1105"/>
                  </a:lnTo>
                  <a:lnTo>
                    <a:pt x="192" y="1345"/>
                  </a:lnTo>
                  <a:lnTo>
                    <a:pt x="337" y="1537"/>
                  </a:lnTo>
                  <a:lnTo>
                    <a:pt x="481" y="1585"/>
                  </a:lnTo>
                  <a:lnTo>
                    <a:pt x="673" y="1585"/>
                  </a:lnTo>
                  <a:lnTo>
                    <a:pt x="769" y="1537"/>
                  </a:lnTo>
                  <a:lnTo>
                    <a:pt x="865" y="1489"/>
                  </a:lnTo>
                  <a:lnTo>
                    <a:pt x="913" y="1393"/>
                  </a:lnTo>
                  <a:lnTo>
                    <a:pt x="961" y="1153"/>
                  </a:lnTo>
                  <a:lnTo>
                    <a:pt x="961" y="913"/>
                  </a:lnTo>
                  <a:lnTo>
                    <a:pt x="865" y="625"/>
                  </a:lnTo>
                  <a:lnTo>
                    <a:pt x="769" y="385"/>
                  </a:lnTo>
                  <a:lnTo>
                    <a:pt x="577" y="145"/>
                  </a:lnTo>
                  <a:lnTo>
                    <a:pt x="3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7" name="Google Shape;5367;p76"/>
            <p:cNvSpPr/>
            <p:nvPr/>
          </p:nvSpPr>
          <p:spPr>
            <a:xfrm>
              <a:off x="7064900" y="3670300"/>
              <a:ext cx="24025" cy="39650"/>
            </a:xfrm>
            <a:custGeom>
              <a:avLst/>
              <a:gdLst/>
              <a:ahLst/>
              <a:cxnLst/>
              <a:rect l="l" t="t" r="r" b="b"/>
              <a:pathLst>
                <a:path w="961" h="1586" fill="none" extrusionOk="0">
                  <a:moveTo>
                    <a:pt x="289" y="1"/>
                  </a:moveTo>
                  <a:lnTo>
                    <a:pt x="289" y="1"/>
                  </a:lnTo>
                  <a:lnTo>
                    <a:pt x="192" y="1"/>
                  </a:lnTo>
                  <a:lnTo>
                    <a:pt x="144" y="49"/>
                  </a:lnTo>
                  <a:lnTo>
                    <a:pt x="48" y="241"/>
                  </a:lnTo>
                  <a:lnTo>
                    <a:pt x="0" y="529"/>
                  </a:lnTo>
                  <a:lnTo>
                    <a:pt x="0" y="817"/>
                  </a:lnTo>
                  <a:lnTo>
                    <a:pt x="0" y="817"/>
                  </a:lnTo>
                  <a:lnTo>
                    <a:pt x="96" y="1105"/>
                  </a:lnTo>
                  <a:lnTo>
                    <a:pt x="192" y="1345"/>
                  </a:lnTo>
                  <a:lnTo>
                    <a:pt x="337" y="1537"/>
                  </a:lnTo>
                  <a:lnTo>
                    <a:pt x="481" y="1585"/>
                  </a:lnTo>
                  <a:lnTo>
                    <a:pt x="577" y="1585"/>
                  </a:lnTo>
                  <a:lnTo>
                    <a:pt x="577" y="1585"/>
                  </a:lnTo>
                  <a:lnTo>
                    <a:pt x="577" y="1585"/>
                  </a:lnTo>
                  <a:lnTo>
                    <a:pt x="577" y="1585"/>
                  </a:lnTo>
                  <a:lnTo>
                    <a:pt x="673" y="1585"/>
                  </a:lnTo>
                  <a:lnTo>
                    <a:pt x="769" y="1537"/>
                  </a:lnTo>
                  <a:lnTo>
                    <a:pt x="865" y="1489"/>
                  </a:lnTo>
                  <a:lnTo>
                    <a:pt x="913" y="1393"/>
                  </a:lnTo>
                  <a:lnTo>
                    <a:pt x="961" y="1153"/>
                  </a:lnTo>
                  <a:lnTo>
                    <a:pt x="961" y="913"/>
                  </a:lnTo>
                  <a:lnTo>
                    <a:pt x="865" y="625"/>
                  </a:lnTo>
                  <a:lnTo>
                    <a:pt x="769" y="385"/>
                  </a:lnTo>
                  <a:lnTo>
                    <a:pt x="577" y="145"/>
                  </a:lnTo>
                  <a:lnTo>
                    <a:pt x="385" y="1"/>
                  </a:lnTo>
                  <a:lnTo>
                    <a:pt x="385" y="1"/>
                  </a:lnTo>
                  <a:lnTo>
                    <a:pt x="2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8" name="Google Shape;5368;p76"/>
            <p:cNvSpPr/>
            <p:nvPr/>
          </p:nvSpPr>
          <p:spPr>
            <a:xfrm>
              <a:off x="7085300" y="39284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9" name="Google Shape;5369;p76"/>
            <p:cNvSpPr/>
            <p:nvPr/>
          </p:nvSpPr>
          <p:spPr>
            <a:xfrm>
              <a:off x="7094900" y="39212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0" name="Google Shape;5370;p76"/>
            <p:cNvSpPr/>
            <p:nvPr/>
          </p:nvSpPr>
          <p:spPr>
            <a:xfrm>
              <a:off x="6737125" y="3884025"/>
              <a:ext cx="141700" cy="93650"/>
            </a:xfrm>
            <a:custGeom>
              <a:avLst/>
              <a:gdLst/>
              <a:ahLst/>
              <a:cxnLst/>
              <a:rect l="l" t="t" r="r" b="b"/>
              <a:pathLst>
                <a:path w="5668" h="3746" extrusionOk="0">
                  <a:moveTo>
                    <a:pt x="1201" y="0"/>
                  </a:moveTo>
                  <a:lnTo>
                    <a:pt x="913" y="48"/>
                  </a:lnTo>
                  <a:lnTo>
                    <a:pt x="721" y="144"/>
                  </a:lnTo>
                  <a:lnTo>
                    <a:pt x="481" y="288"/>
                  </a:lnTo>
                  <a:lnTo>
                    <a:pt x="337" y="480"/>
                  </a:lnTo>
                  <a:lnTo>
                    <a:pt x="193" y="720"/>
                  </a:lnTo>
                  <a:lnTo>
                    <a:pt x="97" y="1009"/>
                  </a:lnTo>
                  <a:lnTo>
                    <a:pt x="0" y="1297"/>
                  </a:lnTo>
                  <a:lnTo>
                    <a:pt x="0" y="1585"/>
                  </a:lnTo>
                  <a:lnTo>
                    <a:pt x="49" y="1873"/>
                  </a:lnTo>
                  <a:lnTo>
                    <a:pt x="145" y="2161"/>
                  </a:lnTo>
                  <a:lnTo>
                    <a:pt x="241" y="2497"/>
                  </a:lnTo>
                  <a:lnTo>
                    <a:pt x="481" y="2737"/>
                  </a:lnTo>
                  <a:lnTo>
                    <a:pt x="721" y="3026"/>
                  </a:lnTo>
                  <a:lnTo>
                    <a:pt x="1057" y="3266"/>
                  </a:lnTo>
                  <a:lnTo>
                    <a:pt x="1441" y="3458"/>
                  </a:lnTo>
                  <a:lnTo>
                    <a:pt x="1873" y="3602"/>
                  </a:lnTo>
                  <a:lnTo>
                    <a:pt x="2546" y="3698"/>
                  </a:lnTo>
                  <a:lnTo>
                    <a:pt x="3170" y="3746"/>
                  </a:lnTo>
                  <a:lnTo>
                    <a:pt x="3698" y="3746"/>
                  </a:lnTo>
                  <a:lnTo>
                    <a:pt x="4131" y="3650"/>
                  </a:lnTo>
                  <a:lnTo>
                    <a:pt x="4515" y="3458"/>
                  </a:lnTo>
                  <a:lnTo>
                    <a:pt x="4851" y="3266"/>
                  </a:lnTo>
                  <a:lnTo>
                    <a:pt x="5139" y="3026"/>
                  </a:lnTo>
                  <a:lnTo>
                    <a:pt x="5331" y="2786"/>
                  </a:lnTo>
                  <a:lnTo>
                    <a:pt x="5475" y="2497"/>
                  </a:lnTo>
                  <a:lnTo>
                    <a:pt x="5619" y="2161"/>
                  </a:lnTo>
                  <a:lnTo>
                    <a:pt x="5667" y="1873"/>
                  </a:lnTo>
                  <a:lnTo>
                    <a:pt x="5667" y="1585"/>
                  </a:lnTo>
                  <a:lnTo>
                    <a:pt x="5667" y="1345"/>
                  </a:lnTo>
                  <a:lnTo>
                    <a:pt x="5571" y="1105"/>
                  </a:lnTo>
                  <a:lnTo>
                    <a:pt x="5475" y="864"/>
                  </a:lnTo>
                  <a:lnTo>
                    <a:pt x="5379" y="720"/>
                  </a:lnTo>
                  <a:lnTo>
                    <a:pt x="5091" y="528"/>
                  </a:lnTo>
                  <a:lnTo>
                    <a:pt x="4803" y="480"/>
                  </a:lnTo>
                  <a:lnTo>
                    <a:pt x="4515" y="480"/>
                  </a:lnTo>
                  <a:lnTo>
                    <a:pt x="4227" y="576"/>
                  </a:lnTo>
                  <a:lnTo>
                    <a:pt x="3746" y="816"/>
                  </a:lnTo>
                  <a:lnTo>
                    <a:pt x="3506" y="913"/>
                  </a:lnTo>
                  <a:lnTo>
                    <a:pt x="3266" y="1009"/>
                  </a:lnTo>
                  <a:lnTo>
                    <a:pt x="3074" y="961"/>
                  </a:lnTo>
                  <a:lnTo>
                    <a:pt x="2882" y="864"/>
                  </a:lnTo>
                  <a:lnTo>
                    <a:pt x="2546" y="480"/>
                  </a:lnTo>
                  <a:lnTo>
                    <a:pt x="2306" y="336"/>
                  </a:lnTo>
                  <a:lnTo>
                    <a:pt x="2066" y="144"/>
                  </a:lnTo>
                  <a:lnTo>
                    <a:pt x="1681" y="48"/>
                  </a:lnTo>
                  <a:lnTo>
                    <a:pt x="120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1" name="Google Shape;5371;p76"/>
            <p:cNvSpPr/>
            <p:nvPr/>
          </p:nvSpPr>
          <p:spPr>
            <a:xfrm>
              <a:off x="6737125" y="3884025"/>
              <a:ext cx="141700" cy="93650"/>
            </a:xfrm>
            <a:custGeom>
              <a:avLst/>
              <a:gdLst/>
              <a:ahLst/>
              <a:cxnLst/>
              <a:rect l="l" t="t" r="r" b="b"/>
              <a:pathLst>
                <a:path w="5668" h="3746" fill="none" extrusionOk="0">
                  <a:moveTo>
                    <a:pt x="1201" y="0"/>
                  </a:moveTo>
                  <a:lnTo>
                    <a:pt x="1201" y="0"/>
                  </a:lnTo>
                  <a:lnTo>
                    <a:pt x="1681" y="48"/>
                  </a:lnTo>
                  <a:lnTo>
                    <a:pt x="2066" y="144"/>
                  </a:lnTo>
                  <a:lnTo>
                    <a:pt x="2306" y="336"/>
                  </a:lnTo>
                  <a:lnTo>
                    <a:pt x="2546" y="480"/>
                  </a:lnTo>
                  <a:lnTo>
                    <a:pt x="2546" y="480"/>
                  </a:lnTo>
                  <a:lnTo>
                    <a:pt x="2882" y="864"/>
                  </a:lnTo>
                  <a:lnTo>
                    <a:pt x="3074" y="961"/>
                  </a:lnTo>
                  <a:lnTo>
                    <a:pt x="3266" y="1009"/>
                  </a:lnTo>
                  <a:lnTo>
                    <a:pt x="3266" y="1009"/>
                  </a:lnTo>
                  <a:lnTo>
                    <a:pt x="3506" y="913"/>
                  </a:lnTo>
                  <a:lnTo>
                    <a:pt x="3746" y="816"/>
                  </a:lnTo>
                  <a:lnTo>
                    <a:pt x="4227" y="576"/>
                  </a:lnTo>
                  <a:lnTo>
                    <a:pt x="4515" y="480"/>
                  </a:lnTo>
                  <a:lnTo>
                    <a:pt x="4803" y="480"/>
                  </a:lnTo>
                  <a:lnTo>
                    <a:pt x="5091" y="528"/>
                  </a:lnTo>
                  <a:lnTo>
                    <a:pt x="5379" y="720"/>
                  </a:lnTo>
                  <a:lnTo>
                    <a:pt x="5379" y="720"/>
                  </a:lnTo>
                  <a:lnTo>
                    <a:pt x="5475" y="864"/>
                  </a:lnTo>
                  <a:lnTo>
                    <a:pt x="5571" y="1105"/>
                  </a:lnTo>
                  <a:lnTo>
                    <a:pt x="5667" y="1345"/>
                  </a:lnTo>
                  <a:lnTo>
                    <a:pt x="5667" y="1585"/>
                  </a:lnTo>
                  <a:lnTo>
                    <a:pt x="5667" y="1873"/>
                  </a:lnTo>
                  <a:lnTo>
                    <a:pt x="5619" y="2161"/>
                  </a:lnTo>
                  <a:lnTo>
                    <a:pt x="5475" y="2497"/>
                  </a:lnTo>
                  <a:lnTo>
                    <a:pt x="5331" y="2786"/>
                  </a:lnTo>
                  <a:lnTo>
                    <a:pt x="5139" y="3026"/>
                  </a:lnTo>
                  <a:lnTo>
                    <a:pt x="4851" y="3266"/>
                  </a:lnTo>
                  <a:lnTo>
                    <a:pt x="4515" y="3458"/>
                  </a:lnTo>
                  <a:lnTo>
                    <a:pt x="4131" y="3650"/>
                  </a:lnTo>
                  <a:lnTo>
                    <a:pt x="3698" y="3746"/>
                  </a:lnTo>
                  <a:lnTo>
                    <a:pt x="3170" y="3746"/>
                  </a:lnTo>
                  <a:lnTo>
                    <a:pt x="2546" y="3698"/>
                  </a:lnTo>
                  <a:lnTo>
                    <a:pt x="1873" y="3602"/>
                  </a:lnTo>
                  <a:lnTo>
                    <a:pt x="1873" y="3602"/>
                  </a:lnTo>
                  <a:lnTo>
                    <a:pt x="1441" y="3458"/>
                  </a:lnTo>
                  <a:lnTo>
                    <a:pt x="1057" y="3266"/>
                  </a:lnTo>
                  <a:lnTo>
                    <a:pt x="721" y="3026"/>
                  </a:lnTo>
                  <a:lnTo>
                    <a:pt x="481" y="2737"/>
                  </a:lnTo>
                  <a:lnTo>
                    <a:pt x="241" y="2497"/>
                  </a:lnTo>
                  <a:lnTo>
                    <a:pt x="145" y="2161"/>
                  </a:lnTo>
                  <a:lnTo>
                    <a:pt x="49" y="1873"/>
                  </a:lnTo>
                  <a:lnTo>
                    <a:pt x="0" y="1585"/>
                  </a:lnTo>
                  <a:lnTo>
                    <a:pt x="0" y="1297"/>
                  </a:lnTo>
                  <a:lnTo>
                    <a:pt x="97" y="1009"/>
                  </a:lnTo>
                  <a:lnTo>
                    <a:pt x="193" y="720"/>
                  </a:lnTo>
                  <a:lnTo>
                    <a:pt x="337" y="480"/>
                  </a:lnTo>
                  <a:lnTo>
                    <a:pt x="481" y="288"/>
                  </a:lnTo>
                  <a:lnTo>
                    <a:pt x="721" y="144"/>
                  </a:lnTo>
                  <a:lnTo>
                    <a:pt x="913" y="48"/>
                  </a:lnTo>
                  <a:lnTo>
                    <a:pt x="12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2" name="Google Shape;5372;p76"/>
            <p:cNvSpPr/>
            <p:nvPr/>
          </p:nvSpPr>
          <p:spPr>
            <a:xfrm>
              <a:off x="6764750" y="3923625"/>
              <a:ext cx="114075" cy="54050"/>
            </a:xfrm>
            <a:custGeom>
              <a:avLst/>
              <a:gdLst/>
              <a:ahLst/>
              <a:cxnLst/>
              <a:rect l="l" t="t" r="r" b="b"/>
              <a:pathLst>
                <a:path w="4563" h="2162" extrusionOk="0">
                  <a:moveTo>
                    <a:pt x="3314" y="1"/>
                  </a:moveTo>
                  <a:lnTo>
                    <a:pt x="2737" y="49"/>
                  </a:lnTo>
                  <a:lnTo>
                    <a:pt x="2257" y="97"/>
                  </a:lnTo>
                  <a:lnTo>
                    <a:pt x="1777" y="241"/>
                  </a:lnTo>
                  <a:lnTo>
                    <a:pt x="1297" y="433"/>
                  </a:lnTo>
                  <a:lnTo>
                    <a:pt x="913" y="721"/>
                  </a:lnTo>
                  <a:lnTo>
                    <a:pt x="528" y="1009"/>
                  </a:lnTo>
                  <a:lnTo>
                    <a:pt x="240" y="1346"/>
                  </a:lnTo>
                  <a:lnTo>
                    <a:pt x="0" y="1682"/>
                  </a:lnTo>
                  <a:lnTo>
                    <a:pt x="336" y="1874"/>
                  </a:lnTo>
                  <a:lnTo>
                    <a:pt x="768" y="2018"/>
                  </a:lnTo>
                  <a:lnTo>
                    <a:pt x="1249" y="2114"/>
                  </a:lnTo>
                  <a:lnTo>
                    <a:pt x="1681"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lnTo>
                    <a:pt x="3938" y="97"/>
                  </a:lnTo>
                  <a:lnTo>
                    <a:pt x="3314"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3" name="Google Shape;5373;p76"/>
            <p:cNvSpPr/>
            <p:nvPr/>
          </p:nvSpPr>
          <p:spPr>
            <a:xfrm>
              <a:off x="6764750" y="3923625"/>
              <a:ext cx="114075" cy="54050"/>
            </a:xfrm>
            <a:custGeom>
              <a:avLst/>
              <a:gdLst/>
              <a:ahLst/>
              <a:cxnLst/>
              <a:rect l="l" t="t" r="r" b="b"/>
              <a:pathLst>
                <a:path w="4563" h="2162" fill="none" extrusionOk="0">
                  <a:moveTo>
                    <a:pt x="4562" y="241"/>
                  </a:moveTo>
                  <a:lnTo>
                    <a:pt x="4562" y="241"/>
                  </a:lnTo>
                  <a:lnTo>
                    <a:pt x="3938" y="97"/>
                  </a:lnTo>
                  <a:lnTo>
                    <a:pt x="3314" y="1"/>
                  </a:lnTo>
                  <a:lnTo>
                    <a:pt x="3314" y="1"/>
                  </a:lnTo>
                  <a:lnTo>
                    <a:pt x="2737" y="49"/>
                  </a:lnTo>
                  <a:lnTo>
                    <a:pt x="2257" y="97"/>
                  </a:lnTo>
                  <a:lnTo>
                    <a:pt x="1777" y="241"/>
                  </a:lnTo>
                  <a:lnTo>
                    <a:pt x="1297" y="433"/>
                  </a:lnTo>
                  <a:lnTo>
                    <a:pt x="913" y="721"/>
                  </a:lnTo>
                  <a:lnTo>
                    <a:pt x="528" y="1009"/>
                  </a:lnTo>
                  <a:lnTo>
                    <a:pt x="240" y="1346"/>
                  </a:lnTo>
                  <a:lnTo>
                    <a:pt x="0" y="1682"/>
                  </a:lnTo>
                  <a:lnTo>
                    <a:pt x="0" y="1682"/>
                  </a:lnTo>
                  <a:lnTo>
                    <a:pt x="336" y="1874"/>
                  </a:lnTo>
                  <a:lnTo>
                    <a:pt x="768" y="2018"/>
                  </a:lnTo>
                  <a:lnTo>
                    <a:pt x="768" y="2018"/>
                  </a:lnTo>
                  <a:lnTo>
                    <a:pt x="1249" y="2114"/>
                  </a:lnTo>
                  <a:lnTo>
                    <a:pt x="1681" y="2162"/>
                  </a:lnTo>
                  <a:lnTo>
                    <a:pt x="2113"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4" name="Google Shape;5374;p76"/>
            <p:cNvSpPr/>
            <p:nvPr/>
          </p:nvSpPr>
          <p:spPr>
            <a:xfrm>
              <a:off x="6753925" y="3884025"/>
              <a:ext cx="121300" cy="49250"/>
            </a:xfrm>
            <a:custGeom>
              <a:avLst/>
              <a:gdLst/>
              <a:ahLst/>
              <a:cxnLst/>
              <a:rect l="l" t="t" r="r" b="b"/>
              <a:pathLst>
                <a:path w="4852" h="1970" extrusionOk="0">
                  <a:moveTo>
                    <a:pt x="529" y="0"/>
                  </a:moveTo>
                  <a:lnTo>
                    <a:pt x="241" y="48"/>
                  </a:lnTo>
                  <a:lnTo>
                    <a:pt x="1" y="192"/>
                  </a:lnTo>
                  <a:lnTo>
                    <a:pt x="145" y="528"/>
                  </a:lnTo>
                  <a:lnTo>
                    <a:pt x="337" y="864"/>
                  </a:lnTo>
                  <a:lnTo>
                    <a:pt x="577" y="1153"/>
                  </a:lnTo>
                  <a:lnTo>
                    <a:pt x="865" y="1441"/>
                  </a:lnTo>
                  <a:lnTo>
                    <a:pt x="1201" y="1633"/>
                  </a:lnTo>
                  <a:lnTo>
                    <a:pt x="1634" y="1825"/>
                  </a:lnTo>
                  <a:lnTo>
                    <a:pt x="2066" y="1921"/>
                  </a:lnTo>
                  <a:lnTo>
                    <a:pt x="2498" y="1969"/>
                  </a:lnTo>
                  <a:lnTo>
                    <a:pt x="2882" y="1969"/>
                  </a:lnTo>
                  <a:lnTo>
                    <a:pt x="3219" y="1921"/>
                  </a:lnTo>
                  <a:lnTo>
                    <a:pt x="3555" y="1825"/>
                  </a:lnTo>
                  <a:lnTo>
                    <a:pt x="3843" y="1681"/>
                  </a:lnTo>
                  <a:lnTo>
                    <a:pt x="4131" y="1537"/>
                  </a:lnTo>
                  <a:lnTo>
                    <a:pt x="4419" y="1345"/>
                  </a:lnTo>
                  <a:lnTo>
                    <a:pt x="4659" y="1153"/>
                  </a:lnTo>
                  <a:lnTo>
                    <a:pt x="4851" y="913"/>
                  </a:lnTo>
                  <a:lnTo>
                    <a:pt x="4707" y="720"/>
                  </a:lnTo>
                  <a:lnTo>
                    <a:pt x="4419" y="528"/>
                  </a:lnTo>
                  <a:lnTo>
                    <a:pt x="4131" y="480"/>
                  </a:lnTo>
                  <a:lnTo>
                    <a:pt x="3843" y="480"/>
                  </a:lnTo>
                  <a:lnTo>
                    <a:pt x="3555" y="576"/>
                  </a:lnTo>
                  <a:lnTo>
                    <a:pt x="3074" y="816"/>
                  </a:lnTo>
                  <a:lnTo>
                    <a:pt x="2834" y="913"/>
                  </a:lnTo>
                  <a:lnTo>
                    <a:pt x="2594" y="1009"/>
                  </a:lnTo>
                  <a:lnTo>
                    <a:pt x="2402" y="961"/>
                  </a:lnTo>
                  <a:lnTo>
                    <a:pt x="2210" y="864"/>
                  </a:lnTo>
                  <a:lnTo>
                    <a:pt x="1874" y="528"/>
                  </a:lnTo>
                  <a:lnTo>
                    <a:pt x="1682" y="336"/>
                  </a:lnTo>
                  <a:lnTo>
                    <a:pt x="1394" y="144"/>
                  </a:lnTo>
                  <a:lnTo>
                    <a:pt x="1009" y="48"/>
                  </a:lnTo>
                  <a:lnTo>
                    <a:pt x="529"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5" name="Google Shape;5375;p76"/>
            <p:cNvSpPr/>
            <p:nvPr/>
          </p:nvSpPr>
          <p:spPr>
            <a:xfrm>
              <a:off x="6876400" y="3926025"/>
              <a:ext cx="78075" cy="63675"/>
            </a:xfrm>
            <a:custGeom>
              <a:avLst/>
              <a:gdLst/>
              <a:ahLst/>
              <a:cxnLst/>
              <a:rect l="l" t="t" r="r" b="b"/>
              <a:pathLst>
                <a:path w="3123" h="2547" extrusionOk="0">
                  <a:moveTo>
                    <a:pt x="1297" y="1"/>
                  </a:moveTo>
                  <a:lnTo>
                    <a:pt x="865" y="49"/>
                  </a:lnTo>
                  <a:lnTo>
                    <a:pt x="529" y="193"/>
                  </a:lnTo>
                  <a:lnTo>
                    <a:pt x="385" y="289"/>
                  </a:lnTo>
                  <a:lnTo>
                    <a:pt x="241" y="433"/>
                  </a:lnTo>
                  <a:lnTo>
                    <a:pt x="144" y="577"/>
                  </a:lnTo>
                  <a:lnTo>
                    <a:pt x="48" y="721"/>
                  </a:lnTo>
                  <a:lnTo>
                    <a:pt x="0" y="961"/>
                  </a:lnTo>
                  <a:lnTo>
                    <a:pt x="0" y="1202"/>
                  </a:lnTo>
                  <a:lnTo>
                    <a:pt x="96" y="1442"/>
                  </a:lnTo>
                  <a:lnTo>
                    <a:pt x="193" y="1682"/>
                  </a:lnTo>
                  <a:lnTo>
                    <a:pt x="385" y="1922"/>
                  </a:lnTo>
                  <a:lnTo>
                    <a:pt x="577" y="2114"/>
                  </a:lnTo>
                  <a:lnTo>
                    <a:pt x="865" y="2306"/>
                  </a:lnTo>
                  <a:lnTo>
                    <a:pt x="1153" y="2450"/>
                  </a:lnTo>
                  <a:lnTo>
                    <a:pt x="1489" y="2546"/>
                  </a:lnTo>
                  <a:lnTo>
                    <a:pt x="1825" y="2546"/>
                  </a:lnTo>
                  <a:lnTo>
                    <a:pt x="2258" y="2498"/>
                  </a:lnTo>
                  <a:lnTo>
                    <a:pt x="2594" y="2354"/>
                  </a:lnTo>
                  <a:lnTo>
                    <a:pt x="2786" y="2258"/>
                  </a:lnTo>
                  <a:lnTo>
                    <a:pt x="2882" y="2162"/>
                  </a:lnTo>
                  <a:lnTo>
                    <a:pt x="2978" y="2018"/>
                  </a:lnTo>
                  <a:lnTo>
                    <a:pt x="3074" y="1826"/>
                  </a:lnTo>
                  <a:lnTo>
                    <a:pt x="3122" y="1586"/>
                  </a:lnTo>
                  <a:lnTo>
                    <a:pt x="3122" y="1346"/>
                  </a:lnTo>
                  <a:lnTo>
                    <a:pt x="3074" y="1106"/>
                  </a:lnTo>
                  <a:lnTo>
                    <a:pt x="2930" y="865"/>
                  </a:lnTo>
                  <a:lnTo>
                    <a:pt x="2786" y="625"/>
                  </a:lnTo>
                  <a:lnTo>
                    <a:pt x="2546" y="433"/>
                  </a:lnTo>
                  <a:lnTo>
                    <a:pt x="2306" y="289"/>
                  </a:lnTo>
                  <a:lnTo>
                    <a:pt x="2017" y="145"/>
                  </a:lnTo>
                  <a:lnTo>
                    <a:pt x="1633" y="49"/>
                  </a:lnTo>
                  <a:lnTo>
                    <a:pt x="1297"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6" name="Google Shape;5376;p76"/>
            <p:cNvSpPr/>
            <p:nvPr/>
          </p:nvSpPr>
          <p:spPr>
            <a:xfrm>
              <a:off x="6876400" y="3926025"/>
              <a:ext cx="78075" cy="63675"/>
            </a:xfrm>
            <a:custGeom>
              <a:avLst/>
              <a:gdLst/>
              <a:ahLst/>
              <a:cxnLst/>
              <a:rect l="l" t="t" r="r" b="b"/>
              <a:pathLst>
                <a:path w="3123" h="2547" fill="none" extrusionOk="0">
                  <a:moveTo>
                    <a:pt x="1297" y="1"/>
                  </a:moveTo>
                  <a:lnTo>
                    <a:pt x="1297" y="1"/>
                  </a:lnTo>
                  <a:lnTo>
                    <a:pt x="865" y="49"/>
                  </a:lnTo>
                  <a:lnTo>
                    <a:pt x="529" y="193"/>
                  </a:lnTo>
                  <a:lnTo>
                    <a:pt x="385" y="289"/>
                  </a:lnTo>
                  <a:lnTo>
                    <a:pt x="241" y="433"/>
                  </a:lnTo>
                  <a:lnTo>
                    <a:pt x="144" y="577"/>
                  </a:lnTo>
                  <a:lnTo>
                    <a:pt x="48" y="721"/>
                  </a:lnTo>
                  <a:lnTo>
                    <a:pt x="48" y="721"/>
                  </a:lnTo>
                  <a:lnTo>
                    <a:pt x="0" y="961"/>
                  </a:lnTo>
                  <a:lnTo>
                    <a:pt x="0" y="1202"/>
                  </a:lnTo>
                  <a:lnTo>
                    <a:pt x="96" y="1442"/>
                  </a:lnTo>
                  <a:lnTo>
                    <a:pt x="193" y="1682"/>
                  </a:lnTo>
                  <a:lnTo>
                    <a:pt x="385" y="1922"/>
                  </a:lnTo>
                  <a:lnTo>
                    <a:pt x="577" y="2114"/>
                  </a:lnTo>
                  <a:lnTo>
                    <a:pt x="865" y="2306"/>
                  </a:lnTo>
                  <a:lnTo>
                    <a:pt x="1153" y="2450"/>
                  </a:lnTo>
                  <a:lnTo>
                    <a:pt x="1153" y="2450"/>
                  </a:lnTo>
                  <a:lnTo>
                    <a:pt x="1489" y="2546"/>
                  </a:lnTo>
                  <a:lnTo>
                    <a:pt x="1825" y="2546"/>
                  </a:lnTo>
                  <a:lnTo>
                    <a:pt x="1825" y="2546"/>
                  </a:lnTo>
                  <a:lnTo>
                    <a:pt x="2258" y="2498"/>
                  </a:lnTo>
                  <a:lnTo>
                    <a:pt x="2594" y="2354"/>
                  </a:lnTo>
                  <a:lnTo>
                    <a:pt x="2786" y="2258"/>
                  </a:lnTo>
                  <a:lnTo>
                    <a:pt x="2882" y="2162"/>
                  </a:lnTo>
                  <a:lnTo>
                    <a:pt x="2978" y="2018"/>
                  </a:lnTo>
                  <a:lnTo>
                    <a:pt x="3074" y="1826"/>
                  </a:lnTo>
                  <a:lnTo>
                    <a:pt x="3074" y="1826"/>
                  </a:lnTo>
                  <a:lnTo>
                    <a:pt x="3122" y="1586"/>
                  </a:lnTo>
                  <a:lnTo>
                    <a:pt x="3122" y="1346"/>
                  </a:lnTo>
                  <a:lnTo>
                    <a:pt x="3074" y="1106"/>
                  </a:lnTo>
                  <a:lnTo>
                    <a:pt x="2930" y="865"/>
                  </a:lnTo>
                  <a:lnTo>
                    <a:pt x="2786" y="625"/>
                  </a:lnTo>
                  <a:lnTo>
                    <a:pt x="2546" y="433"/>
                  </a:lnTo>
                  <a:lnTo>
                    <a:pt x="2306" y="289"/>
                  </a:lnTo>
                  <a:lnTo>
                    <a:pt x="2017" y="145"/>
                  </a:lnTo>
                  <a:lnTo>
                    <a:pt x="2017" y="145"/>
                  </a:lnTo>
                  <a:lnTo>
                    <a:pt x="1633" y="49"/>
                  </a:lnTo>
                  <a:lnTo>
                    <a:pt x="12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7" name="Google Shape;5377;p76"/>
            <p:cNvSpPr/>
            <p:nvPr/>
          </p:nvSpPr>
          <p:spPr>
            <a:xfrm>
              <a:off x="6716725" y="3707525"/>
              <a:ext cx="78050" cy="33650"/>
            </a:xfrm>
            <a:custGeom>
              <a:avLst/>
              <a:gdLst/>
              <a:ahLst/>
              <a:cxnLst/>
              <a:rect l="l" t="t" r="r" b="b"/>
              <a:pathLst>
                <a:path w="3122" h="1346" extrusionOk="0">
                  <a:moveTo>
                    <a:pt x="1633" y="0"/>
                  </a:moveTo>
                  <a:lnTo>
                    <a:pt x="1249" y="48"/>
                  </a:lnTo>
                  <a:lnTo>
                    <a:pt x="865" y="144"/>
                  </a:lnTo>
                  <a:lnTo>
                    <a:pt x="528" y="337"/>
                  </a:lnTo>
                  <a:lnTo>
                    <a:pt x="240" y="673"/>
                  </a:lnTo>
                  <a:lnTo>
                    <a:pt x="0" y="1009"/>
                  </a:lnTo>
                  <a:lnTo>
                    <a:pt x="0" y="1153"/>
                  </a:lnTo>
                  <a:lnTo>
                    <a:pt x="48" y="1249"/>
                  </a:lnTo>
                  <a:lnTo>
                    <a:pt x="144" y="1249"/>
                  </a:lnTo>
                  <a:lnTo>
                    <a:pt x="240" y="1153"/>
                  </a:lnTo>
                  <a:lnTo>
                    <a:pt x="480" y="865"/>
                  </a:lnTo>
                  <a:lnTo>
                    <a:pt x="816" y="625"/>
                  </a:lnTo>
                  <a:lnTo>
                    <a:pt x="1153" y="481"/>
                  </a:lnTo>
                  <a:lnTo>
                    <a:pt x="1537" y="385"/>
                  </a:lnTo>
                  <a:lnTo>
                    <a:pt x="1921" y="433"/>
                  </a:lnTo>
                  <a:lnTo>
                    <a:pt x="2113" y="481"/>
                  </a:lnTo>
                  <a:lnTo>
                    <a:pt x="2257" y="529"/>
                  </a:lnTo>
                  <a:lnTo>
                    <a:pt x="2449" y="673"/>
                  </a:lnTo>
                  <a:lnTo>
                    <a:pt x="2593" y="865"/>
                  </a:lnTo>
                  <a:lnTo>
                    <a:pt x="2689" y="1009"/>
                  </a:lnTo>
                  <a:lnTo>
                    <a:pt x="2786" y="1249"/>
                  </a:lnTo>
                  <a:lnTo>
                    <a:pt x="2834" y="1297"/>
                  </a:lnTo>
                  <a:lnTo>
                    <a:pt x="2882" y="1345"/>
                  </a:lnTo>
                  <a:lnTo>
                    <a:pt x="3026" y="1345"/>
                  </a:lnTo>
                  <a:lnTo>
                    <a:pt x="3122" y="1249"/>
                  </a:lnTo>
                  <a:lnTo>
                    <a:pt x="3122" y="1201"/>
                  </a:lnTo>
                  <a:lnTo>
                    <a:pt x="3122" y="1153"/>
                  </a:lnTo>
                  <a:lnTo>
                    <a:pt x="2930" y="769"/>
                  </a:lnTo>
                  <a:lnTo>
                    <a:pt x="2786" y="577"/>
                  </a:lnTo>
                  <a:lnTo>
                    <a:pt x="2641" y="433"/>
                  </a:lnTo>
                  <a:lnTo>
                    <a:pt x="2353" y="192"/>
                  </a:lnTo>
                  <a:lnTo>
                    <a:pt x="2017"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8" name="Google Shape;5378;p76"/>
            <p:cNvSpPr/>
            <p:nvPr/>
          </p:nvSpPr>
          <p:spPr>
            <a:xfrm>
              <a:off x="6904000" y="3748350"/>
              <a:ext cx="72075" cy="46850"/>
            </a:xfrm>
            <a:custGeom>
              <a:avLst/>
              <a:gdLst/>
              <a:ahLst/>
              <a:cxnLst/>
              <a:rect l="l" t="t" r="r" b="b"/>
              <a:pathLst>
                <a:path w="2883" h="1874" extrusionOk="0">
                  <a:moveTo>
                    <a:pt x="1010" y="0"/>
                  </a:moveTo>
                  <a:lnTo>
                    <a:pt x="769" y="48"/>
                  </a:lnTo>
                  <a:lnTo>
                    <a:pt x="529" y="96"/>
                  </a:lnTo>
                  <a:lnTo>
                    <a:pt x="289" y="192"/>
                  </a:lnTo>
                  <a:lnTo>
                    <a:pt x="97" y="336"/>
                  </a:lnTo>
                  <a:lnTo>
                    <a:pt x="49" y="384"/>
                  </a:lnTo>
                  <a:lnTo>
                    <a:pt x="1" y="432"/>
                  </a:lnTo>
                  <a:lnTo>
                    <a:pt x="49" y="576"/>
                  </a:lnTo>
                  <a:lnTo>
                    <a:pt x="145" y="625"/>
                  </a:lnTo>
                  <a:lnTo>
                    <a:pt x="241" y="625"/>
                  </a:lnTo>
                  <a:lnTo>
                    <a:pt x="289" y="576"/>
                  </a:lnTo>
                  <a:lnTo>
                    <a:pt x="481" y="480"/>
                  </a:lnTo>
                  <a:lnTo>
                    <a:pt x="625" y="432"/>
                  </a:lnTo>
                  <a:lnTo>
                    <a:pt x="817" y="384"/>
                  </a:lnTo>
                  <a:lnTo>
                    <a:pt x="1010" y="336"/>
                  </a:lnTo>
                  <a:lnTo>
                    <a:pt x="1202" y="336"/>
                  </a:lnTo>
                  <a:lnTo>
                    <a:pt x="1394" y="432"/>
                  </a:lnTo>
                  <a:lnTo>
                    <a:pt x="1730" y="576"/>
                  </a:lnTo>
                  <a:lnTo>
                    <a:pt x="2018" y="817"/>
                  </a:lnTo>
                  <a:lnTo>
                    <a:pt x="2306" y="1057"/>
                  </a:lnTo>
                  <a:lnTo>
                    <a:pt x="2498" y="1393"/>
                  </a:lnTo>
                  <a:lnTo>
                    <a:pt x="2546" y="1585"/>
                  </a:lnTo>
                  <a:lnTo>
                    <a:pt x="2594" y="1729"/>
                  </a:lnTo>
                  <a:lnTo>
                    <a:pt x="2642" y="1825"/>
                  </a:lnTo>
                  <a:lnTo>
                    <a:pt x="2738" y="1873"/>
                  </a:lnTo>
                  <a:lnTo>
                    <a:pt x="2834" y="1825"/>
                  </a:lnTo>
                  <a:lnTo>
                    <a:pt x="2882" y="1729"/>
                  </a:lnTo>
                  <a:lnTo>
                    <a:pt x="2834" y="1489"/>
                  </a:lnTo>
                  <a:lnTo>
                    <a:pt x="2786" y="1297"/>
                  </a:lnTo>
                  <a:lnTo>
                    <a:pt x="2690" y="1057"/>
                  </a:lnTo>
                  <a:lnTo>
                    <a:pt x="2594" y="865"/>
                  </a:lnTo>
                  <a:lnTo>
                    <a:pt x="2306" y="528"/>
                  </a:lnTo>
                  <a:lnTo>
                    <a:pt x="1922" y="240"/>
                  </a:lnTo>
                  <a:lnTo>
                    <a:pt x="1730" y="144"/>
                  </a:lnTo>
                  <a:lnTo>
                    <a:pt x="1490" y="96"/>
                  </a:lnTo>
                  <a:lnTo>
                    <a:pt x="1010"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9" name="Google Shape;5379;p76"/>
            <p:cNvSpPr/>
            <p:nvPr/>
          </p:nvSpPr>
          <p:spPr>
            <a:xfrm>
              <a:off x="6643475" y="3839600"/>
              <a:ext cx="78075" cy="63650"/>
            </a:xfrm>
            <a:custGeom>
              <a:avLst/>
              <a:gdLst/>
              <a:ahLst/>
              <a:cxnLst/>
              <a:rect l="l" t="t" r="r" b="b"/>
              <a:pathLst>
                <a:path w="3123" h="2546" extrusionOk="0">
                  <a:moveTo>
                    <a:pt x="1297" y="0"/>
                  </a:moveTo>
                  <a:lnTo>
                    <a:pt x="865" y="48"/>
                  </a:lnTo>
                  <a:lnTo>
                    <a:pt x="529" y="192"/>
                  </a:lnTo>
                  <a:lnTo>
                    <a:pt x="385" y="288"/>
                  </a:lnTo>
                  <a:lnTo>
                    <a:pt x="241" y="432"/>
                  </a:lnTo>
                  <a:lnTo>
                    <a:pt x="145" y="576"/>
                  </a:lnTo>
                  <a:lnTo>
                    <a:pt x="49" y="720"/>
                  </a:lnTo>
                  <a:lnTo>
                    <a:pt x="1" y="961"/>
                  </a:lnTo>
                  <a:lnTo>
                    <a:pt x="1" y="1201"/>
                  </a:lnTo>
                  <a:lnTo>
                    <a:pt x="49" y="1441"/>
                  </a:lnTo>
                  <a:lnTo>
                    <a:pt x="193" y="1681"/>
                  </a:lnTo>
                  <a:lnTo>
                    <a:pt x="385" y="1921"/>
                  </a:lnTo>
                  <a:lnTo>
                    <a:pt x="577" y="2113"/>
                  </a:lnTo>
                  <a:lnTo>
                    <a:pt x="817" y="2305"/>
                  </a:lnTo>
                  <a:lnTo>
                    <a:pt x="1153" y="2449"/>
                  </a:lnTo>
                  <a:lnTo>
                    <a:pt x="1489" y="2545"/>
                  </a:lnTo>
                  <a:lnTo>
                    <a:pt x="1825" y="2545"/>
                  </a:lnTo>
                  <a:lnTo>
                    <a:pt x="2258" y="2497"/>
                  </a:lnTo>
                  <a:lnTo>
                    <a:pt x="2594" y="2353"/>
                  </a:lnTo>
                  <a:lnTo>
                    <a:pt x="2738" y="2257"/>
                  </a:lnTo>
                  <a:lnTo>
                    <a:pt x="2882" y="2161"/>
                  </a:lnTo>
                  <a:lnTo>
                    <a:pt x="2978" y="2017"/>
                  </a:lnTo>
                  <a:lnTo>
                    <a:pt x="3074" y="1825"/>
                  </a:lnTo>
                  <a:lnTo>
                    <a:pt x="3122" y="1585"/>
                  </a:lnTo>
                  <a:lnTo>
                    <a:pt x="3122" y="1345"/>
                  </a:lnTo>
                  <a:lnTo>
                    <a:pt x="3026" y="1105"/>
                  </a:lnTo>
                  <a:lnTo>
                    <a:pt x="2930" y="865"/>
                  </a:lnTo>
                  <a:lnTo>
                    <a:pt x="2738" y="624"/>
                  </a:lnTo>
                  <a:lnTo>
                    <a:pt x="2546" y="432"/>
                  </a:lnTo>
                  <a:lnTo>
                    <a:pt x="2258" y="288"/>
                  </a:lnTo>
                  <a:lnTo>
                    <a:pt x="1970" y="144"/>
                  </a:lnTo>
                  <a:lnTo>
                    <a:pt x="1633" y="48"/>
                  </a:lnTo>
                  <a:lnTo>
                    <a:pt x="12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0" name="Google Shape;5380;p76"/>
            <p:cNvSpPr/>
            <p:nvPr/>
          </p:nvSpPr>
          <p:spPr>
            <a:xfrm>
              <a:off x="6643475" y="3839600"/>
              <a:ext cx="78075" cy="63650"/>
            </a:xfrm>
            <a:custGeom>
              <a:avLst/>
              <a:gdLst/>
              <a:ahLst/>
              <a:cxnLst/>
              <a:rect l="l" t="t" r="r" b="b"/>
              <a:pathLst>
                <a:path w="3123" h="2546" fill="none" extrusionOk="0">
                  <a:moveTo>
                    <a:pt x="1297" y="0"/>
                  </a:moveTo>
                  <a:lnTo>
                    <a:pt x="1297" y="0"/>
                  </a:lnTo>
                  <a:lnTo>
                    <a:pt x="865" y="48"/>
                  </a:lnTo>
                  <a:lnTo>
                    <a:pt x="529" y="192"/>
                  </a:lnTo>
                  <a:lnTo>
                    <a:pt x="385" y="288"/>
                  </a:lnTo>
                  <a:lnTo>
                    <a:pt x="241" y="432"/>
                  </a:lnTo>
                  <a:lnTo>
                    <a:pt x="145" y="576"/>
                  </a:lnTo>
                  <a:lnTo>
                    <a:pt x="49" y="720"/>
                  </a:lnTo>
                  <a:lnTo>
                    <a:pt x="49" y="720"/>
                  </a:lnTo>
                  <a:lnTo>
                    <a:pt x="1" y="961"/>
                  </a:lnTo>
                  <a:lnTo>
                    <a:pt x="1" y="1201"/>
                  </a:lnTo>
                  <a:lnTo>
                    <a:pt x="49" y="1441"/>
                  </a:lnTo>
                  <a:lnTo>
                    <a:pt x="193" y="1681"/>
                  </a:lnTo>
                  <a:lnTo>
                    <a:pt x="385" y="1921"/>
                  </a:lnTo>
                  <a:lnTo>
                    <a:pt x="577" y="2113"/>
                  </a:lnTo>
                  <a:lnTo>
                    <a:pt x="817" y="2305"/>
                  </a:lnTo>
                  <a:lnTo>
                    <a:pt x="1153" y="2449"/>
                  </a:lnTo>
                  <a:lnTo>
                    <a:pt x="1153" y="2449"/>
                  </a:lnTo>
                  <a:lnTo>
                    <a:pt x="1489" y="2545"/>
                  </a:lnTo>
                  <a:lnTo>
                    <a:pt x="1825" y="2545"/>
                  </a:lnTo>
                  <a:lnTo>
                    <a:pt x="1825" y="2545"/>
                  </a:lnTo>
                  <a:lnTo>
                    <a:pt x="2258" y="2497"/>
                  </a:lnTo>
                  <a:lnTo>
                    <a:pt x="2594" y="2353"/>
                  </a:lnTo>
                  <a:lnTo>
                    <a:pt x="2738" y="2257"/>
                  </a:lnTo>
                  <a:lnTo>
                    <a:pt x="2882" y="2161"/>
                  </a:lnTo>
                  <a:lnTo>
                    <a:pt x="2978" y="2017"/>
                  </a:lnTo>
                  <a:lnTo>
                    <a:pt x="3074" y="1825"/>
                  </a:lnTo>
                  <a:lnTo>
                    <a:pt x="3074" y="1825"/>
                  </a:lnTo>
                  <a:lnTo>
                    <a:pt x="3122" y="1585"/>
                  </a:lnTo>
                  <a:lnTo>
                    <a:pt x="3122" y="1345"/>
                  </a:lnTo>
                  <a:lnTo>
                    <a:pt x="3026" y="1105"/>
                  </a:lnTo>
                  <a:lnTo>
                    <a:pt x="2930" y="865"/>
                  </a:lnTo>
                  <a:lnTo>
                    <a:pt x="2738" y="624"/>
                  </a:lnTo>
                  <a:lnTo>
                    <a:pt x="2546" y="432"/>
                  </a:lnTo>
                  <a:lnTo>
                    <a:pt x="2258" y="288"/>
                  </a:lnTo>
                  <a:lnTo>
                    <a:pt x="1970" y="144"/>
                  </a:lnTo>
                  <a:lnTo>
                    <a:pt x="1970" y="144"/>
                  </a:lnTo>
                  <a:lnTo>
                    <a:pt x="1633" y="48"/>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1" name="Google Shape;5381;p76"/>
            <p:cNvSpPr/>
            <p:nvPr/>
          </p:nvSpPr>
          <p:spPr>
            <a:xfrm>
              <a:off x="6805550" y="3828775"/>
              <a:ext cx="22850" cy="20450"/>
            </a:xfrm>
            <a:custGeom>
              <a:avLst/>
              <a:gdLst/>
              <a:ahLst/>
              <a:cxnLst/>
              <a:rect l="l" t="t" r="r" b="b"/>
              <a:pathLst>
                <a:path w="914" h="818" extrusionOk="0">
                  <a:moveTo>
                    <a:pt x="241" y="1"/>
                  </a:moveTo>
                  <a:lnTo>
                    <a:pt x="193" y="49"/>
                  </a:lnTo>
                  <a:lnTo>
                    <a:pt x="49" y="385"/>
                  </a:lnTo>
                  <a:lnTo>
                    <a:pt x="49" y="577"/>
                  </a:lnTo>
                  <a:lnTo>
                    <a:pt x="1" y="673"/>
                  </a:lnTo>
                  <a:lnTo>
                    <a:pt x="1" y="769"/>
                  </a:lnTo>
                  <a:lnTo>
                    <a:pt x="97" y="817"/>
                  </a:lnTo>
                  <a:lnTo>
                    <a:pt x="193" y="817"/>
                  </a:lnTo>
                  <a:lnTo>
                    <a:pt x="193" y="721"/>
                  </a:lnTo>
                  <a:lnTo>
                    <a:pt x="193" y="625"/>
                  </a:lnTo>
                  <a:lnTo>
                    <a:pt x="241" y="433"/>
                  </a:lnTo>
                  <a:lnTo>
                    <a:pt x="284" y="282"/>
                  </a:lnTo>
                  <a:lnTo>
                    <a:pt x="289" y="289"/>
                  </a:lnTo>
                  <a:lnTo>
                    <a:pt x="337" y="385"/>
                  </a:lnTo>
                  <a:lnTo>
                    <a:pt x="433" y="673"/>
                  </a:lnTo>
                  <a:lnTo>
                    <a:pt x="529" y="721"/>
                  </a:lnTo>
                  <a:lnTo>
                    <a:pt x="625" y="721"/>
                  </a:lnTo>
                  <a:lnTo>
                    <a:pt x="913" y="337"/>
                  </a:lnTo>
                  <a:lnTo>
                    <a:pt x="913" y="241"/>
                  </a:lnTo>
                  <a:lnTo>
                    <a:pt x="913" y="193"/>
                  </a:lnTo>
                  <a:lnTo>
                    <a:pt x="817" y="145"/>
                  </a:lnTo>
                  <a:lnTo>
                    <a:pt x="769" y="193"/>
                  </a:lnTo>
                  <a:lnTo>
                    <a:pt x="561" y="470"/>
                  </a:lnTo>
                  <a:lnTo>
                    <a:pt x="481" y="337"/>
                  </a:lnTo>
                  <a:lnTo>
                    <a:pt x="385" y="193"/>
                  </a:lnTo>
                  <a:lnTo>
                    <a:pt x="337" y="97"/>
                  </a:lnTo>
                  <a:lnTo>
                    <a:pt x="289" y="49"/>
                  </a:lnTo>
                  <a:lnTo>
                    <a:pt x="24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2" name="Google Shape;5382;p76"/>
            <p:cNvSpPr/>
            <p:nvPr/>
          </p:nvSpPr>
          <p:spPr>
            <a:xfrm>
              <a:off x="6436975" y="4286225"/>
              <a:ext cx="379425" cy="230550"/>
            </a:xfrm>
            <a:custGeom>
              <a:avLst/>
              <a:gdLst/>
              <a:ahLst/>
              <a:cxnLst/>
              <a:rect l="l" t="t" r="r" b="b"/>
              <a:pathLst>
                <a:path w="15177" h="9222" extrusionOk="0">
                  <a:moveTo>
                    <a:pt x="9989" y="0"/>
                  </a:move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3" name="Google Shape;5383;p76"/>
            <p:cNvSpPr/>
            <p:nvPr/>
          </p:nvSpPr>
          <p:spPr>
            <a:xfrm>
              <a:off x="6436975" y="4286225"/>
              <a:ext cx="379425" cy="230550"/>
            </a:xfrm>
            <a:custGeom>
              <a:avLst/>
              <a:gdLst/>
              <a:ahLst/>
              <a:cxnLst/>
              <a:rect l="l" t="t" r="r" b="b"/>
              <a:pathLst>
                <a:path w="15177" h="9222" fill="none" extrusionOk="0">
                  <a:moveTo>
                    <a:pt x="9989" y="0"/>
                  </a:moveTo>
                  <a:lnTo>
                    <a:pt x="9989" y="0"/>
                  </a:ln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4" name="Google Shape;5384;p76"/>
            <p:cNvSpPr/>
            <p:nvPr/>
          </p:nvSpPr>
          <p:spPr>
            <a:xfrm>
              <a:off x="6479000" y="4426700"/>
              <a:ext cx="40825" cy="67250"/>
            </a:xfrm>
            <a:custGeom>
              <a:avLst/>
              <a:gdLst/>
              <a:ahLst/>
              <a:cxnLst/>
              <a:rect l="l" t="t" r="r" b="b"/>
              <a:pathLst>
                <a:path w="1633" h="2690" extrusionOk="0">
                  <a:moveTo>
                    <a:pt x="576" y="0"/>
                  </a:moveTo>
                  <a:lnTo>
                    <a:pt x="0" y="625"/>
                  </a:lnTo>
                  <a:lnTo>
                    <a:pt x="96" y="721"/>
                  </a:lnTo>
                  <a:lnTo>
                    <a:pt x="192" y="913"/>
                  </a:lnTo>
                  <a:lnTo>
                    <a:pt x="240" y="1057"/>
                  </a:lnTo>
                  <a:lnTo>
                    <a:pt x="192" y="1201"/>
                  </a:lnTo>
                  <a:lnTo>
                    <a:pt x="768" y="2690"/>
                  </a:lnTo>
                  <a:lnTo>
                    <a:pt x="1633" y="2210"/>
                  </a:lnTo>
                  <a:lnTo>
                    <a:pt x="576"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5" name="Google Shape;5385;p76"/>
            <p:cNvSpPr/>
            <p:nvPr/>
          </p:nvSpPr>
          <p:spPr>
            <a:xfrm>
              <a:off x="6479000" y="4426700"/>
              <a:ext cx="40825" cy="67250"/>
            </a:xfrm>
            <a:custGeom>
              <a:avLst/>
              <a:gdLst/>
              <a:ahLst/>
              <a:cxnLst/>
              <a:rect l="l" t="t" r="r" b="b"/>
              <a:pathLst>
                <a:path w="1633" h="2690" fill="none" extrusionOk="0">
                  <a:moveTo>
                    <a:pt x="576" y="0"/>
                  </a:moveTo>
                  <a:lnTo>
                    <a:pt x="576" y="0"/>
                  </a:lnTo>
                  <a:lnTo>
                    <a:pt x="0" y="625"/>
                  </a:lnTo>
                  <a:lnTo>
                    <a:pt x="0" y="625"/>
                  </a:lnTo>
                  <a:lnTo>
                    <a:pt x="96" y="721"/>
                  </a:lnTo>
                  <a:lnTo>
                    <a:pt x="192" y="913"/>
                  </a:lnTo>
                  <a:lnTo>
                    <a:pt x="240" y="1057"/>
                  </a:lnTo>
                  <a:lnTo>
                    <a:pt x="192" y="1201"/>
                  </a:lnTo>
                  <a:lnTo>
                    <a:pt x="768" y="2690"/>
                  </a:lnTo>
                  <a:lnTo>
                    <a:pt x="1633" y="2210"/>
                  </a:lnTo>
                  <a:lnTo>
                    <a:pt x="57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6" name="Google Shape;5386;p76"/>
            <p:cNvSpPr/>
            <p:nvPr/>
          </p:nvSpPr>
          <p:spPr>
            <a:xfrm>
              <a:off x="6432175" y="4407500"/>
              <a:ext cx="52850" cy="110475"/>
            </a:xfrm>
            <a:custGeom>
              <a:avLst/>
              <a:gdLst/>
              <a:ahLst/>
              <a:cxnLst/>
              <a:rect l="l" t="t" r="r" b="b"/>
              <a:pathLst>
                <a:path w="2114" h="4419" extrusionOk="0">
                  <a:moveTo>
                    <a:pt x="0" y="0"/>
                  </a:moveTo>
                  <a:lnTo>
                    <a:pt x="0" y="192"/>
                  </a:lnTo>
                  <a:lnTo>
                    <a:pt x="96" y="672"/>
                  </a:lnTo>
                  <a:lnTo>
                    <a:pt x="432" y="2209"/>
                  </a:lnTo>
                  <a:lnTo>
                    <a:pt x="961" y="4418"/>
                  </a:lnTo>
                  <a:lnTo>
                    <a:pt x="1105" y="4370"/>
                  </a:lnTo>
                  <a:lnTo>
                    <a:pt x="1393" y="4274"/>
                  </a:lnTo>
                  <a:lnTo>
                    <a:pt x="1729" y="4130"/>
                  </a:lnTo>
                  <a:lnTo>
                    <a:pt x="1921" y="4034"/>
                  </a:lnTo>
                  <a:lnTo>
                    <a:pt x="1873" y="3746"/>
                  </a:lnTo>
                  <a:lnTo>
                    <a:pt x="1681" y="3170"/>
                  </a:lnTo>
                  <a:lnTo>
                    <a:pt x="1441" y="2401"/>
                  </a:lnTo>
                  <a:lnTo>
                    <a:pt x="1681" y="2353"/>
                  </a:lnTo>
                  <a:lnTo>
                    <a:pt x="1873" y="2209"/>
                  </a:lnTo>
                  <a:lnTo>
                    <a:pt x="1969" y="2113"/>
                  </a:lnTo>
                  <a:lnTo>
                    <a:pt x="2065" y="2017"/>
                  </a:lnTo>
                  <a:lnTo>
                    <a:pt x="2113" y="1873"/>
                  </a:lnTo>
                  <a:lnTo>
                    <a:pt x="2065" y="1729"/>
                  </a:lnTo>
                  <a:lnTo>
                    <a:pt x="2017" y="1633"/>
                  </a:lnTo>
                  <a:lnTo>
                    <a:pt x="1921" y="1489"/>
                  </a:lnTo>
                  <a:lnTo>
                    <a:pt x="1729" y="1249"/>
                  </a:lnTo>
                  <a:lnTo>
                    <a:pt x="1537" y="1153"/>
                  </a:lnTo>
                  <a:lnTo>
                    <a:pt x="1489" y="1153"/>
                  </a:lnTo>
                  <a:lnTo>
                    <a:pt x="1393" y="1201"/>
                  </a:lnTo>
                  <a:lnTo>
                    <a:pt x="1297" y="1345"/>
                  </a:lnTo>
                  <a:lnTo>
                    <a:pt x="1201" y="1633"/>
                  </a:lnTo>
                  <a:lnTo>
                    <a:pt x="1153" y="1441"/>
                  </a:lnTo>
                  <a:lnTo>
                    <a:pt x="1009" y="1201"/>
                  </a:lnTo>
                  <a:lnTo>
                    <a:pt x="624" y="672"/>
                  </a:lnTo>
                  <a:lnTo>
                    <a:pt x="240" y="192"/>
                  </a:lnTo>
                  <a:lnTo>
                    <a:pt x="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7" name="Google Shape;5387;p76"/>
            <p:cNvSpPr/>
            <p:nvPr/>
          </p:nvSpPr>
          <p:spPr>
            <a:xfrm>
              <a:off x="6432175" y="4407500"/>
              <a:ext cx="52850" cy="110475"/>
            </a:xfrm>
            <a:custGeom>
              <a:avLst/>
              <a:gdLst/>
              <a:ahLst/>
              <a:cxnLst/>
              <a:rect l="l" t="t" r="r" b="b"/>
              <a:pathLst>
                <a:path w="2114" h="4419" fill="none" extrusionOk="0">
                  <a:moveTo>
                    <a:pt x="961" y="4418"/>
                  </a:moveTo>
                  <a:lnTo>
                    <a:pt x="961" y="4418"/>
                  </a:lnTo>
                  <a:lnTo>
                    <a:pt x="432" y="2209"/>
                  </a:lnTo>
                  <a:lnTo>
                    <a:pt x="96" y="672"/>
                  </a:lnTo>
                  <a:lnTo>
                    <a:pt x="0" y="192"/>
                  </a:lnTo>
                  <a:lnTo>
                    <a:pt x="0" y="0"/>
                  </a:lnTo>
                  <a:lnTo>
                    <a:pt x="0" y="0"/>
                  </a:lnTo>
                  <a:lnTo>
                    <a:pt x="240" y="192"/>
                  </a:lnTo>
                  <a:lnTo>
                    <a:pt x="624" y="672"/>
                  </a:lnTo>
                  <a:lnTo>
                    <a:pt x="1009" y="1201"/>
                  </a:lnTo>
                  <a:lnTo>
                    <a:pt x="1153" y="1441"/>
                  </a:lnTo>
                  <a:lnTo>
                    <a:pt x="1201" y="1633"/>
                  </a:lnTo>
                  <a:lnTo>
                    <a:pt x="1201" y="1633"/>
                  </a:lnTo>
                  <a:lnTo>
                    <a:pt x="1297" y="1345"/>
                  </a:lnTo>
                  <a:lnTo>
                    <a:pt x="1393" y="1201"/>
                  </a:lnTo>
                  <a:lnTo>
                    <a:pt x="1489" y="1153"/>
                  </a:lnTo>
                  <a:lnTo>
                    <a:pt x="1537" y="1153"/>
                  </a:lnTo>
                  <a:lnTo>
                    <a:pt x="1537" y="1153"/>
                  </a:lnTo>
                  <a:lnTo>
                    <a:pt x="1729" y="1249"/>
                  </a:lnTo>
                  <a:lnTo>
                    <a:pt x="1921" y="1489"/>
                  </a:lnTo>
                  <a:lnTo>
                    <a:pt x="2017" y="1633"/>
                  </a:lnTo>
                  <a:lnTo>
                    <a:pt x="2065" y="1729"/>
                  </a:lnTo>
                  <a:lnTo>
                    <a:pt x="2113" y="1873"/>
                  </a:lnTo>
                  <a:lnTo>
                    <a:pt x="2065" y="2017"/>
                  </a:lnTo>
                  <a:lnTo>
                    <a:pt x="2065" y="2017"/>
                  </a:lnTo>
                  <a:lnTo>
                    <a:pt x="1969" y="2113"/>
                  </a:lnTo>
                  <a:lnTo>
                    <a:pt x="1873" y="2209"/>
                  </a:lnTo>
                  <a:lnTo>
                    <a:pt x="1681" y="2353"/>
                  </a:lnTo>
                  <a:lnTo>
                    <a:pt x="1441" y="2401"/>
                  </a:lnTo>
                  <a:lnTo>
                    <a:pt x="1441" y="2401"/>
                  </a:lnTo>
                  <a:lnTo>
                    <a:pt x="1681" y="3170"/>
                  </a:lnTo>
                  <a:lnTo>
                    <a:pt x="1873" y="3746"/>
                  </a:lnTo>
                  <a:lnTo>
                    <a:pt x="1921" y="4034"/>
                  </a:lnTo>
                  <a:lnTo>
                    <a:pt x="1921" y="4034"/>
                  </a:lnTo>
                  <a:lnTo>
                    <a:pt x="1729" y="4130"/>
                  </a:lnTo>
                  <a:lnTo>
                    <a:pt x="1393" y="4274"/>
                  </a:lnTo>
                  <a:lnTo>
                    <a:pt x="1105" y="4370"/>
                  </a:lnTo>
                  <a:lnTo>
                    <a:pt x="961" y="441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8" name="Google Shape;5388;p76"/>
            <p:cNvSpPr/>
            <p:nvPr/>
          </p:nvSpPr>
          <p:spPr>
            <a:xfrm>
              <a:off x="6432175" y="4407500"/>
              <a:ext cx="20425" cy="36025"/>
            </a:xfrm>
            <a:custGeom>
              <a:avLst/>
              <a:gdLst/>
              <a:ahLst/>
              <a:cxnLst/>
              <a:rect l="l" t="t" r="r" b="b"/>
              <a:pathLst>
                <a:path w="817" h="1441" extrusionOk="0">
                  <a:moveTo>
                    <a:pt x="0" y="0"/>
                  </a:moveTo>
                  <a:lnTo>
                    <a:pt x="0" y="96"/>
                  </a:lnTo>
                  <a:lnTo>
                    <a:pt x="48" y="432"/>
                  </a:lnTo>
                  <a:lnTo>
                    <a:pt x="240" y="1441"/>
                  </a:lnTo>
                  <a:lnTo>
                    <a:pt x="576" y="1201"/>
                  </a:lnTo>
                  <a:lnTo>
                    <a:pt x="816" y="961"/>
                  </a:lnTo>
                  <a:lnTo>
                    <a:pt x="336" y="288"/>
                  </a:lnTo>
                  <a:lnTo>
                    <a:pt x="96" y="96"/>
                  </a:lnTo>
                  <a:lnTo>
                    <a:pt x="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9" name="Google Shape;5389;p76"/>
            <p:cNvSpPr/>
            <p:nvPr/>
          </p:nvSpPr>
          <p:spPr>
            <a:xfrm>
              <a:off x="6432175" y="4407500"/>
              <a:ext cx="20425" cy="36025"/>
            </a:xfrm>
            <a:custGeom>
              <a:avLst/>
              <a:gdLst/>
              <a:ahLst/>
              <a:cxnLst/>
              <a:rect l="l" t="t" r="r" b="b"/>
              <a:pathLst>
                <a:path w="817" h="1441" fill="none" extrusionOk="0">
                  <a:moveTo>
                    <a:pt x="816" y="961"/>
                  </a:moveTo>
                  <a:lnTo>
                    <a:pt x="816" y="961"/>
                  </a:lnTo>
                  <a:lnTo>
                    <a:pt x="336" y="288"/>
                  </a:lnTo>
                  <a:lnTo>
                    <a:pt x="96" y="96"/>
                  </a:lnTo>
                  <a:lnTo>
                    <a:pt x="0" y="0"/>
                  </a:lnTo>
                  <a:lnTo>
                    <a:pt x="0" y="0"/>
                  </a:lnTo>
                  <a:lnTo>
                    <a:pt x="0" y="96"/>
                  </a:lnTo>
                  <a:lnTo>
                    <a:pt x="48" y="432"/>
                  </a:lnTo>
                  <a:lnTo>
                    <a:pt x="240" y="1441"/>
                  </a:lnTo>
                  <a:lnTo>
                    <a:pt x="240" y="1441"/>
                  </a:lnTo>
                  <a:lnTo>
                    <a:pt x="576" y="1201"/>
                  </a:lnTo>
                  <a:lnTo>
                    <a:pt x="816" y="96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0" name="Google Shape;5390;p76"/>
            <p:cNvSpPr/>
            <p:nvPr/>
          </p:nvSpPr>
          <p:spPr>
            <a:xfrm>
              <a:off x="6432175" y="4407500"/>
              <a:ext cx="20425" cy="36025"/>
            </a:xfrm>
            <a:custGeom>
              <a:avLst/>
              <a:gdLst/>
              <a:ahLst/>
              <a:cxnLst/>
              <a:rect l="l" t="t" r="r" b="b"/>
              <a:pathLst>
                <a:path w="817" h="1441" extrusionOk="0">
                  <a:moveTo>
                    <a:pt x="0" y="0"/>
                  </a:moveTo>
                  <a:lnTo>
                    <a:pt x="0" y="48"/>
                  </a:lnTo>
                  <a:lnTo>
                    <a:pt x="48" y="528"/>
                  </a:lnTo>
                  <a:lnTo>
                    <a:pt x="240" y="1441"/>
                  </a:lnTo>
                  <a:lnTo>
                    <a:pt x="576" y="1201"/>
                  </a:lnTo>
                  <a:lnTo>
                    <a:pt x="816" y="961"/>
                  </a:lnTo>
                  <a:lnTo>
                    <a:pt x="336" y="288"/>
                  </a:lnTo>
                  <a:lnTo>
                    <a:pt x="96" y="96"/>
                  </a:lnTo>
                  <a:lnTo>
                    <a:pt x="0"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1" name="Google Shape;5391;p76"/>
            <p:cNvSpPr/>
            <p:nvPr/>
          </p:nvSpPr>
          <p:spPr>
            <a:xfrm>
              <a:off x="6432175" y="4407500"/>
              <a:ext cx="20425" cy="36025"/>
            </a:xfrm>
            <a:custGeom>
              <a:avLst/>
              <a:gdLst/>
              <a:ahLst/>
              <a:cxnLst/>
              <a:rect l="l" t="t" r="r" b="b"/>
              <a:pathLst>
                <a:path w="817" h="1441" fill="none" extrusionOk="0">
                  <a:moveTo>
                    <a:pt x="0" y="0"/>
                  </a:moveTo>
                  <a:lnTo>
                    <a:pt x="0" y="0"/>
                  </a:lnTo>
                  <a:lnTo>
                    <a:pt x="0" y="48"/>
                  </a:lnTo>
                  <a:lnTo>
                    <a:pt x="0" y="48"/>
                  </a:lnTo>
                  <a:lnTo>
                    <a:pt x="48" y="528"/>
                  </a:lnTo>
                  <a:lnTo>
                    <a:pt x="240" y="1441"/>
                  </a:lnTo>
                  <a:lnTo>
                    <a:pt x="240" y="1441"/>
                  </a:lnTo>
                  <a:lnTo>
                    <a:pt x="576" y="1201"/>
                  </a:lnTo>
                  <a:lnTo>
                    <a:pt x="816" y="961"/>
                  </a:lnTo>
                  <a:lnTo>
                    <a:pt x="816" y="961"/>
                  </a:lnTo>
                  <a:lnTo>
                    <a:pt x="336" y="288"/>
                  </a:lnTo>
                  <a:lnTo>
                    <a:pt x="96" y="96"/>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2" name="Google Shape;5392;p76"/>
            <p:cNvSpPr/>
            <p:nvPr/>
          </p:nvSpPr>
          <p:spPr>
            <a:xfrm>
              <a:off x="6617050" y="4310225"/>
              <a:ext cx="295400" cy="342225"/>
            </a:xfrm>
            <a:custGeom>
              <a:avLst/>
              <a:gdLst/>
              <a:ahLst/>
              <a:cxnLst/>
              <a:rect l="l" t="t" r="r" b="b"/>
              <a:pathLst>
                <a:path w="11816" h="13689" extrusionOk="0">
                  <a:moveTo>
                    <a:pt x="11815" y="1"/>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3" name="Google Shape;5393;p76"/>
            <p:cNvSpPr/>
            <p:nvPr/>
          </p:nvSpPr>
          <p:spPr>
            <a:xfrm>
              <a:off x="6617050" y="4310225"/>
              <a:ext cx="295400" cy="342225"/>
            </a:xfrm>
            <a:custGeom>
              <a:avLst/>
              <a:gdLst/>
              <a:ahLst/>
              <a:cxnLst/>
              <a:rect l="l" t="t" r="r" b="b"/>
              <a:pathLst>
                <a:path w="11816" h="13689" fill="none" extrusionOk="0">
                  <a:moveTo>
                    <a:pt x="6676" y="1442"/>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lnTo>
                    <a:pt x="6676" y="14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4" name="Google Shape;5394;p76"/>
            <p:cNvSpPr/>
            <p:nvPr/>
          </p:nvSpPr>
          <p:spPr>
            <a:xfrm>
              <a:off x="6711900" y="4592375"/>
              <a:ext cx="12050" cy="19250"/>
            </a:xfrm>
            <a:custGeom>
              <a:avLst/>
              <a:gdLst/>
              <a:ahLst/>
              <a:cxnLst/>
              <a:rect l="l" t="t" r="r" b="b"/>
              <a:pathLst>
                <a:path w="482" h="770" extrusionOk="0">
                  <a:moveTo>
                    <a:pt x="481" y="1"/>
                  </a:moveTo>
                  <a:lnTo>
                    <a:pt x="1" y="769"/>
                  </a:lnTo>
                  <a:lnTo>
                    <a:pt x="1" y="769"/>
                  </a:lnTo>
                  <a:lnTo>
                    <a:pt x="481" y="1"/>
                  </a:lnTo>
                  <a:lnTo>
                    <a:pt x="481"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5" name="Google Shape;5395;p76"/>
            <p:cNvSpPr/>
            <p:nvPr/>
          </p:nvSpPr>
          <p:spPr>
            <a:xfrm>
              <a:off x="6711900" y="4592375"/>
              <a:ext cx="12050" cy="19250"/>
            </a:xfrm>
            <a:custGeom>
              <a:avLst/>
              <a:gdLst/>
              <a:ahLst/>
              <a:cxnLst/>
              <a:rect l="l" t="t" r="r" b="b"/>
              <a:pathLst>
                <a:path w="482" h="770" fill="none" extrusionOk="0">
                  <a:moveTo>
                    <a:pt x="481" y="1"/>
                  </a:moveTo>
                  <a:lnTo>
                    <a:pt x="1" y="769"/>
                  </a:lnTo>
                  <a:lnTo>
                    <a:pt x="1" y="769"/>
                  </a:lnTo>
                  <a:lnTo>
                    <a:pt x="481" y="1"/>
                  </a:lnTo>
                  <a:lnTo>
                    <a:pt x="48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6" name="Google Shape;5396;p76"/>
            <p:cNvSpPr/>
            <p:nvPr/>
          </p:nvSpPr>
          <p:spPr>
            <a:xfrm>
              <a:off x="6659075" y="4558775"/>
              <a:ext cx="64875" cy="52850"/>
            </a:xfrm>
            <a:custGeom>
              <a:avLst/>
              <a:gdLst/>
              <a:ahLst/>
              <a:cxnLst/>
              <a:rect l="l" t="t" r="r" b="b"/>
              <a:pathLst>
                <a:path w="2595" h="2114" extrusionOk="0">
                  <a:moveTo>
                    <a:pt x="49" y="0"/>
                  </a:moveTo>
                  <a:lnTo>
                    <a:pt x="1" y="673"/>
                  </a:lnTo>
                  <a:lnTo>
                    <a:pt x="241" y="721"/>
                  </a:lnTo>
                  <a:lnTo>
                    <a:pt x="481" y="865"/>
                  </a:lnTo>
                  <a:lnTo>
                    <a:pt x="721" y="1009"/>
                  </a:lnTo>
                  <a:lnTo>
                    <a:pt x="769" y="1105"/>
                  </a:lnTo>
                  <a:lnTo>
                    <a:pt x="769" y="1249"/>
                  </a:lnTo>
                  <a:lnTo>
                    <a:pt x="769" y="1297"/>
                  </a:lnTo>
                  <a:lnTo>
                    <a:pt x="2114" y="2113"/>
                  </a:lnTo>
                  <a:lnTo>
                    <a:pt x="2594" y="1345"/>
                  </a:lnTo>
                  <a:lnTo>
                    <a:pt x="4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7" name="Google Shape;5397;p76"/>
            <p:cNvSpPr/>
            <p:nvPr/>
          </p:nvSpPr>
          <p:spPr>
            <a:xfrm>
              <a:off x="6659075" y="4558775"/>
              <a:ext cx="64875" cy="52850"/>
            </a:xfrm>
            <a:custGeom>
              <a:avLst/>
              <a:gdLst/>
              <a:ahLst/>
              <a:cxnLst/>
              <a:rect l="l" t="t" r="r" b="b"/>
              <a:pathLst>
                <a:path w="2595" h="2114" fill="none" extrusionOk="0">
                  <a:moveTo>
                    <a:pt x="49" y="0"/>
                  </a:moveTo>
                  <a:lnTo>
                    <a:pt x="49" y="0"/>
                  </a:lnTo>
                  <a:lnTo>
                    <a:pt x="1" y="673"/>
                  </a:lnTo>
                  <a:lnTo>
                    <a:pt x="1" y="673"/>
                  </a:lnTo>
                  <a:lnTo>
                    <a:pt x="241" y="721"/>
                  </a:lnTo>
                  <a:lnTo>
                    <a:pt x="481" y="865"/>
                  </a:lnTo>
                  <a:lnTo>
                    <a:pt x="721" y="1009"/>
                  </a:lnTo>
                  <a:lnTo>
                    <a:pt x="769" y="1105"/>
                  </a:lnTo>
                  <a:lnTo>
                    <a:pt x="769" y="1249"/>
                  </a:lnTo>
                  <a:lnTo>
                    <a:pt x="769" y="1249"/>
                  </a:lnTo>
                  <a:lnTo>
                    <a:pt x="769" y="1297"/>
                  </a:lnTo>
                  <a:lnTo>
                    <a:pt x="2114" y="2113"/>
                  </a:lnTo>
                  <a:lnTo>
                    <a:pt x="2594" y="1345"/>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8" name="Google Shape;5398;p76"/>
            <p:cNvSpPr/>
            <p:nvPr/>
          </p:nvSpPr>
          <p:spPr>
            <a:xfrm>
              <a:off x="6609850" y="4567175"/>
              <a:ext cx="87675" cy="88875"/>
            </a:xfrm>
            <a:custGeom>
              <a:avLst/>
              <a:gdLst/>
              <a:ahLst/>
              <a:cxnLst/>
              <a:rect l="l" t="t" r="r" b="b"/>
              <a:pathLst>
                <a:path w="3507" h="3555" extrusionOk="0">
                  <a:moveTo>
                    <a:pt x="1" y="0"/>
                  </a:moveTo>
                  <a:lnTo>
                    <a:pt x="97" y="192"/>
                  </a:lnTo>
                  <a:lnTo>
                    <a:pt x="433" y="577"/>
                  </a:lnTo>
                  <a:lnTo>
                    <a:pt x="1394" y="1777"/>
                  </a:lnTo>
                  <a:lnTo>
                    <a:pt x="2834" y="3554"/>
                  </a:lnTo>
                  <a:lnTo>
                    <a:pt x="2930" y="3458"/>
                  </a:lnTo>
                  <a:lnTo>
                    <a:pt x="3170" y="3218"/>
                  </a:lnTo>
                  <a:lnTo>
                    <a:pt x="3411" y="2978"/>
                  </a:lnTo>
                  <a:lnTo>
                    <a:pt x="3507" y="2786"/>
                  </a:lnTo>
                  <a:lnTo>
                    <a:pt x="3363" y="2546"/>
                  </a:lnTo>
                  <a:lnTo>
                    <a:pt x="2930" y="2113"/>
                  </a:lnTo>
                  <a:lnTo>
                    <a:pt x="2354" y="1537"/>
                  </a:lnTo>
                  <a:lnTo>
                    <a:pt x="2546" y="1345"/>
                  </a:lnTo>
                  <a:lnTo>
                    <a:pt x="2690" y="1153"/>
                  </a:lnTo>
                  <a:lnTo>
                    <a:pt x="2738" y="1057"/>
                  </a:lnTo>
                  <a:lnTo>
                    <a:pt x="2738" y="913"/>
                  </a:lnTo>
                  <a:lnTo>
                    <a:pt x="2738" y="769"/>
                  </a:lnTo>
                  <a:lnTo>
                    <a:pt x="2642" y="673"/>
                  </a:lnTo>
                  <a:lnTo>
                    <a:pt x="2546" y="577"/>
                  </a:lnTo>
                  <a:lnTo>
                    <a:pt x="2402" y="481"/>
                  </a:lnTo>
                  <a:lnTo>
                    <a:pt x="2162" y="385"/>
                  </a:lnTo>
                  <a:lnTo>
                    <a:pt x="1922" y="337"/>
                  </a:lnTo>
                  <a:lnTo>
                    <a:pt x="1874" y="385"/>
                  </a:lnTo>
                  <a:lnTo>
                    <a:pt x="1826" y="433"/>
                  </a:lnTo>
                  <a:lnTo>
                    <a:pt x="1778" y="673"/>
                  </a:lnTo>
                  <a:lnTo>
                    <a:pt x="1826" y="961"/>
                  </a:lnTo>
                  <a:lnTo>
                    <a:pt x="1682" y="817"/>
                  </a:lnTo>
                  <a:lnTo>
                    <a:pt x="1442" y="673"/>
                  </a:lnTo>
                  <a:lnTo>
                    <a:pt x="865" y="337"/>
                  </a:lnTo>
                  <a:lnTo>
                    <a:pt x="337" y="96"/>
                  </a:lnTo>
                  <a:lnTo>
                    <a:pt x="1"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9" name="Google Shape;5399;p76"/>
            <p:cNvSpPr/>
            <p:nvPr/>
          </p:nvSpPr>
          <p:spPr>
            <a:xfrm>
              <a:off x="6609850" y="4567175"/>
              <a:ext cx="87675" cy="88875"/>
            </a:xfrm>
            <a:custGeom>
              <a:avLst/>
              <a:gdLst/>
              <a:ahLst/>
              <a:cxnLst/>
              <a:rect l="l" t="t" r="r" b="b"/>
              <a:pathLst>
                <a:path w="3507" h="3555" fill="none" extrusionOk="0">
                  <a:moveTo>
                    <a:pt x="2834" y="3554"/>
                  </a:moveTo>
                  <a:lnTo>
                    <a:pt x="2834" y="3554"/>
                  </a:lnTo>
                  <a:lnTo>
                    <a:pt x="1394" y="1777"/>
                  </a:lnTo>
                  <a:lnTo>
                    <a:pt x="433" y="577"/>
                  </a:lnTo>
                  <a:lnTo>
                    <a:pt x="97" y="192"/>
                  </a:lnTo>
                  <a:lnTo>
                    <a:pt x="1" y="0"/>
                  </a:lnTo>
                  <a:lnTo>
                    <a:pt x="1" y="0"/>
                  </a:lnTo>
                  <a:lnTo>
                    <a:pt x="337" y="96"/>
                  </a:lnTo>
                  <a:lnTo>
                    <a:pt x="865" y="337"/>
                  </a:lnTo>
                  <a:lnTo>
                    <a:pt x="1442" y="673"/>
                  </a:lnTo>
                  <a:lnTo>
                    <a:pt x="1682" y="817"/>
                  </a:lnTo>
                  <a:lnTo>
                    <a:pt x="1826" y="961"/>
                  </a:lnTo>
                  <a:lnTo>
                    <a:pt x="1826" y="961"/>
                  </a:lnTo>
                  <a:lnTo>
                    <a:pt x="1778" y="673"/>
                  </a:lnTo>
                  <a:lnTo>
                    <a:pt x="1826" y="433"/>
                  </a:lnTo>
                  <a:lnTo>
                    <a:pt x="1874" y="385"/>
                  </a:lnTo>
                  <a:lnTo>
                    <a:pt x="1922" y="337"/>
                  </a:lnTo>
                  <a:lnTo>
                    <a:pt x="1922" y="337"/>
                  </a:lnTo>
                  <a:lnTo>
                    <a:pt x="2162" y="385"/>
                  </a:lnTo>
                  <a:lnTo>
                    <a:pt x="2402" y="481"/>
                  </a:lnTo>
                  <a:lnTo>
                    <a:pt x="2546" y="577"/>
                  </a:lnTo>
                  <a:lnTo>
                    <a:pt x="2642" y="673"/>
                  </a:lnTo>
                  <a:lnTo>
                    <a:pt x="2738" y="769"/>
                  </a:lnTo>
                  <a:lnTo>
                    <a:pt x="2738" y="913"/>
                  </a:lnTo>
                  <a:lnTo>
                    <a:pt x="2738" y="913"/>
                  </a:lnTo>
                  <a:lnTo>
                    <a:pt x="2738" y="1057"/>
                  </a:lnTo>
                  <a:lnTo>
                    <a:pt x="2690" y="1153"/>
                  </a:lnTo>
                  <a:lnTo>
                    <a:pt x="2546" y="1345"/>
                  </a:lnTo>
                  <a:lnTo>
                    <a:pt x="2354" y="1537"/>
                  </a:lnTo>
                  <a:lnTo>
                    <a:pt x="2354" y="1537"/>
                  </a:lnTo>
                  <a:lnTo>
                    <a:pt x="2930" y="2113"/>
                  </a:lnTo>
                  <a:lnTo>
                    <a:pt x="3363" y="2546"/>
                  </a:lnTo>
                  <a:lnTo>
                    <a:pt x="3507" y="2786"/>
                  </a:lnTo>
                  <a:lnTo>
                    <a:pt x="3507" y="2786"/>
                  </a:lnTo>
                  <a:lnTo>
                    <a:pt x="3411" y="2978"/>
                  </a:lnTo>
                  <a:lnTo>
                    <a:pt x="3170" y="3218"/>
                  </a:lnTo>
                  <a:lnTo>
                    <a:pt x="2930" y="3458"/>
                  </a:lnTo>
                  <a:lnTo>
                    <a:pt x="2834"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0" name="Google Shape;5400;p76"/>
            <p:cNvSpPr/>
            <p:nvPr/>
          </p:nvSpPr>
          <p:spPr>
            <a:xfrm>
              <a:off x="6609850" y="4567175"/>
              <a:ext cx="30050" cy="30025"/>
            </a:xfrm>
            <a:custGeom>
              <a:avLst/>
              <a:gdLst/>
              <a:ahLst/>
              <a:cxnLst/>
              <a:rect l="l" t="t" r="r" b="b"/>
              <a:pathLst>
                <a:path w="1202" h="1201" extrusionOk="0">
                  <a:moveTo>
                    <a:pt x="1" y="0"/>
                  </a:moveTo>
                  <a:lnTo>
                    <a:pt x="49" y="144"/>
                  </a:lnTo>
                  <a:lnTo>
                    <a:pt x="241" y="385"/>
                  </a:lnTo>
                  <a:lnTo>
                    <a:pt x="913" y="1201"/>
                  </a:lnTo>
                  <a:lnTo>
                    <a:pt x="1057" y="865"/>
                  </a:lnTo>
                  <a:lnTo>
                    <a:pt x="1201" y="529"/>
                  </a:lnTo>
                  <a:lnTo>
                    <a:pt x="433" y="144"/>
                  </a:lnTo>
                  <a:lnTo>
                    <a:pt x="145" y="48"/>
                  </a:lnTo>
                  <a:lnTo>
                    <a:pt x="1"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1" name="Google Shape;5401;p76"/>
            <p:cNvSpPr/>
            <p:nvPr/>
          </p:nvSpPr>
          <p:spPr>
            <a:xfrm>
              <a:off x="6609850" y="4567175"/>
              <a:ext cx="30050" cy="30025"/>
            </a:xfrm>
            <a:custGeom>
              <a:avLst/>
              <a:gdLst/>
              <a:ahLst/>
              <a:cxnLst/>
              <a:rect l="l" t="t" r="r" b="b"/>
              <a:pathLst>
                <a:path w="1202" h="1201" fill="none" extrusionOk="0">
                  <a:moveTo>
                    <a:pt x="1201" y="529"/>
                  </a:moveTo>
                  <a:lnTo>
                    <a:pt x="1201" y="529"/>
                  </a:lnTo>
                  <a:lnTo>
                    <a:pt x="433" y="144"/>
                  </a:lnTo>
                  <a:lnTo>
                    <a:pt x="145" y="48"/>
                  </a:lnTo>
                  <a:lnTo>
                    <a:pt x="1" y="0"/>
                  </a:lnTo>
                  <a:lnTo>
                    <a:pt x="1" y="0"/>
                  </a:lnTo>
                  <a:lnTo>
                    <a:pt x="49" y="144"/>
                  </a:lnTo>
                  <a:lnTo>
                    <a:pt x="241" y="385"/>
                  </a:lnTo>
                  <a:lnTo>
                    <a:pt x="913" y="1201"/>
                  </a:lnTo>
                  <a:lnTo>
                    <a:pt x="913" y="1201"/>
                  </a:lnTo>
                  <a:lnTo>
                    <a:pt x="1057" y="865"/>
                  </a:lnTo>
                  <a:lnTo>
                    <a:pt x="1201" y="5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2" name="Google Shape;5402;p76"/>
            <p:cNvSpPr/>
            <p:nvPr/>
          </p:nvSpPr>
          <p:spPr>
            <a:xfrm>
              <a:off x="6609850" y="4567175"/>
              <a:ext cx="30050" cy="30025"/>
            </a:xfrm>
            <a:custGeom>
              <a:avLst/>
              <a:gdLst/>
              <a:ahLst/>
              <a:cxnLst/>
              <a:rect l="l" t="t" r="r" b="b"/>
              <a:pathLst>
                <a:path w="1202" h="1201" extrusionOk="0">
                  <a:moveTo>
                    <a:pt x="1" y="0"/>
                  </a:moveTo>
                  <a:lnTo>
                    <a:pt x="1" y="48"/>
                  </a:lnTo>
                  <a:lnTo>
                    <a:pt x="289" y="433"/>
                  </a:lnTo>
                  <a:lnTo>
                    <a:pt x="913" y="1201"/>
                  </a:lnTo>
                  <a:lnTo>
                    <a:pt x="1057" y="865"/>
                  </a:lnTo>
                  <a:lnTo>
                    <a:pt x="1201" y="529"/>
                  </a:lnTo>
                  <a:lnTo>
                    <a:pt x="481" y="144"/>
                  </a:lnTo>
                  <a:lnTo>
                    <a:pt x="49"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3" name="Google Shape;5403;p76"/>
            <p:cNvSpPr/>
            <p:nvPr/>
          </p:nvSpPr>
          <p:spPr>
            <a:xfrm>
              <a:off x="6609850" y="4567175"/>
              <a:ext cx="30050" cy="30025"/>
            </a:xfrm>
            <a:custGeom>
              <a:avLst/>
              <a:gdLst/>
              <a:ahLst/>
              <a:cxnLst/>
              <a:rect l="l" t="t" r="r" b="b"/>
              <a:pathLst>
                <a:path w="1202" h="1201" fill="none" extrusionOk="0">
                  <a:moveTo>
                    <a:pt x="49" y="0"/>
                  </a:moveTo>
                  <a:lnTo>
                    <a:pt x="49" y="0"/>
                  </a:lnTo>
                  <a:lnTo>
                    <a:pt x="1" y="0"/>
                  </a:lnTo>
                  <a:lnTo>
                    <a:pt x="1" y="0"/>
                  </a:lnTo>
                  <a:lnTo>
                    <a:pt x="1" y="48"/>
                  </a:lnTo>
                  <a:lnTo>
                    <a:pt x="1" y="48"/>
                  </a:lnTo>
                  <a:lnTo>
                    <a:pt x="289" y="433"/>
                  </a:lnTo>
                  <a:lnTo>
                    <a:pt x="913" y="1201"/>
                  </a:lnTo>
                  <a:lnTo>
                    <a:pt x="913" y="1201"/>
                  </a:lnTo>
                  <a:lnTo>
                    <a:pt x="1057" y="865"/>
                  </a:lnTo>
                  <a:lnTo>
                    <a:pt x="1201" y="529"/>
                  </a:lnTo>
                  <a:lnTo>
                    <a:pt x="1201" y="529"/>
                  </a:lnTo>
                  <a:lnTo>
                    <a:pt x="481" y="144"/>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4" name="Google Shape;5404;p76"/>
            <p:cNvSpPr/>
            <p:nvPr/>
          </p:nvSpPr>
          <p:spPr>
            <a:xfrm>
              <a:off x="6479000" y="4152950"/>
              <a:ext cx="463450" cy="449075"/>
            </a:xfrm>
            <a:custGeom>
              <a:avLst/>
              <a:gdLst/>
              <a:ahLst/>
              <a:cxnLst/>
              <a:rect l="l" t="t" r="r" b="b"/>
              <a:pathLst>
                <a:path w="18538" h="17963" extrusionOk="0">
                  <a:moveTo>
                    <a:pt x="9317" y="1"/>
                  </a:moveTo>
                  <a:lnTo>
                    <a:pt x="9173" y="433"/>
                  </a:lnTo>
                  <a:lnTo>
                    <a:pt x="8981" y="817"/>
                  </a:lnTo>
                  <a:lnTo>
                    <a:pt x="8837" y="1153"/>
                  </a:lnTo>
                  <a:lnTo>
                    <a:pt x="8645" y="1393"/>
                  </a:lnTo>
                  <a:lnTo>
                    <a:pt x="8452" y="1586"/>
                  </a:lnTo>
                  <a:lnTo>
                    <a:pt x="8260" y="1778"/>
                  </a:lnTo>
                  <a:lnTo>
                    <a:pt x="8068" y="1874"/>
                  </a:lnTo>
                  <a:lnTo>
                    <a:pt x="7876" y="1970"/>
                  </a:lnTo>
                  <a:lnTo>
                    <a:pt x="7540" y="2114"/>
                  </a:lnTo>
                  <a:lnTo>
                    <a:pt x="7252"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156"/>
                  </a:lnTo>
                  <a:lnTo>
                    <a:pt x="18298" y="6436"/>
                  </a:lnTo>
                  <a:lnTo>
                    <a:pt x="18394" y="5716"/>
                  </a:lnTo>
                  <a:lnTo>
                    <a:pt x="18490" y="5091"/>
                  </a:lnTo>
                  <a:lnTo>
                    <a:pt x="18538" y="4179"/>
                  </a:lnTo>
                  <a:lnTo>
                    <a:pt x="18538" y="3795"/>
                  </a:lnTo>
                  <a:lnTo>
                    <a:pt x="17865" y="3843"/>
                  </a:lnTo>
                  <a:lnTo>
                    <a:pt x="17193" y="3795"/>
                  </a:lnTo>
                  <a:lnTo>
                    <a:pt x="16857" y="3747"/>
                  </a:lnTo>
                  <a:lnTo>
                    <a:pt x="16473" y="3699"/>
                  </a:lnTo>
                  <a:lnTo>
                    <a:pt x="16281" y="3603"/>
                  </a:lnTo>
                  <a:lnTo>
                    <a:pt x="16185" y="3458"/>
                  </a:lnTo>
                  <a:lnTo>
                    <a:pt x="16089" y="3314"/>
                  </a:lnTo>
                  <a:lnTo>
                    <a:pt x="15992" y="3074"/>
                  </a:lnTo>
                  <a:lnTo>
                    <a:pt x="15944" y="2594"/>
                  </a:lnTo>
                  <a:lnTo>
                    <a:pt x="15944" y="2066"/>
                  </a:lnTo>
                  <a:lnTo>
                    <a:pt x="15992" y="1489"/>
                  </a:lnTo>
                  <a:lnTo>
                    <a:pt x="16089" y="1057"/>
                  </a:lnTo>
                  <a:lnTo>
                    <a:pt x="16185" y="577"/>
                  </a:lnTo>
                  <a:lnTo>
                    <a:pt x="931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5" name="Google Shape;5405;p76"/>
            <p:cNvSpPr/>
            <p:nvPr/>
          </p:nvSpPr>
          <p:spPr>
            <a:xfrm>
              <a:off x="6479000" y="4152950"/>
              <a:ext cx="463450" cy="449075"/>
            </a:xfrm>
            <a:custGeom>
              <a:avLst/>
              <a:gdLst/>
              <a:ahLst/>
              <a:cxnLst/>
              <a:rect l="l" t="t" r="r" b="b"/>
              <a:pathLst>
                <a:path w="18538" h="17963" fill="none" extrusionOk="0">
                  <a:moveTo>
                    <a:pt x="1777" y="13448"/>
                  </a:moveTo>
                  <a:lnTo>
                    <a:pt x="0" y="9702"/>
                  </a:lnTo>
                  <a:lnTo>
                    <a:pt x="0" y="9702"/>
                  </a:lnTo>
                  <a:lnTo>
                    <a:pt x="2401" y="7925"/>
                  </a:lnTo>
                  <a:lnTo>
                    <a:pt x="4418" y="6532"/>
                  </a:lnTo>
                  <a:lnTo>
                    <a:pt x="5331" y="5956"/>
                  </a:lnTo>
                  <a:lnTo>
                    <a:pt x="6051" y="5524"/>
                  </a:lnTo>
                  <a:lnTo>
                    <a:pt x="7012" y="2066"/>
                  </a:lnTo>
                  <a:lnTo>
                    <a:pt x="7012" y="2066"/>
                  </a:lnTo>
                  <a:lnTo>
                    <a:pt x="7252" y="2114"/>
                  </a:lnTo>
                  <a:lnTo>
                    <a:pt x="7540" y="2114"/>
                  </a:lnTo>
                  <a:lnTo>
                    <a:pt x="7876" y="1970"/>
                  </a:lnTo>
                  <a:lnTo>
                    <a:pt x="8068" y="1874"/>
                  </a:lnTo>
                  <a:lnTo>
                    <a:pt x="8260" y="1778"/>
                  </a:lnTo>
                  <a:lnTo>
                    <a:pt x="8452" y="1586"/>
                  </a:lnTo>
                  <a:lnTo>
                    <a:pt x="8645" y="1393"/>
                  </a:lnTo>
                  <a:lnTo>
                    <a:pt x="8837" y="1153"/>
                  </a:lnTo>
                  <a:lnTo>
                    <a:pt x="8981" y="817"/>
                  </a:lnTo>
                  <a:lnTo>
                    <a:pt x="9173" y="433"/>
                  </a:lnTo>
                  <a:lnTo>
                    <a:pt x="9317" y="1"/>
                  </a:lnTo>
                  <a:lnTo>
                    <a:pt x="16185" y="577"/>
                  </a:lnTo>
                  <a:lnTo>
                    <a:pt x="16185" y="577"/>
                  </a:lnTo>
                  <a:lnTo>
                    <a:pt x="16089" y="1057"/>
                  </a:lnTo>
                  <a:lnTo>
                    <a:pt x="15992" y="1489"/>
                  </a:lnTo>
                  <a:lnTo>
                    <a:pt x="15944" y="2066"/>
                  </a:lnTo>
                  <a:lnTo>
                    <a:pt x="15944" y="2594"/>
                  </a:lnTo>
                  <a:lnTo>
                    <a:pt x="15992" y="3074"/>
                  </a:lnTo>
                  <a:lnTo>
                    <a:pt x="16089" y="3314"/>
                  </a:lnTo>
                  <a:lnTo>
                    <a:pt x="16185" y="3458"/>
                  </a:lnTo>
                  <a:lnTo>
                    <a:pt x="16281" y="3603"/>
                  </a:lnTo>
                  <a:lnTo>
                    <a:pt x="16473" y="3699"/>
                  </a:lnTo>
                  <a:lnTo>
                    <a:pt x="16473" y="3699"/>
                  </a:lnTo>
                  <a:lnTo>
                    <a:pt x="16857" y="3747"/>
                  </a:lnTo>
                  <a:lnTo>
                    <a:pt x="17193" y="3795"/>
                  </a:lnTo>
                  <a:lnTo>
                    <a:pt x="17865" y="3843"/>
                  </a:lnTo>
                  <a:lnTo>
                    <a:pt x="18538" y="3795"/>
                  </a:lnTo>
                  <a:lnTo>
                    <a:pt x="18538" y="3795"/>
                  </a:lnTo>
                  <a:lnTo>
                    <a:pt x="18538" y="4179"/>
                  </a:lnTo>
                  <a:lnTo>
                    <a:pt x="18490" y="5091"/>
                  </a:lnTo>
                  <a:lnTo>
                    <a:pt x="18394" y="5716"/>
                  </a:lnTo>
                  <a:lnTo>
                    <a:pt x="18298" y="6436"/>
                  </a:lnTo>
                  <a:lnTo>
                    <a:pt x="18154" y="7156"/>
                  </a:lnTo>
                  <a:lnTo>
                    <a:pt x="17961" y="7877"/>
                  </a:lnTo>
                  <a:lnTo>
                    <a:pt x="17961" y="7877"/>
                  </a:lnTo>
                  <a:lnTo>
                    <a:pt x="17817" y="8309"/>
                  </a:lnTo>
                  <a:lnTo>
                    <a:pt x="17481" y="8885"/>
                  </a:lnTo>
                  <a:lnTo>
                    <a:pt x="17097" y="9558"/>
                  </a:lnTo>
                  <a:lnTo>
                    <a:pt x="16569" y="10326"/>
                  </a:lnTo>
                  <a:lnTo>
                    <a:pt x="15368" y="11959"/>
                  </a:lnTo>
                  <a:lnTo>
                    <a:pt x="14023" y="13688"/>
                  </a:lnTo>
                  <a:lnTo>
                    <a:pt x="11574" y="16665"/>
                  </a:lnTo>
                  <a:lnTo>
                    <a:pt x="10518" y="17962"/>
                  </a:lnTo>
                  <a:lnTo>
                    <a:pt x="6435" y="15801"/>
                  </a:lnTo>
                  <a:lnTo>
                    <a:pt x="6435" y="15801"/>
                  </a:lnTo>
                  <a:lnTo>
                    <a:pt x="6964" y="14744"/>
                  </a:lnTo>
                  <a:lnTo>
                    <a:pt x="8212" y="12439"/>
                  </a:lnTo>
                  <a:lnTo>
                    <a:pt x="9605" y="9990"/>
                  </a:lnTo>
                  <a:lnTo>
                    <a:pt x="10181" y="9077"/>
                  </a:lnTo>
                  <a:lnTo>
                    <a:pt x="10422" y="8789"/>
                  </a:lnTo>
                  <a:lnTo>
                    <a:pt x="10566" y="8597"/>
                  </a:lnTo>
                  <a:lnTo>
                    <a:pt x="10566" y="8597"/>
                  </a:lnTo>
                  <a:lnTo>
                    <a:pt x="6435" y="10806"/>
                  </a:lnTo>
                  <a:lnTo>
                    <a:pt x="3458" y="12439"/>
                  </a:lnTo>
                  <a:lnTo>
                    <a:pt x="2353" y="13064"/>
                  </a:lnTo>
                  <a:lnTo>
                    <a:pt x="1777" y="134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6" name="Google Shape;5406;p76"/>
            <p:cNvSpPr/>
            <p:nvPr/>
          </p:nvSpPr>
          <p:spPr>
            <a:xfrm>
              <a:off x="6479000" y="4152950"/>
              <a:ext cx="463450" cy="449075"/>
            </a:xfrm>
            <a:custGeom>
              <a:avLst/>
              <a:gdLst/>
              <a:ahLst/>
              <a:cxnLst/>
              <a:rect l="l" t="t" r="r" b="b"/>
              <a:pathLst>
                <a:path w="18538" h="17963" extrusionOk="0">
                  <a:moveTo>
                    <a:pt x="9317" y="1"/>
                  </a:moveTo>
                  <a:lnTo>
                    <a:pt x="9077" y="625"/>
                  </a:lnTo>
                  <a:lnTo>
                    <a:pt x="8837" y="1105"/>
                  </a:lnTo>
                  <a:lnTo>
                    <a:pt x="8549" y="1489"/>
                  </a:lnTo>
                  <a:lnTo>
                    <a:pt x="8260" y="1778"/>
                  </a:lnTo>
                  <a:lnTo>
                    <a:pt x="7972" y="1922"/>
                  </a:lnTo>
                  <a:lnTo>
                    <a:pt x="7732" y="2066"/>
                  </a:lnTo>
                  <a:lnTo>
                    <a:pt x="7492" y="2114"/>
                  </a:lnTo>
                  <a:lnTo>
                    <a:pt x="7300"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252"/>
                  </a:lnTo>
                  <a:lnTo>
                    <a:pt x="18298" y="6580"/>
                  </a:lnTo>
                  <a:lnTo>
                    <a:pt x="18442" y="5428"/>
                  </a:lnTo>
                  <a:lnTo>
                    <a:pt x="18490" y="4467"/>
                  </a:lnTo>
                  <a:lnTo>
                    <a:pt x="18538" y="3891"/>
                  </a:lnTo>
                  <a:lnTo>
                    <a:pt x="18538" y="3795"/>
                  </a:lnTo>
                  <a:lnTo>
                    <a:pt x="17913" y="3843"/>
                  </a:lnTo>
                  <a:lnTo>
                    <a:pt x="17241" y="3795"/>
                  </a:lnTo>
                  <a:lnTo>
                    <a:pt x="16857" y="3747"/>
                  </a:lnTo>
                  <a:lnTo>
                    <a:pt x="16473" y="3699"/>
                  </a:lnTo>
                  <a:lnTo>
                    <a:pt x="16329" y="3603"/>
                  </a:lnTo>
                  <a:lnTo>
                    <a:pt x="16233" y="3507"/>
                  </a:lnTo>
                  <a:lnTo>
                    <a:pt x="16137" y="3410"/>
                  </a:lnTo>
                  <a:lnTo>
                    <a:pt x="16040" y="3266"/>
                  </a:lnTo>
                  <a:lnTo>
                    <a:pt x="15944" y="2882"/>
                  </a:lnTo>
                  <a:lnTo>
                    <a:pt x="15944" y="2450"/>
                  </a:lnTo>
                  <a:lnTo>
                    <a:pt x="15992" y="1778"/>
                  </a:lnTo>
                  <a:lnTo>
                    <a:pt x="16040" y="1201"/>
                  </a:lnTo>
                  <a:lnTo>
                    <a:pt x="16185" y="577"/>
                  </a:lnTo>
                  <a:lnTo>
                    <a:pt x="9317" y="1"/>
                  </a:lnTo>
                  <a:close/>
                </a:path>
              </a:pathLst>
            </a:custGeom>
            <a:solidFill>
              <a:srgbClr val="B4D3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7" name="Google Shape;5407;p76"/>
            <p:cNvSpPr/>
            <p:nvPr/>
          </p:nvSpPr>
          <p:spPr>
            <a:xfrm>
              <a:off x="6479000" y="4152950"/>
              <a:ext cx="463450" cy="449075"/>
            </a:xfrm>
            <a:custGeom>
              <a:avLst/>
              <a:gdLst/>
              <a:ahLst/>
              <a:cxnLst/>
              <a:rect l="l" t="t" r="r" b="b"/>
              <a:pathLst>
                <a:path w="18538" h="17963" fill="none" extrusionOk="0">
                  <a:moveTo>
                    <a:pt x="9317" y="1"/>
                  </a:moveTo>
                  <a:lnTo>
                    <a:pt x="9317" y="1"/>
                  </a:lnTo>
                  <a:lnTo>
                    <a:pt x="9077" y="625"/>
                  </a:lnTo>
                  <a:lnTo>
                    <a:pt x="8837" y="1105"/>
                  </a:lnTo>
                  <a:lnTo>
                    <a:pt x="8549" y="1489"/>
                  </a:lnTo>
                  <a:lnTo>
                    <a:pt x="8260" y="1778"/>
                  </a:lnTo>
                  <a:lnTo>
                    <a:pt x="7972" y="1922"/>
                  </a:lnTo>
                  <a:lnTo>
                    <a:pt x="7732" y="2066"/>
                  </a:lnTo>
                  <a:lnTo>
                    <a:pt x="7492" y="2114"/>
                  </a:lnTo>
                  <a:lnTo>
                    <a:pt x="7300" y="2114"/>
                  </a:lnTo>
                  <a:lnTo>
                    <a:pt x="7300" y="2114"/>
                  </a:lnTo>
                  <a:lnTo>
                    <a:pt x="7012" y="2066"/>
                  </a:lnTo>
                  <a:lnTo>
                    <a:pt x="6051" y="5524"/>
                  </a:lnTo>
                  <a:lnTo>
                    <a:pt x="6051" y="5524"/>
                  </a:lnTo>
                  <a:lnTo>
                    <a:pt x="5331" y="5956"/>
                  </a:lnTo>
                  <a:lnTo>
                    <a:pt x="4418" y="6532"/>
                  </a:lnTo>
                  <a:lnTo>
                    <a:pt x="2401" y="7925"/>
                  </a:lnTo>
                  <a:lnTo>
                    <a:pt x="0" y="9702"/>
                  </a:lnTo>
                  <a:lnTo>
                    <a:pt x="1777" y="13448"/>
                  </a:lnTo>
                  <a:lnTo>
                    <a:pt x="1777" y="13448"/>
                  </a:lnTo>
                  <a:lnTo>
                    <a:pt x="2353" y="13064"/>
                  </a:lnTo>
                  <a:lnTo>
                    <a:pt x="3458" y="12439"/>
                  </a:lnTo>
                  <a:lnTo>
                    <a:pt x="6435" y="10806"/>
                  </a:lnTo>
                  <a:lnTo>
                    <a:pt x="10566" y="8597"/>
                  </a:lnTo>
                  <a:lnTo>
                    <a:pt x="10566" y="8597"/>
                  </a:lnTo>
                  <a:lnTo>
                    <a:pt x="10566" y="8597"/>
                  </a:lnTo>
                  <a:lnTo>
                    <a:pt x="10566" y="8597"/>
                  </a:lnTo>
                  <a:lnTo>
                    <a:pt x="10422" y="8789"/>
                  </a:lnTo>
                  <a:lnTo>
                    <a:pt x="10181" y="9077"/>
                  </a:lnTo>
                  <a:lnTo>
                    <a:pt x="9605" y="9990"/>
                  </a:lnTo>
                  <a:lnTo>
                    <a:pt x="8212" y="12439"/>
                  </a:lnTo>
                  <a:lnTo>
                    <a:pt x="6964" y="14744"/>
                  </a:lnTo>
                  <a:lnTo>
                    <a:pt x="6435" y="15801"/>
                  </a:lnTo>
                  <a:lnTo>
                    <a:pt x="10518" y="17962"/>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7961" y="7877"/>
                  </a:lnTo>
                  <a:lnTo>
                    <a:pt x="18154" y="7252"/>
                  </a:lnTo>
                  <a:lnTo>
                    <a:pt x="18298" y="6580"/>
                  </a:lnTo>
                  <a:lnTo>
                    <a:pt x="18442" y="5428"/>
                  </a:lnTo>
                  <a:lnTo>
                    <a:pt x="18490" y="4467"/>
                  </a:lnTo>
                  <a:lnTo>
                    <a:pt x="18538" y="3891"/>
                  </a:lnTo>
                  <a:lnTo>
                    <a:pt x="18538" y="3891"/>
                  </a:lnTo>
                  <a:lnTo>
                    <a:pt x="18538" y="3795"/>
                  </a:lnTo>
                  <a:lnTo>
                    <a:pt x="18538" y="3795"/>
                  </a:lnTo>
                  <a:lnTo>
                    <a:pt x="17913" y="3843"/>
                  </a:lnTo>
                  <a:lnTo>
                    <a:pt x="17913" y="3843"/>
                  </a:lnTo>
                  <a:lnTo>
                    <a:pt x="17241" y="3795"/>
                  </a:lnTo>
                  <a:lnTo>
                    <a:pt x="16857" y="3747"/>
                  </a:lnTo>
                  <a:lnTo>
                    <a:pt x="16473" y="3699"/>
                  </a:lnTo>
                  <a:lnTo>
                    <a:pt x="16473" y="3699"/>
                  </a:lnTo>
                  <a:lnTo>
                    <a:pt x="16329" y="3603"/>
                  </a:lnTo>
                  <a:lnTo>
                    <a:pt x="16233" y="3507"/>
                  </a:lnTo>
                  <a:lnTo>
                    <a:pt x="16137" y="3410"/>
                  </a:lnTo>
                  <a:lnTo>
                    <a:pt x="16040" y="3266"/>
                  </a:lnTo>
                  <a:lnTo>
                    <a:pt x="15944" y="2882"/>
                  </a:lnTo>
                  <a:lnTo>
                    <a:pt x="15944" y="2450"/>
                  </a:lnTo>
                  <a:lnTo>
                    <a:pt x="15944" y="2450"/>
                  </a:lnTo>
                  <a:lnTo>
                    <a:pt x="15992" y="1778"/>
                  </a:lnTo>
                  <a:lnTo>
                    <a:pt x="16040" y="1201"/>
                  </a:lnTo>
                  <a:lnTo>
                    <a:pt x="16185" y="577"/>
                  </a:lnTo>
                  <a:lnTo>
                    <a:pt x="931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8" name="Google Shape;5408;p76"/>
            <p:cNvSpPr/>
            <p:nvPr/>
          </p:nvSpPr>
          <p:spPr>
            <a:xfrm>
              <a:off x="6683100" y="4336650"/>
              <a:ext cx="142900" cy="34850"/>
            </a:xfrm>
            <a:custGeom>
              <a:avLst/>
              <a:gdLst/>
              <a:ahLst/>
              <a:cxnLst/>
              <a:rect l="l" t="t" r="r" b="b"/>
              <a:pathLst>
                <a:path w="5716" h="1394" extrusionOk="0">
                  <a:moveTo>
                    <a:pt x="0" y="1"/>
                  </a:moveTo>
                  <a:lnTo>
                    <a:pt x="96" y="97"/>
                  </a:lnTo>
                  <a:lnTo>
                    <a:pt x="433" y="337"/>
                  </a:lnTo>
                  <a:lnTo>
                    <a:pt x="913" y="673"/>
                  </a:lnTo>
                  <a:lnTo>
                    <a:pt x="1201" y="865"/>
                  </a:lnTo>
                  <a:lnTo>
                    <a:pt x="1585" y="1009"/>
                  </a:lnTo>
                  <a:lnTo>
                    <a:pt x="1969" y="1153"/>
                  </a:lnTo>
                  <a:lnTo>
                    <a:pt x="2402" y="1297"/>
                  </a:lnTo>
                  <a:lnTo>
                    <a:pt x="2882" y="1345"/>
                  </a:lnTo>
                  <a:lnTo>
                    <a:pt x="3410" y="1393"/>
                  </a:lnTo>
                  <a:lnTo>
                    <a:pt x="3938" y="1345"/>
                  </a:lnTo>
                  <a:lnTo>
                    <a:pt x="4515" y="1249"/>
                  </a:lnTo>
                  <a:lnTo>
                    <a:pt x="5091" y="1105"/>
                  </a:lnTo>
                  <a:lnTo>
                    <a:pt x="5715" y="817"/>
                  </a:lnTo>
                  <a:lnTo>
                    <a:pt x="5235" y="913"/>
                  </a:lnTo>
                  <a:lnTo>
                    <a:pt x="3938" y="913"/>
                  </a:lnTo>
                  <a:lnTo>
                    <a:pt x="3074" y="865"/>
                  </a:lnTo>
                  <a:lnTo>
                    <a:pt x="2113" y="721"/>
                  </a:lnTo>
                  <a:lnTo>
                    <a:pt x="1585" y="577"/>
                  </a:lnTo>
                  <a:lnTo>
                    <a:pt x="1057" y="433"/>
                  </a:lnTo>
                  <a:lnTo>
                    <a:pt x="529" y="241"/>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9" name="Google Shape;5409;p76"/>
            <p:cNvSpPr/>
            <p:nvPr/>
          </p:nvSpPr>
          <p:spPr>
            <a:xfrm>
              <a:off x="6637475" y="4508350"/>
              <a:ext cx="127300" cy="106875"/>
            </a:xfrm>
            <a:custGeom>
              <a:avLst/>
              <a:gdLst/>
              <a:ahLst/>
              <a:cxnLst/>
              <a:rect l="l" t="t" r="r" b="b"/>
              <a:pathLst>
                <a:path w="5092" h="4275" extrusionOk="0">
                  <a:moveTo>
                    <a:pt x="673" y="0"/>
                  </a:moveTo>
                  <a:lnTo>
                    <a:pt x="0" y="1585"/>
                  </a:lnTo>
                  <a:lnTo>
                    <a:pt x="4227" y="4274"/>
                  </a:lnTo>
                  <a:lnTo>
                    <a:pt x="5091" y="2978"/>
                  </a:lnTo>
                  <a:lnTo>
                    <a:pt x="673"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0" name="Google Shape;5410;p76"/>
            <p:cNvSpPr/>
            <p:nvPr/>
          </p:nvSpPr>
          <p:spPr>
            <a:xfrm>
              <a:off x="6469375" y="4359475"/>
              <a:ext cx="76875" cy="136875"/>
            </a:xfrm>
            <a:custGeom>
              <a:avLst/>
              <a:gdLst/>
              <a:ahLst/>
              <a:cxnLst/>
              <a:rect l="l" t="t" r="r" b="b"/>
              <a:pathLst>
                <a:path w="3075" h="5475" extrusionOk="0">
                  <a:moveTo>
                    <a:pt x="1298" y="0"/>
                  </a:moveTo>
                  <a:lnTo>
                    <a:pt x="1" y="1153"/>
                  </a:lnTo>
                  <a:lnTo>
                    <a:pt x="1586" y="5475"/>
                  </a:lnTo>
                  <a:lnTo>
                    <a:pt x="3074" y="4851"/>
                  </a:lnTo>
                  <a:lnTo>
                    <a:pt x="1298"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1" name="Google Shape;5411;p76"/>
            <p:cNvSpPr/>
            <p:nvPr/>
          </p:nvSpPr>
          <p:spPr>
            <a:xfrm>
              <a:off x="6697500" y="4199775"/>
              <a:ext cx="168125" cy="99675"/>
            </a:xfrm>
            <a:custGeom>
              <a:avLst/>
              <a:gdLst/>
              <a:ahLst/>
              <a:cxnLst/>
              <a:rect l="l" t="t" r="r" b="b"/>
              <a:pathLst>
                <a:path w="6725" h="3987" extrusionOk="0">
                  <a:moveTo>
                    <a:pt x="481" y="1"/>
                  </a:moveTo>
                  <a:lnTo>
                    <a:pt x="433" y="145"/>
                  </a:lnTo>
                  <a:lnTo>
                    <a:pt x="241" y="577"/>
                  </a:lnTo>
                  <a:lnTo>
                    <a:pt x="97" y="1153"/>
                  </a:lnTo>
                  <a:lnTo>
                    <a:pt x="49" y="1489"/>
                  </a:lnTo>
                  <a:lnTo>
                    <a:pt x="1" y="1826"/>
                  </a:lnTo>
                  <a:lnTo>
                    <a:pt x="1" y="2162"/>
                  </a:lnTo>
                  <a:lnTo>
                    <a:pt x="97" y="2546"/>
                  </a:lnTo>
                  <a:lnTo>
                    <a:pt x="241" y="2882"/>
                  </a:lnTo>
                  <a:lnTo>
                    <a:pt x="433" y="3170"/>
                  </a:lnTo>
                  <a:lnTo>
                    <a:pt x="721" y="3458"/>
                  </a:lnTo>
                  <a:lnTo>
                    <a:pt x="1153" y="3651"/>
                  </a:lnTo>
                  <a:lnTo>
                    <a:pt x="1634" y="3843"/>
                  </a:lnTo>
                  <a:lnTo>
                    <a:pt x="2258" y="3939"/>
                  </a:lnTo>
                  <a:lnTo>
                    <a:pt x="3122" y="3987"/>
                  </a:lnTo>
                  <a:lnTo>
                    <a:pt x="3843" y="3939"/>
                  </a:lnTo>
                  <a:lnTo>
                    <a:pt x="4467" y="3843"/>
                  </a:lnTo>
                  <a:lnTo>
                    <a:pt x="4947" y="3651"/>
                  </a:lnTo>
                  <a:lnTo>
                    <a:pt x="5427" y="3410"/>
                  </a:lnTo>
                  <a:lnTo>
                    <a:pt x="5764" y="3122"/>
                  </a:lnTo>
                  <a:lnTo>
                    <a:pt x="6052" y="2786"/>
                  </a:lnTo>
                  <a:lnTo>
                    <a:pt x="6292" y="2498"/>
                  </a:lnTo>
                  <a:lnTo>
                    <a:pt x="6436" y="2162"/>
                  </a:lnTo>
                  <a:lnTo>
                    <a:pt x="6580" y="1826"/>
                  </a:lnTo>
                  <a:lnTo>
                    <a:pt x="6628" y="1489"/>
                  </a:lnTo>
                  <a:lnTo>
                    <a:pt x="6676" y="1201"/>
                  </a:lnTo>
                  <a:lnTo>
                    <a:pt x="6724" y="769"/>
                  </a:lnTo>
                  <a:lnTo>
                    <a:pt x="6676" y="529"/>
                  </a:lnTo>
                  <a:lnTo>
                    <a:pt x="6436" y="481"/>
                  </a:lnTo>
                  <a:lnTo>
                    <a:pt x="5716" y="433"/>
                  </a:lnTo>
                  <a:lnTo>
                    <a:pt x="3603" y="241"/>
                  </a:lnTo>
                  <a:lnTo>
                    <a:pt x="481"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2" name="Google Shape;5412;p76"/>
            <p:cNvSpPr/>
            <p:nvPr/>
          </p:nvSpPr>
          <p:spPr>
            <a:xfrm>
              <a:off x="6698700" y="4034100"/>
              <a:ext cx="57650" cy="90075"/>
            </a:xfrm>
            <a:custGeom>
              <a:avLst/>
              <a:gdLst/>
              <a:ahLst/>
              <a:cxnLst/>
              <a:rect l="l" t="t" r="r" b="b"/>
              <a:pathLst>
                <a:path w="2306" h="3603" extrusionOk="0">
                  <a:moveTo>
                    <a:pt x="865" y="0"/>
                  </a:moveTo>
                  <a:lnTo>
                    <a:pt x="673" y="48"/>
                  </a:lnTo>
                  <a:lnTo>
                    <a:pt x="529" y="96"/>
                  </a:lnTo>
                  <a:lnTo>
                    <a:pt x="481" y="288"/>
                  </a:lnTo>
                  <a:lnTo>
                    <a:pt x="433" y="721"/>
                  </a:lnTo>
                  <a:lnTo>
                    <a:pt x="241" y="1921"/>
                  </a:lnTo>
                  <a:lnTo>
                    <a:pt x="1" y="3602"/>
                  </a:lnTo>
                  <a:lnTo>
                    <a:pt x="1922" y="3362"/>
                  </a:lnTo>
                  <a:lnTo>
                    <a:pt x="230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3" name="Google Shape;5413;p76"/>
            <p:cNvSpPr/>
            <p:nvPr/>
          </p:nvSpPr>
          <p:spPr>
            <a:xfrm>
              <a:off x="6689100" y="4115725"/>
              <a:ext cx="68450" cy="51650"/>
            </a:xfrm>
            <a:custGeom>
              <a:avLst/>
              <a:gdLst/>
              <a:ahLst/>
              <a:cxnLst/>
              <a:rect l="l" t="t" r="r" b="b"/>
              <a:pathLst>
                <a:path w="2738" h="2066" extrusionOk="0">
                  <a:moveTo>
                    <a:pt x="2498" y="193"/>
                  </a:moveTo>
                  <a:lnTo>
                    <a:pt x="2546" y="289"/>
                  </a:lnTo>
                  <a:lnTo>
                    <a:pt x="2546" y="481"/>
                  </a:lnTo>
                  <a:lnTo>
                    <a:pt x="2546" y="721"/>
                  </a:lnTo>
                  <a:lnTo>
                    <a:pt x="2546" y="769"/>
                  </a:lnTo>
                  <a:lnTo>
                    <a:pt x="1633" y="1778"/>
                  </a:lnTo>
                  <a:lnTo>
                    <a:pt x="1489" y="1874"/>
                  </a:lnTo>
                  <a:lnTo>
                    <a:pt x="1201" y="1874"/>
                  </a:lnTo>
                  <a:lnTo>
                    <a:pt x="1105" y="1778"/>
                  </a:lnTo>
                  <a:lnTo>
                    <a:pt x="529" y="1298"/>
                  </a:lnTo>
                  <a:lnTo>
                    <a:pt x="289" y="1105"/>
                  </a:lnTo>
                  <a:lnTo>
                    <a:pt x="241" y="1057"/>
                  </a:lnTo>
                  <a:lnTo>
                    <a:pt x="193" y="1009"/>
                  </a:lnTo>
                  <a:lnTo>
                    <a:pt x="193" y="913"/>
                  </a:lnTo>
                  <a:lnTo>
                    <a:pt x="193" y="721"/>
                  </a:lnTo>
                  <a:lnTo>
                    <a:pt x="193" y="424"/>
                  </a:lnTo>
                  <a:lnTo>
                    <a:pt x="193" y="424"/>
                  </a:lnTo>
                  <a:lnTo>
                    <a:pt x="385" y="385"/>
                  </a:lnTo>
                  <a:lnTo>
                    <a:pt x="1345" y="289"/>
                  </a:lnTo>
                  <a:lnTo>
                    <a:pt x="2354" y="193"/>
                  </a:lnTo>
                  <a:close/>
                  <a:moveTo>
                    <a:pt x="2354" y="1"/>
                  </a:moveTo>
                  <a:lnTo>
                    <a:pt x="1729" y="49"/>
                  </a:lnTo>
                  <a:lnTo>
                    <a:pt x="961" y="145"/>
                  </a:lnTo>
                  <a:lnTo>
                    <a:pt x="97" y="241"/>
                  </a:lnTo>
                  <a:lnTo>
                    <a:pt x="0" y="289"/>
                  </a:lnTo>
                  <a:lnTo>
                    <a:pt x="0" y="337"/>
                  </a:lnTo>
                  <a:lnTo>
                    <a:pt x="0" y="721"/>
                  </a:lnTo>
                  <a:lnTo>
                    <a:pt x="0" y="961"/>
                  </a:lnTo>
                  <a:lnTo>
                    <a:pt x="0" y="1057"/>
                  </a:lnTo>
                  <a:lnTo>
                    <a:pt x="48" y="1105"/>
                  </a:lnTo>
                  <a:lnTo>
                    <a:pt x="48" y="1154"/>
                  </a:lnTo>
                  <a:lnTo>
                    <a:pt x="193" y="1298"/>
                  </a:lnTo>
                  <a:lnTo>
                    <a:pt x="961" y="1922"/>
                  </a:lnTo>
                  <a:lnTo>
                    <a:pt x="1153" y="2018"/>
                  </a:lnTo>
                  <a:lnTo>
                    <a:pt x="1345" y="2066"/>
                  </a:lnTo>
                  <a:lnTo>
                    <a:pt x="1585" y="2018"/>
                  </a:lnTo>
                  <a:lnTo>
                    <a:pt x="1777" y="1874"/>
                  </a:lnTo>
                  <a:lnTo>
                    <a:pt x="2690" y="913"/>
                  </a:lnTo>
                  <a:lnTo>
                    <a:pt x="2738" y="865"/>
                  </a:lnTo>
                  <a:lnTo>
                    <a:pt x="2738" y="481"/>
                  </a:lnTo>
                  <a:lnTo>
                    <a:pt x="2738" y="289"/>
                  </a:lnTo>
                  <a:lnTo>
                    <a:pt x="2690" y="97"/>
                  </a:lnTo>
                  <a:lnTo>
                    <a:pt x="2642" y="49"/>
                  </a:lnTo>
                  <a:lnTo>
                    <a:pt x="2594" y="49"/>
                  </a:lnTo>
                  <a:lnTo>
                    <a:pt x="2498"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4" name="Google Shape;5414;p76"/>
            <p:cNvSpPr/>
            <p:nvPr/>
          </p:nvSpPr>
          <p:spPr>
            <a:xfrm>
              <a:off x="6709500" y="4138550"/>
              <a:ext cx="28850" cy="25225"/>
            </a:xfrm>
            <a:custGeom>
              <a:avLst/>
              <a:gdLst/>
              <a:ahLst/>
              <a:cxnLst/>
              <a:rect l="l" t="t" r="r" b="b"/>
              <a:pathLst>
                <a:path w="1154" h="1009" extrusionOk="0">
                  <a:moveTo>
                    <a:pt x="385" y="0"/>
                  </a:moveTo>
                  <a:lnTo>
                    <a:pt x="193" y="96"/>
                  </a:lnTo>
                  <a:lnTo>
                    <a:pt x="49" y="241"/>
                  </a:lnTo>
                  <a:lnTo>
                    <a:pt x="1" y="433"/>
                  </a:lnTo>
                  <a:lnTo>
                    <a:pt x="49" y="673"/>
                  </a:lnTo>
                  <a:lnTo>
                    <a:pt x="145" y="817"/>
                  </a:lnTo>
                  <a:lnTo>
                    <a:pt x="337" y="961"/>
                  </a:lnTo>
                  <a:lnTo>
                    <a:pt x="577" y="1009"/>
                  </a:lnTo>
                  <a:lnTo>
                    <a:pt x="817" y="961"/>
                  </a:lnTo>
                  <a:lnTo>
                    <a:pt x="1009" y="817"/>
                  </a:lnTo>
                  <a:lnTo>
                    <a:pt x="1105" y="673"/>
                  </a:lnTo>
                  <a:lnTo>
                    <a:pt x="1154" y="481"/>
                  </a:lnTo>
                  <a:lnTo>
                    <a:pt x="1154" y="337"/>
                  </a:lnTo>
                  <a:lnTo>
                    <a:pt x="1057" y="192"/>
                  </a:lnTo>
                  <a:lnTo>
                    <a:pt x="913" y="48"/>
                  </a:lnTo>
                  <a:lnTo>
                    <a:pt x="67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5" name="Google Shape;5415;p76"/>
            <p:cNvSpPr/>
            <p:nvPr/>
          </p:nvSpPr>
          <p:spPr>
            <a:xfrm>
              <a:off x="6849975" y="4059300"/>
              <a:ext cx="74475" cy="86475"/>
            </a:xfrm>
            <a:custGeom>
              <a:avLst/>
              <a:gdLst/>
              <a:ahLst/>
              <a:cxnLst/>
              <a:rect l="l" t="t" r="r" b="b"/>
              <a:pathLst>
                <a:path w="2979" h="3459" extrusionOk="0">
                  <a:moveTo>
                    <a:pt x="1153" y="1"/>
                  </a:moveTo>
                  <a:lnTo>
                    <a:pt x="529" y="1586"/>
                  </a:lnTo>
                  <a:lnTo>
                    <a:pt x="1" y="3026"/>
                  </a:lnTo>
                  <a:lnTo>
                    <a:pt x="1730" y="3459"/>
                  </a:lnTo>
                  <a:lnTo>
                    <a:pt x="2978" y="577"/>
                  </a:lnTo>
                  <a:lnTo>
                    <a:pt x="2114" y="241"/>
                  </a:lnTo>
                  <a:lnTo>
                    <a:pt x="149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6" name="Google Shape;5416;p76"/>
            <p:cNvSpPr/>
            <p:nvPr/>
          </p:nvSpPr>
          <p:spPr>
            <a:xfrm>
              <a:off x="6833175" y="4128950"/>
              <a:ext cx="70850" cy="54050"/>
            </a:xfrm>
            <a:custGeom>
              <a:avLst/>
              <a:gdLst/>
              <a:ahLst/>
              <a:cxnLst/>
              <a:rect l="l" t="t" r="r" b="b"/>
              <a:pathLst>
                <a:path w="2834" h="2162" extrusionOk="0">
                  <a:moveTo>
                    <a:pt x="370" y="202"/>
                  </a:moveTo>
                  <a:lnTo>
                    <a:pt x="673" y="240"/>
                  </a:lnTo>
                  <a:lnTo>
                    <a:pt x="1970" y="528"/>
                  </a:lnTo>
                  <a:lnTo>
                    <a:pt x="2498" y="673"/>
                  </a:lnTo>
                  <a:lnTo>
                    <a:pt x="2631" y="717"/>
                  </a:lnTo>
                  <a:lnTo>
                    <a:pt x="2594" y="865"/>
                  </a:lnTo>
                  <a:lnTo>
                    <a:pt x="2498" y="1153"/>
                  </a:lnTo>
                  <a:lnTo>
                    <a:pt x="2450" y="1297"/>
                  </a:lnTo>
                  <a:lnTo>
                    <a:pt x="2450" y="1322"/>
                  </a:lnTo>
                  <a:lnTo>
                    <a:pt x="2450" y="1322"/>
                  </a:lnTo>
                  <a:lnTo>
                    <a:pt x="1297" y="1921"/>
                  </a:lnTo>
                  <a:lnTo>
                    <a:pt x="1105" y="1969"/>
                  </a:lnTo>
                  <a:lnTo>
                    <a:pt x="913" y="1921"/>
                  </a:lnTo>
                  <a:lnTo>
                    <a:pt x="769" y="1777"/>
                  </a:lnTo>
                  <a:lnTo>
                    <a:pt x="385" y="1105"/>
                  </a:lnTo>
                  <a:lnTo>
                    <a:pt x="241" y="865"/>
                  </a:lnTo>
                  <a:lnTo>
                    <a:pt x="193" y="769"/>
                  </a:lnTo>
                  <a:lnTo>
                    <a:pt x="193" y="721"/>
                  </a:lnTo>
                  <a:lnTo>
                    <a:pt x="337" y="336"/>
                  </a:lnTo>
                  <a:lnTo>
                    <a:pt x="370" y="202"/>
                  </a:lnTo>
                  <a:close/>
                  <a:moveTo>
                    <a:pt x="241" y="0"/>
                  </a:moveTo>
                  <a:lnTo>
                    <a:pt x="241" y="48"/>
                  </a:lnTo>
                  <a:lnTo>
                    <a:pt x="97" y="336"/>
                  </a:lnTo>
                  <a:lnTo>
                    <a:pt x="49" y="576"/>
                  </a:lnTo>
                  <a:lnTo>
                    <a:pt x="0" y="673"/>
                  </a:lnTo>
                  <a:lnTo>
                    <a:pt x="0" y="769"/>
                  </a:lnTo>
                  <a:lnTo>
                    <a:pt x="0" y="817"/>
                  </a:lnTo>
                  <a:lnTo>
                    <a:pt x="97" y="1009"/>
                  </a:lnTo>
                  <a:lnTo>
                    <a:pt x="625" y="1873"/>
                  </a:lnTo>
                  <a:lnTo>
                    <a:pt x="721" y="1969"/>
                  </a:lnTo>
                  <a:lnTo>
                    <a:pt x="865" y="2065"/>
                  </a:lnTo>
                  <a:lnTo>
                    <a:pt x="961" y="2113"/>
                  </a:lnTo>
                  <a:lnTo>
                    <a:pt x="1105" y="2161"/>
                  </a:lnTo>
                  <a:lnTo>
                    <a:pt x="1249" y="2113"/>
                  </a:lnTo>
                  <a:lnTo>
                    <a:pt x="1393" y="2065"/>
                  </a:lnTo>
                  <a:lnTo>
                    <a:pt x="2594" y="1441"/>
                  </a:lnTo>
                  <a:lnTo>
                    <a:pt x="2642" y="1393"/>
                  </a:lnTo>
                  <a:lnTo>
                    <a:pt x="2738" y="1153"/>
                  </a:lnTo>
                  <a:lnTo>
                    <a:pt x="2786" y="913"/>
                  </a:lnTo>
                  <a:lnTo>
                    <a:pt x="2834" y="673"/>
                  </a:lnTo>
                  <a:lnTo>
                    <a:pt x="2786" y="625"/>
                  </a:lnTo>
                  <a:lnTo>
                    <a:pt x="2738" y="528"/>
                  </a:lnTo>
                  <a:lnTo>
                    <a:pt x="2498" y="480"/>
                  </a:lnTo>
                  <a:lnTo>
                    <a:pt x="1873" y="288"/>
                  </a:lnTo>
                  <a:lnTo>
                    <a:pt x="1153" y="144"/>
                  </a:lnTo>
                  <a:lnTo>
                    <a:pt x="337"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7" name="Google Shape;5417;p76"/>
            <p:cNvSpPr/>
            <p:nvPr/>
          </p:nvSpPr>
          <p:spPr>
            <a:xfrm>
              <a:off x="6848775" y="4152950"/>
              <a:ext cx="28850" cy="26450"/>
            </a:xfrm>
            <a:custGeom>
              <a:avLst/>
              <a:gdLst/>
              <a:ahLst/>
              <a:cxnLst/>
              <a:rect l="l" t="t" r="r" b="b"/>
              <a:pathLst>
                <a:path w="1154" h="1058" extrusionOk="0">
                  <a:moveTo>
                    <a:pt x="577" y="1"/>
                  </a:moveTo>
                  <a:lnTo>
                    <a:pt x="337" y="49"/>
                  </a:lnTo>
                  <a:lnTo>
                    <a:pt x="145" y="145"/>
                  </a:lnTo>
                  <a:lnTo>
                    <a:pt x="49" y="337"/>
                  </a:lnTo>
                  <a:lnTo>
                    <a:pt x="1" y="529"/>
                  </a:lnTo>
                  <a:lnTo>
                    <a:pt x="49" y="721"/>
                  </a:lnTo>
                  <a:lnTo>
                    <a:pt x="193" y="913"/>
                  </a:lnTo>
                  <a:lnTo>
                    <a:pt x="385" y="1009"/>
                  </a:lnTo>
                  <a:lnTo>
                    <a:pt x="625" y="1057"/>
                  </a:lnTo>
                  <a:lnTo>
                    <a:pt x="865" y="1009"/>
                  </a:lnTo>
                  <a:lnTo>
                    <a:pt x="1009" y="865"/>
                  </a:lnTo>
                  <a:lnTo>
                    <a:pt x="1105" y="721"/>
                  </a:lnTo>
                  <a:lnTo>
                    <a:pt x="1153" y="577"/>
                  </a:lnTo>
                  <a:lnTo>
                    <a:pt x="1105" y="385"/>
                  </a:lnTo>
                  <a:lnTo>
                    <a:pt x="1009" y="241"/>
                  </a:lnTo>
                  <a:lnTo>
                    <a:pt x="865" y="97"/>
                  </a:lnTo>
                  <a:lnTo>
                    <a:pt x="577"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18" name="Google Shape;5418;p76"/>
          <p:cNvGrpSpPr/>
          <p:nvPr/>
        </p:nvGrpSpPr>
        <p:grpSpPr>
          <a:xfrm>
            <a:off x="5070880" y="1760769"/>
            <a:ext cx="1742365" cy="2247491"/>
            <a:chOff x="2271975" y="3774750"/>
            <a:chExt cx="940125" cy="1212675"/>
          </a:xfrm>
        </p:grpSpPr>
        <p:sp>
          <p:nvSpPr>
            <p:cNvPr id="5419" name="Google Shape;5419;p76"/>
            <p:cNvSpPr/>
            <p:nvPr/>
          </p:nvSpPr>
          <p:spPr>
            <a:xfrm>
              <a:off x="2414850" y="3829975"/>
              <a:ext cx="797250" cy="842875"/>
            </a:xfrm>
            <a:custGeom>
              <a:avLst/>
              <a:gdLst/>
              <a:ahLst/>
              <a:cxnLst/>
              <a:rect l="l" t="t" r="r" b="b"/>
              <a:pathLst>
                <a:path w="31890" h="33715" extrusionOk="0">
                  <a:moveTo>
                    <a:pt x="24157" y="1"/>
                  </a:moveTo>
                  <a:lnTo>
                    <a:pt x="23485" y="2690"/>
                  </a:lnTo>
                  <a:lnTo>
                    <a:pt x="22813" y="5620"/>
                  </a:lnTo>
                  <a:lnTo>
                    <a:pt x="22044" y="9174"/>
                  </a:lnTo>
                  <a:lnTo>
                    <a:pt x="21276" y="13016"/>
                  </a:lnTo>
                  <a:lnTo>
                    <a:pt x="20604" y="16858"/>
                  </a:lnTo>
                  <a:lnTo>
                    <a:pt x="20315" y="18683"/>
                  </a:lnTo>
                  <a:lnTo>
                    <a:pt x="20123" y="20412"/>
                  </a:lnTo>
                  <a:lnTo>
                    <a:pt x="19979" y="21948"/>
                  </a:lnTo>
                  <a:lnTo>
                    <a:pt x="19883" y="23293"/>
                  </a:lnTo>
                  <a:lnTo>
                    <a:pt x="13640" y="17290"/>
                  </a:lnTo>
                  <a:lnTo>
                    <a:pt x="11383" y="18299"/>
                  </a:lnTo>
                  <a:lnTo>
                    <a:pt x="9125" y="19451"/>
                  </a:lnTo>
                  <a:lnTo>
                    <a:pt x="7829" y="20123"/>
                  </a:lnTo>
                  <a:lnTo>
                    <a:pt x="6532" y="20844"/>
                  </a:lnTo>
                  <a:lnTo>
                    <a:pt x="5235" y="21564"/>
                  </a:lnTo>
                  <a:lnTo>
                    <a:pt x="3987" y="22333"/>
                  </a:lnTo>
                  <a:lnTo>
                    <a:pt x="2834" y="23101"/>
                  </a:lnTo>
                  <a:lnTo>
                    <a:pt x="1826" y="23869"/>
                  </a:lnTo>
                  <a:lnTo>
                    <a:pt x="1393" y="24254"/>
                  </a:lnTo>
                  <a:lnTo>
                    <a:pt x="1009" y="24638"/>
                  </a:lnTo>
                  <a:lnTo>
                    <a:pt x="673" y="24974"/>
                  </a:lnTo>
                  <a:lnTo>
                    <a:pt x="385" y="25358"/>
                  </a:lnTo>
                  <a:lnTo>
                    <a:pt x="193" y="25694"/>
                  </a:lnTo>
                  <a:lnTo>
                    <a:pt x="49" y="25983"/>
                  </a:lnTo>
                  <a:lnTo>
                    <a:pt x="1" y="26319"/>
                  </a:lnTo>
                  <a:lnTo>
                    <a:pt x="49" y="26607"/>
                  </a:lnTo>
                  <a:lnTo>
                    <a:pt x="145" y="26847"/>
                  </a:lnTo>
                  <a:lnTo>
                    <a:pt x="241" y="27135"/>
                  </a:lnTo>
                  <a:lnTo>
                    <a:pt x="625" y="27759"/>
                  </a:lnTo>
                  <a:lnTo>
                    <a:pt x="1105" y="28336"/>
                  </a:lnTo>
                  <a:lnTo>
                    <a:pt x="1730" y="28912"/>
                  </a:lnTo>
                  <a:lnTo>
                    <a:pt x="2498" y="29536"/>
                  </a:lnTo>
                  <a:lnTo>
                    <a:pt x="3314" y="30113"/>
                  </a:lnTo>
                  <a:lnTo>
                    <a:pt x="4275" y="30689"/>
                  </a:lnTo>
                  <a:lnTo>
                    <a:pt x="5283" y="31217"/>
                  </a:lnTo>
                  <a:lnTo>
                    <a:pt x="6388" y="31746"/>
                  </a:lnTo>
                  <a:lnTo>
                    <a:pt x="7541" y="32178"/>
                  </a:lnTo>
                  <a:lnTo>
                    <a:pt x="8741" y="32610"/>
                  </a:lnTo>
                  <a:lnTo>
                    <a:pt x="9990" y="32946"/>
                  </a:lnTo>
                  <a:lnTo>
                    <a:pt x="11239" y="33282"/>
                  </a:lnTo>
                  <a:lnTo>
                    <a:pt x="12535" y="33474"/>
                  </a:lnTo>
                  <a:lnTo>
                    <a:pt x="13832" y="33619"/>
                  </a:lnTo>
                  <a:lnTo>
                    <a:pt x="15129" y="33715"/>
                  </a:lnTo>
                  <a:lnTo>
                    <a:pt x="15993" y="33667"/>
                  </a:lnTo>
                  <a:lnTo>
                    <a:pt x="16858" y="33571"/>
                  </a:lnTo>
                  <a:lnTo>
                    <a:pt x="17626" y="33378"/>
                  </a:lnTo>
                  <a:lnTo>
                    <a:pt x="18346" y="33138"/>
                  </a:lnTo>
                  <a:lnTo>
                    <a:pt x="18971" y="32850"/>
                  </a:lnTo>
                  <a:lnTo>
                    <a:pt x="19595" y="32514"/>
                  </a:lnTo>
                  <a:lnTo>
                    <a:pt x="20123" y="32130"/>
                  </a:lnTo>
                  <a:lnTo>
                    <a:pt x="20652" y="31698"/>
                  </a:lnTo>
                  <a:lnTo>
                    <a:pt x="21084" y="31265"/>
                  </a:lnTo>
                  <a:lnTo>
                    <a:pt x="21516" y="30785"/>
                  </a:lnTo>
                  <a:lnTo>
                    <a:pt x="21852" y="30353"/>
                  </a:lnTo>
                  <a:lnTo>
                    <a:pt x="22188" y="29873"/>
                  </a:lnTo>
                  <a:lnTo>
                    <a:pt x="22717" y="28960"/>
                  </a:lnTo>
                  <a:lnTo>
                    <a:pt x="23101" y="28144"/>
                  </a:lnTo>
                  <a:lnTo>
                    <a:pt x="23869" y="28624"/>
                  </a:lnTo>
                  <a:lnTo>
                    <a:pt x="24542" y="29008"/>
                  </a:lnTo>
                  <a:lnTo>
                    <a:pt x="25118" y="29200"/>
                  </a:lnTo>
                  <a:lnTo>
                    <a:pt x="25406" y="29248"/>
                  </a:lnTo>
                  <a:lnTo>
                    <a:pt x="25646" y="29296"/>
                  </a:lnTo>
                  <a:lnTo>
                    <a:pt x="25886" y="29296"/>
                  </a:lnTo>
                  <a:lnTo>
                    <a:pt x="26126" y="29248"/>
                  </a:lnTo>
                  <a:lnTo>
                    <a:pt x="26367" y="29200"/>
                  </a:lnTo>
                  <a:lnTo>
                    <a:pt x="26559" y="29104"/>
                  </a:lnTo>
                  <a:lnTo>
                    <a:pt x="26943" y="28864"/>
                  </a:lnTo>
                  <a:lnTo>
                    <a:pt x="27327" y="28480"/>
                  </a:lnTo>
                  <a:lnTo>
                    <a:pt x="27471" y="28240"/>
                  </a:lnTo>
                  <a:lnTo>
                    <a:pt x="27615" y="28000"/>
                  </a:lnTo>
                  <a:lnTo>
                    <a:pt x="27711" y="27807"/>
                  </a:lnTo>
                  <a:lnTo>
                    <a:pt x="27759" y="27567"/>
                  </a:lnTo>
                  <a:lnTo>
                    <a:pt x="27807" y="27327"/>
                  </a:lnTo>
                  <a:lnTo>
                    <a:pt x="27807" y="27135"/>
                  </a:lnTo>
                  <a:lnTo>
                    <a:pt x="27711" y="26703"/>
                  </a:lnTo>
                  <a:lnTo>
                    <a:pt x="27567" y="26271"/>
                  </a:lnTo>
                  <a:lnTo>
                    <a:pt x="27327" y="25886"/>
                  </a:lnTo>
                  <a:lnTo>
                    <a:pt x="27039" y="25550"/>
                  </a:lnTo>
                  <a:lnTo>
                    <a:pt x="26703" y="25214"/>
                  </a:lnTo>
                  <a:lnTo>
                    <a:pt x="26030" y="24590"/>
                  </a:lnTo>
                  <a:lnTo>
                    <a:pt x="25454" y="24110"/>
                  </a:lnTo>
                  <a:lnTo>
                    <a:pt x="25214" y="23917"/>
                  </a:lnTo>
                  <a:lnTo>
                    <a:pt x="25118" y="23725"/>
                  </a:lnTo>
                  <a:lnTo>
                    <a:pt x="25070" y="23581"/>
                  </a:lnTo>
                  <a:lnTo>
                    <a:pt x="25118" y="23533"/>
                  </a:lnTo>
                  <a:lnTo>
                    <a:pt x="25166" y="23485"/>
                  </a:lnTo>
                  <a:lnTo>
                    <a:pt x="25646" y="23293"/>
                  </a:lnTo>
                  <a:lnTo>
                    <a:pt x="26367" y="23053"/>
                  </a:lnTo>
                  <a:lnTo>
                    <a:pt x="27279" y="22717"/>
                  </a:lnTo>
                  <a:lnTo>
                    <a:pt x="27711" y="22477"/>
                  </a:lnTo>
                  <a:lnTo>
                    <a:pt x="28192" y="22237"/>
                  </a:lnTo>
                  <a:lnTo>
                    <a:pt x="28672" y="21900"/>
                  </a:lnTo>
                  <a:lnTo>
                    <a:pt x="29152" y="21564"/>
                  </a:lnTo>
                  <a:lnTo>
                    <a:pt x="29584" y="21132"/>
                  </a:lnTo>
                  <a:lnTo>
                    <a:pt x="30016" y="20652"/>
                  </a:lnTo>
                  <a:lnTo>
                    <a:pt x="30401" y="20123"/>
                  </a:lnTo>
                  <a:lnTo>
                    <a:pt x="30785" y="19499"/>
                  </a:lnTo>
                  <a:lnTo>
                    <a:pt x="31073" y="18779"/>
                  </a:lnTo>
                  <a:lnTo>
                    <a:pt x="31313" y="18010"/>
                  </a:lnTo>
                  <a:lnTo>
                    <a:pt x="31361" y="17530"/>
                  </a:lnTo>
                  <a:lnTo>
                    <a:pt x="31409" y="17002"/>
                  </a:lnTo>
                  <a:lnTo>
                    <a:pt x="31361" y="16522"/>
                  </a:lnTo>
                  <a:lnTo>
                    <a:pt x="31313" y="15993"/>
                  </a:lnTo>
                  <a:lnTo>
                    <a:pt x="31217" y="15465"/>
                  </a:lnTo>
                  <a:lnTo>
                    <a:pt x="31073" y="14985"/>
                  </a:lnTo>
                  <a:lnTo>
                    <a:pt x="30785" y="14024"/>
                  </a:lnTo>
                  <a:lnTo>
                    <a:pt x="30449" y="13160"/>
                  </a:lnTo>
                  <a:lnTo>
                    <a:pt x="30161" y="12487"/>
                  </a:lnTo>
                  <a:lnTo>
                    <a:pt x="29824" y="11863"/>
                  </a:lnTo>
                  <a:lnTo>
                    <a:pt x="30161" y="11527"/>
                  </a:lnTo>
                  <a:lnTo>
                    <a:pt x="30497" y="11095"/>
                  </a:lnTo>
                  <a:lnTo>
                    <a:pt x="30881" y="10566"/>
                  </a:lnTo>
                  <a:lnTo>
                    <a:pt x="31265" y="9846"/>
                  </a:lnTo>
                  <a:lnTo>
                    <a:pt x="31457" y="9462"/>
                  </a:lnTo>
                  <a:lnTo>
                    <a:pt x="31601" y="9078"/>
                  </a:lnTo>
                  <a:lnTo>
                    <a:pt x="31745" y="8645"/>
                  </a:lnTo>
                  <a:lnTo>
                    <a:pt x="31841" y="8165"/>
                  </a:lnTo>
                  <a:lnTo>
                    <a:pt x="31889" y="7685"/>
                  </a:lnTo>
                  <a:lnTo>
                    <a:pt x="31889" y="7205"/>
                  </a:lnTo>
                  <a:lnTo>
                    <a:pt x="31841" y="6917"/>
                  </a:lnTo>
                  <a:lnTo>
                    <a:pt x="31793" y="6676"/>
                  </a:lnTo>
                  <a:lnTo>
                    <a:pt x="31697" y="6388"/>
                  </a:lnTo>
                  <a:lnTo>
                    <a:pt x="31505" y="6100"/>
                  </a:lnTo>
                  <a:lnTo>
                    <a:pt x="31121" y="5524"/>
                  </a:lnTo>
                  <a:lnTo>
                    <a:pt x="30641" y="4948"/>
                  </a:lnTo>
                  <a:lnTo>
                    <a:pt x="30016" y="4323"/>
                  </a:lnTo>
                  <a:lnTo>
                    <a:pt x="29392" y="3747"/>
                  </a:lnTo>
                  <a:lnTo>
                    <a:pt x="28672" y="3171"/>
                  </a:lnTo>
                  <a:lnTo>
                    <a:pt x="27951" y="2594"/>
                  </a:lnTo>
                  <a:lnTo>
                    <a:pt x="26511" y="1586"/>
                  </a:lnTo>
                  <a:lnTo>
                    <a:pt x="25262" y="769"/>
                  </a:lnTo>
                  <a:lnTo>
                    <a:pt x="24446" y="241"/>
                  </a:lnTo>
                  <a:lnTo>
                    <a:pt x="24205" y="49"/>
                  </a:lnTo>
                  <a:lnTo>
                    <a:pt x="24157"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0" name="Google Shape;5420;p76"/>
            <p:cNvSpPr/>
            <p:nvPr/>
          </p:nvSpPr>
          <p:spPr>
            <a:xfrm>
              <a:off x="2414850" y="3829975"/>
              <a:ext cx="797250" cy="842875"/>
            </a:xfrm>
            <a:custGeom>
              <a:avLst/>
              <a:gdLst/>
              <a:ahLst/>
              <a:cxnLst/>
              <a:rect l="l" t="t" r="r" b="b"/>
              <a:pathLst>
                <a:path w="31890" h="33715" fill="none" extrusionOk="0">
                  <a:moveTo>
                    <a:pt x="29824" y="11863"/>
                  </a:moveTo>
                  <a:lnTo>
                    <a:pt x="29824" y="11863"/>
                  </a:lnTo>
                  <a:lnTo>
                    <a:pt x="30161" y="11527"/>
                  </a:lnTo>
                  <a:lnTo>
                    <a:pt x="30497" y="11095"/>
                  </a:lnTo>
                  <a:lnTo>
                    <a:pt x="30881" y="10566"/>
                  </a:lnTo>
                  <a:lnTo>
                    <a:pt x="31265" y="9846"/>
                  </a:lnTo>
                  <a:lnTo>
                    <a:pt x="31457" y="9462"/>
                  </a:lnTo>
                  <a:lnTo>
                    <a:pt x="31601" y="9078"/>
                  </a:lnTo>
                  <a:lnTo>
                    <a:pt x="31745" y="8645"/>
                  </a:lnTo>
                  <a:lnTo>
                    <a:pt x="31841" y="8165"/>
                  </a:lnTo>
                  <a:lnTo>
                    <a:pt x="31889" y="7685"/>
                  </a:lnTo>
                  <a:lnTo>
                    <a:pt x="31889" y="7205"/>
                  </a:lnTo>
                  <a:lnTo>
                    <a:pt x="31889" y="7205"/>
                  </a:lnTo>
                  <a:lnTo>
                    <a:pt x="31841" y="6917"/>
                  </a:lnTo>
                  <a:lnTo>
                    <a:pt x="31793" y="6676"/>
                  </a:lnTo>
                  <a:lnTo>
                    <a:pt x="31697" y="6388"/>
                  </a:lnTo>
                  <a:lnTo>
                    <a:pt x="31505" y="6100"/>
                  </a:lnTo>
                  <a:lnTo>
                    <a:pt x="31121" y="5524"/>
                  </a:lnTo>
                  <a:lnTo>
                    <a:pt x="30641" y="4948"/>
                  </a:lnTo>
                  <a:lnTo>
                    <a:pt x="30016" y="4323"/>
                  </a:lnTo>
                  <a:lnTo>
                    <a:pt x="29392" y="3747"/>
                  </a:lnTo>
                  <a:lnTo>
                    <a:pt x="28672" y="3171"/>
                  </a:lnTo>
                  <a:lnTo>
                    <a:pt x="27951" y="2594"/>
                  </a:lnTo>
                  <a:lnTo>
                    <a:pt x="26511" y="1586"/>
                  </a:lnTo>
                  <a:lnTo>
                    <a:pt x="25262" y="769"/>
                  </a:lnTo>
                  <a:lnTo>
                    <a:pt x="24446" y="241"/>
                  </a:lnTo>
                  <a:lnTo>
                    <a:pt x="24205" y="49"/>
                  </a:lnTo>
                  <a:lnTo>
                    <a:pt x="24157" y="1"/>
                  </a:lnTo>
                  <a:lnTo>
                    <a:pt x="24157" y="1"/>
                  </a:lnTo>
                  <a:lnTo>
                    <a:pt x="23485" y="2690"/>
                  </a:lnTo>
                  <a:lnTo>
                    <a:pt x="22813" y="5620"/>
                  </a:lnTo>
                  <a:lnTo>
                    <a:pt x="22044" y="9174"/>
                  </a:lnTo>
                  <a:lnTo>
                    <a:pt x="21276" y="13016"/>
                  </a:lnTo>
                  <a:lnTo>
                    <a:pt x="20604" y="16858"/>
                  </a:lnTo>
                  <a:lnTo>
                    <a:pt x="20315" y="18683"/>
                  </a:lnTo>
                  <a:lnTo>
                    <a:pt x="20123" y="20412"/>
                  </a:lnTo>
                  <a:lnTo>
                    <a:pt x="19979" y="21948"/>
                  </a:lnTo>
                  <a:lnTo>
                    <a:pt x="19883" y="23293"/>
                  </a:lnTo>
                  <a:lnTo>
                    <a:pt x="13640" y="17290"/>
                  </a:lnTo>
                  <a:lnTo>
                    <a:pt x="13640" y="17290"/>
                  </a:lnTo>
                  <a:lnTo>
                    <a:pt x="11383" y="18299"/>
                  </a:lnTo>
                  <a:lnTo>
                    <a:pt x="9125" y="19451"/>
                  </a:lnTo>
                  <a:lnTo>
                    <a:pt x="7829" y="20123"/>
                  </a:lnTo>
                  <a:lnTo>
                    <a:pt x="6532" y="20844"/>
                  </a:lnTo>
                  <a:lnTo>
                    <a:pt x="5235" y="21564"/>
                  </a:lnTo>
                  <a:lnTo>
                    <a:pt x="3987" y="22333"/>
                  </a:lnTo>
                  <a:lnTo>
                    <a:pt x="2834" y="23101"/>
                  </a:lnTo>
                  <a:lnTo>
                    <a:pt x="1826" y="23869"/>
                  </a:lnTo>
                  <a:lnTo>
                    <a:pt x="1393" y="24254"/>
                  </a:lnTo>
                  <a:lnTo>
                    <a:pt x="1009" y="24638"/>
                  </a:lnTo>
                  <a:lnTo>
                    <a:pt x="673" y="24974"/>
                  </a:lnTo>
                  <a:lnTo>
                    <a:pt x="385" y="25358"/>
                  </a:lnTo>
                  <a:lnTo>
                    <a:pt x="193" y="25694"/>
                  </a:lnTo>
                  <a:lnTo>
                    <a:pt x="49" y="25983"/>
                  </a:lnTo>
                  <a:lnTo>
                    <a:pt x="1" y="26319"/>
                  </a:lnTo>
                  <a:lnTo>
                    <a:pt x="49" y="26607"/>
                  </a:lnTo>
                  <a:lnTo>
                    <a:pt x="49" y="26607"/>
                  </a:lnTo>
                  <a:lnTo>
                    <a:pt x="145" y="26847"/>
                  </a:lnTo>
                  <a:lnTo>
                    <a:pt x="241" y="27135"/>
                  </a:lnTo>
                  <a:lnTo>
                    <a:pt x="625" y="27759"/>
                  </a:lnTo>
                  <a:lnTo>
                    <a:pt x="1105" y="28336"/>
                  </a:lnTo>
                  <a:lnTo>
                    <a:pt x="1730" y="28912"/>
                  </a:lnTo>
                  <a:lnTo>
                    <a:pt x="2498" y="29536"/>
                  </a:lnTo>
                  <a:lnTo>
                    <a:pt x="3314" y="30113"/>
                  </a:lnTo>
                  <a:lnTo>
                    <a:pt x="4275" y="30689"/>
                  </a:lnTo>
                  <a:lnTo>
                    <a:pt x="5283" y="31217"/>
                  </a:lnTo>
                  <a:lnTo>
                    <a:pt x="6388" y="31746"/>
                  </a:lnTo>
                  <a:lnTo>
                    <a:pt x="7541" y="32178"/>
                  </a:lnTo>
                  <a:lnTo>
                    <a:pt x="8741" y="32610"/>
                  </a:lnTo>
                  <a:lnTo>
                    <a:pt x="9990" y="32946"/>
                  </a:lnTo>
                  <a:lnTo>
                    <a:pt x="11239" y="33282"/>
                  </a:lnTo>
                  <a:lnTo>
                    <a:pt x="12535" y="33474"/>
                  </a:lnTo>
                  <a:lnTo>
                    <a:pt x="13832" y="33619"/>
                  </a:lnTo>
                  <a:lnTo>
                    <a:pt x="15129" y="33715"/>
                  </a:lnTo>
                  <a:lnTo>
                    <a:pt x="15129" y="33715"/>
                  </a:lnTo>
                  <a:lnTo>
                    <a:pt x="15993" y="33667"/>
                  </a:lnTo>
                  <a:lnTo>
                    <a:pt x="16858" y="33571"/>
                  </a:lnTo>
                  <a:lnTo>
                    <a:pt x="17626" y="33378"/>
                  </a:lnTo>
                  <a:lnTo>
                    <a:pt x="18346" y="33138"/>
                  </a:lnTo>
                  <a:lnTo>
                    <a:pt x="18971" y="32850"/>
                  </a:lnTo>
                  <a:lnTo>
                    <a:pt x="19595" y="32514"/>
                  </a:lnTo>
                  <a:lnTo>
                    <a:pt x="20123" y="32130"/>
                  </a:lnTo>
                  <a:lnTo>
                    <a:pt x="20652" y="31698"/>
                  </a:lnTo>
                  <a:lnTo>
                    <a:pt x="21084" y="31265"/>
                  </a:lnTo>
                  <a:lnTo>
                    <a:pt x="21516" y="30785"/>
                  </a:lnTo>
                  <a:lnTo>
                    <a:pt x="21852" y="30353"/>
                  </a:lnTo>
                  <a:lnTo>
                    <a:pt x="22188" y="29873"/>
                  </a:lnTo>
                  <a:lnTo>
                    <a:pt x="22717" y="28960"/>
                  </a:lnTo>
                  <a:lnTo>
                    <a:pt x="23101" y="28144"/>
                  </a:lnTo>
                  <a:lnTo>
                    <a:pt x="23101" y="28144"/>
                  </a:lnTo>
                  <a:lnTo>
                    <a:pt x="23869" y="28624"/>
                  </a:lnTo>
                  <a:lnTo>
                    <a:pt x="24542" y="29008"/>
                  </a:lnTo>
                  <a:lnTo>
                    <a:pt x="25118" y="29200"/>
                  </a:lnTo>
                  <a:lnTo>
                    <a:pt x="25406" y="29248"/>
                  </a:lnTo>
                  <a:lnTo>
                    <a:pt x="25646" y="29296"/>
                  </a:lnTo>
                  <a:lnTo>
                    <a:pt x="25886" y="29296"/>
                  </a:lnTo>
                  <a:lnTo>
                    <a:pt x="26126" y="29248"/>
                  </a:lnTo>
                  <a:lnTo>
                    <a:pt x="26367" y="29200"/>
                  </a:lnTo>
                  <a:lnTo>
                    <a:pt x="26559" y="29104"/>
                  </a:lnTo>
                  <a:lnTo>
                    <a:pt x="26943" y="28864"/>
                  </a:lnTo>
                  <a:lnTo>
                    <a:pt x="27327" y="28480"/>
                  </a:lnTo>
                  <a:lnTo>
                    <a:pt x="27327" y="28480"/>
                  </a:lnTo>
                  <a:lnTo>
                    <a:pt x="27471" y="28240"/>
                  </a:lnTo>
                  <a:lnTo>
                    <a:pt x="27615" y="28000"/>
                  </a:lnTo>
                  <a:lnTo>
                    <a:pt x="27711" y="27807"/>
                  </a:lnTo>
                  <a:lnTo>
                    <a:pt x="27759" y="27567"/>
                  </a:lnTo>
                  <a:lnTo>
                    <a:pt x="27807" y="27327"/>
                  </a:lnTo>
                  <a:lnTo>
                    <a:pt x="27807" y="27135"/>
                  </a:lnTo>
                  <a:lnTo>
                    <a:pt x="27711" y="26703"/>
                  </a:lnTo>
                  <a:lnTo>
                    <a:pt x="27567" y="26271"/>
                  </a:lnTo>
                  <a:lnTo>
                    <a:pt x="27327" y="25886"/>
                  </a:lnTo>
                  <a:lnTo>
                    <a:pt x="27039" y="25550"/>
                  </a:lnTo>
                  <a:lnTo>
                    <a:pt x="26703" y="25214"/>
                  </a:lnTo>
                  <a:lnTo>
                    <a:pt x="26030" y="24590"/>
                  </a:lnTo>
                  <a:lnTo>
                    <a:pt x="25454" y="24110"/>
                  </a:lnTo>
                  <a:lnTo>
                    <a:pt x="25214" y="23917"/>
                  </a:lnTo>
                  <a:lnTo>
                    <a:pt x="25118" y="23725"/>
                  </a:lnTo>
                  <a:lnTo>
                    <a:pt x="25070" y="23581"/>
                  </a:lnTo>
                  <a:lnTo>
                    <a:pt x="25118" y="23533"/>
                  </a:lnTo>
                  <a:lnTo>
                    <a:pt x="25166" y="23485"/>
                  </a:lnTo>
                  <a:lnTo>
                    <a:pt x="25166" y="23485"/>
                  </a:lnTo>
                  <a:lnTo>
                    <a:pt x="25646" y="23293"/>
                  </a:lnTo>
                  <a:lnTo>
                    <a:pt x="26367" y="23053"/>
                  </a:lnTo>
                  <a:lnTo>
                    <a:pt x="27279" y="22717"/>
                  </a:lnTo>
                  <a:lnTo>
                    <a:pt x="27711" y="22477"/>
                  </a:lnTo>
                  <a:lnTo>
                    <a:pt x="28192" y="22237"/>
                  </a:lnTo>
                  <a:lnTo>
                    <a:pt x="28672" y="21900"/>
                  </a:lnTo>
                  <a:lnTo>
                    <a:pt x="29152" y="21564"/>
                  </a:lnTo>
                  <a:lnTo>
                    <a:pt x="29584" y="21132"/>
                  </a:lnTo>
                  <a:lnTo>
                    <a:pt x="30016" y="20652"/>
                  </a:lnTo>
                  <a:lnTo>
                    <a:pt x="30401" y="20123"/>
                  </a:lnTo>
                  <a:lnTo>
                    <a:pt x="30785" y="19499"/>
                  </a:lnTo>
                  <a:lnTo>
                    <a:pt x="31073" y="18779"/>
                  </a:lnTo>
                  <a:lnTo>
                    <a:pt x="31313" y="18010"/>
                  </a:lnTo>
                  <a:lnTo>
                    <a:pt x="31313" y="18010"/>
                  </a:lnTo>
                  <a:lnTo>
                    <a:pt x="31361" y="17530"/>
                  </a:lnTo>
                  <a:lnTo>
                    <a:pt x="31409" y="17002"/>
                  </a:lnTo>
                  <a:lnTo>
                    <a:pt x="31361" y="16522"/>
                  </a:lnTo>
                  <a:lnTo>
                    <a:pt x="31313" y="15993"/>
                  </a:lnTo>
                  <a:lnTo>
                    <a:pt x="31217" y="15465"/>
                  </a:lnTo>
                  <a:lnTo>
                    <a:pt x="31073" y="14985"/>
                  </a:lnTo>
                  <a:lnTo>
                    <a:pt x="30785" y="14024"/>
                  </a:lnTo>
                  <a:lnTo>
                    <a:pt x="30449" y="13160"/>
                  </a:lnTo>
                  <a:lnTo>
                    <a:pt x="30161" y="12487"/>
                  </a:lnTo>
                  <a:lnTo>
                    <a:pt x="29824" y="118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1" name="Google Shape;5421;p76"/>
            <p:cNvSpPr/>
            <p:nvPr/>
          </p:nvSpPr>
          <p:spPr>
            <a:xfrm>
              <a:off x="2414850" y="3829975"/>
              <a:ext cx="797250" cy="842875"/>
            </a:xfrm>
            <a:custGeom>
              <a:avLst/>
              <a:gdLst/>
              <a:ahLst/>
              <a:cxnLst/>
              <a:rect l="l" t="t" r="r" b="b"/>
              <a:pathLst>
                <a:path w="31890" h="33715" extrusionOk="0">
                  <a:moveTo>
                    <a:pt x="24157" y="1"/>
                  </a:moveTo>
                  <a:lnTo>
                    <a:pt x="23485" y="2690"/>
                  </a:lnTo>
                  <a:lnTo>
                    <a:pt x="22813" y="5620"/>
                  </a:lnTo>
                  <a:lnTo>
                    <a:pt x="22044" y="9174"/>
                  </a:lnTo>
                  <a:lnTo>
                    <a:pt x="21276" y="13016"/>
                  </a:lnTo>
                  <a:lnTo>
                    <a:pt x="20604" y="16858"/>
                  </a:lnTo>
                  <a:lnTo>
                    <a:pt x="20315" y="18683"/>
                  </a:lnTo>
                  <a:lnTo>
                    <a:pt x="20123" y="20412"/>
                  </a:lnTo>
                  <a:lnTo>
                    <a:pt x="19979" y="21948"/>
                  </a:lnTo>
                  <a:lnTo>
                    <a:pt x="19883" y="23293"/>
                  </a:lnTo>
                  <a:lnTo>
                    <a:pt x="13640" y="17290"/>
                  </a:lnTo>
                  <a:lnTo>
                    <a:pt x="11383" y="18299"/>
                  </a:lnTo>
                  <a:lnTo>
                    <a:pt x="9125" y="19451"/>
                  </a:lnTo>
                  <a:lnTo>
                    <a:pt x="7829" y="20123"/>
                  </a:lnTo>
                  <a:lnTo>
                    <a:pt x="6532" y="20844"/>
                  </a:lnTo>
                  <a:lnTo>
                    <a:pt x="5235" y="21564"/>
                  </a:lnTo>
                  <a:lnTo>
                    <a:pt x="3987" y="22333"/>
                  </a:lnTo>
                  <a:lnTo>
                    <a:pt x="2834" y="23101"/>
                  </a:lnTo>
                  <a:lnTo>
                    <a:pt x="1826" y="23869"/>
                  </a:lnTo>
                  <a:lnTo>
                    <a:pt x="1393" y="24254"/>
                  </a:lnTo>
                  <a:lnTo>
                    <a:pt x="1009" y="24638"/>
                  </a:lnTo>
                  <a:lnTo>
                    <a:pt x="673" y="24974"/>
                  </a:lnTo>
                  <a:lnTo>
                    <a:pt x="385" y="25358"/>
                  </a:lnTo>
                  <a:lnTo>
                    <a:pt x="193" y="25694"/>
                  </a:lnTo>
                  <a:lnTo>
                    <a:pt x="49" y="25983"/>
                  </a:lnTo>
                  <a:lnTo>
                    <a:pt x="1" y="26319"/>
                  </a:lnTo>
                  <a:lnTo>
                    <a:pt x="49" y="26607"/>
                  </a:lnTo>
                  <a:lnTo>
                    <a:pt x="145" y="26847"/>
                  </a:lnTo>
                  <a:lnTo>
                    <a:pt x="241" y="27135"/>
                  </a:lnTo>
                  <a:lnTo>
                    <a:pt x="625" y="27759"/>
                  </a:lnTo>
                  <a:lnTo>
                    <a:pt x="1105" y="28336"/>
                  </a:lnTo>
                  <a:lnTo>
                    <a:pt x="1730" y="28912"/>
                  </a:lnTo>
                  <a:lnTo>
                    <a:pt x="2498" y="29536"/>
                  </a:lnTo>
                  <a:lnTo>
                    <a:pt x="3314" y="30113"/>
                  </a:lnTo>
                  <a:lnTo>
                    <a:pt x="4275" y="30689"/>
                  </a:lnTo>
                  <a:lnTo>
                    <a:pt x="5283" y="31217"/>
                  </a:lnTo>
                  <a:lnTo>
                    <a:pt x="6388" y="31746"/>
                  </a:lnTo>
                  <a:lnTo>
                    <a:pt x="7541" y="32178"/>
                  </a:lnTo>
                  <a:lnTo>
                    <a:pt x="8741" y="32610"/>
                  </a:lnTo>
                  <a:lnTo>
                    <a:pt x="9990" y="32946"/>
                  </a:lnTo>
                  <a:lnTo>
                    <a:pt x="11239" y="33282"/>
                  </a:lnTo>
                  <a:lnTo>
                    <a:pt x="12535" y="33474"/>
                  </a:lnTo>
                  <a:lnTo>
                    <a:pt x="13832" y="33619"/>
                  </a:lnTo>
                  <a:lnTo>
                    <a:pt x="15129" y="33715"/>
                  </a:lnTo>
                  <a:lnTo>
                    <a:pt x="15993" y="33667"/>
                  </a:lnTo>
                  <a:lnTo>
                    <a:pt x="16858" y="33571"/>
                  </a:lnTo>
                  <a:lnTo>
                    <a:pt x="17626" y="33378"/>
                  </a:lnTo>
                  <a:lnTo>
                    <a:pt x="18346" y="33138"/>
                  </a:lnTo>
                  <a:lnTo>
                    <a:pt x="18971" y="32850"/>
                  </a:lnTo>
                  <a:lnTo>
                    <a:pt x="19595" y="32514"/>
                  </a:lnTo>
                  <a:lnTo>
                    <a:pt x="20123" y="32130"/>
                  </a:lnTo>
                  <a:lnTo>
                    <a:pt x="20652" y="31698"/>
                  </a:lnTo>
                  <a:lnTo>
                    <a:pt x="21084" y="31265"/>
                  </a:lnTo>
                  <a:lnTo>
                    <a:pt x="21516" y="30785"/>
                  </a:lnTo>
                  <a:lnTo>
                    <a:pt x="21852" y="30353"/>
                  </a:lnTo>
                  <a:lnTo>
                    <a:pt x="22188" y="29873"/>
                  </a:lnTo>
                  <a:lnTo>
                    <a:pt x="22717" y="28960"/>
                  </a:lnTo>
                  <a:lnTo>
                    <a:pt x="23101" y="28144"/>
                  </a:lnTo>
                  <a:lnTo>
                    <a:pt x="23869" y="28624"/>
                  </a:lnTo>
                  <a:lnTo>
                    <a:pt x="24542" y="29008"/>
                  </a:lnTo>
                  <a:lnTo>
                    <a:pt x="25118" y="29200"/>
                  </a:lnTo>
                  <a:lnTo>
                    <a:pt x="25406" y="29248"/>
                  </a:lnTo>
                  <a:lnTo>
                    <a:pt x="25646" y="29296"/>
                  </a:lnTo>
                  <a:lnTo>
                    <a:pt x="25886" y="29296"/>
                  </a:lnTo>
                  <a:lnTo>
                    <a:pt x="26126" y="29248"/>
                  </a:lnTo>
                  <a:lnTo>
                    <a:pt x="26367" y="29200"/>
                  </a:lnTo>
                  <a:lnTo>
                    <a:pt x="26559" y="29104"/>
                  </a:lnTo>
                  <a:lnTo>
                    <a:pt x="26943" y="28864"/>
                  </a:lnTo>
                  <a:lnTo>
                    <a:pt x="27327" y="28480"/>
                  </a:lnTo>
                  <a:lnTo>
                    <a:pt x="27471" y="28240"/>
                  </a:lnTo>
                  <a:lnTo>
                    <a:pt x="27615" y="28000"/>
                  </a:lnTo>
                  <a:lnTo>
                    <a:pt x="27711" y="27807"/>
                  </a:lnTo>
                  <a:lnTo>
                    <a:pt x="27759" y="27567"/>
                  </a:lnTo>
                  <a:lnTo>
                    <a:pt x="27807" y="27327"/>
                  </a:lnTo>
                  <a:lnTo>
                    <a:pt x="27807" y="27135"/>
                  </a:lnTo>
                  <a:lnTo>
                    <a:pt x="27711" y="26703"/>
                  </a:lnTo>
                  <a:lnTo>
                    <a:pt x="27567" y="26271"/>
                  </a:lnTo>
                  <a:lnTo>
                    <a:pt x="27327" y="25886"/>
                  </a:lnTo>
                  <a:lnTo>
                    <a:pt x="27039" y="25550"/>
                  </a:lnTo>
                  <a:lnTo>
                    <a:pt x="26703" y="25214"/>
                  </a:lnTo>
                  <a:lnTo>
                    <a:pt x="26030" y="24590"/>
                  </a:lnTo>
                  <a:lnTo>
                    <a:pt x="25454" y="24110"/>
                  </a:lnTo>
                  <a:lnTo>
                    <a:pt x="25214" y="23917"/>
                  </a:lnTo>
                  <a:lnTo>
                    <a:pt x="25118" y="23725"/>
                  </a:lnTo>
                  <a:lnTo>
                    <a:pt x="25070" y="23581"/>
                  </a:lnTo>
                  <a:lnTo>
                    <a:pt x="25118" y="23533"/>
                  </a:lnTo>
                  <a:lnTo>
                    <a:pt x="25166" y="23485"/>
                  </a:lnTo>
                  <a:lnTo>
                    <a:pt x="25646" y="23293"/>
                  </a:lnTo>
                  <a:lnTo>
                    <a:pt x="26367" y="23053"/>
                  </a:lnTo>
                  <a:lnTo>
                    <a:pt x="27279" y="22717"/>
                  </a:lnTo>
                  <a:lnTo>
                    <a:pt x="27711" y="22477"/>
                  </a:lnTo>
                  <a:lnTo>
                    <a:pt x="28192" y="22237"/>
                  </a:lnTo>
                  <a:lnTo>
                    <a:pt x="28672" y="21900"/>
                  </a:lnTo>
                  <a:lnTo>
                    <a:pt x="29152" y="21564"/>
                  </a:lnTo>
                  <a:lnTo>
                    <a:pt x="29584" y="21132"/>
                  </a:lnTo>
                  <a:lnTo>
                    <a:pt x="30016" y="20652"/>
                  </a:lnTo>
                  <a:lnTo>
                    <a:pt x="30401" y="20123"/>
                  </a:lnTo>
                  <a:lnTo>
                    <a:pt x="30785" y="19499"/>
                  </a:lnTo>
                  <a:lnTo>
                    <a:pt x="31073" y="18779"/>
                  </a:lnTo>
                  <a:lnTo>
                    <a:pt x="31313" y="18010"/>
                  </a:lnTo>
                  <a:lnTo>
                    <a:pt x="31361" y="17530"/>
                  </a:lnTo>
                  <a:lnTo>
                    <a:pt x="31409" y="17002"/>
                  </a:lnTo>
                  <a:lnTo>
                    <a:pt x="31361" y="16522"/>
                  </a:lnTo>
                  <a:lnTo>
                    <a:pt x="31313" y="15993"/>
                  </a:lnTo>
                  <a:lnTo>
                    <a:pt x="31217" y="15465"/>
                  </a:lnTo>
                  <a:lnTo>
                    <a:pt x="31073" y="14985"/>
                  </a:lnTo>
                  <a:lnTo>
                    <a:pt x="30785" y="14024"/>
                  </a:lnTo>
                  <a:lnTo>
                    <a:pt x="30449" y="13160"/>
                  </a:lnTo>
                  <a:lnTo>
                    <a:pt x="30161" y="12487"/>
                  </a:lnTo>
                  <a:lnTo>
                    <a:pt x="29824" y="11863"/>
                  </a:lnTo>
                  <a:lnTo>
                    <a:pt x="30161" y="11527"/>
                  </a:lnTo>
                  <a:lnTo>
                    <a:pt x="30497" y="11095"/>
                  </a:lnTo>
                  <a:lnTo>
                    <a:pt x="30881" y="10566"/>
                  </a:lnTo>
                  <a:lnTo>
                    <a:pt x="31265" y="9846"/>
                  </a:lnTo>
                  <a:lnTo>
                    <a:pt x="31457" y="9462"/>
                  </a:lnTo>
                  <a:lnTo>
                    <a:pt x="31601" y="9078"/>
                  </a:lnTo>
                  <a:lnTo>
                    <a:pt x="31745" y="8645"/>
                  </a:lnTo>
                  <a:lnTo>
                    <a:pt x="31841" y="8165"/>
                  </a:lnTo>
                  <a:lnTo>
                    <a:pt x="31889" y="7685"/>
                  </a:lnTo>
                  <a:lnTo>
                    <a:pt x="31889" y="7205"/>
                  </a:lnTo>
                  <a:lnTo>
                    <a:pt x="31841" y="6917"/>
                  </a:lnTo>
                  <a:lnTo>
                    <a:pt x="31793" y="6676"/>
                  </a:lnTo>
                  <a:lnTo>
                    <a:pt x="31697" y="6388"/>
                  </a:lnTo>
                  <a:lnTo>
                    <a:pt x="31505" y="6100"/>
                  </a:lnTo>
                  <a:lnTo>
                    <a:pt x="31121" y="5524"/>
                  </a:lnTo>
                  <a:lnTo>
                    <a:pt x="30641" y="4948"/>
                  </a:lnTo>
                  <a:lnTo>
                    <a:pt x="30016" y="4323"/>
                  </a:lnTo>
                  <a:lnTo>
                    <a:pt x="29392" y="3747"/>
                  </a:lnTo>
                  <a:lnTo>
                    <a:pt x="28672" y="3171"/>
                  </a:lnTo>
                  <a:lnTo>
                    <a:pt x="27951" y="2594"/>
                  </a:lnTo>
                  <a:lnTo>
                    <a:pt x="26511" y="1586"/>
                  </a:lnTo>
                  <a:lnTo>
                    <a:pt x="25262" y="769"/>
                  </a:lnTo>
                  <a:lnTo>
                    <a:pt x="24446" y="241"/>
                  </a:lnTo>
                  <a:lnTo>
                    <a:pt x="24205" y="49"/>
                  </a:lnTo>
                  <a:lnTo>
                    <a:pt x="24157"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2" name="Google Shape;5422;p76"/>
            <p:cNvSpPr/>
            <p:nvPr/>
          </p:nvSpPr>
          <p:spPr>
            <a:xfrm>
              <a:off x="2414850" y="3829975"/>
              <a:ext cx="797250" cy="842875"/>
            </a:xfrm>
            <a:custGeom>
              <a:avLst/>
              <a:gdLst/>
              <a:ahLst/>
              <a:cxnLst/>
              <a:rect l="l" t="t" r="r" b="b"/>
              <a:pathLst>
                <a:path w="31890" h="33715" fill="none" extrusionOk="0">
                  <a:moveTo>
                    <a:pt x="29824" y="11863"/>
                  </a:moveTo>
                  <a:lnTo>
                    <a:pt x="29824" y="11863"/>
                  </a:lnTo>
                  <a:lnTo>
                    <a:pt x="30161" y="11527"/>
                  </a:lnTo>
                  <a:lnTo>
                    <a:pt x="30497" y="11095"/>
                  </a:lnTo>
                  <a:lnTo>
                    <a:pt x="30881" y="10566"/>
                  </a:lnTo>
                  <a:lnTo>
                    <a:pt x="31265" y="9846"/>
                  </a:lnTo>
                  <a:lnTo>
                    <a:pt x="31457" y="9462"/>
                  </a:lnTo>
                  <a:lnTo>
                    <a:pt x="31601" y="9078"/>
                  </a:lnTo>
                  <a:lnTo>
                    <a:pt x="31745" y="8645"/>
                  </a:lnTo>
                  <a:lnTo>
                    <a:pt x="31841" y="8165"/>
                  </a:lnTo>
                  <a:lnTo>
                    <a:pt x="31889" y="7685"/>
                  </a:lnTo>
                  <a:lnTo>
                    <a:pt x="31889" y="7205"/>
                  </a:lnTo>
                  <a:lnTo>
                    <a:pt x="31889" y="7205"/>
                  </a:lnTo>
                  <a:lnTo>
                    <a:pt x="31841" y="6917"/>
                  </a:lnTo>
                  <a:lnTo>
                    <a:pt x="31793" y="6676"/>
                  </a:lnTo>
                  <a:lnTo>
                    <a:pt x="31697" y="6388"/>
                  </a:lnTo>
                  <a:lnTo>
                    <a:pt x="31505" y="6100"/>
                  </a:lnTo>
                  <a:lnTo>
                    <a:pt x="31121" y="5524"/>
                  </a:lnTo>
                  <a:lnTo>
                    <a:pt x="30641" y="4948"/>
                  </a:lnTo>
                  <a:lnTo>
                    <a:pt x="30016" y="4323"/>
                  </a:lnTo>
                  <a:lnTo>
                    <a:pt x="29392" y="3747"/>
                  </a:lnTo>
                  <a:lnTo>
                    <a:pt x="28672" y="3171"/>
                  </a:lnTo>
                  <a:lnTo>
                    <a:pt x="27951" y="2594"/>
                  </a:lnTo>
                  <a:lnTo>
                    <a:pt x="26511" y="1586"/>
                  </a:lnTo>
                  <a:lnTo>
                    <a:pt x="25262" y="769"/>
                  </a:lnTo>
                  <a:lnTo>
                    <a:pt x="24446" y="241"/>
                  </a:lnTo>
                  <a:lnTo>
                    <a:pt x="24205" y="49"/>
                  </a:lnTo>
                  <a:lnTo>
                    <a:pt x="24157" y="1"/>
                  </a:lnTo>
                  <a:lnTo>
                    <a:pt x="24157" y="1"/>
                  </a:lnTo>
                  <a:lnTo>
                    <a:pt x="23485" y="2690"/>
                  </a:lnTo>
                  <a:lnTo>
                    <a:pt x="22813" y="5620"/>
                  </a:lnTo>
                  <a:lnTo>
                    <a:pt x="22044" y="9174"/>
                  </a:lnTo>
                  <a:lnTo>
                    <a:pt x="21276" y="13016"/>
                  </a:lnTo>
                  <a:lnTo>
                    <a:pt x="20604" y="16858"/>
                  </a:lnTo>
                  <a:lnTo>
                    <a:pt x="20315" y="18683"/>
                  </a:lnTo>
                  <a:lnTo>
                    <a:pt x="20123" y="20412"/>
                  </a:lnTo>
                  <a:lnTo>
                    <a:pt x="19979" y="21948"/>
                  </a:lnTo>
                  <a:lnTo>
                    <a:pt x="19883" y="23293"/>
                  </a:lnTo>
                  <a:lnTo>
                    <a:pt x="13640" y="17290"/>
                  </a:lnTo>
                  <a:lnTo>
                    <a:pt x="13640" y="17290"/>
                  </a:lnTo>
                  <a:lnTo>
                    <a:pt x="11383" y="18299"/>
                  </a:lnTo>
                  <a:lnTo>
                    <a:pt x="9125" y="19451"/>
                  </a:lnTo>
                  <a:lnTo>
                    <a:pt x="7829" y="20123"/>
                  </a:lnTo>
                  <a:lnTo>
                    <a:pt x="6532" y="20844"/>
                  </a:lnTo>
                  <a:lnTo>
                    <a:pt x="5235" y="21564"/>
                  </a:lnTo>
                  <a:lnTo>
                    <a:pt x="3987" y="22333"/>
                  </a:lnTo>
                  <a:lnTo>
                    <a:pt x="2834" y="23101"/>
                  </a:lnTo>
                  <a:lnTo>
                    <a:pt x="1826" y="23869"/>
                  </a:lnTo>
                  <a:lnTo>
                    <a:pt x="1393" y="24254"/>
                  </a:lnTo>
                  <a:lnTo>
                    <a:pt x="1009" y="24638"/>
                  </a:lnTo>
                  <a:lnTo>
                    <a:pt x="673" y="24974"/>
                  </a:lnTo>
                  <a:lnTo>
                    <a:pt x="385" y="25358"/>
                  </a:lnTo>
                  <a:lnTo>
                    <a:pt x="193" y="25694"/>
                  </a:lnTo>
                  <a:lnTo>
                    <a:pt x="49" y="25983"/>
                  </a:lnTo>
                  <a:lnTo>
                    <a:pt x="1" y="26319"/>
                  </a:lnTo>
                  <a:lnTo>
                    <a:pt x="49" y="26607"/>
                  </a:lnTo>
                  <a:lnTo>
                    <a:pt x="49" y="26607"/>
                  </a:lnTo>
                  <a:lnTo>
                    <a:pt x="145" y="26847"/>
                  </a:lnTo>
                  <a:lnTo>
                    <a:pt x="241" y="27135"/>
                  </a:lnTo>
                  <a:lnTo>
                    <a:pt x="625" y="27759"/>
                  </a:lnTo>
                  <a:lnTo>
                    <a:pt x="1105" y="28336"/>
                  </a:lnTo>
                  <a:lnTo>
                    <a:pt x="1730" y="28912"/>
                  </a:lnTo>
                  <a:lnTo>
                    <a:pt x="2498" y="29536"/>
                  </a:lnTo>
                  <a:lnTo>
                    <a:pt x="3314" y="30113"/>
                  </a:lnTo>
                  <a:lnTo>
                    <a:pt x="4275" y="30689"/>
                  </a:lnTo>
                  <a:lnTo>
                    <a:pt x="5283" y="31217"/>
                  </a:lnTo>
                  <a:lnTo>
                    <a:pt x="6388" y="31746"/>
                  </a:lnTo>
                  <a:lnTo>
                    <a:pt x="7541" y="32178"/>
                  </a:lnTo>
                  <a:lnTo>
                    <a:pt x="8741" y="32610"/>
                  </a:lnTo>
                  <a:lnTo>
                    <a:pt x="9990" y="32946"/>
                  </a:lnTo>
                  <a:lnTo>
                    <a:pt x="11239" y="33282"/>
                  </a:lnTo>
                  <a:lnTo>
                    <a:pt x="12535" y="33474"/>
                  </a:lnTo>
                  <a:lnTo>
                    <a:pt x="13832" y="33619"/>
                  </a:lnTo>
                  <a:lnTo>
                    <a:pt x="15129" y="33715"/>
                  </a:lnTo>
                  <a:lnTo>
                    <a:pt x="15129" y="33715"/>
                  </a:lnTo>
                  <a:lnTo>
                    <a:pt x="15993" y="33667"/>
                  </a:lnTo>
                  <a:lnTo>
                    <a:pt x="16858" y="33571"/>
                  </a:lnTo>
                  <a:lnTo>
                    <a:pt x="17626" y="33378"/>
                  </a:lnTo>
                  <a:lnTo>
                    <a:pt x="18346" y="33138"/>
                  </a:lnTo>
                  <a:lnTo>
                    <a:pt x="18971" y="32850"/>
                  </a:lnTo>
                  <a:lnTo>
                    <a:pt x="19595" y="32514"/>
                  </a:lnTo>
                  <a:lnTo>
                    <a:pt x="20123" y="32130"/>
                  </a:lnTo>
                  <a:lnTo>
                    <a:pt x="20652" y="31698"/>
                  </a:lnTo>
                  <a:lnTo>
                    <a:pt x="21084" y="31265"/>
                  </a:lnTo>
                  <a:lnTo>
                    <a:pt x="21516" y="30785"/>
                  </a:lnTo>
                  <a:lnTo>
                    <a:pt x="21852" y="30353"/>
                  </a:lnTo>
                  <a:lnTo>
                    <a:pt x="22188" y="29873"/>
                  </a:lnTo>
                  <a:lnTo>
                    <a:pt x="22717" y="28960"/>
                  </a:lnTo>
                  <a:lnTo>
                    <a:pt x="23101" y="28144"/>
                  </a:lnTo>
                  <a:lnTo>
                    <a:pt x="23101" y="28144"/>
                  </a:lnTo>
                  <a:lnTo>
                    <a:pt x="23869" y="28624"/>
                  </a:lnTo>
                  <a:lnTo>
                    <a:pt x="24542" y="29008"/>
                  </a:lnTo>
                  <a:lnTo>
                    <a:pt x="25118" y="29200"/>
                  </a:lnTo>
                  <a:lnTo>
                    <a:pt x="25406" y="29248"/>
                  </a:lnTo>
                  <a:lnTo>
                    <a:pt x="25646" y="29296"/>
                  </a:lnTo>
                  <a:lnTo>
                    <a:pt x="25886" y="29296"/>
                  </a:lnTo>
                  <a:lnTo>
                    <a:pt x="26126" y="29248"/>
                  </a:lnTo>
                  <a:lnTo>
                    <a:pt x="26367" y="29200"/>
                  </a:lnTo>
                  <a:lnTo>
                    <a:pt x="26559" y="29104"/>
                  </a:lnTo>
                  <a:lnTo>
                    <a:pt x="26943" y="28864"/>
                  </a:lnTo>
                  <a:lnTo>
                    <a:pt x="27327" y="28480"/>
                  </a:lnTo>
                  <a:lnTo>
                    <a:pt x="27327" y="28480"/>
                  </a:lnTo>
                  <a:lnTo>
                    <a:pt x="27471" y="28240"/>
                  </a:lnTo>
                  <a:lnTo>
                    <a:pt x="27615" y="28000"/>
                  </a:lnTo>
                  <a:lnTo>
                    <a:pt x="27711" y="27807"/>
                  </a:lnTo>
                  <a:lnTo>
                    <a:pt x="27759" y="27567"/>
                  </a:lnTo>
                  <a:lnTo>
                    <a:pt x="27807" y="27327"/>
                  </a:lnTo>
                  <a:lnTo>
                    <a:pt x="27807" y="27135"/>
                  </a:lnTo>
                  <a:lnTo>
                    <a:pt x="27711" y="26703"/>
                  </a:lnTo>
                  <a:lnTo>
                    <a:pt x="27567" y="26271"/>
                  </a:lnTo>
                  <a:lnTo>
                    <a:pt x="27327" y="25886"/>
                  </a:lnTo>
                  <a:lnTo>
                    <a:pt x="27039" y="25550"/>
                  </a:lnTo>
                  <a:lnTo>
                    <a:pt x="26703" y="25214"/>
                  </a:lnTo>
                  <a:lnTo>
                    <a:pt x="26030" y="24590"/>
                  </a:lnTo>
                  <a:lnTo>
                    <a:pt x="25454" y="24110"/>
                  </a:lnTo>
                  <a:lnTo>
                    <a:pt x="25214" y="23917"/>
                  </a:lnTo>
                  <a:lnTo>
                    <a:pt x="25118" y="23725"/>
                  </a:lnTo>
                  <a:lnTo>
                    <a:pt x="25070" y="23581"/>
                  </a:lnTo>
                  <a:lnTo>
                    <a:pt x="25118" y="23533"/>
                  </a:lnTo>
                  <a:lnTo>
                    <a:pt x="25166" y="23485"/>
                  </a:lnTo>
                  <a:lnTo>
                    <a:pt x="25166" y="23485"/>
                  </a:lnTo>
                  <a:lnTo>
                    <a:pt x="25646" y="23293"/>
                  </a:lnTo>
                  <a:lnTo>
                    <a:pt x="26367" y="23053"/>
                  </a:lnTo>
                  <a:lnTo>
                    <a:pt x="27279" y="22717"/>
                  </a:lnTo>
                  <a:lnTo>
                    <a:pt x="27711" y="22477"/>
                  </a:lnTo>
                  <a:lnTo>
                    <a:pt x="28192" y="22237"/>
                  </a:lnTo>
                  <a:lnTo>
                    <a:pt x="28672" y="21900"/>
                  </a:lnTo>
                  <a:lnTo>
                    <a:pt x="29152" y="21564"/>
                  </a:lnTo>
                  <a:lnTo>
                    <a:pt x="29584" y="21132"/>
                  </a:lnTo>
                  <a:lnTo>
                    <a:pt x="30016" y="20652"/>
                  </a:lnTo>
                  <a:lnTo>
                    <a:pt x="30401" y="20123"/>
                  </a:lnTo>
                  <a:lnTo>
                    <a:pt x="30785" y="19499"/>
                  </a:lnTo>
                  <a:lnTo>
                    <a:pt x="31073" y="18779"/>
                  </a:lnTo>
                  <a:lnTo>
                    <a:pt x="31313" y="18010"/>
                  </a:lnTo>
                  <a:lnTo>
                    <a:pt x="31313" y="18010"/>
                  </a:lnTo>
                  <a:lnTo>
                    <a:pt x="31361" y="17530"/>
                  </a:lnTo>
                  <a:lnTo>
                    <a:pt x="31409" y="17002"/>
                  </a:lnTo>
                  <a:lnTo>
                    <a:pt x="31361" y="16522"/>
                  </a:lnTo>
                  <a:lnTo>
                    <a:pt x="31313" y="15993"/>
                  </a:lnTo>
                  <a:lnTo>
                    <a:pt x="31217" y="15465"/>
                  </a:lnTo>
                  <a:lnTo>
                    <a:pt x="31073" y="14985"/>
                  </a:lnTo>
                  <a:lnTo>
                    <a:pt x="30785" y="14024"/>
                  </a:lnTo>
                  <a:lnTo>
                    <a:pt x="30449" y="13160"/>
                  </a:lnTo>
                  <a:lnTo>
                    <a:pt x="30161" y="12487"/>
                  </a:lnTo>
                  <a:lnTo>
                    <a:pt x="29824" y="118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3" name="Google Shape;5423;p76"/>
            <p:cNvSpPr/>
            <p:nvPr/>
          </p:nvSpPr>
          <p:spPr>
            <a:xfrm>
              <a:off x="3159250" y="4217800"/>
              <a:ext cx="31225" cy="82850"/>
            </a:xfrm>
            <a:custGeom>
              <a:avLst/>
              <a:gdLst/>
              <a:ahLst/>
              <a:cxnLst/>
              <a:rect l="l" t="t" r="r" b="b"/>
              <a:pathLst>
                <a:path w="1249" h="3314" extrusionOk="0">
                  <a:moveTo>
                    <a:pt x="481" y="0"/>
                  </a:moveTo>
                  <a:lnTo>
                    <a:pt x="337" y="48"/>
                  </a:lnTo>
                  <a:lnTo>
                    <a:pt x="240" y="144"/>
                  </a:lnTo>
                  <a:lnTo>
                    <a:pt x="144" y="336"/>
                  </a:lnTo>
                  <a:lnTo>
                    <a:pt x="48" y="528"/>
                  </a:lnTo>
                  <a:lnTo>
                    <a:pt x="0" y="1057"/>
                  </a:lnTo>
                  <a:lnTo>
                    <a:pt x="0" y="1633"/>
                  </a:lnTo>
                  <a:lnTo>
                    <a:pt x="48" y="2257"/>
                  </a:lnTo>
                  <a:lnTo>
                    <a:pt x="192" y="2786"/>
                  </a:lnTo>
                  <a:lnTo>
                    <a:pt x="288" y="2978"/>
                  </a:lnTo>
                  <a:lnTo>
                    <a:pt x="385" y="3170"/>
                  </a:lnTo>
                  <a:lnTo>
                    <a:pt x="481" y="3266"/>
                  </a:lnTo>
                  <a:lnTo>
                    <a:pt x="577" y="3314"/>
                  </a:lnTo>
                  <a:lnTo>
                    <a:pt x="625" y="3314"/>
                  </a:lnTo>
                  <a:lnTo>
                    <a:pt x="769" y="3218"/>
                  </a:lnTo>
                  <a:lnTo>
                    <a:pt x="865" y="3122"/>
                  </a:lnTo>
                  <a:lnTo>
                    <a:pt x="961" y="2978"/>
                  </a:lnTo>
                  <a:lnTo>
                    <a:pt x="1057" y="2737"/>
                  </a:lnTo>
                  <a:lnTo>
                    <a:pt x="1201" y="2257"/>
                  </a:lnTo>
                  <a:lnTo>
                    <a:pt x="1249" y="1681"/>
                  </a:lnTo>
                  <a:lnTo>
                    <a:pt x="1201" y="1105"/>
                  </a:lnTo>
                  <a:lnTo>
                    <a:pt x="1105" y="624"/>
                  </a:lnTo>
                  <a:lnTo>
                    <a:pt x="1009" y="384"/>
                  </a:lnTo>
                  <a:lnTo>
                    <a:pt x="865" y="240"/>
                  </a:lnTo>
                  <a:lnTo>
                    <a:pt x="721" y="96"/>
                  </a:lnTo>
                  <a:lnTo>
                    <a:pt x="577"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4" name="Google Shape;5424;p76"/>
            <p:cNvSpPr/>
            <p:nvPr/>
          </p:nvSpPr>
          <p:spPr>
            <a:xfrm>
              <a:off x="3159250" y="4217800"/>
              <a:ext cx="31225" cy="82850"/>
            </a:xfrm>
            <a:custGeom>
              <a:avLst/>
              <a:gdLst/>
              <a:ahLst/>
              <a:cxnLst/>
              <a:rect l="l" t="t" r="r" b="b"/>
              <a:pathLst>
                <a:path w="1249" h="3314" fill="none" extrusionOk="0">
                  <a:moveTo>
                    <a:pt x="481" y="0"/>
                  </a:moveTo>
                  <a:lnTo>
                    <a:pt x="481" y="0"/>
                  </a:lnTo>
                  <a:lnTo>
                    <a:pt x="337" y="48"/>
                  </a:lnTo>
                  <a:lnTo>
                    <a:pt x="240" y="144"/>
                  </a:lnTo>
                  <a:lnTo>
                    <a:pt x="144" y="336"/>
                  </a:lnTo>
                  <a:lnTo>
                    <a:pt x="48" y="528"/>
                  </a:lnTo>
                  <a:lnTo>
                    <a:pt x="0" y="1057"/>
                  </a:lnTo>
                  <a:lnTo>
                    <a:pt x="0" y="1633"/>
                  </a:lnTo>
                  <a:lnTo>
                    <a:pt x="0" y="1633"/>
                  </a:lnTo>
                  <a:lnTo>
                    <a:pt x="48" y="2257"/>
                  </a:lnTo>
                  <a:lnTo>
                    <a:pt x="192" y="2786"/>
                  </a:lnTo>
                  <a:lnTo>
                    <a:pt x="288" y="2978"/>
                  </a:lnTo>
                  <a:lnTo>
                    <a:pt x="385" y="3170"/>
                  </a:lnTo>
                  <a:lnTo>
                    <a:pt x="481" y="3266"/>
                  </a:lnTo>
                  <a:lnTo>
                    <a:pt x="577" y="3314"/>
                  </a:lnTo>
                  <a:lnTo>
                    <a:pt x="577" y="3314"/>
                  </a:lnTo>
                  <a:lnTo>
                    <a:pt x="625" y="3314"/>
                  </a:lnTo>
                  <a:lnTo>
                    <a:pt x="625" y="3314"/>
                  </a:lnTo>
                  <a:lnTo>
                    <a:pt x="769" y="3218"/>
                  </a:lnTo>
                  <a:lnTo>
                    <a:pt x="865" y="3122"/>
                  </a:lnTo>
                  <a:lnTo>
                    <a:pt x="961" y="2978"/>
                  </a:lnTo>
                  <a:lnTo>
                    <a:pt x="1057" y="2737"/>
                  </a:lnTo>
                  <a:lnTo>
                    <a:pt x="1201" y="2257"/>
                  </a:lnTo>
                  <a:lnTo>
                    <a:pt x="1249" y="1681"/>
                  </a:lnTo>
                  <a:lnTo>
                    <a:pt x="1201" y="1105"/>
                  </a:lnTo>
                  <a:lnTo>
                    <a:pt x="1105" y="624"/>
                  </a:lnTo>
                  <a:lnTo>
                    <a:pt x="1009" y="384"/>
                  </a:lnTo>
                  <a:lnTo>
                    <a:pt x="865" y="240"/>
                  </a:lnTo>
                  <a:lnTo>
                    <a:pt x="721" y="96"/>
                  </a:lnTo>
                  <a:lnTo>
                    <a:pt x="577" y="0"/>
                  </a:lnTo>
                  <a:lnTo>
                    <a:pt x="577"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5" name="Google Shape;5425;p76"/>
            <p:cNvSpPr/>
            <p:nvPr/>
          </p:nvSpPr>
          <p:spPr>
            <a:xfrm>
              <a:off x="2431675" y="4620000"/>
              <a:ext cx="365000" cy="207725"/>
            </a:xfrm>
            <a:custGeom>
              <a:avLst/>
              <a:gdLst/>
              <a:ahLst/>
              <a:cxnLst/>
              <a:rect l="l" t="t" r="r" b="b"/>
              <a:pathLst>
                <a:path w="14600" h="8309" extrusionOk="0">
                  <a:moveTo>
                    <a:pt x="9749" y="0"/>
                  </a:moveTo>
                  <a:lnTo>
                    <a:pt x="8020" y="4803"/>
                  </a:lnTo>
                  <a:lnTo>
                    <a:pt x="5667" y="2882"/>
                  </a:lnTo>
                  <a:lnTo>
                    <a:pt x="4034" y="1489"/>
                  </a:lnTo>
                  <a:lnTo>
                    <a:pt x="3122" y="721"/>
                  </a:lnTo>
                  <a:lnTo>
                    <a:pt x="3026" y="721"/>
                  </a:lnTo>
                  <a:lnTo>
                    <a:pt x="2930" y="769"/>
                  </a:lnTo>
                  <a:lnTo>
                    <a:pt x="2497" y="1105"/>
                  </a:lnTo>
                  <a:lnTo>
                    <a:pt x="2017" y="1585"/>
                  </a:lnTo>
                  <a:lnTo>
                    <a:pt x="1441" y="2210"/>
                  </a:lnTo>
                  <a:lnTo>
                    <a:pt x="913" y="2882"/>
                  </a:lnTo>
                  <a:lnTo>
                    <a:pt x="432" y="3506"/>
                  </a:lnTo>
                  <a:lnTo>
                    <a:pt x="144" y="3987"/>
                  </a:lnTo>
                  <a:lnTo>
                    <a:pt x="48" y="4131"/>
                  </a:lnTo>
                  <a:lnTo>
                    <a:pt x="0" y="4275"/>
                  </a:lnTo>
                  <a:lnTo>
                    <a:pt x="0" y="4323"/>
                  </a:lnTo>
                  <a:lnTo>
                    <a:pt x="96" y="4323"/>
                  </a:lnTo>
                  <a:lnTo>
                    <a:pt x="288" y="4275"/>
                  </a:lnTo>
                  <a:lnTo>
                    <a:pt x="624" y="4131"/>
                  </a:lnTo>
                  <a:lnTo>
                    <a:pt x="961" y="3891"/>
                  </a:lnTo>
                  <a:lnTo>
                    <a:pt x="1633" y="3410"/>
                  </a:lnTo>
                  <a:lnTo>
                    <a:pt x="1921" y="3218"/>
                  </a:lnTo>
                  <a:lnTo>
                    <a:pt x="2737" y="4275"/>
                  </a:lnTo>
                  <a:lnTo>
                    <a:pt x="3506" y="5235"/>
                  </a:lnTo>
                  <a:lnTo>
                    <a:pt x="4274" y="6004"/>
                  </a:lnTo>
                  <a:lnTo>
                    <a:pt x="4995" y="6676"/>
                  </a:lnTo>
                  <a:lnTo>
                    <a:pt x="5715" y="7204"/>
                  </a:lnTo>
                  <a:lnTo>
                    <a:pt x="6387" y="7636"/>
                  </a:lnTo>
                  <a:lnTo>
                    <a:pt x="7060" y="7973"/>
                  </a:lnTo>
                  <a:lnTo>
                    <a:pt x="7636" y="8165"/>
                  </a:lnTo>
                  <a:lnTo>
                    <a:pt x="8260" y="8309"/>
                  </a:lnTo>
                  <a:lnTo>
                    <a:pt x="8789" y="8309"/>
                  </a:lnTo>
                  <a:lnTo>
                    <a:pt x="9317" y="8261"/>
                  </a:lnTo>
                  <a:lnTo>
                    <a:pt x="9845" y="8165"/>
                  </a:lnTo>
                  <a:lnTo>
                    <a:pt x="10325" y="7973"/>
                  </a:lnTo>
                  <a:lnTo>
                    <a:pt x="10758" y="7733"/>
                  </a:lnTo>
                  <a:lnTo>
                    <a:pt x="11190" y="7444"/>
                  </a:lnTo>
                  <a:lnTo>
                    <a:pt x="11622" y="7108"/>
                  </a:lnTo>
                  <a:lnTo>
                    <a:pt x="11958" y="6724"/>
                  </a:lnTo>
                  <a:lnTo>
                    <a:pt x="12343" y="6340"/>
                  </a:lnTo>
                  <a:lnTo>
                    <a:pt x="12631" y="5908"/>
                  </a:lnTo>
                  <a:lnTo>
                    <a:pt x="12967" y="5475"/>
                  </a:lnTo>
                  <a:lnTo>
                    <a:pt x="13447" y="4611"/>
                  </a:lnTo>
                  <a:lnTo>
                    <a:pt x="13879" y="3746"/>
                  </a:lnTo>
                  <a:lnTo>
                    <a:pt x="14216" y="2978"/>
                  </a:lnTo>
                  <a:lnTo>
                    <a:pt x="14456" y="2354"/>
                  </a:lnTo>
                  <a:lnTo>
                    <a:pt x="14600" y="1777"/>
                  </a:lnTo>
                  <a:lnTo>
                    <a:pt x="974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6" name="Google Shape;5426;p76"/>
            <p:cNvSpPr/>
            <p:nvPr/>
          </p:nvSpPr>
          <p:spPr>
            <a:xfrm>
              <a:off x="2431675" y="4620000"/>
              <a:ext cx="365000" cy="207725"/>
            </a:xfrm>
            <a:custGeom>
              <a:avLst/>
              <a:gdLst/>
              <a:ahLst/>
              <a:cxnLst/>
              <a:rect l="l" t="t" r="r" b="b"/>
              <a:pathLst>
                <a:path w="14600" h="8309" fill="none" extrusionOk="0">
                  <a:moveTo>
                    <a:pt x="14600" y="1777"/>
                  </a:moveTo>
                  <a:lnTo>
                    <a:pt x="14600" y="1777"/>
                  </a:lnTo>
                  <a:lnTo>
                    <a:pt x="14456" y="2354"/>
                  </a:lnTo>
                  <a:lnTo>
                    <a:pt x="14216" y="2978"/>
                  </a:lnTo>
                  <a:lnTo>
                    <a:pt x="13879" y="3746"/>
                  </a:lnTo>
                  <a:lnTo>
                    <a:pt x="13447" y="4611"/>
                  </a:lnTo>
                  <a:lnTo>
                    <a:pt x="12967" y="5475"/>
                  </a:lnTo>
                  <a:lnTo>
                    <a:pt x="12631" y="5908"/>
                  </a:lnTo>
                  <a:lnTo>
                    <a:pt x="12343" y="6340"/>
                  </a:lnTo>
                  <a:lnTo>
                    <a:pt x="11958" y="6724"/>
                  </a:lnTo>
                  <a:lnTo>
                    <a:pt x="11622" y="7108"/>
                  </a:lnTo>
                  <a:lnTo>
                    <a:pt x="11190" y="7444"/>
                  </a:lnTo>
                  <a:lnTo>
                    <a:pt x="10758" y="7733"/>
                  </a:lnTo>
                  <a:lnTo>
                    <a:pt x="10325" y="7973"/>
                  </a:lnTo>
                  <a:lnTo>
                    <a:pt x="9845" y="8165"/>
                  </a:lnTo>
                  <a:lnTo>
                    <a:pt x="9317" y="8261"/>
                  </a:lnTo>
                  <a:lnTo>
                    <a:pt x="8789" y="8309"/>
                  </a:lnTo>
                  <a:lnTo>
                    <a:pt x="8260" y="8309"/>
                  </a:lnTo>
                  <a:lnTo>
                    <a:pt x="7636" y="8165"/>
                  </a:lnTo>
                  <a:lnTo>
                    <a:pt x="7060" y="7973"/>
                  </a:lnTo>
                  <a:lnTo>
                    <a:pt x="6387" y="7636"/>
                  </a:lnTo>
                  <a:lnTo>
                    <a:pt x="5715" y="7204"/>
                  </a:lnTo>
                  <a:lnTo>
                    <a:pt x="4995" y="6676"/>
                  </a:lnTo>
                  <a:lnTo>
                    <a:pt x="4274" y="6004"/>
                  </a:lnTo>
                  <a:lnTo>
                    <a:pt x="3506" y="5235"/>
                  </a:lnTo>
                  <a:lnTo>
                    <a:pt x="2737" y="4275"/>
                  </a:lnTo>
                  <a:lnTo>
                    <a:pt x="1921" y="3218"/>
                  </a:lnTo>
                  <a:lnTo>
                    <a:pt x="1921" y="3218"/>
                  </a:lnTo>
                  <a:lnTo>
                    <a:pt x="1633" y="3410"/>
                  </a:lnTo>
                  <a:lnTo>
                    <a:pt x="961" y="3891"/>
                  </a:lnTo>
                  <a:lnTo>
                    <a:pt x="624" y="4131"/>
                  </a:lnTo>
                  <a:lnTo>
                    <a:pt x="288" y="4275"/>
                  </a:lnTo>
                  <a:lnTo>
                    <a:pt x="96" y="4323"/>
                  </a:lnTo>
                  <a:lnTo>
                    <a:pt x="0" y="4323"/>
                  </a:lnTo>
                  <a:lnTo>
                    <a:pt x="0" y="4275"/>
                  </a:lnTo>
                  <a:lnTo>
                    <a:pt x="0" y="4275"/>
                  </a:lnTo>
                  <a:lnTo>
                    <a:pt x="48" y="4131"/>
                  </a:lnTo>
                  <a:lnTo>
                    <a:pt x="144" y="3987"/>
                  </a:lnTo>
                  <a:lnTo>
                    <a:pt x="432" y="3506"/>
                  </a:lnTo>
                  <a:lnTo>
                    <a:pt x="913" y="2882"/>
                  </a:lnTo>
                  <a:lnTo>
                    <a:pt x="1441" y="2210"/>
                  </a:lnTo>
                  <a:lnTo>
                    <a:pt x="2017" y="1585"/>
                  </a:lnTo>
                  <a:lnTo>
                    <a:pt x="2497" y="1105"/>
                  </a:lnTo>
                  <a:lnTo>
                    <a:pt x="2930" y="769"/>
                  </a:lnTo>
                  <a:lnTo>
                    <a:pt x="3026" y="721"/>
                  </a:lnTo>
                  <a:lnTo>
                    <a:pt x="3122" y="721"/>
                  </a:lnTo>
                  <a:lnTo>
                    <a:pt x="3122" y="721"/>
                  </a:lnTo>
                  <a:lnTo>
                    <a:pt x="4034" y="1489"/>
                  </a:lnTo>
                  <a:lnTo>
                    <a:pt x="5667" y="2882"/>
                  </a:lnTo>
                  <a:lnTo>
                    <a:pt x="8020" y="4803"/>
                  </a:lnTo>
                  <a:lnTo>
                    <a:pt x="9749" y="0"/>
                  </a:lnTo>
                  <a:lnTo>
                    <a:pt x="14600" y="177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7" name="Google Shape;5427;p76"/>
            <p:cNvSpPr/>
            <p:nvPr/>
          </p:nvSpPr>
          <p:spPr>
            <a:xfrm>
              <a:off x="2423250" y="4628400"/>
              <a:ext cx="94875" cy="104475"/>
            </a:xfrm>
            <a:custGeom>
              <a:avLst/>
              <a:gdLst/>
              <a:ahLst/>
              <a:cxnLst/>
              <a:rect l="l" t="t" r="r" b="b"/>
              <a:pathLst>
                <a:path w="3795" h="4179" extrusionOk="0">
                  <a:moveTo>
                    <a:pt x="2978" y="1"/>
                  </a:moveTo>
                  <a:lnTo>
                    <a:pt x="2738" y="145"/>
                  </a:lnTo>
                  <a:lnTo>
                    <a:pt x="2354" y="577"/>
                  </a:lnTo>
                  <a:lnTo>
                    <a:pt x="1826" y="1105"/>
                  </a:lnTo>
                  <a:lnTo>
                    <a:pt x="1250" y="1778"/>
                  </a:lnTo>
                  <a:lnTo>
                    <a:pt x="721" y="2498"/>
                  </a:lnTo>
                  <a:lnTo>
                    <a:pt x="289" y="3170"/>
                  </a:lnTo>
                  <a:lnTo>
                    <a:pt x="145" y="3458"/>
                  </a:lnTo>
                  <a:lnTo>
                    <a:pt x="49" y="3699"/>
                  </a:lnTo>
                  <a:lnTo>
                    <a:pt x="1" y="3891"/>
                  </a:lnTo>
                  <a:lnTo>
                    <a:pt x="49" y="4035"/>
                  </a:lnTo>
                  <a:lnTo>
                    <a:pt x="145" y="4131"/>
                  </a:lnTo>
                  <a:lnTo>
                    <a:pt x="241" y="4179"/>
                  </a:lnTo>
                  <a:lnTo>
                    <a:pt x="529" y="4179"/>
                  </a:lnTo>
                  <a:lnTo>
                    <a:pt x="913" y="4035"/>
                  </a:lnTo>
                  <a:lnTo>
                    <a:pt x="1250" y="3795"/>
                  </a:lnTo>
                  <a:lnTo>
                    <a:pt x="1874" y="3314"/>
                  </a:lnTo>
                  <a:lnTo>
                    <a:pt x="2114" y="3122"/>
                  </a:lnTo>
                  <a:lnTo>
                    <a:pt x="1778" y="2498"/>
                  </a:lnTo>
                  <a:lnTo>
                    <a:pt x="3795" y="577"/>
                  </a:lnTo>
                  <a:lnTo>
                    <a:pt x="3459" y="289"/>
                  </a:lnTo>
                  <a:lnTo>
                    <a:pt x="3171" y="97"/>
                  </a:lnTo>
                  <a:lnTo>
                    <a:pt x="3074" y="49"/>
                  </a:lnTo>
                  <a:lnTo>
                    <a:pt x="2978"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8" name="Google Shape;5428;p76"/>
            <p:cNvSpPr/>
            <p:nvPr/>
          </p:nvSpPr>
          <p:spPr>
            <a:xfrm>
              <a:off x="2592550" y="4708850"/>
              <a:ext cx="39650" cy="31225"/>
            </a:xfrm>
            <a:custGeom>
              <a:avLst/>
              <a:gdLst/>
              <a:ahLst/>
              <a:cxnLst/>
              <a:rect l="l" t="t" r="r" b="b"/>
              <a:pathLst>
                <a:path w="1586" h="1249" extrusionOk="0">
                  <a:moveTo>
                    <a:pt x="1585" y="1249"/>
                  </a:moveTo>
                  <a:lnTo>
                    <a:pt x="1585" y="1249"/>
                  </a:lnTo>
                  <a:lnTo>
                    <a:pt x="1585" y="1249"/>
                  </a:lnTo>
                  <a:lnTo>
                    <a:pt x="1585" y="1249"/>
                  </a:lnTo>
                  <a:lnTo>
                    <a:pt x="1585" y="1249"/>
                  </a:lnTo>
                  <a:close/>
                  <a:moveTo>
                    <a:pt x="1585" y="1249"/>
                  </a:moveTo>
                  <a:lnTo>
                    <a:pt x="1585" y="1249"/>
                  </a:lnTo>
                  <a:lnTo>
                    <a:pt x="1585" y="1249"/>
                  </a:lnTo>
                  <a:lnTo>
                    <a:pt x="1585" y="1249"/>
                  </a:lnTo>
                  <a:lnTo>
                    <a:pt x="1585" y="1249"/>
                  </a:lnTo>
                  <a:close/>
                  <a:moveTo>
                    <a:pt x="1585" y="1249"/>
                  </a:moveTo>
                  <a:lnTo>
                    <a:pt x="1585" y="1249"/>
                  </a:lnTo>
                  <a:lnTo>
                    <a:pt x="1585" y="1249"/>
                  </a:lnTo>
                  <a:lnTo>
                    <a:pt x="1585" y="1249"/>
                  </a:lnTo>
                  <a:lnTo>
                    <a:pt x="1585" y="1249"/>
                  </a:lnTo>
                  <a:close/>
                  <a:moveTo>
                    <a:pt x="1585" y="1249"/>
                  </a:moveTo>
                  <a:lnTo>
                    <a:pt x="1585" y="1249"/>
                  </a:lnTo>
                  <a:lnTo>
                    <a:pt x="1585" y="1249"/>
                  </a:lnTo>
                  <a:lnTo>
                    <a:pt x="1585" y="1249"/>
                  </a:lnTo>
                  <a:lnTo>
                    <a:pt x="1585" y="1249"/>
                  </a:lnTo>
                  <a:close/>
                  <a:moveTo>
                    <a:pt x="1537" y="1249"/>
                  </a:moveTo>
                  <a:lnTo>
                    <a:pt x="1537" y="1249"/>
                  </a:lnTo>
                  <a:lnTo>
                    <a:pt x="1585" y="1249"/>
                  </a:lnTo>
                  <a:lnTo>
                    <a:pt x="1585"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489" y="1249"/>
                  </a:moveTo>
                  <a:lnTo>
                    <a:pt x="1489" y="1249"/>
                  </a:lnTo>
                  <a:lnTo>
                    <a:pt x="1537" y="1249"/>
                  </a:lnTo>
                  <a:lnTo>
                    <a:pt x="1537" y="1249"/>
                  </a:lnTo>
                  <a:lnTo>
                    <a:pt x="1489" y="1249"/>
                  </a:lnTo>
                  <a:close/>
                  <a:moveTo>
                    <a:pt x="0" y="0"/>
                  </a:moveTo>
                  <a:lnTo>
                    <a:pt x="0" y="0"/>
                  </a:lnTo>
                  <a:lnTo>
                    <a:pt x="0" y="0"/>
                  </a:lnTo>
                  <a:lnTo>
                    <a:pt x="1489" y="1201"/>
                  </a:lnTo>
                  <a:lnTo>
                    <a:pt x="1489" y="1201"/>
                  </a:lnTo>
                  <a:lnTo>
                    <a:pt x="0"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9" name="Google Shape;5429;p76"/>
            <p:cNvSpPr/>
            <p:nvPr/>
          </p:nvSpPr>
          <p:spPr>
            <a:xfrm>
              <a:off x="26321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0" name="Google Shape;5430;p76"/>
            <p:cNvSpPr/>
            <p:nvPr/>
          </p:nvSpPr>
          <p:spPr>
            <a:xfrm>
              <a:off x="26321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1" name="Google Shape;5431;p76"/>
            <p:cNvSpPr/>
            <p:nvPr/>
          </p:nvSpPr>
          <p:spPr>
            <a:xfrm>
              <a:off x="26321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2" name="Google Shape;5432;p76"/>
            <p:cNvSpPr/>
            <p:nvPr/>
          </p:nvSpPr>
          <p:spPr>
            <a:xfrm>
              <a:off x="26321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3" name="Google Shape;5433;p76"/>
            <p:cNvSpPr/>
            <p:nvPr/>
          </p:nvSpPr>
          <p:spPr>
            <a:xfrm>
              <a:off x="2630975" y="4740050"/>
              <a:ext cx="1225" cy="25"/>
            </a:xfrm>
            <a:custGeom>
              <a:avLst/>
              <a:gdLst/>
              <a:ahLst/>
              <a:cxnLst/>
              <a:rect l="l" t="t" r="r" b="b"/>
              <a:pathLst>
                <a:path w="49" h="1" fill="none" extrusionOk="0">
                  <a:moveTo>
                    <a:pt x="0" y="1"/>
                  </a:moveTo>
                  <a:lnTo>
                    <a:pt x="0"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4" name="Google Shape;5434;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5" name="Google Shape;5435;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6" name="Google Shape;5436;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7" name="Google Shape;5437;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8" name="Google Shape;5438;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9" name="Google Shape;5439;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0" name="Google Shape;5440;p76"/>
            <p:cNvSpPr/>
            <p:nvPr/>
          </p:nvSpPr>
          <p:spPr>
            <a:xfrm>
              <a:off x="2629775" y="4740050"/>
              <a:ext cx="1225" cy="25"/>
            </a:xfrm>
            <a:custGeom>
              <a:avLst/>
              <a:gdLst/>
              <a:ahLst/>
              <a:cxnLst/>
              <a:rect l="l" t="t" r="r" b="b"/>
              <a:pathLst>
                <a:path w="49" h="1" fill="none" extrusionOk="0">
                  <a:moveTo>
                    <a:pt x="0" y="1"/>
                  </a:moveTo>
                  <a:lnTo>
                    <a:pt x="0"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1" name="Google Shape;5441;p76"/>
            <p:cNvSpPr/>
            <p:nvPr/>
          </p:nvSpPr>
          <p:spPr>
            <a:xfrm>
              <a:off x="2592550" y="4708850"/>
              <a:ext cx="37250" cy="30025"/>
            </a:xfrm>
            <a:custGeom>
              <a:avLst/>
              <a:gdLst/>
              <a:ahLst/>
              <a:cxnLst/>
              <a:rect l="l" t="t" r="r" b="b"/>
              <a:pathLst>
                <a:path w="1490" h="1201" fill="none" extrusionOk="0">
                  <a:moveTo>
                    <a:pt x="0" y="0"/>
                  </a:moveTo>
                  <a:lnTo>
                    <a:pt x="0" y="0"/>
                  </a:lnTo>
                  <a:lnTo>
                    <a:pt x="0" y="0"/>
                  </a:lnTo>
                  <a:lnTo>
                    <a:pt x="1489" y="1201"/>
                  </a:lnTo>
                  <a:lnTo>
                    <a:pt x="1489" y="1201"/>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2" name="Google Shape;5442;p76"/>
            <p:cNvSpPr/>
            <p:nvPr/>
          </p:nvSpPr>
          <p:spPr>
            <a:xfrm>
              <a:off x="2592550" y="4708850"/>
              <a:ext cx="91275" cy="117675"/>
            </a:xfrm>
            <a:custGeom>
              <a:avLst/>
              <a:gdLst/>
              <a:ahLst/>
              <a:cxnLst/>
              <a:rect l="l" t="t" r="r" b="b"/>
              <a:pathLst>
                <a:path w="3651" h="4707" extrusionOk="0">
                  <a:moveTo>
                    <a:pt x="0" y="0"/>
                  </a:moveTo>
                  <a:lnTo>
                    <a:pt x="1249" y="1345"/>
                  </a:lnTo>
                  <a:lnTo>
                    <a:pt x="1777" y="2498"/>
                  </a:lnTo>
                  <a:lnTo>
                    <a:pt x="2354" y="3554"/>
                  </a:lnTo>
                  <a:lnTo>
                    <a:pt x="2978" y="4707"/>
                  </a:lnTo>
                  <a:lnTo>
                    <a:pt x="3314" y="4611"/>
                  </a:lnTo>
                  <a:lnTo>
                    <a:pt x="3650" y="4515"/>
                  </a:lnTo>
                  <a:lnTo>
                    <a:pt x="3026" y="3458"/>
                  </a:lnTo>
                  <a:lnTo>
                    <a:pt x="2450" y="2354"/>
                  </a:lnTo>
                  <a:lnTo>
                    <a:pt x="1729" y="865"/>
                  </a:lnTo>
                  <a:lnTo>
                    <a:pt x="1585" y="1249"/>
                  </a:lnTo>
                  <a:lnTo>
                    <a:pt x="1489" y="1249"/>
                  </a:lnTo>
                  <a:lnTo>
                    <a:pt x="1489" y="1201"/>
                  </a:lnTo>
                  <a:lnTo>
                    <a:pt x="0"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3" name="Google Shape;5443;p76"/>
            <p:cNvSpPr/>
            <p:nvPr/>
          </p:nvSpPr>
          <p:spPr>
            <a:xfrm>
              <a:off x="2592550" y="4708850"/>
              <a:ext cx="91275" cy="117675"/>
            </a:xfrm>
            <a:custGeom>
              <a:avLst/>
              <a:gdLst/>
              <a:ahLst/>
              <a:cxnLst/>
              <a:rect l="l" t="t" r="r" b="b"/>
              <a:pathLst>
                <a:path w="3651" h="4707" fill="none" extrusionOk="0">
                  <a:moveTo>
                    <a:pt x="0" y="0"/>
                  </a:moveTo>
                  <a:lnTo>
                    <a:pt x="1249" y="1345"/>
                  </a:lnTo>
                  <a:lnTo>
                    <a:pt x="1249" y="1345"/>
                  </a:lnTo>
                  <a:lnTo>
                    <a:pt x="1777" y="2498"/>
                  </a:lnTo>
                  <a:lnTo>
                    <a:pt x="2354" y="3554"/>
                  </a:lnTo>
                  <a:lnTo>
                    <a:pt x="2978" y="4707"/>
                  </a:lnTo>
                  <a:lnTo>
                    <a:pt x="2978" y="4707"/>
                  </a:lnTo>
                  <a:lnTo>
                    <a:pt x="3314" y="4611"/>
                  </a:lnTo>
                  <a:lnTo>
                    <a:pt x="3650" y="4515"/>
                  </a:lnTo>
                  <a:lnTo>
                    <a:pt x="3650" y="4515"/>
                  </a:lnTo>
                  <a:lnTo>
                    <a:pt x="3026" y="3458"/>
                  </a:lnTo>
                  <a:lnTo>
                    <a:pt x="2450" y="2354"/>
                  </a:lnTo>
                  <a:lnTo>
                    <a:pt x="1729" y="865"/>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489" y="1249"/>
                  </a:lnTo>
                  <a:lnTo>
                    <a:pt x="1489" y="1249"/>
                  </a:lnTo>
                  <a:lnTo>
                    <a:pt x="1489" y="1201"/>
                  </a:lnTo>
                  <a:lnTo>
                    <a:pt x="1489" y="1201"/>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4" name="Google Shape;5444;p76"/>
            <p:cNvSpPr/>
            <p:nvPr/>
          </p:nvSpPr>
          <p:spPr>
            <a:xfrm>
              <a:off x="2608150" y="4585175"/>
              <a:ext cx="312200" cy="392625"/>
            </a:xfrm>
            <a:custGeom>
              <a:avLst/>
              <a:gdLst/>
              <a:ahLst/>
              <a:cxnLst/>
              <a:rect l="l" t="t" r="r" b="b"/>
              <a:pathLst>
                <a:path w="12488" h="15705" extrusionOk="0">
                  <a:moveTo>
                    <a:pt x="12487" y="1"/>
                  </a:moveTo>
                  <a:lnTo>
                    <a:pt x="7397" y="3507"/>
                  </a:lnTo>
                  <a:lnTo>
                    <a:pt x="7397" y="4419"/>
                  </a:lnTo>
                  <a:lnTo>
                    <a:pt x="7349" y="5235"/>
                  </a:lnTo>
                  <a:lnTo>
                    <a:pt x="7253" y="6004"/>
                  </a:lnTo>
                  <a:lnTo>
                    <a:pt x="7157" y="6724"/>
                  </a:lnTo>
                  <a:lnTo>
                    <a:pt x="7012" y="7397"/>
                  </a:lnTo>
                  <a:lnTo>
                    <a:pt x="6820" y="7973"/>
                  </a:lnTo>
                  <a:lnTo>
                    <a:pt x="6580" y="8501"/>
                  </a:lnTo>
                  <a:lnTo>
                    <a:pt x="6340" y="8981"/>
                  </a:lnTo>
                  <a:lnTo>
                    <a:pt x="6100" y="9414"/>
                  </a:lnTo>
                  <a:lnTo>
                    <a:pt x="5812" y="9798"/>
                  </a:lnTo>
                  <a:lnTo>
                    <a:pt x="5524" y="10134"/>
                  </a:lnTo>
                  <a:lnTo>
                    <a:pt x="5187" y="10470"/>
                  </a:lnTo>
                  <a:lnTo>
                    <a:pt x="4851" y="10710"/>
                  </a:lnTo>
                  <a:lnTo>
                    <a:pt x="4515" y="10950"/>
                  </a:lnTo>
                  <a:lnTo>
                    <a:pt x="4179" y="11143"/>
                  </a:lnTo>
                  <a:lnTo>
                    <a:pt x="3795" y="11287"/>
                  </a:lnTo>
                  <a:lnTo>
                    <a:pt x="3074" y="11479"/>
                  </a:lnTo>
                  <a:lnTo>
                    <a:pt x="2402" y="11623"/>
                  </a:lnTo>
                  <a:lnTo>
                    <a:pt x="1778" y="11671"/>
                  </a:lnTo>
                  <a:lnTo>
                    <a:pt x="1201" y="11671"/>
                  </a:lnTo>
                  <a:lnTo>
                    <a:pt x="673" y="11623"/>
                  </a:lnTo>
                  <a:lnTo>
                    <a:pt x="337" y="11575"/>
                  </a:lnTo>
                  <a:lnTo>
                    <a:pt x="1" y="11527"/>
                  </a:lnTo>
                  <a:lnTo>
                    <a:pt x="913" y="15705"/>
                  </a:lnTo>
                  <a:lnTo>
                    <a:pt x="1297" y="13832"/>
                  </a:lnTo>
                  <a:lnTo>
                    <a:pt x="2018" y="13880"/>
                  </a:lnTo>
                  <a:lnTo>
                    <a:pt x="2882" y="13928"/>
                  </a:lnTo>
                  <a:lnTo>
                    <a:pt x="3891" y="13928"/>
                  </a:lnTo>
                  <a:lnTo>
                    <a:pt x="4995" y="13832"/>
                  </a:lnTo>
                  <a:lnTo>
                    <a:pt x="5524" y="13736"/>
                  </a:lnTo>
                  <a:lnTo>
                    <a:pt x="6100" y="13640"/>
                  </a:lnTo>
                  <a:lnTo>
                    <a:pt x="6628" y="13496"/>
                  </a:lnTo>
                  <a:lnTo>
                    <a:pt x="7157" y="13304"/>
                  </a:lnTo>
                  <a:lnTo>
                    <a:pt x="7637" y="13112"/>
                  </a:lnTo>
                  <a:lnTo>
                    <a:pt x="8021" y="12823"/>
                  </a:lnTo>
                  <a:lnTo>
                    <a:pt x="8405" y="12535"/>
                  </a:lnTo>
                  <a:lnTo>
                    <a:pt x="8789" y="12199"/>
                  </a:lnTo>
                  <a:lnTo>
                    <a:pt x="9126" y="11815"/>
                  </a:lnTo>
                  <a:lnTo>
                    <a:pt x="9414" y="11383"/>
                  </a:lnTo>
                  <a:lnTo>
                    <a:pt x="9750" y="10950"/>
                  </a:lnTo>
                  <a:lnTo>
                    <a:pt x="9990" y="10518"/>
                  </a:lnTo>
                  <a:lnTo>
                    <a:pt x="10518" y="9558"/>
                  </a:lnTo>
                  <a:lnTo>
                    <a:pt x="10951" y="8501"/>
                  </a:lnTo>
                  <a:lnTo>
                    <a:pt x="11287" y="7445"/>
                  </a:lnTo>
                  <a:lnTo>
                    <a:pt x="11623" y="6340"/>
                  </a:lnTo>
                  <a:lnTo>
                    <a:pt x="11863" y="5284"/>
                  </a:lnTo>
                  <a:lnTo>
                    <a:pt x="12055" y="4227"/>
                  </a:lnTo>
                  <a:lnTo>
                    <a:pt x="12199" y="3266"/>
                  </a:lnTo>
                  <a:lnTo>
                    <a:pt x="12391" y="1586"/>
                  </a:lnTo>
                  <a:lnTo>
                    <a:pt x="12487" y="433"/>
                  </a:lnTo>
                  <a:lnTo>
                    <a:pt x="12487"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5" name="Google Shape;5445;p76"/>
            <p:cNvSpPr/>
            <p:nvPr/>
          </p:nvSpPr>
          <p:spPr>
            <a:xfrm>
              <a:off x="2608150" y="4585175"/>
              <a:ext cx="312200" cy="392625"/>
            </a:xfrm>
            <a:custGeom>
              <a:avLst/>
              <a:gdLst/>
              <a:ahLst/>
              <a:cxnLst/>
              <a:rect l="l" t="t" r="r" b="b"/>
              <a:pathLst>
                <a:path w="12488" h="15705" fill="none" extrusionOk="0">
                  <a:moveTo>
                    <a:pt x="12487" y="1"/>
                  </a:moveTo>
                  <a:lnTo>
                    <a:pt x="12487" y="1"/>
                  </a:lnTo>
                  <a:lnTo>
                    <a:pt x="12487" y="433"/>
                  </a:lnTo>
                  <a:lnTo>
                    <a:pt x="12391" y="1586"/>
                  </a:lnTo>
                  <a:lnTo>
                    <a:pt x="12199" y="3266"/>
                  </a:lnTo>
                  <a:lnTo>
                    <a:pt x="12055" y="4227"/>
                  </a:lnTo>
                  <a:lnTo>
                    <a:pt x="11863" y="5284"/>
                  </a:lnTo>
                  <a:lnTo>
                    <a:pt x="11623" y="6340"/>
                  </a:lnTo>
                  <a:lnTo>
                    <a:pt x="11287" y="7445"/>
                  </a:lnTo>
                  <a:lnTo>
                    <a:pt x="10951" y="8501"/>
                  </a:lnTo>
                  <a:lnTo>
                    <a:pt x="10518" y="9558"/>
                  </a:lnTo>
                  <a:lnTo>
                    <a:pt x="9990" y="10518"/>
                  </a:lnTo>
                  <a:lnTo>
                    <a:pt x="9750" y="10950"/>
                  </a:lnTo>
                  <a:lnTo>
                    <a:pt x="9414" y="11383"/>
                  </a:lnTo>
                  <a:lnTo>
                    <a:pt x="9126" y="11815"/>
                  </a:lnTo>
                  <a:lnTo>
                    <a:pt x="8789" y="12199"/>
                  </a:lnTo>
                  <a:lnTo>
                    <a:pt x="8405" y="12535"/>
                  </a:lnTo>
                  <a:lnTo>
                    <a:pt x="8021" y="12823"/>
                  </a:lnTo>
                  <a:lnTo>
                    <a:pt x="8021" y="12823"/>
                  </a:lnTo>
                  <a:lnTo>
                    <a:pt x="7637" y="13112"/>
                  </a:lnTo>
                  <a:lnTo>
                    <a:pt x="7157" y="13304"/>
                  </a:lnTo>
                  <a:lnTo>
                    <a:pt x="6628" y="13496"/>
                  </a:lnTo>
                  <a:lnTo>
                    <a:pt x="6100" y="13640"/>
                  </a:lnTo>
                  <a:lnTo>
                    <a:pt x="5524" y="13736"/>
                  </a:lnTo>
                  <a:lnTo>
                    <a:pt x="4995" y="13832"/>
                  </a:lnTo>
                  <a:lnTo>
                    <a:pt x="3891" y="13928"/>
                  </a:lnTo>
                  <a:lnTo>
                    <a:pt x="2882" y="13928"/>
                  </a:lnTo>
                  <a:lnTo>
                    <a:pt x="2018" y="13880"/>
                  </a:lnTo>
                  <a:lnTo>
                    <a:pt x="1297" y="13832"/>
                  </a:lnTo>
                  <a:lnTo>
                    <a:pt x="913" y="15705"/>
                  </a:lnTo>
                  <a:lnTo>
                    <a:pt x="1" y="11527"/>
                  </a:lnTo>
                  <a:lnTo>
                    <a:pt x="1" y="11527"/>
                  </a:lnTo>
                  <a:lnTo>
                    <a:pt x="337" y="11575"/>
                  </a:lnTo>
                  <a:lnTo>
                    <a:pt x="673" y="11623"/>
                  </a:lnTo>
                  <a:lnTo>
                    <a:pt x="1201" y="11671"/>
                  </a:lnTo>
                  <a:lnTo>
                    <a:pt x="1778" y="11671"/>
                  </a:lnTo>
                  <a:lnTo>
                    <a:pt x="2402" y="11623"/>
                  </a:lnTo>
                  <a:lnTo>
                    <a:pt x="3074" y="11479"/>
                  </a:lnTo>
                  <a:lnTo>
                    <a:pt x="3795" y="11287"/>
                  </a:lnTo>
                  <a:lnTo>
                    <a:pt x="4179" y="11143"/>
                  </a:lnTo>
                  <a:lnTo>
                    <a:pt x="4515" y="10950"/>
                  </a:lnTo>
                  <a:lnTo>
                    <a:pt x="4851" y="10710"/>
                  </a:lnTo>
                  <a:lnTo>
                    <a:pt x="5187" y="10470"/>
                  </a:lnTo>
                  <a:lnTo>
                    <a:pt x="5524" y="10134"/>
                  </a:lnTo>
                  <a:lnTo>
                    <a:pt x="5812" y="9798"/>
                  </a:lnTo>
                  <a:lnTo>
                    <a:pt x="6100" y="9414"/>
                  </a:lnTo>
                  <a:lnTo>
                    <a:pt x="6340" y="8981"/>
                  </a:lnTo>
                  <a:lnTo>
                    <a:pt x="6580" y="8501"/>
                  </a:lnTo>
                  <a:lnTo>
                    <a:pt x="6820" y="7973"/>
                  </a:lnTo>
                  <a:lnTo>
                    <a:pt x="7012" y="7397"/>
                  </a:lnTo>
                  <a:lnTo>
                    <a:pt x="7157" y="6724"/>
                  </a:lnTo>
                  <a:lnTo>
                    <a:pt x="7253" y="6004"/>
                  </a:lnTo>
                  <a:lnTo>
                    <a:pt x="7349" y="5235"/>
                  </a:lnTo>
                  <a:lnTo>
                    <a:pt x="7397" y="4419"/>
                  </a:lnTo>
                  <a:lnTo>
                    <a:pt x="7397" y="3507"/>
                  </a:lnTo>
                  <a:lnTo>
                    <a:pt x="1248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6" name="Google Shape;5446;p76"/>
            <p:cNvSpPr/>
            <p:nvPr/>
          </p:nvSpPr>
          <p:spPr>
            <a:xfrm>
              <a:off x="2600950" y="4866125"/>
              <a:ext cx="46850" cy="121300"/>
            </a:xfrm>
            <a:custGeom>
              <a:avLst/>
              <a:gdLst/>
              <a:ahLst/>
              <a:cxnLst/>
              <a:rect l="l" t="t" r="r" b="b"/>
              <a:pathLst>
                <a:path w="1874" h="4852" extrusionOk="0">
                  <a:moveTo>
                    <a:pt x="145" y="1"/>
                  </a:moveTo>
                  <a:lnTo>
                    <a:pt x="49" y="49"/>
                  </a:lnTo>
                  <a:lnTo>
                    <a:pt x="1" y="289"/>
                  </a:lnTo>
                  <a:lnTo>
                    <a:pt x="49" y="865"/>
                  </a:lnTo>
                  <a:lnTo>
                    <a:pt x="145" y="1633"/>
                  </a:lnTo>
                  <a:lnTo>
                    <a:pt x="289" y="2498"/>
                  </a:lnTo>
                  <a:lnTo>
                    <a:pt x="481" y="3362"/>
                  </a:lnTo>
                  <a:lnTo>
                    <a:pt x="721" y="4131"/>
                  </a:lnTo>
                  <a:lnTo>
                    <a:pt x="865" y="4419"/>
                  </a:lnTo>
                  <a:lnTo>
                    <a:pt x="961" y="4659"/>
                  </a:lnTo>
                  <a:lnTo>
                    <a:pt x="1105" y="4803"/>
                  </a:lnTo>
                  <a:lnTo>
                    <a:pt x="1249" y="4851"/>
                  </a:lnTo>
                  <a:lnTo>
                    <a:pt x="1393" y="4851"/>
                  </a:lnTo>
                  <a:lnTo>
                    <a:pt x="1537" y="4803"/>
                  </a:lnTo>
                  <a:lnTo>
                    <a:pt x="1585" y="4707"/>
                  </a:lnTo>
                  <a:lnTo>
                    <a:pt x="1681" y="4563"/>
                  </a:lnTo>
                  <a:lnTo>
                    <a:pt x="1778" y="4179"/>
                  </a:lnTo>
                  <a:lnTo>
                    <a:pt x="1874" y="3795"/>
                  </a:lnTo>
                  <a:lnTo>
                    <a:pt x="1874" y="3026"/>
                  </a:lnTo>
                  <a:lnTo>
                    <a:pt x="1874" y="2642"/>
                  </a:lnTo>
                  <a:lnTo>
                    <a:pt x="1201" y="2594"/>
                  </a:lnTo>
                  <a:lnTo>
                    <a:pt x="1105" y="97"/>
                  </a:lnTo>
                  <a:lnTo>
                    <a:pt x="625"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7" name="Google Shape;5447;p76"/>
            <p:cNvSpPr/>
            <p:nvPr/>
          </p:nvSpPr>
          <p:spPr>
            <a:xfrm>
              <a:off x="2700600" y="4862525"/>
              <a:ext cx="12025" cy="4825"/>
            </a:xfrm>
            <a:custGeom>
              <a:avLst/>
              <a:gdLst/>
              <a:ahLst/>
              <a:cxnLst/>
              <a:rect l="l" t="t" r="r" b="b"/>
              <a:pathLst>
                <a:path w="481" h="193" extrusionOk="0">
                  <a:moveTo>
                    <a:pt x="481" y="1"/>
                  </a:moveTo>
                  <a:lnTo>
                    <a:pt x="1" y="193"/>
                  </a:lnTo>
                  <a:lnTo>
                    <a:pt x="49" y="193"/>
                  </a:lnTo>
                  <a:lnTo>
                    <a:pt x="481"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8" name="Google Shape;5448;p76"/>
            <p:cNvSpPr/>
            <p:nvPr/>
          </p:nvSpPr>
          <p:spPr>
            <a:xfrm>
              <a:off x="2700600" y="4855325"/>
              <a:ext cx="24050" cy="12025"/>
            </a:xfrm>
            <a:custGeom>
              <a:avLst/>
              <a:gdLst/>
              <a:ahLst/>
              <a:cxnLst/>
              <a:rect l="l" t="t" r="r" b="b"/>
              <a:pathLst>
                <a:path w="962" h="481" fill="none" extrusionOk="0">
                  <a:moveTo>
                    <a:pt x="961" y="0"/>
                  </a:moveTo>
                  <a:lnTo>
                    <a:pt x="961" y="0"/>
                  </a:lnTo>
                  <a:lnTo>
                    <a:pt x="481" y="289"/>
                  </a:lnTo>
                  <a:lnTo>
                    <a:pt x="1" y="481"/>
                  </a:lnTo>
                  <a:lnTo>
                    <a:pt x="1" y="481"/>
                  </a:lnTo>
                  <a:lnTo>
                    <a:pt x="49" y="481"/>
                  </a:lnTo>
                  <a:lnTo>
                    <a:pt x="49" y="481"/>
                  </a:lnTo>
                  <a:lnTo>
                    <a:pt x="481" y="289"/>
                  </a:lnTo>
                  <a:lnTo>
                    <a:pt x="961" y="0"/>
                  </a:lnTo>
                  <a:lnTo>
                    <a:pt x="961" y="0"/>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9" name="Google Shape;5449;p76"/>
            <p:cNvSpPr/>
            <p:nvPr/>
          </p:nvSpPr>
          <p:spPr>
            <a:xfrm>
              <a:off x="2701800" y="4812100"/>
              <a:ext cx="170525" cy="58850"/>
            </a:xfrm>
            <a:custGeom>
              <a:avLst/>
              <a:gdLst/>
              <a:ahLst/>
              <a:cxnLst/>
              <a:rect l="l" t="t" r="r" b="b"/>
              <a:pathLst>
                <a:path w="6821" h="2354" extrusionOk="0">
                  <a:moveTo>
                    <a:pt x="6052" y="1"/>
                  </a:moveTo>
                  <a:lnTo>
                    <a:pt x="5716" y="97"/>
                  </a:lnTo>
                  <a:lnTo>
                    <a:pt x="5187" y="289"/>
                  </a:lnTo>
                  <a:lnTo>
                    <a:pt x="3843" y="865"/>
                  </a:lnTo>
                  <a:lnTo>
                    <a:pt x="3122" y="1201"/>
                  </a:lnTo>
                  <a:lnTo>
                    <a:pt x="2354" y="1489"/>
                  </a:lnTo>
                  <a:lnTo>
                    <a:pt x="1634" y="1681"/>
                  </a:lnTo>
                  <a:lnTo>
                    <a:pt x="1297" y="1729"/>
                  </a:lnTo>
                  <a:lnTo>
                    <a:pt x="913" y="1729"/>
                  </a:lnTo>
                  <a:lnTo>
                    <a:pt x="433" y="2018"/>
                  </a:lnTo>
                  <a:lnTo>
                    <a:pt x="1" y="2210"/>
                  </a:lnTo>
                  <a:lnTo>
                    <a:pt x="241" y="2306"/>
                  </a:lnTo>
                  <a:lnTo>
                    <a:pt x="577" y="2354"/>
                  </a:lnTo>
                  <a:lnTo>
                    <a:pt x="865" y="2306"/>
                  </a:lnTo>
                  <a:lnTo>
                    <a:pt x="1201" y="2258"/>
                  </a:lnTo>
                  <a:lnTo>
                    <a:pt x="1922" y="2066"/>
                  </a:lnTo>
                  <a:lnTo>
                    <a:pt x="2690" y="1777"/>
                  </a:lnTo>
                  <a:lnTo>
                    <a:pt x="3411" y="1489"/>
                  </a:lnTo>
                  <a:lnTo>
                    <a:pt x="4755" y="865"/>
                  </a:lnTo>
                  <a:lnTo>
                    <a:pt x="5284" y="673"/>
                  </a:lnTo>
                  <a:lnTo>
                    <a:pt x="5620" y="625"/>
                  </a:lnTo>
                  <a:lnTo>
                    <a:pt x="5812" y="625"/>
                  </a:lnTo>
                  <a:lnTo>
                    <a:pt x="6004" y="721"/>
                  </a:lnTo>
                  <a:lnTo>
                    <a:pt x="6484" y="1009"/>
                  </a:lnTo>
                  <a:lnTo>
                    <a:pt x="6628" y="769"/>
                  </a:lnTo>
                  <a:lnTo>
                    <a:pt x="6724" y="577"/>
                  </a:lnTo>
                  <a:lnTo>
                    <a:pt x="6820" y="337"/>
                  </a:lnTo>
                  <a:lnTo>
                    <a:pt x="6388" y="97"/>
                  </a:lnTo>
                  <a:lnTo>
                    <a:pt x="6244" y="49"/>
                  </a:lnTo>
                  <a:lnTo>
                    <a:pt x="610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0" name="Google Shape;5450;p76"/>
            <p:cNvSpPr/>
            <p:nvPr/>
          </p:nvSpPr>
          <p:spPr>
            <a:xfrm>
              <a:off x="2701800" y="4812100"/>
              <a:ext cx="170525" cy="58850"/>
            </a:xfrm>
            <a:custGeom>
              <a:avLst/>
              <a:gdLst/>
              <a:ahLst/>
              <a:cxnLst/>
              <a:rect l="l" t="t" r="r" b="b"/>
              <a:pathLst>
                <a:path w="6821" h="2354" fill="none" extrusionOk="0">
                  <a:moveTo>
                    <a:pt x="6052" y="1"/>
                  </a:moveTo>
                  <a:lnTo>
                    <a:pt x="6052" y="1"/>
                  </a:lnTo>
                  <a:lnTo>
                    <a:pt x="5716" y="97"/>
                  </a:lnTo>
                  <a:lnTo>
                    <a:pt x="5187" y="289"/>
                  </a:lnTo>
                  <a:lnTo>
                    <a:pt x="3843" y="865"/>
                  </a:lnTo>
                  <a:lnTo>
                    <a:pt x="3843" y="865"/>
                  </a:lnTo>
                  <a:lnTo>
                    <a:pt x="3122" y="1201"/>
                  </a:lnTo>
                  <a:lnTo>
                    <a:pt x="2354" y="1489"/>
                  </a:lnTo>
                  <a:lnTo>
                    <a:pt x="1634" y="1681"/>
                  </a:lnTo>
                  <a:lnTo>
                    <a:pt x="1297" y="1729"/>
                  </a:lnTo>
                  <a:lnTo>
                    <a:pt x="1009" y="1729"/>
                  </a:lnTo>
                  <a:lnTo>
                    <a:pt x="1009" y="1729"/>
                  </a:lnTo>
                  <a:lnTo>
                    <a:pt x="913" y="1729"/>
                  </a:lnTo>
                  <a:lnTo>
                    <a:pt x="913" y="1729"/>
                  </a:lnTo>
                  <a:lnTo>
                    <a:pt x="433" y="2018"/>
                  </a:lnTo>
                  <a:lnTo>
                    <a:pt x="1" y="2210"/>
                  </a:lnTo>
                  <a:lnTo>
                    <a:pt x="1" y="2210"/>
                  </a:lnTo>
                  <a:lnTo>
                    <a:pt x="241" y="2306"/>
                  </a:lnTo>
                  <a:lnTo>
                    <a:pt x="577" y="2354"/>
                  </a:lnTo>
                  <a:lnTo>
                    <a:pt x="577" y="2354"/>
                  </a:lnTo>
                  <a:lnTo>
                    <a:pt x="865" y="2306"/>
                  </a:lnTo>
                  <a:lnTo>
                    <a:pt x="1201" y="2258"/>
                  </a:lnTo>
                  <a:lnTo>
                    <a:pt x="1922" y="2066"/>
                  </a:lnTo>
                  <a:lnTo>
                    <a:pt x="2690" y="1777"/>
                  </a:lnTo>
                  <a:lnTo>
                    <a:pt x="3411" y="1489"/>
                  </a:lnTo>
                  <a:lnTo>
                    <a:pt x="3411" y="1489"/>
                  </a:lnTo>
                  <a:lnTo>
                    <a:pt x="4755" y="865"/>
                  </a:lnTo>
                  <a:lnTo>
                    <a:pt x="5284" y="673"/>
                  </a:lnTo>
                  <a:lnTo>
                    <a:pt x="5620" y="625"/>
                  </a:lnTo>
                  <a:lnTo>
                    <a:pt x="5620" y="625"/>
                  </a:lnTo>
                  <a:lnTo>
                    <a:pt x="5668" y="625"/>
                  </a:lnTo>
                  <a:lnTo>
                    <a:pt x="5668" y="625"/>
                  </a:lnTo>
                  <a:lnTo>
                    <a:pt x="5812" y="625"/>
                  </a:lnTo>
                  <a:lnTo>
                    <a:pt x="6004" y="721"/>
                  </a:lnTo>
                  <a:lnTo>
                    <a:pt x="6484" y="1009"/>
                  </a:lnTo>
                  <a:lnTo>
                    <a:pt x="6484" y="1009"/>
                  </a:lnTo>
                  <a:lnTo>
                    <a:pt x="6628" y="769"/>
                  </a:lnTo>
                  <a:lnTo>
                    <a:pt x="6628" y="769"/>
                  </a:lnTo>
                  <a:lnTo>
                    <a:pt x="6724" y="577"/>
                  </a:lnTo>
                  <a:lnTo>
                    <a:pt x="6724" y="577"/>
                  </a:lnTo>
                  <a:lnTo>
                    <a:pt x="6820" y="337"/>
                  </a:lnTo>
                  <a:lnTo>
                    <a:pt x="6820" y="337"/>
                  </a:lnTo>
                  <a:lnTo>
                    <a:pt x="6388" y="97"/>
                  </a:lnTo>
                  <a:lnTo>
                    <a:pt x="6244" y="49"/>
                  </a:lnTo>
                  <a:lnTo>
                    <a:pt x="6100" y="1"/>
                  </a:lnTo>
                  <a:lnTo>
                    <a:pt x="6100" y="1"/>
                  </a:lnTo>
                  <a:lnTo>
                    <a:pt x="60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1" name="Google Shape;5451;p76"/>
            <p:cNvSpPr/>
            <p:nvPr/>
          </p:nvSpPr>
          <p:spPr>
            <a:xfrm>
              <a:off x="2871100" y="4406275"/>
              <a:ext cx="288175" cy="433475"/>
            </a:xfrm>
            <a:custGeom>
              <a:avLst/>
              <a:gdLst/>
              <a:ahLst/>
              <a:cxnLst/>
              <a:rect l="l" t="t" r="r" b="b"/>
              <a:pathLst>
                <a:path w="11527" h="17339" extrusionOk="0">
                  <a:moveTo>
                    <a:pt x="2113" y="1"/>
                  </a:moveTo>
                  <a:lnTo>
                    <a:pt x="0" y="4563"/>
                  </a:lnTo>
                  <a:lnTo>
                    <a:pt x="6628" y="14649"/>
                  </a:lnTo>
                  <a:lnTo>
                    <a:pt x="6676" y="15033"/>
                  </a:lnTo>
                  <a:lnTo>
                    <a:pt x="6868" y="15897"/>
                  </a:lnTo>
                  <a:lnTo>
                    <a:pt x="7012" y="16378"/>
                  </a:lnTo>
                  <a:lnTo>
                    <a:pt x="7156" y="16810"/>
                  </a:lnTo>
                  <a:lnTo>
                    <a:pt x="7300" y="17146"/>
                  </a:lnTo>
                  <a:lnTo>
                    <a:pt x="7396" y="17242"/>
                  </a:lnTo>
                  <a:lnTo>
                    <a:pt x="7444" y="17338"/>
                  </a:lnTo>
                  <a:lnTo>
                    <a:pt x="7636" y="17338"/>
                  </a:lnTo>
                  <a:lnTo>
                    <a:pt x="7780" y="17194"/>
                  </a:lnTo>
                  <a:lnTo>
                    <a:pt x="7876" y="16906"/>
                  </a:lnTo>
                  <a:lnTo>
                    <a:pt x="7972" y="16618"/>
                  </a:lnTo>
                  <a:lnTo>
                    <a:pt x="8069" y="15993"/>
                  </a:lnTo>
                  <a:lnTo>
                    <a:pt x="8117" y="15705"/>
                  </a:lnTo>
                  <a:lnTo>
                    <a:pt x="8549" y="15849"/>
                  </a:lnTo>
                  <a:lnTo>
                    <a:pt x="9557" y="16089"/>
                  </a:lnTo>
                  <a:lnTo>
                    <a:pt x="10134" y="16185"/>
                  </a:lnTo>
                  <a:lnTo>
                    <a:pt x="10710" y="16234"/>
                  </a:lnTo>
                  <a:lnTo>
                    <a:pt x="11142" y="16185"/>
                  </a:lnTo>
                  <a:lnTo>
                    <a:pt x="11286" y="16137"/>
                  </a:lnTo>
                  <a:lnTo>
                    <a:pt x="11430" y="16041"/>
                  </a:lnTo>
                  <a:lnTo>
                    <a:pt x="11478" y="15945"/>
                  </a:lnTo>
                  <a:lnTo>
                    <a:pt x="11526" y="15849"/>
                  </a:lnTo>
                  <a:lnTo>
                    <a:pt x="11478" y="15753"/>
                  </a:lnTo>
                  <a:lnTo>
                    <a:pt x="11430" y="15705"/>
                  </a:lnTo>
                  <a:lnTo>
                    <a:pt x="11190" y="15561"/>
                  </a:lnTo>
                  <a:lnTo>
                    <a:pt x="10854" y="15417"/>
                  </a:lnTo>
                  <a:lnTo>
                    <a:pt x="10230" y="15225"/>
                  </a:lnTo>
                  <a:lnTo>
                    <a:pt x="9893" y="15177"/>
                  </a:lnTo>
                  <a:lnTo>
                    <a:pt x="10134" y="15129"/>
                  </a:lnTo>
                  <a:lnTo>
                    <a:pt x="10614" y="15033"/>
                  </a:lnTo>
                  <a:lnTo>
                    <a:pt x="11142" y="14841"/>
                  </a:lnTo>
                  <a:lnTo>
                    <a:pt x="11334" y="14745"/>
                  </a:lnTo>
                  <a:lnTo>
                    <a:pt x="11526" y="14601"/>
                  </a:lnTo>
                  <a:lnTo>
                    <a:pt x="11526" y="14505"/>
                  </a:lnTo>
                  <a:lnTo>
                    <a:pt x="11526" y="14457"/>
                  </a:lnTo>
                  <a:lnTo>
                    <a:pt x="11382" y="14361"/>
                  </a:lnTo>
                  <a:lnTo>
                    <a:pt x="11142" y="14264"/>
                  </a:lnTo>
                  <a:lnTo>
                    <a:pt x="10806" y="14216"/>
                  </a:lnTo>
                  <a:lnTo>
                    <a:pt x="9893" y="14216"/>
                  </a:lnTo>
                  <a:lnTo>
                    <a:pt x="9990" y="14168"/>
                  </a:lnTo>
                  <a:lnTo>
                    <a:pt x="10278" y="14024"/>
                  </a:lnTo>
                  <a:lnTo>
                    <a:pt x="10470" y="13928"/>
                  </a:lnTo>
                  <a:lnTo>
                    <a:pt x="10614" y="13832"/>
                  </a:lnTo>
                  <a:lnTo>
                    <a:pt x="10710" y="13640"/>
                  </a:lnTo>
                  <a:lnTo>
                    <a:pt x="10758" y="13448"/>
                  </a:lnTo>
                  <a:lnTo>
                    <a:pt x="10758" y="13352"/>
                  </a:lnTo>
                  <a:lnTo>
                    <a:pt x="10710" y="13304"/>
                  </a:lnTo>
                  <a:lnTo>
                    <a:pt x="10518" y="13256"/>
                  </a:lnTo>
                  <a:lnTo>
                    <a:pt x="10230" y="13208"/>
                  </a:lnTo>
                  <a:lnTo>
                    <a:pt x="9893" y="13256"/>
                  </a:lnTo>
                  <a:lnTo>
                    <a:pt x="9269" y="13400"/>
                  </a:lnTo>
                  <a:lnTo>
                    <a:pt x="8981" y="13448"/>
                  </a:lnTo>
                  <a:lnTo>
                    <a:pt x="211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2" name="Google Shape;5452;p76"/>
            <p:cNvSpPr/>
            <p:nvPr/>
          </p:nvSpPr>
          <p:spPr>
            <a:xfrm>
              <a:off x="2871100" y="4406275"/>
              <a:ext cx="288175" cy="433475"/>
            </a:xfrm>
            <a:custGeom>
              <a:avLst/>
              <a:gdLst/>
              <a:ahLst/>
              <a:cxnLst/>
              <a:rect l="l" t="t" r="r" b="b"/>
              <a:pathLst>
                <a:path w="11527" h="17339" fill="none" extrusionOk="0">
                  <a:moveTo>
                    <a:pt x="2113" y="1"/>
                  </a:moveTo>
                  <a:lnTo>
                    <a:pt x="8981" y="13448"/>
                  </a:lnTo>
                  <a:lnTo>
                    <a:pt x="8981" y="13448"/>
                  </a:lnTo>
                  <a:lnTo>
                    <a:pt x="9269" y="13400"/>
                  </a:lnTo>
                  <a:lnTo>
                    <a:pt x="9893" y="13256"/>
                  </a:lnTo>
                  <a:lnTo>
                    <a:pt x="10230" y="13208"/>
                  </a:lnTo>
                  <a:lnTo>
                    <a:pt x="10518" y="13256"/>
                  </a:lnTo>
                  <a:lnTo>
                    <a:pt x="10710" y="13304"/>
                  </a:lnTo>
                  <a:lnTo>
                    <a:pt x="10758" y="13352"/>
                  </a:lnTo>
                  <a:lnTo>
                    <a:pt x="10758" y="13448"/>
                  </a:lnTo>
                  <a:lnTo>
                    <a:pt x="10758" y="13448"/>
                  </a:lnTo>
                  <a:lnTo>
                    <a:pt x="10710" y="13640"/>
                  </a:lnTo>
                  <a:lnTo>
                    <a:pt x="10614" y="13832"/>
                  </a:lnTo>
                  <a:lnTo>
                    <a:pt x="10470" y="13928"/>
                  </a:lnTo>
                  <a:lnTo>
                    <a:pt x="10278" y="14024"/>
                  </a:lnTo>
                  <a:lnTo>
                    <a:pt x="9990" y="14168"/>
                  </a:lnTo>
                  <a:lnTo>
                    <a:pt x="9893" y="14216"/>
                  </a:lnTo>
                  <a:lnTo>
                    <a:pt x="9893" y="14216"/>
                  </a:lnTo>
                  <a:lnTo>
                    <a:pt x="10182" y="14216"/>
                  </a:lnTo>
                  <a:lnTo>
                    <a:pt x="10806" y="14216"/>
                  </a:lnTo>
                  <a:lnTo>
                    <a:pt x="11142" y="14264"/>
                  </a:lnTo>
                  <a:lnTo>
                    <a:pt x="11382" y="14361"/>
                  </a:lnTo>
                  <a:lnTo>
                    <a:pt x="11526" y="14457"/>
                  </a:lnTo>
                  <a:lnTo>
                    <a:pt x="11526" y="14505"/>
                  </a:lnTo>
                  <a:lnTo>
                    <a:pt x="11526" y="14601"/>
                  </a:lnTo>
                  <a:lnTo>
                    <a:pt x="11526" y="14601"/>
                  </a:lnTo>
                  <a:lnTo>
                    <a:pt x="11334" y="14745"/>
                  </a:lnTo>
                  <a:lnTo>
                    <a:pt x="11142" y="14841"/>
                  </a:lnTo>
                  <a:lnTo>
                    <a:pt x="10614" y="15033"/>
                  </a:lnTo>
                  <a:lnTo>
                    <a:pt x="10134" y="15129"/>
                  </a:lnTo>
                  <a:lnTo>
                    <a:pt x="9893" y="15177"/>
                  </a:lnTo>
                  <a:lnTo>
                    <a:pt x="9893" y="15177"/>
                  </a:lnTo>
                  <a:lnTo>
                    <a:pt x="10230" y="15225"/>
                  </a:lnTo>
                  <a:lnTo>
                    <a:pt x="10854" y="15417"/>
                  </a:lnTo>
                  <a:lnTo>
                    <a:pt x="11190" y="15561"/>
                  </a:lnTo>
                  <a:lnTo>
                    <a:pt x="11430" y="15705"/>
                  </a:lnTo>
                  <a:lnTo>
                    <a:pt x="11478" y="15753"/>
                  </a:lnTo>
                  <a:lnTo>
                    <a:pt x="11526" y="15849"/>
                  </a:lnTo>
                  <a:lnTo>
                    <a:pt x="11478" y="15945"/>
                  </a:lnTo>
                  <a:lnTo>
                    <a:pt x="11430" y="16041"/>
                  </a:lnTo>
                  <a:lnTo>
                    <a:pt x="11430" y="16041"/>
                  </a:lnTo>
                  <a:lnTo>
                    <a:pt x="11286" y="16137"/>
                  </a:lnTo>
                  <a:lnTo>
                    <a:pt x="11142" y="16185"/>
                  </a:lnTo>
                  <a:lnTo>
                    <a:pt x="10710" y="16234"/>
                  </a:lnTo>
                  <a:lnTo>
                    <a:pt x="10134" y="16185"/>
                  </a:lnTo>
                  <a:lnTo>
                    <a:pt x="9557" y="16089"/>
                  </a:lnTo>
                  <a:lnTo>
                    <a:pt x="8549" y="15849"/>
                  </a:lnTo>
                  <a:lnTo>
                    <a:pt x="8117" y="15705"/>
                  </a:lnTo>
                  <a:lnTo>
                    <a:pt x="8117" y="15705"/>
                  </a:lnTo>
                  <a:lnTo>
                    <a:pt x="8069" y="15993"/>
                  </a:lnTo>
                  <a:lnTo>
                    <a:pt x="7972" y="16618"/>
                  </a:lnTo>
                  <a:lnTo>
                    <a:pt x="7876" y="16906"/>
                  </a:lnTo>
                  <a:lnTo>
                    <a:pt x="7780" y="17194"/>
                  </a:lnTo>
                  <a:lnTo>
                    <a:pt x="7636" y="17338"/>
                  </a:lnTo>
                  <a:lnTo>
                    <a:pt x="7540" y="17338"/>
                  </a:lnTo>
                  <a:lnTo>
                    <a:pt x="7444" y="17338"/>
                  </a:lnTo>
                  <a:lnTo>
                    <a:pt x="7444" y="17338"/>
                  </a:lnTo>
                  <a:lnTo>
                    <a:pt x="7396" y="17242"/>
                  </a:lnTo>
                  <a:lnTo>
                    <a:pt x="7300" y="17146"/>
                  </a:lnTo>
                  <a:lnTo>
                    <a:pt x="7156" y="16810"/>
                  </a:lnTo>
                  <a:lnTo>
                    <a:pt x="7012" y="16378"/>
                  </a:lnTo>
                  <a:lnTo>
                    <a:pt x="6868" y="15897"/>
                  </a:lnTo>
                  <a:lnTo>
                    <a:pt x="6676" y="15033"/>
                  </a:lnTo>
                  <a:lnTo>
                    <a:pt x="6628" y="14649"/>
                  </a:lnTo>
                  <a:lnTo>
                    <a:pt x="0" y="4563"/>
                  </a:lnTo>
                  <a:lnTo>
                    <a:pt x="21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3" name="Google Shape;5453;p76"/>
            <p:cNvSpPr/>
            <p:nvPr/>
          </p:nvSpPr>
          <p:spPr>
            <a:xfrm>
              <a:off x="2952750" y="4462725"/>
              <a:ext cx="19225" cy="37225"/>
            </a:xfrm>
            <a:custGeom>
              <a:avLst/>
              <a:gdLst/>
              <a:ahLst/>
              <a:cxnLst/>
              <a:rect l="l" t="t" r="r" b="b"/>
              <a:pathLst>
                <a:path w="769" h="1489" extrusionOk="0">
                  <a:moveTo>
                    <a:pt x="0" y="0"/>
                  </a:moveTo>
                  <a:lnTo>
                    <a:pt x="0" y="0"/>
                  </a:lnTo>
                  <a:lnTo>
                    <a:pt x="768" y="1489"/>
                  </a:lnTo>
                  <a:lnTo>
                    <a:pt x="768" y="1489"/>
                  </a:lnTo>
                  <a:lnTo>
                    <a:pt x="768" y="1489"/>
                  </a:lnTo>
                  <a:lnTo>
                    <a:pt x="0" y="0"/>
                  </a:lnTo>
                  <a:close/>
                </a:path>
              </a:pathLst>
            </a:custGeom>
            <a:solidFill>
              <a:srgbClr val="4B16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4" name="Google Shape;5454;p76"/>
            <p:cNvSpPr/>
            <p:nvPr/>
          </p:nvSpPr>
          <p:spPr>
            <a:xfrm>
              <a:off x="2952750" y="4462725"/>
              <a:ext cx="19225" cy="37225"/>
            </a:xfrm>
            <a:custGeom>
              <a:avLst/>
              <a:gdLst/>
              <a:ahLst/>
              <a:cxnLst/>
              <a:rect l="l" t="t" r="r" b="b"/>
              <a:pathLst>
                <a:path w="769" h="1489" fill="none" extrusionOk="0">
                  <a:moveTo>
                    <a:pt x="0" y="0"/>
                  </a:moveTo>
                  <a:lnTo>
                    <a:pt x="0" y="0"/>
                  </a:lnTo>
                  <a:lnTo>
                    <a:pt x="768" y="1489"/>
                  </a:lnTo>
                  <a:lnTo>
                    <a:pt x="768" y="1489"/>
                  </a:lnTo>
                  <a:lnTo>
                    <a:pt x="768" y="1489"/>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5" name="Google Shape;5455;p76"/>
            <p:cNvSpPr/>
            <p:nvPr/>
          </p:nvSpPr>
          <p:spPr>
            <a:xfrm>
              <a:off x="2945525" y="4462725"/>
              <a:ext cx="26450" cy="189725"/>
            </a:xfrm>
            <a:custGeom>
              <a:avLst/>
              <a:gdLst/>
              <a:ahLst/>
              <a:cxnLst/>
              <a:rect l="l" t="t" r="r" b="b"/>
              <a:pathLst>
                <a:path w="1058" h="7589" extrusionOk="0">
                  <a:moveTo>
                    <a:pt x="289" y="0"/>
                  </a:moveTo>
                  <a:lnTo>
                    <a:pt x="337" y="817"/>
                  </a:lnTo>
                  <a:lnTo>
                    <a:pt x="385" y="1681"/>
                  </a:lnTo>
                  <a:lnTo>
                    <a:pt x="385" y="2594"/>
                  </a:lnTo>
                  <a:lnTo>
                    <a:pt x="337" y="3506"/>
                  </a:lnTo>
                  <a:lnTo>
                    <a:pt x="193" y="5235"/>
                  </a:lnTo>
                  <a:lnTo>
                    <a:pt x="1" y="6820"/>
                  </a:lnTo>
                  <a:lnTo>
                    <a:pt x="481" y="7588"/>
                  </a:lnTo>
                  <a:lnTo>
                    <a:pt x="625" y="7012"/>
                  </a:lnTo>
                  <a:lnTo>
                    <a:pt x="721" y="6340"/>
                  </a:lnTo>
                  <a:lnTo>
                    <a:pt x="865" y="4803"/>
                  </a:lnTo>
                  <a:lnTo>
                    <a:pt x="961" y="3122"/>
                  </a:lnTo>
                  <a:lnTo>
                    <a:pt x="1057" y="1489"/>
                  </a:lnTo>
                  <a:lnTo>
                    <a:pt x="28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6" name="Google Shape;5456;p76"/>
            <p:cNvSpPr/>
            <p:nvPr/>
          </p:nvSpPr>
          <p:spPr>
            <a:xfrm>
              <a:off x="2945525" y="4462725"/>
              <a:ext cx="26450" cy="189725"/>
            </a:xfrm>
            <a:custGeom>
              <a:avLst/>
              <a:gdLst/>
              <a:ahLst/>
              <a:cxnLst/>
              <a:rect l="l" t="t" r="r" b="b"/>
              <a:pathLst>
                <a:path w="1058" h="7589" fill="none" extrusionOk="0">
                  <a:moveTo>
                    <a:pt x="289" y="0"/>
                  </a:moveTo>
                  <a:lnTo>
                    <a:pt x="289" y="0"/>
                  </a:lnTo>
                  <a:lnTo>
                    <a:pt x="337" y="817"/>
                  </a:lnTo>
                  <a:lnTo>
                    <a:pt x="385" y="1681"/>
                  </a:lnTo>
                  <a:lnTo>
                    <a:pt x="385" y="2594"/>
                  </a:lnTo>
                  <a:lnTo>
                    <a:pt x="337" y="3506"/>
                  </a:lnTo>
                  <a:lnTo>
                    <a:pt x="193" y="5235"/>
                  </a:lnTo>
                  <a:lnTo>
                    <a:pt x="1" y="6820"/>
                  </a:lnTo>
                  <a:lnTo>
                    <a:pt x="481" y="7588"/>
                  </a:lnTo>
                  <a:lnTo>
                    <a:pt x="481" y="7588"/>
                  </a:lnTo>
                  <a:lnTo>
                    <a:pt x="625" y="7012"/>
                  </a:lnTo>
                  <a:lnTo>
                    <a:pt x="721" y="6340"/>
                  </a:lnTo>
                  <a:lnTo>
                    <a:pt x="865" y="4803"/>
                  </a:lnTo>
                  <a:lnTo>
                    <a:pt x="961" y="3122"/>
                  </a:lnTo>
                  <a:lnTo>
                    <a:pt x="1057" y="1489"/>
                  </a:lnTo>
                  <a:lnTo>
                    <a:pt x="2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7" name="Google Shape;5457;p76"/>
            <p:cNvSpPr/>
            <p:nvPr/>
          </p:nvSpPr>
          <p:spPr>
            <a:xfrm>
              <a:off x="2586550" y="4373875"/>
              <a:ext cx="371025" cy="491075"/>
            </a:xfrm>
            <a:custGeom>
              <a:avLst/>
              <a:gdLst/>
              <a:ahLst/>
              <a:cxnLst/>
              <a:rect l="l" t="t" r="r" b="b"/>
              <a:pathLst>
                <a:path w="14841" h="19643" extrusionOk="0">
                  <a:moveTo>
                    <a:pt x="8693" y="0"/>
                  </a:moveTo>
                  <a:lnTo>
                    <a:pt x="7924" y="96"/>
                  </a:lnTo>
                  <a:lnTo>
                    <a:pt x="7396" y="240"/>
                  </a:lnTo>
                  <a:lnTo>
                    <a:pt x="7108" y="385"/>
                  </a:lnTo>
                  <a:lnTo>
                    <a:pt x="6868" y="577"/>
                  </a:lnTo>
                  <a:lnTo>
                    <a:pt x="6628" y="769"/>
                  </a:lnTo>
                  <a:lnTo>
                    <a:pt x="6388" y="1009"/>
                  </a:lnTo>
                  <a:lnTo>
                    <a:pt x="5907" y="1633"/>
                  </a:lnTo>
                  <a:lnTo>
                    <a:pt x="5475" y="2306"/>
                  </a:lnTo>
                  <a:lnTo>
                    <a:pt x="5043" y="3074"/>
                  </a:lnTo>
                  <a:lnTo>
                    <a:pt x="4659" y="3938"/>
                  </a:lnTo>
                  <a:lnTo>
                    <a:pt x="4323" y="4803"/>
                  </a:lnTo>
                  <a:lnTo>
                    <a:pt x="4034" y="5715"/>
                  </a:lnTo>
                  <a:lnTo>
                    <a:pt x="3506" y="7396"/>
                  </a:lnTo>
                  <a:lnTo>
                    <a:pt x="3122" y="8837"/>
                  </a:lnTo>
                  <a:lnTo>
                    <a:pt x="2786" y="10278"/>
                  </a:lnTo>
                  <a:lnTo>
                    <a:pt x="2161" y="11815"/>
                  </a:lnTo>
                  <a:lnTo>
                    <a:pt x="0" y="12631"/>
                  </a:lnTo>
                  <a:lnTo>
                    <a:pt x="1921" y="14168"/>
                  </a:lnTo>
                  <a:lnTo>
                    <a:pt x="2209" y="14792"/>
                  </a:lnTo>
                  <a:lnTo>
                    <a:pt x="2930" y="16281"/>
                  </a:lnTo>
                  <a:lnTo>
                    <a:pt x="3410" y="17097"/>
                  </a:lnTo>
                  <a:lnTo>
                    <a:pt x="3890" y="17914"/>
                  </a:lnTo>
                  <a:lnTo>
                    <a:pt x="4371" y="18586"/>
                  </a:lnTo>
                  <a:lnTo>
                    <a:pt x="4611" y="18874"/>
                  </a:lnTo>
                  <a:lnTo>
                    <a:pt x="4851" y="19066"/>
                  </a:lnTo>
                  <a:lnTo>
                    <a:pt x="4995" y="19162"/>
                  </a:lnTo>
                  <a:lnTo>
                    <a:pt x="5139" y="19210"/>
                  </a:lnTo>
                  <a:lnTo>
                    <a:pt x="5523" y="19258"/>
                  </a:lnTo>
                  <a:lnTo>
                    <a:pt x="5955" y="19258"/>
                  </a:lnTo>
                  <a:lnTo>
                    <a:pt x="6388" y="19162"/>
                  </a:lnTo>
                  <a:lnTo>
                    <a:pt x="6916" y="19018"/>
                  </a:lnTo>
                  <a:lnTo>
                    <a:pt x="7444" y="18826"/>
                  </a:lnTo>
                  <a:lnTo>
                    <a:pt x="8453" y="18394"/>
                  </a:lnTo>
                  <a:lnTo>
                    <a:pt x="9797" y="17818"/>
                  </a:lnTo>
                  <a:lnTo>
                    <a:pt x="10326" y="17626"/>
                  </a:lnTo>
                  <a:lnTo>
                    <a:pt x="10518" y="17578"/>
                  </a:lnTo>
                  <a:lnTo>
                    <a:pt x="10710" y="17530"/>
                  </a:lnTo>
                  <a:lnTo>
                    <a:pt x="10854" y="17578"/>
                  </a:lnTo>
                  <a:lnTo>
                    <a:pt x="11046" y="17674"/>
                  </a:lnTo>
                  <a:lnTo>
                    <a:pt x="11478" y="17914"/>
                  </a:lnTo>
                  <a:lnTo>
                    <a:pt x="12583" y="18730"/>
                  </a:lnTo>
                  <a:lnTo>
                    <a:pt x="13111" y="19114"/>
                  </a:lnTo>
                  <a:lnTo>
                    <a:pt x="13639" y="19451"/>
                  </a:lnTo>
                  <a:lnTo>
                    <a:pt x="13928" y="19547"/>
                  </a:lnTo>
                  <a:lnTo>
                    <a:pt x="14120" y="19643"/>
                  </a:lnTo>
                  <a:lnTo>
                    <a:pt x="14504" y="19643"/>
                  </a:lnTo>
                  <a:lnTo>
                    <a:pt x="14600" y="19595"/>
                  </a:lnTo>
                  <a:lnTo>
                    <a:pt x="14648" y="19499"/>
                  </a:lnTo>
                  <a:lnTo>
                    <a:pt x="14744" y="19258"/>
                  </a:lnTo>
                  <a:lnTo>
                    <a:pt x="14792" y="18874"/>
                  </a:lnTo>
                  <a:lnTo>
                    <a:pt x="14840" y="18394"/>
                  </a:lnTo>
                  <a:lnTo>
                    <a:pt x="14744" y="17241"/>
                  </a:lnTo>
                  <a:lnTo>
                    <a:pt x="14600" y="15945"/>
                  </a:lnTo>
                  <a:lnTo>
                    <a:pt x="14408" y="14648"/>
                  </a:lnTo>
                  <a:lnTo>
                    <a:pt x="14216" y="13543"/>
                  </a:lnTo>
                  <a:lnTo>
                    <a:pt x="14024" y="12439"/>
                  </a:lnTo>
                  <a:lnTo>
                    <a:pt x="14264" y="10950"/>
                  </a:lnTo>
                  <a:lnTo>
                    <a:pt x="14456" y="9365"/>
                  </a:lnTo>
                  <a:lnTo>
                    <a:pt x="14648" y="7492"/>
                  </a:lnTo>
                  <a:lnTo>
                    <a:pt x="14744" y="6532"/>
                  </a:lnTo>
                  <a:lnTo>
                    <a:pt x="14744" y="5571"/>
                  </a:lnTo>
                  <a:lnTo>
                    <a:pt x="14744" y="4611"/>
                  </a:lnTo>
                  <a:lnTo>
                    <a:pt x="14648" y="3698"/>
                  </a:lnTo>
                  <a:lnTo>
                    <a:pt x="14552" y="2882"/>
                  </a:lnTo>
                  <a:lnTo>
                    <a:pt x="14312" y="2161"/>
                  </a:lnTo>
                  <a:lnTo>
                    <a:pt x="14216" y="1873"/>
                  </a:lnTo>
                  <a:lnTo>
                    <a:pt x="14072" y="1585"/>
                  </a:lnTo>
                  <a:lnTo>
                    <a:pt x="13880" y="1345"/>
                  </a:lnTo>
                  <a:lnTo>
                    <a:pt x="13687" y="1153"/>
                  </a:lnTo>
                  <a:lnTo>
                    <a:pt x="13399" y="913"/>
                  </a:lnTo>
                  <a:lnTo>
                    <a:pt x="13063" y="721"/>
                  </a:lnTo>
                  <a:lnTo>
                    <a:pt x="12679" y="577"/>
                  </a:lnTo>
                  <a:lnTo>
                    <a:pt x="12295" y="433"/>
                  </a:lnTo>
                  <a:lnTo>
                    <a:pt x="11382" y="192"/>
                  </a:lnTo>
                  <a:lnTo>
                    <a:pt x="10470" y="48"/>
                  </a:lnTo>
                  <a:lnTo>
                    <a:pt x="95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8" name="Google Shape;5458;p76"/>
            <p:cNvSpPr/>
            <p:nvPr/>
          </p:nvSpPr>
          <p:spPr>
            <a:xfrm>
              <a:off x="2586550" y="4373875"/>
              <a:ext cx="371025" cy="491075"/>
            </a:xfrm>
            <a:custGeom>
              <a:avLst/>
              <a:gdLst/>
              <a:ahLst/>
              <a:cxnLst/>
              <a:rect l="l" t="t" r="r" b="b"/>
              <a:pathLst>
                <a:path w="14841" h="19643" fill="none" extrusionOk="0">
                  <a:moveTo>
                    <a:pt x="14024" y="12439"/>
                  </a:moveTo>
                  <a:lnTo>
                    <a:pt x="14024" y="12439"/>
                  </a:lnTo>
                  <a:lnTo>
                    <a:pt x="14264" y="10950"/>
                  </a:lnTo>
                  <a:lnTo>
                    <a:pt x="14456" y="9365"/>
                  </a:lnTo>
                  <a:lnTo>
                    <a:pt x="14648" y="7492"/>
                  </a:lnTo>
                  <a:lnTo>
                    <a:pt x="14744" y="6532"/>
                  </a:lnTo>
                  <a:lnTo>
                    <a:pt x="14744" y="5571"/>
                  </a:lnTo>
                  <a:lnTo>
                    <a:pt x="14744" y="4611"/>
                  </a:lnTo>
                  <a:lnTo>
                    <a:pt x="14648" y="3698"/>
                  </a:lnTo>
                  <a:lnTo>
                    <a:pt x="14552" y="2882"/>
                  </a:lnTo>
                  <a:lnTo>
                    <a:pt x="14312" y="2161"/>
                  </a:lnTo>
                  <a:lnTo>
                    <a:pt x="14216" y="1873"/>
                  </a:lnTo>
                  <a:lnTo>
                    <a:pt x="14072" y="1585"/>
                  </a:lnTo>
                  <a:lnTo>
                    <a:pt x="13880" y="1345"/>
                  </a:lnTo>
                  <a:lnTo>
                    <a:pt x="13687" y="1153"/>
                  </a:lnTo>
                  <a:lnTo>
                    <a:pt x="13687" y="1153"/>
                  </a:lnTo>
                  <a:lnTo>
                    <a:pt x="13399" y="913"/>
                  </a:lnTo>
                  <a:lnTo>
                    <a:pt x="13063" y="721"/>
                  </a:lnTo>
                  <a:lnTo>
                    <a:pt x="12679" y="577"/>
                  </a:lnTo>
                  <a:lnTo>
                    <a:pt x="12295" y="433"/>
                  </a:lnTo>
                  <a:lnTo>
                    <a:pt x="11382" y="192"/>
                  </a:lnTo>
                  <a:lnTo>
                    <a:pt x="10470" y="48"/>
                  </a:lnTo>
                  <a:lnTo>
                    <a:pt x="9509" y="0"/>
                  </a:lnTo>
                  <a:lnTo>
                    <a:pt x="8693" y="0"/>
                  </a:lnTo>
                  <a:lnTo>
                    <a:pt x="7924" y="96"/>
                  </a:lnTo>
                  <a:lnTo>
                    <a:pt x="7396" y="240"/>
                  </a:lnTo>
                  <a:lnTo>
                    <a:pt x="7396" y="240"/>
                  </a:lnTo>
                  <a:lnTo>
                    <a:pt x="7108" y="385"/>
                  </a:lnTo>
                  <a:lnTo>
                    <a:pt x="6868" y="577"/>
                  </a:lnTo>
                  <a:lnTo>
                    <a:pt x="6628" y="769"/>
                  </a:lnTo>
                  <a:lnTo>
                    <a:pt x="6388" y="1009"/>
                  </a:lnTo>
                  <a:lnTo>
                    <a:pt x="5907" y="1633"/>
                  </a:lnTo>
                  <a:lnTo>
                    <a:pt x="5475" y="2306"/>
                  </a:lnTo>
                  <a:lnTo>
                    <a:pt x="5043" y="3074"/>
                  </a:lnTo>
                  <a:lnTo>
                    <a:pt x="4659" y="3938"/>
                  </a:lnTo>
                  <a:lnTo>
                    <a:pt x="4323" y="4803"/>
                  </a:lnTo>
                  <a:lnTo>
                    <a:pt x="4034" y="5715"/>
                  </a:lnTo>
                  <a:lnTo>
                    <a:pt x="3506" y="7396"/>
                  </a:lnTo>
                  <a:lnTo>
                    <a:pt x="3122" y="8837"/>
                  </a:lnTo>
                  <a:lnTo>
                    <a:pt x="2786" y="10278"/>
                  </a:lnTo>
                  <a:lnTo>
                    <a:pt x="2161" y="11815"/>
                  </a:lnTo>
                  <a:lnTo>
                    <a:pt x="0" y="12631"/>
                  </a:lnTo>
                  <a:lnTo>
                    <a:pt x="1921" y="14168"/>
                  </a:lnTo>
                  <a:lnTo>
                    <a:pt x="1921" y="14168"/>
                  </a:lnTo>
                  <a:lnTo>
                    <a:pt x="2209" y="14792"/>
                  </a:lnTo>
                  <a:lnTo>
                    <a:pt x="2930" y="16281"/>
                  </a:lnTo>
                  <a:lnTo>
                    <a:pt x="3410" y="17097"/>
                  </a:lnTo>
                  <a:lnTo>
                    <a:pt x="3890" y="17914"/>
                  </a:lnTo>
                  <a:lnTo>
                    <a:pt x="4371" y="18586"/>
                  </a:lnTo>
                  <a:lnTo>
                    <a:pt x="4611" y="18874"/>
                  </a:lnTo>
                  <a:lnTo>
                    <a:pt x="4851" y="19066"/>
                  </a:lnTo>
                  <a:lnTo>
                    <a:pt x="4851" y="19066"/>
                  </a:lnTo>
                  <a:lnTo>
                    <a:pt x="4995" y="19162"/>
                  </a:lnTo>
                  <a:lnTo>
                    <a:pt x="5139" y="19210"/>
                  </a:lnTo>
                  <a:lnTo>
                    <a:pt x="5523" y="19258"/>
                  </a:lnTo>
                  <a:lnTo>
                    <a:pt x="5955" y="19258"/>
                  </a:lnTo>
                  <a:lnTo>
                    <a:pt x="6388" y="19162"/>
                  </a:lnTo>
                  <a:lnTo>
                    <a:pt x="6916" y="19018"/>
                  </a:lnTo>
                  <a:lnTo>
                    <a:pt x="7444" y="18826"/>
                  </a:lnTo>
                  <a:lnTo>
                    <a:pt x="8453" y="18394"/>
                  </a:lnTo>
                  <a:lnTo>
                    <a:pt x="8453" y="18394"/>
                  </a:lnTo>
                  <a:lnTo>
                    <a:pt x="9797" y="17818"/>
                  </a:lnTo>
                  <a:lnTo>
                    <a:pt x="10326" y="17626"/>
                  </a:lnTo>
                  <a:lnTo>
                    <a:pt x="10518" y="17578"/>
                  </a:lnTo>
                  <a:lnTo>
                    <a:pt x="10710" y="17530"/>
                  </a:lnTo>
                  <a:lnTo>
                    <a:pt x="10710" y="17530"/>
                  </a:lnTo>
                  <a:lnTo>
                    <a:pt x="10854" y="17578"/>
                  </a:lnTo>
                  <a:lnTo>
                    <a:pt x="11046" y="17674"/>
                  </a:lnTo>
                  <a:lnTo>
                    <a:pt x="11478" y="17914"/>
                  </a:lnTo>
                  <a:lnTo>
                    <a:pt x="12583" y="18730"/>
                  </a:lnTo>
                  <a:lnTo>
                    <a:pt x="13111" y="19114"/>
                  </a:lnTo>
                  <a:lnTo>
                    <a:pt x="13639" y="19451"/>
                  </a:lnTo>
                  <a:lnTo>
                    <a:pt x="13928" y="19547"/>
                  </a:lnTo>
                  <a:lnTo>
                    <a:pt x="14120" y="19643"/>
                  </a:lnTo>
                  <a:lnTo>
                    <a:pt x="14360" y="19643"/>
                  </a:lnTo>
                  <a:lnTo>
                    <a:pt x="14504" y="19643"/>
                  </a:lnTo>
                  <a:lnTo>
                    <a:pt x="14504" y="19643"/>
                  </a:lnTo>
                  <a:lnTo>
                    <a:pt x="14600" y="19595"/>
                  </a:lnTo>
                  <a:lnTo>
                    <a:pt x="14648" y="19499"/>
                  </a:lnTo>
                  <a:lnTo>
                    <a:pt x="14744" y="19258"/>
                  </a:lnTo>
                  <a:lnTo>
                    <a:pt x="14792" y="18874"/>
                  </a:lnTo>
                  <a:lnTo>
                    <a:pt x="14840" y="18394"/>
                  </a:lnTo>
                  <a:lnTo>
                    <a:pt x="14744" y="17241"/>
                  </a:lnTo>
                  <a:lnTo>
                    <a:pt x="14600" y="15945"/>
                  </a:lnTo>
                  <a:lnTo>
                    <a:pt x="14408" y="14648"/>
                  </a:lnTo>
                  <a:lnTo>
                    <a:pt x="14216" y="13543"/>
                  </a:lnTo>
                  <a:lnTo>
                    <a:pt x="14024" y="1243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9" name="Google Shape;5459;p76"/>
            <p:cNvSpPr/>
            <p:nvPr/>
          </p:nvSpPr>
          <p:spPr>
            <a:xfrm>
              <a:off x="2843475" y="4461525"/>
              <a:ext cx="25250" cy="24025"/>
            </a:xfrm>
            <a:custGeom>
              <a:avLst/>
              <a:gdLst/>
              <a:ahLst/>
              <a:cxnLst/>
              <a:rect l="l" t="t" r="r" b="b"/>
              <a:pathLst>
                <a:path w="1010" h="961" extrusionOk="0">
                  <a:moveTo>
                    <a:pt x="481" y="0"/>
                  </a:moveTo>
                  <a:lnTo>
                    <a:pt x="289" y="96"/>
                  </a:lnTo>
                  <a:lnTo>
                    <a:pt x="145" y="192"/>
                  </a:lnTo>
                  <a:lnTo>
                    <a:pt x="49" y="336"/>
                  </a:lnTo>
                  <a:lnTo>
                    <a:pt x="1" y="528"/>
                  </a:lnTo>
                  <a:lnTo>
                    <a:pt x="1" y="673"/>
                  </a:lnTo>
                  <a:lnTo>
                    <a:pt x="97" y="865"/>
                  </a:lnTo>
                  <a:lnTo>
                    <a:pt x="241" y="961"/>
                  </a:lnTo>
                  <a:lnTo>
                    <a:pt x="529" y="961"/>
                  </a:lnTo>
                  <a:lnTo>
                    <a:pt x="769" y="913"/>
                  </a:lnTo>
                  <a:lnTo>
                    <a:pt x="961" y="817"/>
                  </a:lnTo>
                  <a:lnTo>
                    <a:pt x="1009" y="673"/>
                  </a:lnTo>
                  <a:lnTo>
                    <a:pt x="1009" y="480"/>
                  </a:lnTo>
                  <a:lnTo>
                    <a:pt x="961" y="288"/>
                  </a:lnTo>
                  <a:lnTo>
                    <a:pt x="865" y="144"/>
                  </a:lnTo>
                  <a:lnTo>
                    <a:pt x="673" y="48"/>
                  </a:lnTo>
                  <a:lnTo>
                    <a:pt x="481"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0" name="Google Shape;5460;p76"/>
            <p:cNvSpPr/>
            <p:nvPr/>
          </p:nvSpPr>
          <p:spPr>
            <a:xfrm>
              <a:off x="2835075" y="4509550"/>
              <a:ext cx="26450" cy="24025"/>
            </a:xfrm>
            <a:custGeom>
              <a:avLst/>
              <a:gdLst/>
              <a:ahLst/>
              <a:cxnLst/>
              <a:rect l="l" t="t" r="r" b="b"/>
              <a:pathLst>
                <a:path w="1058" h="961" extrusionOk="0">
                  <a:moveTo>
                    <a:pt x="529" y="0"/>
                  </a:moveTo>
                  <a:lnTo>
                    <a:pt x="337" y="48"/>
                  </a:lnTo>
                  <a:lnTo>
                    <a:pt x="193" y="192"/>
                  </a:lnTo>
                  <a:lnTo>
                    <a:pt x="97" y="336"/>
                  </a:lnTo>
                  <a:lnTo>
                    <a:pt x="1" y="528"/>
                  </a:lnTo>
                  <a:lnTo>
                    <a:pt x="49" y="673"/>
                  </a:lnTo>
                  <a:lnTo>
                    <a:pt x="97" y="817"/>
                  </a:lnTo>
                  <a:lnTo>
                    <a:pt x="289" y="913"/>
                  </a:lnTo>
                  <a:lnTo>
                    <a:pt x="529" y="961"/>
                  </a:lnTo>
                  <a:lnTo>
                    <a:pt x="817" y="913"/>
                  </a:lnTo>
                  <a:lnTo>
                    <a:pt x="961" y="817"/>
                  </a:lnTo>
                  <a:lnTo>
                    <a:pt x="1057" y="624"/>
                  </a:lnTo>
                  <a:lnTo>
                    <a:pt x="1057" y="432"/>
                  </a:lnTo>
                  <a:lnTo>
                    <a:pt x="1009" y="240"/>
                  </a:lnTo>
                  <a:lnTo>
                    <a:pt x="865" y="96"/>
                  </a:lnTo>
                  <a:lnTo>
                    <a:pt x="721"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1" name="Google Shape;5461;p76"/>
            <p:cNvSpPr/>
            <p:nvPr/>
          </p:nvSpPr>
          <p:spPr>
            <a:xfrm>
              <a:off x="2797850" y="4373875"/>
              <a:ext cx="118900" cy="70850"/>
            </a:xfrm>
            <a:custGeom>
              <a:avLst/>
              <a:gdLst/>
              <a:ahLst/>
              <a:cxnLst/>
              <a:rect l="l" t="t" r="r" b="b"/>
              <a:pathLst>
                <a:path w="4756" h="2834" extrusionOk="0">
                  <a:moveTo>
                    <a:pt x="529" y="0"/>
                  </a:moveTo>
                  <a:lnTo>
                    <a:pt x="1" y="48"/>
                  </a:lnTo>
                  <a:lnTo>
                    <a:pt x="49" y="673"/>
                  </a:lnTo>
                  <a:lnTo>
                    <a:pt x="145" y="1057"/>
                  </a:lnTo>
                  <a:lnTo>
                    <a:pt x="289" y="1489"/>
                  </a:lnTo>
                  <a:lnTo>
                    <a:pt x="529" y="1873"/>
                  </a:lnTo>
                  <a:lnTo>
                    <a:pt x="817" y="2258"/>
                  </a:lnTo>
                  <a:lnTo>
                    <a:pt x="1009" y="2402"/>
                  </a:lnTo>
                  <a:lnTo>
                    <a:pt x="1249" y="2546"/>
                  </a:lnTo>
                  <a:lnTo>
                    <a:pt x="1490" y="2690"/>
                  </a:lnTo>
                  <a:lnTo>
                    <a:pt x="1730" y="2738"/>
                  </a:lnTo>
                  <a:lnTo>
                    <a:pt x="1970" y="2786"/>
                  </a:lnTo>
                  <a:lnTo>
                    <a:pt x="2210" y="2834"/>
                  </a:lnTo>
                  <a:lnTo>
                    <a:pt x="2450" y="2786"/>
                  </a:lnTo>
                  <a:lnTo>
                    <a:pt x="2690" y="2738"/>
                  </a:lnTo>
                  <a:lnTo>
                    <a:pt x="3122" y="2546"/>
                  </a:lnTo>
                  <a:lnTo>
                    <a:pt x="3555" y="2258"/>
                  </a:lnTo>
                  <a:lnTo>
                    <a:pt x="3939" y="1921"/>
                  </a:lnTo>
                  <a:lnTo>
                    <a:pt x="4275" y="1537"/>
                  </a:lnTo>
                  <a:lnTo>
                    <a:pt x="4515" y="1153"/>
                  </a:lnTo>
                  <a:lnTo>
                    <a:pt x="4755" y="817"/>
                  </a:lnTo>
                  <a:lnTo>
                    <a:pt x="4227" y="577"/>
                  </a:lnTo>
                  <a:lnTo>
                    <a:pt x="3651" y="385"/>
                  </a:lnTo>
                  <a:lnTo>
                    <a:pt x="3026" y="240"/>
                  </a:lnTo>
                  <a:lnTo>
                    <a:pt x="2402" y="96"/>
                  </a:lnTo>
                  <a:lnTo>
                    <a:pt x="1778" y="48"/>
                  </a:lnTo>
                  <a:lnTo>
                    <a:pt x="1153"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2" name="Google Shape;5462;p76"/>
            <p:cNvSpPr/>
            <p:nvPr/>
          </p:nvSpPr>
          <p:spPr>
            <a:xfrm>
              <a:off x="2797850" y="4373875"/>
              <a:ext cx="118900" cy="70850"/>
            </a:xfrm>
            <a:custGeom>
              <a:avLst/>
              <a:gdLst/>
              <a:ahLst/>
              <a:cxnLst/>
              <a:rect l="l" t="t" r="r" b="b"/>
              <a:pathLst>
                <a:path w="4756" h="2834" fill="none" extrusionOk="0">
                  <a:moveTo>
                    <a:pt x="4755" y="817"/>
                  </a:moveTo>
                  <a:lnTo>
                    <a:pt x="4755" y="817"/>
                  </a:lnTo>
                  <a:lnTo>
                    <a:pt x="4227" y="577"/>
                  </a:lnTo>
                  <a:lnTo>
                    <a:pt x="3651" y="385"/>
                  </a:lnTo>
                  <a:lnTo>
                    <a:pt x="3026" y="240"/>
                  </a:lnTo>
                  <a:lnTo>
                    <a:pt x="2402" y="96"/>
                  </a:lnTo>
                  <a:lnTo>
                    <a:pt x="1778" y="48"/>
                  </a:lnTo>
                  <a:lnTo>
                    <a:pt x="1153" y="0"/>
                  </a:lnTo>
                  <a:lnTo>
                    <a:pt x="529" y="0"/>
                  </a:lnTo>
                  <a:lnTo>
                    <a:pt x="1" y="48"/>
                  </a:lnTo>
                  <a:lnTo>
                    <a:pt x="1" y="48"/>
                  </a:lnTo>
                  <a:lnTo>
                    <a:pt x="49" y="673"/>
                  </a:lnTo>
                  <a:lnTo>
                    <a:pt x="145" y="1057"/>
                  </a:lnTo>
                  <a:lnTo>
                    <a:pt x="289" y="1489"/>
                  </a:lnTo>
                  <a:lnTo>
                    <a:pt x="529" y="1873"/>
                  </a:lnTo>
                  <a:lnTo>
                    <a:pt x="817" y="2258"/>
                  </a:lnTo>
                  <a:lnTo>
                    <a:pt x="1009" y="2402"/>
                  </a:lnTo>
                  <a:lnTo>
                    <a:pt x="1249" y="2546"/>
                  </a:lnTo>
                  <a:lnTo>
                    <a:pt x="1490" y="2690"/>
                  </a:lnTo>
                  <a:lnTo>
                    <a:pt x="1730" y="2738"/>
                  </a:lnTo>
                  <a:lnTo>
                    <a:pt x="1730" y="2738"/>
                  </a:lnTo>
                  <a:lnTo>
                    <a:pt x="1970" y="2786"/>
                  </a:lnTo>
                  <a:lnTo>
                    <a:pt x="2210" y="2834"/>
                  </a:lnTo>
                  <a:lnTo>
                    <a:pt x="2450" y="2786"/>
                  </a:lnTo>
                  <a:lnTo>
                    <a:pt x="2690" y="2738"/>
                  </a:lnTo>
                  <a:lnTo>
                    <a:pt x="3122" y="2546"/>
                  </a:lnTo>
                  <a:lnTo>
                    <a:pt x="3555" y="2258"/>
                  </a:lnTo>
                  <a:lnTo>
                    <a:pt x="3939" y="1921"/>
                  </a:lnTo>
                  <a:lnTo>
                    <a:pt x="4275" y="1537"/>
                  </a:lnTo>
                  <a:lnTo>
                    <a:pt x="4515" y="1153"/>
                  </a:lnTo>
                  <a:lnTo>
                    <a:pt x="4755" y="8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3" name="Google Shape;5463;p76"/>
            <p:cNvSpPr/>
            <p:nvPr/>
          </p:nvSpPr>
          <p:spPr>
            <a:xfrm>
              <a:off x="2830275" y="4357050"/>
              <a:ext cx="45650" cy="43250"/>
            </a:xfrm>
            <a:custGeom>
              <a:avLst/>
              <a:gdLst/>
              <a:ahLst/>
              <a:cxnLst/>
              <a:rect l="l" t="t" r="r" b="b"/>
              <a:pathLst>
                <a:path w="1826" h="1730" extrusionOk="0">
                  <a:moveTo>
                    <a:pt x="433" y="1"/>
                  </a:moveTo>
                  <a:lnTo>
                    <a:pt x="0" y="1586"/>
                  </a:lnTo>
                  <a:lnTo>
                    <a:pt x="1585" y="1730"/>
                  </a:lnTo>
                  <a:lnTo>
                    <a:pt x="1825" y="241"/>
                  </a:lnTo>
                  <a:lnTo>
                    <a:pt x="43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4" name="Google Shape;5464;p76"/>
            <p:cNvSpPr/>
            <p:nvPr/>
          </p:nvSpPr>
          <p:spPr>
            <a:xfrm>
              <a:off x="2830275" y="4357050"/>
              <a:ext cx="45650" cy="43250"/>
            </a:xfrm>
            <a:custGeom>
              <a:avLst/>
              <a:gdLst/>
              <a:ahLst/>
              <a:cxnLst/>
              <a:rect l="l" t="t" r="r" b="b"/>
              <a:pathLst>
                <a:path w="1826" h="1730" fill="none" extrusionOk="0">
                  <a:moveTo>
                    <a:pt x="1825" y="241"/>
                  </a:moveTo>
                  <a:lnTo>
                    <a:pt x="1585" y="1730"/>
                  </a:lnTo>
                  <a:lnTo>
                    <a:pt x="0" y="1586"/>
                  </a:lnTo>
                  <a:lnTo>
                    <a:pt x="433" y="1"/>
                  </a:lnTo>
                  <a:lnTo>
                    <a:pt x="1825"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5" name="Google Shape;5465;p76"/>
            <p:cNvSpPr/>
            <p:nvPr/>
          </p:nvSpPr>
          <p:spPr>
            <a:xfrm>
              <a:off x="2830275" y="4381075"/>
              <a:ext cx="42050" cy="19225"/>
            </a:xfrm>
            <a:custGeom>
              <a:avLst/>
              <a:gdLst/>
              <a:ahLst/>
              <a:cxnLst/>
              <a:rect l="l" t="t" r="r" b="b"/>
              <a:pathLst>
                <a:path w="1682" h="769" extrusionOk="0">
                  <a:moveTo>
                    <a:pt x="193" y="0"/>
                  </a:moveTo>
                  <a:lnTo>
                    <a:pt x="0" y="625"/>
                  </a:lnTo>
                  <a:lnTo>
                    <a:pt x="1585" y="769"/>
                  </a:lnTo>
                  <a:lnTo>
                    <a:pt x="1681" y="97"/>
                  </a:lnTo>
                  <a:lnTo>
                    <a:pt x="1537" y="97"/>
                  </a:lnTo>
                  <a:lnTo>
                    <a:pt x="865" y="48"/>
                  </a:lnTo>
                  <a:lnTo>
                    <a:pt x="19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6" name="Google Shape;5466;p76"/>
            <p:cNvSpPr/>
            <p:nvPr/>
          </p:nvSpPr>
          <p:spPr>
            <a:xfrm>
              <a:off x="2830275" y="4381075"/>
              <a:ext cx="42050" cy="19225"/>
            </a:xfrm>
            <a:custGeom>
              <a:avLst/>
              <a:gdLst/>
              <a:ahLst/>
              <a:cxnLst/>
              <a:rect l="l" t="t" r="r" b="b"/>
              <a:pathLst>
                <a:path w="1682" h="769" fill="none" extrusionOk="0">
                  <a:moveTo>
                    <a:pt x="193" y="0"/>
                  </a:moveTo>
                  <a:lnTo>
                    <a:pt x="0" y="625"/>
                  </a:lnTo>
                  <a:lnTo>
                    <a:pt x="1585" y="769"/>
                  </a:lnTo>
                  <a:lnTo>
                    <a:pt x="1681" y="97"/>
                  </a:lnTo>
                  <a:lnTo>
                    <a:pt x="1681" y="97"/>
                  </a:lnTo>
                  <a:lnTo>
                    <a:pt x="1537" y="97"/>
                  </a:lnTo>
                  <a:lnTo>
                    <a:pt x="1537" y="97"/>
                  </a:lnTo>
                  <a:lnTo>
                    <a:pt x="865" y="48"/>
                  </a:lnTo>
                  <a:lnTo>
                    <a:pt x="1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7" name="Google Shape;5467;p76"/>
            <p:cNvSpPr/>
            <p:nvPr/>
          </p:nvSpPr>
          <p:spPr>
            <a:xfrm>
              <a:off x="2271975" y="4399075"/>
              <a:ext cx="483875" cy="212550"/>
            </a:xfrm>
            <a:custGeom>
              <a:avLst/>
              <a:gdLst/>
              <a:ahLst/>
              <a:cxnLst/>
              <a:rect l="l" t="t" r="r" b="b"/>
              <a:pathLst>
                <a:path w="19355" h="8502" extrusionOk="0">
                  <a:moveTo>
                    <a:pt x="19355" y="1"/>
                  </a:moveTo>
                  <a:lnTo>
                    <a:pt x="3555" y="4755"/>
                  </a:lnTo>
                  <a:lnTo>
                    <a:pt x="3410" y="4467"/>
                  </a:lnTo>
                  <a:lnTo>
                    <a:pt x="3074" y="3939"/>
                  </a:lnTo>
                  <a:lnTo>
                    <a:pt x="2882" y="3699"/>
                  </a:lnTo>
                  <a:lnTo>
                    <a:pt x="2690" y="3507"/>
                  </a:lnTo>
                  <a:lnTo>
                    <a:pt x="2498" y="3411"/>
                  </a:lnTo>
                  <a:lnTo>
                    <a:pt x="2402" y="3411"/>
                  </a:lnTo>
                  <a:lnTo>
                    <a:pt x="2354" y="3459"/>
                  </a:lnTo>
                  <a:lnTo>
                    <a:pt x="2258" y="3651"/>
                  </a:lnTo>
                  <a:lnTo>
                    <a:pt x="2210" y="3795"/>
                  </a:lnTo>
                  <a:lnTo>
                    <a:pt x="2210" y="3987"/>
                  </a:lnTo>
                  <a:lnTo>
                    <a:pt x="2210" y="4179"/>
                  </a:lnTo>
                  <a:lnTo>
                    <a:pt x="2306" y="4467"/>
                  </a:lnTo>
                  <a:lnTo>
                    <a:pt x="2402" y="4611"/>
                  </a:lnTo>
                  <a:lnTo>
                    <a:pt x="2210" y="4371"/>
                  </a:lnTo>
                  <a:lnTo>
                    <a:pt x="1730" y="3939"/>
                  </a:lnTo>
                  <a:lnTo>
                    <a:pt x="1489" y="3747"/>
                  </a:lnTo>
                  <a:lnTo>
                    <a:pt x="1249" y="3603"/>
                  </a:lnTo>
                  <a:lnTo>
                    <a:pt x="1105" y="3555"/>
                  </a:lnTo>
                  <a:lnTo>
                    <a:pt x="1057" y="3603"/>
                  </a:lnTo>
                  <a:lnTo>
                    <a:pt x="1009" y="3651"/>
                  </a:lnTo>
                  <a:lnTo>
                    <a:pt x="1009" y="3891"/>
                  </a:lnTo>
                  <a:lnTo>
                    <a:pt x="1057" y="4131"/>
                  </a:lnTo>
                  <a:lnTo>
                    <a:pt x="1297" y="4659"/>
                  </a:lnTo>
                  <a:lnTo>
                    <a:pt x="1538" y="5092"/>
                  </a:lnTo>
                  <a:lnTo>
                    <a:pt x="1682" y="5236"/>
                  </a:lnTo>
                  <a:lnTo>
                    <a:pt x="1393" y="5043"/>
                  </a:lnTo>
                  <a:lnTo>
                    <a:pt x="817" y="4707"/>
                  </a:lnTo>
                  <a:lnTo>
                    <a:pt x="529" y="4563"/>
                  </a:lnTo>
                  <a:lnTo>
                    <a:pt x="241" y="4467"/>
                  </a:lnTo>
                  <a:lnTo>
                    <a:pt x="145" y="4515"/>
                  </a:lnTo>
                  <a:lnTo>
                    <a:pt x="49" y="4515"/>
                  </a:lnTo>
                  <a:lnTo>
                    <a:pt x="1" y="4611"/>
                  </a:lnTo>
                  <a:lnTo>
                    <a:pt x="1" y="4707"/>
                  </a:lnTo>
                  <a:lnTo>
                    <a:pt x="1" y="4851"/>
                  </a:lnTo>
                  <a:lnTo>
                    <a:pt x="97" y="5043"/>
                  </a:lnTo>
                  <a:lnTo>
                    <a:pt x="385" y="5380"/>
                  </a:lnTo>
                  <a:lnTo>
                    <a:pt x="769" y="5764"/>
                  </a:lnTo>
                  <a:lnTo>
                    <a:pt x="1249" y="6100"/>
                  </a:lnTo>
                  <a:lnTo>
                    <a:pt x="2066" y="6676"/>
                  </a:lnTo>
                  <a:lnTo>
                    <a:pt x="2498" y="6916"/>
                  </a:lnTo>
                  <a:lnTo>
                    <a:pt x="2306" y="7157"/>
                  </a:lnTo>
                  <a:lnTo>
                    <a:pt x="1922" y="7637"/>
                  </a:lnTo>
                  <a:lnTo>
                    <a:pt x="1778" y="7925"/>
                  </a:lnTo>
                  <a:lnTo>
                    <a:pt x="1634" y="8165"/>
                  </a:lnTo>
                  <a:lnTo>
                    <a:pt x="1634" y="8357"/>
                  </a:lnTo>
                  <a:lnTo>
                    <a:pt x="1682" y="8453"/>
                  </a:lnTo>
                  <a:lnTo>
                    <a:pt x="1730" y="8501"/>
                  </a:lnTo>
                  <a:lnTo>
                    <a:pt x="1970" y="8501"/>
                  </a:lnTo>
                  <a:lnTo>
                    <a:pt x="2354" y="8405"/>
                  </a:lnTo>
                  <a:lnTo>
                    <a:pt x="2738" y="8213"/>
                  </a:lnTo>
                  <a:lnTo>
                    <a:pt x="3218" y="7973"/>
                  </a:lnTo>
                  <a:lnTo>
                    <a:pt x="3939" y="7493"/>
                  </a:lnTo>
                  <a:lnTo>
                    <a:pt x="4275" y="7301"/>
                  </a:lnTo>
                  <a:lnTo>
                    <a:pt x="17242" y="4371"/>
                  </a:lnTo>
                  <a:lnTo>
                    <a:pt x="17578" y="4275"/>
                  </a:lnTo>
                  <a:lnTo>
                    <a:pt x="17914" y="4131"/>
                  </a:lnTo>
                  <a:lnTo>
                    <a:pt x="18154" y="3939"/>
                  </a:lnTo>
                  <a:lnTo>
                    <a:pt x="18394" y="3747"/>
                  </a:lnTo>
                  <a:lnTo>
                    <a:pt x="18634" y="3459"/>
                  </a:lnTo>
                  <a:lnTo>
                    <a:pt x="18779" y="3171"/>
                  </a:lnTo>
                  <a:lnTo>
                    <a:pt x="18923" y="2882"/>
                  </a:lnTo>
                  <a:lnTo>
                    <a:pt x="18971" y="2546"/>
                  </a:lnTo>
                  <a:lnTo>
                    <a:pt x="1935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8" name="Google Shape;5468;p76"/>
            <p:cNvSpPr/>
            <p:nvPr/>
          </p:nvSpPr>
          <p:spPr>
            <a:xfrm>
              <a:off x="2680200" y="3958450"/>
              <a:ext cx="453850" cy="425050"/>
            </a:xfrm>
            <a:custGeom>
              <a:avLst/>
              <a:gdLst/>
              <a:ahLst/>
              <a:cxnLst/>
              <a:rect l="l" t="t" r="r" b="b"/>
              <a:pathLst>
                <a:path w="18154" h="17002" extrusionOk="0">
                  <a:moveTo>
                    <a:pt x="10278" y="1"/>
                  </a:moveTo>
                  <a:lnTo>
                    <a:pt x="6388" y="481"/>
                  </a:lnTo>
                  <a:lnTo>
                    <a:pt x="5475" y="481"/>
                  </a:lnTo>
                  <a:lnTo>
                    <a:pt x="4659" y="625"/>
                  </a:lnTo>
                  <a:lnTo>
                    <a:pt x="3938" y="817"/>
                  </a:lnTo>
                  <a:lnTo>
                    <a:pt x="3266" y="1105"/>
                  </a:lnTo>
                  <a:lnTo>
                    <a:pt x="2690" y="1489"/>
                  </a:lnTo>
                  <a:lnTo>
                    <a:pt x="2161" y="1922"/>
                  </a:lnTo>
                  <a:lnTo>
                    <a:pt x="1681" y="2450"/>
                  </a:lnTo>
                  <a:lnTo>
                    <a:pt x="1297" y="3026"/>
                  </a:lnTo>
                  <a:lnTo>
                    <a:pt x="961" y="3651"/>
                  </a:lnTo>
                  <a:lnTo>
                    <a:pt x="673" y="4323"/>
                  </a:lnTo>
                  <a:lnTo>
                    <a:pt x="433" y="4995"/>
                  </a:lnTo>
                  <a:lnTo>
                    <a:pt x="288" y="5716"/>
                  </a:lnTo>
                  <a:lnTo>
                    <a:pt x="144" y="6484"/>
                  </a:lnTo>
                  <a:lnTo>
                    <a:pt x="96" y="7252"/>
                  </a:lnTo>
                  <a:lnTo>
                    <a:pt x="96" y="8021"/>
                  </a:lnTo>
                  <a:lnTo>
                    <a:pt x="96" y="8789"/>
                  </a:lnTo>
                  <a:lnTo>
                    <a:pt x="192" y="9990"/>
                  </a:lnTo>
                  <a:lnTo>
                    <a:pt x="96" y="10422"/>
                  </a:lnTo>
                  <a:lnTo>
                    <a:pt x="48" y="10806"/>
                  </a:lnTo>
                  <a:lnTo>
                    <a:pt x="0" y="11190"/>
                  </a:lnTo>
                  <a:lnTo>
                    <a:pt x="0" y="11527"/>
                  </a:lnTo>
                  <a:lnTo>
                    <a:pt x="48" y="11911"/>
                  </a:lnTo>
                  <a:lnTo>
                    <a:pt x="144" y="12247"/>
                  </a:lnTo>
                  <a:lnTo>
                    <a:pt x="336" y="12919"/>
                  </a:lnTo>
                  <a:lnTo>
                    <a:pt x="673" y="13592"/>
                  </a:lnTo>
                  <a:lnTo>
                    <a:pt x="1105" y="14168"/>
                  </a:lnTo>
                  <a:lnTo>
                    <a:pt x="1585" y="14696"/>
                  </a:lnTo>
                  <a:lnTo>
                    <a:pt x="2161" y="15177"/>
                  </a:lnTo>
                  <a:lnTo>
                    <a:pt x="2786" y="15609"/>
                  </a:lnTo>
                  <a:lnTo>
                    <a:pt x="3458" y="15993"/>
                  </a:lnTo>
                  <a:lnTo>
                    <a:pt x="4178" y="16329"/>
                  </a:lnTo>
                  <a:lnTo>
                    <a:pt x="4899" y="16617"/>
                  </a:lnTo>
                  <a:lnTo>
                    <a:pt x="5667" y="16809"/>
                  </a:lnTo>
                  <a:lnTo>
                    <a:pt x="6436" y="16905"/>
                  </a:lnTo>
                  <a:lnTo>
                    <a:pt x="7252" y="17002"/>
                  </a:lnTo>
                  <a:lnTo>
                    <a:pt x="8020" y="17002"/>
                  </a:lnTo>
                  <a:lnTo>
                    <a:pt x="11190" y="16809"/>
                  </a:lnTo>
                  <a:lnTo>
                    <a:pt x="11959" y="16713"/>
                  </a:lnTo>
                  <a:lnTo>
                    <a:pt x="12679" y="16569"/>
                  </a:lnTo>
                  <a:lnTo>
                    <a:pt x="13351" y="16329"/>
                  </a:lnTo>
                  <a:lnTo>
                    <a:pt x="14024" y="16041"/>
                  </a:lnTo>
                  <a:lnTo>
                    <a:pt x="14648" y="15705"/>
                  </a:lnTo>
                  <a:lnTo>
                    <a:pt x="15272" y="15273"/>
                  </a:lnTo>
                  <a:lnTo>
                    <a:pt x="15801" y="14840"/>
                  </a:lnTo>
                  <a:lnTo>
                    <a:pt x="16281" y="14312"/>
                  </a:lnTo>
                  <a:lnTo>
                    <a:pt x="16761" y="13784"/>
                  </a:lnTo>
                  <a:lnTo>
                    <a:pt x="17145" y="13160"/>
                  </a:lnTo>
                  <a:lnTo>
                    <a:pt x="17481" y="12535"/>
                  </a:lnTo>
                  <a:lnTo>
                    <a:pt x="17770" y="11863"/>
                  </a:lnTo>
                  <a:lnTo>
                    <a:pt x="17962" y="11190"/>
                  </a:lnTo>
                  <a:lnTo>
                    <a:pt x="18106" y="10470"/>
                  </a:lnTo>
                  <a:lnTo>
                    <a:pt x="18154" y="9702"/>
                  </a:lnTo>
                  <a:lnTo>
                    <a:pt x="18154" y="8981"/>
                  </a:lnTo>
                  <a:lnTo>
                    <a:pt x="18106" y="7733"/>
                  </a:lnTo>
                  <a:lnTo>
                    <a:pt x="18010" y="6964"/>
                  </a:lnTo>
                  <a:lnTo>
                    <a:pt x="17866" y="6244"/>
                  </a:lnTo>
                  <a:lnTo>
                    <a:pt x="17626" y="5475"/>
                  </a:lnTo>
                  <a:lnTo>
                    <a:pt x="17337" y="4755"/>
                  </a:lnTo>
                  <a:lnTo>
                    <a:pt x="17001" y="4083"/>
                  </a:lnTo>
                  <a:lnTo>
                    <a:pt x="16617" y="3410"/>
                  </a:lnTo>
                  <a:lnTo>
                    <a:pt x="16137" y="2834"/>
                  </a:lnTo>
                  <a:lnTo>
                    <a:pt x="15656" y="2258"/>
                  </a:lnTo>
                  <a:lnTo>
                    <a:pt x="15080" y="1730"/>
                  </a:lnTo>
                  <a:lnTo>
                    <a:pt x="14504" y="1249"/>
                  </a:lnTo>
                  <a:lnTo>
                    <a:pt x="13880" y="865"/>
                  </a:lnTo>
                  <a:lnTo>
                    <a:pt x="13207" y="529"/>
                  </a:lnTo>
                  <a:lnTo>
                    <a:pt x="12487" y="289"/>
                  </a:lnTo>
                  <a:lnTo>
                    <a:pt x="11766" y="97"/>
                  </a:lnTo>
                  <a:lnTo>
                    <a:pt x="1104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9" name="Google Shape;5469;p76"/>
            <p:cNvSpPr/>
            <p:nvPr/>
          </p:nvSpPr>
          <p:spPr>
            <a:xfrm>
              <a:off x="2680200" y="3958450"/>
              <a:ext cx="453850" cy="425050"/>
            </a:xfrm>
            <a:custGeom>
              <a:avLst/>
              <a:gdLst/>
              <a:ahLst/>
              <a:cxnLst/>
              <a:rect l="l" t="t" r="r" b="b"/>
              <a:pathLst>
                <a:path w="18154" h="17002" fill="none" extrusionOk="0">
                  <a:moveTo>
                    <a:pt x="10278" y="1"/>
                  </a:moveTo>
                  <a:lnTo>
                    <a:pt x="6388" y="481"/>
                  </a:lnTo>
                  <a:lnTo>
                    <a:pt x="6388" y="481"/>
                  </a:lnTo>
                  <a:lnTo>
                    <a:pt x="5475" y="481"/>
                  </a:lnTo>
                  <a:lnTo>
                    <a:pt x="4659" y="625"/>
                  </a:lnTo>
                  <a:lnTo>
                    <a:pt x="3938" y="817"/>
                  </a:lnTo>
                  <a:lnTo>
                    <a:pt x="3266" y="1105"/>
                  </a:lnTo>
                  <a:lnTo>
                    <a:pt x="2690" y="1489"/>
                  </a:lnTo>
                  <a:lnTo>
                    <a:pt x="2161" y="1922"/>
                  </a:lnTo>
                  <a:lnTo>
                    <a:pt x="1681" y="2450"/>
                  </a:lnTo>
                  <a:lnTo>
                    <a:pt x="1297" y="3026"/>
                  </a:lnTo>
                  <a:lnTo>
                    <a:pt x="961" y="3651"/>
                  </a:lnTo>
                  <a:lnTo>
                    <a:pt x="673" y="4323"/>
                  </a:lnTo>
                  <a:lnTo>
                    <a:pt x="433" y="4995"/>
                  </a:lnTo>
                  <a:lnTo>
                    <a:pt x="288" y="5716"/>
                  </a:lnTo>
                  <a:lnTo>
                    <a:pt x="144" y="6484"/>
                  </a:lnTo>
                  <a:lnTo>
                    <a:pt x="96" y="7252"/>
                  </a:lnTo>
                  <a:lnTo>
                    <a:pt x="96" y="8021"/>
                  </a:lnTo>
                  <a:lnTo>
                    <a:pt x="96" y="8789"/>
                  </a:lnTo>
                  <a:lnTo>
                    <a:pt x="192" y="9990"/>
                  </a:lnTo>
                  <a:lnTo>
                    <a:pt x="192" y="9990"/>
                  </a:lnTo>
                  <a:lnTo>
                    <a:pt x="96" y="10422"/>
                  </a:lnTo>
                  <a:lnTo>
                    <a:pt x="48" y="10806"/>
                  </a:lnTo>
                  <a:lnTo>
                    <a:pt x="0" y="11190"/>
                  </a:lnTo>
                  <a:lnTo>
                    <a:pt x="0" y="11527"/>
                  </a:lnTo>
                  <a:lnTo>
                    <a:pt x="48" y="11911"/>
                  </a:lnTo>
                  <a:lnTo>
                    <a:pt x="144" y="12247"/>
                  </a:lnTo>
                  <a:lnTo>
                    <a:pt x="336" y="12919"/>
                  </a:lnTo>
                  <a:lnTo>
                    <a:pt x="673" y="13592"/>
                  </a:lnTo>
                  <a:lnTo>
                    <a:pt x="1105" y="14168"/>
                  </a:lnTo>
                  <a:lnTo>
                    <a:pt x="1585" y="14696"/>
                  </a:lnTo>
                  <a:lnTo>
                    <a:pt x="2161" y="15177"/>
                  </a:lnTo>
                  <a:lnTo>
                    <a:pt x="2786" y="15609"/>
                  </a:lnTo>
                  <a:lnTo>
                    <a:pt x="3458" y="15993"/>
                  </a:lnTo>
                  <a:lnTo>
                    <a:pt x="4178" y="16329"/>
                  </a:lnTo>
                  <a:lnTo>
                    <a:pt x="4899" y="16617"/>
                  </a:lnTo>
                  <a:lnTo>
                    <a:pt x="5667" y="16809"/>
                  </a:lnTo>
                  <a:lnTo>
                    <a:pt x="6436" y="16905"/>
                  </a:lnTo>
                  <a:lnTo>
                    <a:pt x="7252" y="17002"/>
                  </a:lnTo>
                  <a:lnTo>
                    <a:pt x="8020" y="17002"/>
                  </a:lnTo>
                  <a:lnTo>
                    <a:pt x="11190" y="16809"/>
                  </a:lnTo>
                  <a:lnTo>
                    <a:pt x="11190" y="16809"/>
                  </a:lnTo>
                  <a:lnTo>
                    <a:pt x="11959" y="16713"/>
                  </a:lnTo>
                  <a:lnTo>
                    <a:pt x="12679" y="16569"/>
                  </a:lnTo>
                  <a:lnTo>
                    <a:pt x="13351" y="16329"/>
                  </a:lnTo>
                  <a:lnTo>
                    <a:pt x="14024" y="16041"/>
                  </a:lnTo>
                  <a:lnTo>
                    <a:pt x="14648" y="15705"/>
                  </a:lnTo>
                  <a:lnTo>
                    <a:pt x="15272" y="15273"/>
                  </a:lnTo>
                  <a:lnTo>
                    <a:pt x="15801" y="14840"/>
                  </a:lnTo>
                  <a:lnTo>
                    <a:pt x="16281" y="14312"/>
                  </a:lnTo>
                  <a:lnTo>
                    <a:pt x="16761" y="13784"/>
                  </a:lnTo>
                  <a:lnTo>
                    <a:pt x="17145" y="13160"/>
                  </a:lnTo>
                  <a:lnTo>
                    <a:pt x="17481" y="12535"/>
                  </a:lnTo>
                  <a:lnTo>
                    <a:pt x="17770" y="11863"/>
                  </a:lnTo>
                  <a:lnTo>
                    <a:pt x="17962" y="11190"/>
                  </a:lnTo>
                  <a:lnTo>
                    <a:pt x="18106" y="10470"/>
                  </a:lnTo>
                  <a:lnTo>
                    <a:pt x="18154" y="9702"/>
                  </a:lnTo>
                  <a:lnTo>
                    <a:pt x="18154" y="8981"/>
                  </a:lnTo>
                  <a:lnTo>
                    <a:pt x="18106" y="7733"/>
                  </a:lnTo>
                  <a:lnTo>
                    <a:pt x="18106" y="7733"/>
                  </a:lnTo>
                  <a:lnTo>
                    <a:pt x="18010" y="6964"/>
                  </a:lnTo>
                  <a:lnTo>
                    <a:pt x="17866" y="6244"/>
                  </a:lnTo>
                  <a:lnTo>
                    <a:pt x="17626" y="5475"/>
                  </a:lnTo>
                  <a:lnTo>
                    <a:pt x="17337" y="4755"/>
                  </a:lnTo>
                  <a:lnTo>
                    <a:pt x="17001" y="4083"/>
                  </a:lnTo>
                  <a:lnTo>
                    <a:pt x="16617" y="3410"/>
                  </a:lnTo>
                  <a:lnTo>
                    <a:pt x="16137" y="2834"/>
                  </a:lnTo>
                  <a:lnTo>
                    <a:pt x="15656" y="2258"/>
                  </a:lnTo>
                  <a:lnTo>
                    <a:pt x="15080" y="1730"/>
                  </a:lnTo>
                  <a:lnTo>
                    <a:pt x="14504" y="1249"/>
                  </a:lnTo>
                  <a:lnTo>
                    <a:pt x="13880" y="865"/>
                  </a:lnTo>
                  <a:lnTo>
                    <a:pt x="13207" y="529"/>
                  </a:lnTo>
                  <a:lnTo>
                    <a:pt x="12487" y="289"/>
                  </a:lnTo>
                  <a:lnTo>
                    <a:pt x="11766" y="97"/>
                  </a:lnTo>
                  <a:lnTo>
                    <a:pt x="11046" y="1"/>
                  </a:lnTo>
                  <a:lnTo>
                    <a:pt x="1027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0" name="Google Shape;5470;p76"/>
            <p:cNvSpPr/>
            <p:nvPr/>
          </p:nvSpPr>
          <p:spPr>
            <a:xfrm>
              <a:off x="2878300" y="4197375"/>
              <a:ext cx="62450" cy="27650"/>
            </a:xfrm>
            <a:custGeom>
              <a:avLst/>
              <a:gdLst/>
              <a:ahLst/>
              <a:cxnLst/>
              <a:rect l="l" t="t" r="r" b="b"/>
              <a:pathLst>
                <a:path w="2498" h="1106" extrusionOk="0">
                  <a:moveTo>
                    <a:pt x="0" y="1"/>
                  </a:moveTo>
                  <a:lnTo>
                    <a:pt x="0" y="241"/>
                  </a:lnTo>
                  <a:lnTo>
                    <a:pt x="48" y="433"/>
                  </a:lnTo>
                  <a:lnTo>
                    <a:pt x="145" y="577"/>
                  </a:lnTo>
                  <a:lnTo>
                    <a:pt x="241" y="769"/>
                  </a:lnTo>
                  <a:lnTo>
                    <a:pt x="433" y="913"/>
                  </a:lnTo>
                  <a:lnTo>
                    <a:pt x="625" y="1009"/>
                  </a:lnTo>
                  <a:lnTo>
                    <a:pt x="865" y="1057"/>
                  </a:lnTo>
                  <a:lnTo>
                    <a:pt x="1105" y="1105"/>
                  </a:lnTo>
                  <a:lnTo>
                    <a:pt x="1585" y="1105"/>
                  </a:lnTo>
                  <a:lnTo>
                    <a:pt x="1825" y="1009"/>
                  </a:lnTo>
                  <a:lnTo>
                    <a:pt x="2017" y="913"/>
                  </a:lnTo>
                  <a:lnTo>
                    <a:pt x="2210" y="817"/>
                  </a:lnTo>
                  <a:lnTo>
                    <a:pt x="2354" y="625"/>
                  </a:lnTo>
                  <a:lnTo>
                    <a:pt x="2450" y="433"/>
                  </a:lnTo>
                  <a:lnTo>
                    <a:pt x="2498" y="241"/>
                  </a:lnTo>
                  <a:lnTo>
                    <a:pt x="2450" y="193"/>
                  </a:lnTo>
                  <a:lnTo>
                    <a:pt x="2402" y="241"/>
                  </a:lnTo>
                  <a:lnTo>
                    <a:pt x="2210" y="529"/>
                  </a:lnTo>
                  <a:lnTo>
                    <a:pt x="2114" y="673"/>
                  </a:lnTo>
                  <a:lnTo>
                    <a:pt x="1921" y="769"/>
                  </a:lnTo>
                  <a:lnTo>
                    <a:pt x="1729" y="865"/>
                  </a:lnTo>
                  <a:lnTo>
                    <a:pt x="1537" y="961"/>
                  </a:lnTo>
                  <a:lnTo>
                    <a:pt x="1105" y="961"/>
                  </a:lnTo>
                  <a:lnTo>
                    <a:pt x="913" y="913"/>
                  </a:lnTo>
                  <a:lnTo>
                    <a:pt x="721" y="865"/>
                  </a:lnTo>
                  <a:lnTo>
                    <a:pt x="529" y="817"/>
                  </a:lnTo>
                  <a:lnTo>
                    <a:pt x="385" y="673"/>
                  </a:lnTo>
                  <a:lnTo>
                    <a:pt x="289" y="529"/>
                  </a:lnTo>
                  <a:lnTo>
                    <a:pt x="193" y="385"/>
                  </a:lnTo>
                  <a:lnTo>
                    <a:pt x="96" y="193"/>
                  </a:lnTo>
                  <a:lnTo>
                    <a:pt x="96"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1" name="Google Shape;5471;p76"/>
            <p:cNvSpPr/>
            <p:nvPr/>
          </p:nvSpPr>
          <p:spPr>
            <a:xfrm>
              <a:off x="2765450" y="4097725"/>
              <a:ext cx="94875" cy="117675"/>
            </a:xfrm>
            <a:custGeom>
              <a:avLst/>
              <a:gdLst/>
              <a:ahLst/>
              <a:cxnLst/>
              <a:rect l="l" t="t" r="r" b="b"/>
              <a:pathLst>
                <a:path w="3795" h="4707" extrusionOk="0">
                  <a:moveTo>
                    <a:pt x="2017" y="1"/>
                  </a:moveTo>
                  <a:lnTo>
                    <a:pt x="1633" y="49"/>
                  </a:lnTo>
                  <a:lnTo>
                    <a:pt x="1297" y="145"/>
                  </a:lnTo>
                  <a:lnTo>
                    <a:pt x="961" y="289"/>
                  </a:lnTo>
                  <a:lnTo>
                    <a:pt x="672" y="481"/>
                  </a:lnTo>
                  <a:lnTo>
                    <a:pt x="432" y="769"/>
                  </a:lnTo>
                  <a:lnTo>
                    <a:pt x="240" y="1057"/>
                  </a:lnTo>
                  <a:lnTo>
                    <a:pt x="96" y="1393"/>
                  </a:lnTo>
                  <a:lnTo>
                    <a:pt x="48" y="1777"/>
                  </a:lnTo>
                  <a:lnTo>
                    <a:pt x="0" y="2786"/>
                  </a:lnTo>
                  <a:lnTo>
                    <a:pt x="48" y="3170"/>
                  </a:lnTo>
                  <a:lnTo>
                    <a:pt x="144" y="3506"/>
                  </a:lnTo>
                  <a:lnTo>
                    <a:pt x="288" y="3843"/>
                  </a:lnTo>
                  <a:lnTo>
                    <a:pt x="528" y="4131"/>
                  </a:lnTo>
                  <a:lnTo>
                    <a:pt x="768" y="4371"/>
                  </a:lnTo>
                  <a:lnTo>
                    <a:pt x="1105" y="4563"/>
                  </a:lnTo>
                  <a:lnTo>
                    <a:pt x="1441" y="4659"/>
                  </a:lnTo>
                  <a:lnTo>
                    <a:pt x="1825" y="4707"/>
                  </a:lnTo>
                  <a:lnTo>
                    <a:pt x="2161" y="4707"/>
                  </a:lnTo>
                  <a:lnTo>
                    <a:pt x="2545" y="4611"/>
                  </a:lnTo>
                  <a:lnTo>
                    <a:pt x="2882" y="4467"/>
                  </a:lnTo>
                  <a:lnTo>
                    <a:pt x="3170" y="4227"/>
                  </a:lnTo>
                  <a:lnTo>
                    <a:pt x="3410" y="3987"/>
                  </a:lnTo>
                  <a:lnTo>
                    <a:pt x="3554" y="3650"/>
                  </a:lnTo>
                  <a:lnTo>
                    <a:pt x="3698" y="3314"/>
                  </a:lnTo>
                  <a:lnTo>
                    <a:pt x="3746" y="2930"/>
                  </a:lnTo>
                  <a:lnTo>
                    <a:pt x="3794" y="1970"/>
                  </a:lnTo>
                  <a:lnTo>
                    <a:pt x="3794" y="1585"/>
                  </a:lnTo>
                  <a:lnTo>
                    <a:pt x="3698" y="1201"/>
                  </a:lnTo>
                  <a:lnTo>
                    <a:pt x="3506" y="913"/>
                  </a:lnTo>
                  <a:lnTo>
                    <a:pt x="3314" y="625"/>
                  </a:lnTo>
                  <a:lnTo>
                    <a:pt x="3026" y="385"/>
                  </a:lnTo>
                  <a:lnTo>
                    <a:pt x="2738" y="193"/>
                  </a:lnTo>
                  <a:lnTo>
                    <a:pt x="2401" y="49"/>
                  </a:lnTo>
                  <a:lnTo>
                    <a:pt x="201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2" name="Google Shape;5472;p76"/>
            <p:cNvSpPr/>
            <p:nvPr/>
          </p:nvSpPr>
          <p:spPr>
            <a:xfrm>
              <a:off x="2790650" y="4108525"/>
              <a:ext cx="69675" cy="100875"/>
            </a:xfrm>
            <a:custGeom>
              <a:avLst/>
              <a:gdLst/>
              <a:ahLst/>
              <a:cxnLst/>
              <a:rect l="l" t="t" r="r" b="b"/>
              <a:pathLst>
                <a:path w="2787" h="4035" extrusionOk="0">
                  <a:moveTo>
                    <a:pt x="1441" y="1"/>
                  </a:moveTo>
                  <a:lnTo>
                    <a:pt x="1105" y="145"/>
                  </a:lnTo>
                  <a:lnTo>
                    <a:pt x="817" y="289"/>
                  </a:lnTo>
                  <a:lnTo>
                    <a:pt x="577" y="529"/>
                  </a:lnTo>
                  <a:lnTo>
                    <a:pt x="337" y="817"/>
                  </a:lnTo>
                  <a:lnTo>
                    <a:pt x="193" y="1153"/>
                  </a:lnTo>
                  <a:lnTo>
                    <a:pt x="49" y="1538"/>
                  </a:lnTo>
                  <a:lnTo>
                    <a:pt x="1" y="1970"/>
                  </a:lnTo>
                  <a:lnTo>
                    <a:pt x="49" y="2354"/>
                  </a:lnTo>
                  <a:lnTo>
                    <a:pt x="97" y="2738"/>
                  </a:lnTo>
                  <a:lnTo>
                    <a:pt x="241" y="3074"/>
                  </a:lnTo>
                  <a:lnTo>
                    <a:pt x="433" y="3411"/>
                  </a:lnTo>
                  <a:lnTo>
                    <a:pt x="673" y="3651"/>
                  </a:lnTo>
                  <a:lnTo>
                    <a:pt x="961" y="3843"/>
                  </a:lnTo>
                  <a:lnTo>
                    <a:pt x="1249" y="3987"/>
                  </a:lnTo>
                  <a:lnTo>
                    <a:pt x="1585" y="4035"/>
                  </a:lnTo>
                  <a:lnTo>
                    <a:pt x="1826" y="4035"/>
                  </a:lnTo>
                  <a:lnTo>
                    <a:pt x="2162" y="3747"/>
                  </a:lnTo>
                  <a:lnTo>
                    <a:pt x="2450" y="3411"/>
                  </a:lnTo>
                  <a:lnTo>
                    <a:pt x="2594" y="3218"/>
                  </a:lnTo>
                  <a:lnTo>
                    <a:pt x="2642" y="2978"/>
                  </a:lnTo>
                  <a:lnTo>
                    <a:pt x="2738" y="2738"/>
                  </a:lnTo>
                  <a:lnTo>
                    <a:pt x="2738" y="2498"/>
                  </a:lnTo>
                  <a:lnTo>
                    <a:pt x="2786" y="1538"/>
                  </a:lnTo>
                  <a:lnTo>
                    <a:pt x="2738" y="1105"/>
                  </a:lnTo>
                  <a:lnTo>
                    <a:pt x="2642" y="721"/>
                  </a:lnTo>
                  <a:lnTo>
                    <a:pt x="2450" y="385"/>
                  </a:lnTo>
                  <a:lnTo>
                    <a:pt x="2210" y="97"/>
                  </a:lnTo>
                  <a:lnTo>
                    <a:pt x="197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3" name="Google Shape;5473;p76"/>
            <p:cNvSpPr/>
            <p:nvPr/>
          </p:nvSpPr>
          <p:spPr>
            <a:xfrm>
              <a:off x="2946725" y="4098925"/>
              <a:ext cx="92475" cy="117700"/>
            </a:xfrm>
            <a:custGeom>
              <a:avLst/>
              <a:gdLst/>
              <a:ahLst/>
              <a:cxnLst/>
              <a:rect l="l" t="t" r="r" b="b"/>
              <a:pathLst>
                <a:path w="3699" h="4708" extrusionOk="0">
                  <a:moveTo>
                    <a:pt x="1490" y="1"/>
                  </a:moveTo>
                  <a:lnTo>
                    <a:pt x="1105" y="145"/>
                  </a:lnTo>
                  <a:lnTo>
                    <a:pt x="817" y="289"/>
                  </a:lnTo>
                  <a:lnTo>
                    <a:pt x="529" y="529"/>
                  </a:lnTo>
                  <a:lnTo>
                    <a:pt x="289" y="817"/>
                  </a:lnTo>
                  <a:lnTo>
                    <a:pt x="145" y="1105"/>
                  </a:lnTo>
                  <a:lnTo>
                    <a:pt x="1" y="1489"/>
                  </a:lnTo>
                  <a:lnTo>
                    <a:pt x="1" y="1874"/>
                  </a:lnTo>
                  <a:lnTo>
                    <a:pt x="1" y="2834"/>
                  </a:lnTo>
                  <a:lnTo>
                    <a:pt x="1" y="3218"/>
                  </a:lnTo>
                  <a:lnTo>
                    <a:pt x="145" y="3554"/>
                  </a:lnTo>
                  <a:lnTo>
                    <a:pt x="289" y="3891"/>
                  </a:lnTo>
                  <a:lnTo>
                    <a:pt x="529" y="4179"/>
                  </a:lnTo>
                  <a:lnTo>
                    <a:pt x="817" y="4371"/>
                  </a:lnTo>
                  <a:lnTo>
                    <a:pt x="1105" y="4563"/>
                  </a:lnTo>
                  <a:lnTo>
                    <a:pt x="1490" y="4659"/>
                  </a:lnTo>
                  <a:lnTo>
                    <a:pt x="1826" y="4707"/>
                  </a:lnTo>
                  <a:lnTo>
                    <a:pt x="2210" y="4659"/>
                  </a:lnTo>
                  <a:lnTo>
                    <a:pt x="2594" y="4563"/>
                  </a:lnTo>
                  <a:lnTo>
                    <a:pt x="2882" y="4371"/>
                  </a:lnTo>
                  <a:lnTo>
                    <a:pt x="3171" y="4179"/>
                  </a:lnTo>
                  <a:lnTo>
                    <a:pt x="3411" y="3891"/>
                  </a:lnTo>
                  <a:lnTo>
                    <a:pt x="3555" y="3554"/>
                  </a:lnTo>
                  <a:lnTo>
                    <a:pt x="3651" y="3218"/>
                  </a:lnTo>
                  <a:lnTo>
                    <a:pt x="3699" y="2834"/>
                  </a:lnTo>
                  <a:lnTo>
                    <a:pt x="3699" y="1874"/>
                  </a:lnTo>
                  <a:lnTo>
                    <a:pt x="3651" y="1489"/>
                  </a:lnTo>
                  <a:lnTo>
                    <a:pt x="3555" y="1105"/>
                  </a:lnTo>
                  <a:lnTo>
                    <a:pt x="3411" y="817"/>
                  </a:lnTo>
                  <a:lnTo>
                    <a:pt x="3171" y="529"/>
                  </a:lnTo>
                  <a:lnTo>
                    <a:pt x="2882" y="289"/>
                  </a:lnTo>
                  <a:lnTo>
                    <a:pt x="2594" y="145"/>
                  </a:lnTo>
                  <a:lnTo>
                    <a:pt x="2210"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4" name="Google Shape;5474;p76"/>
            <p:cNvSpPr/>
            <p:nvPr/>
          </p:nvSpPr>
          <p:spPr>
            <a:xfrm>
              <a:off x="2946725" y="4098925"/>
              <a:ext cx="92475" cy="117700"/>
            </a:xfrm>
            <a:custGeom>
              <a:avLst/>
              <a:gdLst/>
              <a:ahLst/>
              <a:cxnLst/>
              <a:rect l="l" t="t" r="r" b="b"/>
              <a:pathLst>
                <a:path w="3699" h="4708" fill="none" extrusionOk="0">
                  <a:moveTo>
                    <a:pt x="1826" y="4707"/>
                  </a:moveTo>
                  <a:lnTo>
                    <a:pt x="1826" y="4707"/>
                  </a:lnTo>
                  <a:lnTo>
                    <a:pt x="1826" y="4707"/>
                  </a:lnTo>
                  <a:lnTo>
                    <a:pt x="1490" y="4659"/>
                  </a:lnTo>
                  <a:lnTo>
                    <a:pt x="1105" y="4563"/>
                  </a:lnTo>
                  <a:lnTo>
                    <a:pt x="817" y="4371"/>
                  </a:lnTo>
                  <a:lnTo>
                    <a:pt x="529" y="4179"/>
                  </a:lnTo>
                  <a:lnTo>
                    <a:pt x="289" y="3891"/>
                  </a:lnTo>
                  <a:lnTo>
                    <a:pt x="145" y="3554"/>
                  </a:lnTo>
                  <a:lnTo>
                    <a:pt x="1" y="3218"/>
                  </a:lnTo>
                  <a:lnTo>
                    <a:pt x="1" y="2834"/>
                  </a:lnTo>
                  <a:lnTo>
                    <a:pt x="1" y="1874"/>
                  </a:lnTo>
                  <a:lnTo>
                    <a:pt x="1" y="1874"/>
                  </a:lnTo>
                  <a:lnTo>
                    <a:pt x="1" y="1489"/>
                  </a:lnTo>
                  <a:lnTo>
                    <a:pt x="145" y="1105"/>
                  </a:lnTo>
                  <a:lnTo>
                    <a:pt x="289" y="817"/>
                  </a:lnTo>
                  <a:lnTo>
                    <a:pt x="529" y="529"/>
                  </a:lnTo>
                  <a:lnTo>
                    <a:pt x="817" y="289"/>
                  </a:lnTo>
                  <a:lnTo>
                    <a:pt x="1105" y="145"/>
                  </a:lnTo>
                  <a:lnTo>
                    <a:pt x="1490" y="1"/>
                  </a:lnTo>
                  <a:lnTo>
                    <a:pt x="1826" y="1"/>
                  </a:lnTo>
                  <a:lnTo>
                    <a:pt x="1826" y="1"/>
                  </a:lnTo>
                  <a:lnTo>
                    <a:pt x="2210" y="1"/>
                  </a:lnTo>
                  <a:lnTo>
                    <a:pt x="2594" y="145"/>
                  </a:lnTo>
                  <a:lnTo>
                    <a:pt x="2882" y="289"/>
                  </a:lnTo>
                  <a:lnTo>
                    <a:pt x="3171" y="529"/>
                  </a:lnTo>
                  <a:lnTo>
                    <a:pt x="3411" y="817"/>
                  </a:lnTo>
                  <a:lnTo>
                    <a:pt x="3555" y="1105"/>
                  </a:lnTo>
                  <a:lnTo>
                    <a:pt x="3651" y="1489"/>
                  </a:lnTo>
                  <a:lnTo>
                    <a:pt x="3699" y="1874"/>
                  </a:lnTo>
                  <a:lnTo>
                    <a:pt x="3699" y="2834"/>
                  </a:lnTo>
                  <a:lnTo>
                    <a:pt x="3699" y="2834"/>
                  </a:lnTo>
                  <a:lnTo>
                    <a:pt x="3651" y="3218"/>
                  </a:lnTo>
                  <a:lnTo>
                    <a:pt x="3555" y="3554"/>
                  </a:lnTo>
                  <a:lnTo>
                    <a:pt x="3411" y="3891"/>
                  </a:lnTo>
                  <a:lnTo>
                    <a:pt x="3171" y="4179"/>
                  </a:lnTo>
                  <a:lnTo>
                    <a:pt x="2882" y="4371"/>
                  </a:lnTo>
                  <a:lnTo>
                    <a:pt x="2594" y="4563"/>
                  </a:lnTo>
                  <a:lnTo>
                    <a:pt x="2210" y="4659"/>
                  </a:lnTo>
                  <a:lnTo>
                    <a:pt x="1826" y="470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5" name="Google Shape;5475;p76"/>
            <p:cNvSpPr/>
            <p:nvPr/>
          </p:nvSpPr>
          <p:spPr>
            <a:xfrm>
              <a:off x="2970750" y="4108525"/>
              <a:ext cx="68450" cy="100875"/>
            </a:xfrm>
            <a:custGeom>
              <a:avLst/>
              <a:gdLst/>
              <a:ahLst/>
              <a:cxnLst/>
              <a:rect l="l" t="t" r="r" b="b"/>
              <a:pathLst>
                <a:path w="2738" h="4035" extrusionOk="0">
                  <a:moveTo>
                    <a:pt x="1633" y="1"/>
                  </a:moveTo>
                  <a:lnTo>
                    <a:pt x="1345" y="49"/>
                  </a:lnTo>
                  <a:lnTo>
                    <a:pt x="1009" y="145"/>
                  </a:lnTo>
                  <a:lnTo>
                    <a:pt x="721" y="337"/>
                  </a:lnTo>
                  <a:lnTo>
                    <a:pt x="481" y="577"/>
                  </a:lnTo>
                  <a:lnTo>
                    <a:pt x="289" y="865"/>
                  </a:lnTo>
                  <a:lnTo>
                    <a:pt x="144" y="1249"/>
                  </a:lnTo>
                  <a:lnTo>
                    <a:pt x="48" y="1586"/>
                  </a:lnTo>
                  <a:lnTo>
                    <a:pt x="0" y="2018"/>
                  </a:lnTo>
                  <a:lnTo>
                    <a:pt x="48" y="2450"/>
                  </a:lnTo>
                  <a:lnTo>
                    <a:pt x="144" y="2786"/>
                  </a:lnTo>
                  <a:lnTo>
                    <a:pt x="289" y="3170"/>
                  </a:lnTo>
                  <a:lnTo>
                    <a:pt x="481" y="3459"/>
                  </a:lnTo>
                  <a:lnTo>
                    <a:pt x="721" y="3699"/>
                  </a:lnTo>
                  <a:lnTo>
                    <a:pt x="1009" y="3891"/>
                  </a:lnTo>
                  <a:lnTo>
                    <a:pt x="1345" y="3987"/>
                  </a:lnTo>
                  <a:lnTo>
                    <a:pt x="1633" y="4035"/>
                  </a:lnTo>
                  <a:lnTo>
                    <a:pt x="1873" y="4035"/>
                  </a:lnTo>
                  <a:lnTo>
                    <a:pt x="2258" y="3747"/>
                  </a:lnTo>
                  <a:lnTo>
                    <a:pt x="2498" y="3363"/>
                  </a:lnTo>
                  <a:lnTo>
                    <a:pt x="2594" y="3170"/>
                  </a:lnTo>
                  <a:lnTo>
                    <a:pt x="2690" y="2930"/>
                  </a:lnTo>
                  <a:lnTo>
                    <a:pt x="2738" y="2690"/>
                  </a:lnTo>
                  <a:lnTo>
                    <a:pt x="2738" y="2450"/>
                  </a:lnTo>
                  <a:lnTo>
                    <a:pt x="2738" y="1490"/>
                  </a:lnTo>
                  <a:lnTo>
                    <a:pt x="2690" y="1057"/>
                  </a:lnTo>
                  <a:lnTo>
                    <a:pt x="2594" y="673"/>
                  </a:lnTo>
                  <a:lnTo>
                    <a:pt x="2402" y="337"/>
                  </a:lnTo>
                  <a:lnTo>
                    <a:pt x="2113" y="49"/>
                  </a:lnTo>
                  <a:lnTo>
                    <a:pt x="187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6" name="Google Shape;5476;p76"/>
            <p:cNvSpPr/>
            <p:nvPr/>
          </p:nvSpPr>
          <p:spPr>
            <a:xfrm>
              <a:off x="2608150" y="4112125"/>
              <a:ext cx="139300" cy="152525"/>
            </a:xfrm>
            <a:custGeom>
              <a:avLst/>
              <a:gdLst/>
              <a:ahLst/>
              <a:cxnLst/>
              <a:rect l="l" t="t" r="r" b="b"/>
              <a:pathLst>
                <a:path w="5572" h="6101" extrusionOk="0">
                  <a:moveTo>
                    <a:pt x="2594" y="1"/>
                  </a:moveTo>
                  <a:lnTo>
                    <a:pt x="2306" y="49"/>
                  </a:lnTo>
                  <a:lnTo>
                    <a:pt x="2018" y="97"/>
                  </a:lnTo>
                  <a:lnTo>
                    <a:pt x="1778" y="193"/>
                  </a:lnTo>
                  <a:lnTo>
                    <a:pt x="1538" y="337"/>
                  </a:lnTo>
                  <a:lnTo>
                    <a:pt x="1057" y="625"/>
                  </a:lnTo>
                  <a:lnTo>
                    <a:pt x="673" y="1009"/>
                  </a:lnTo>
                  <a:lnTo>
                    <a:pt x="337" y="1490"/>
                  </a:lnTo>
                  <a:lnTo>
                    <a:pt x="145" y="2018"/>
                  </a:lnTo>
                  <a:lnTo>
                    <a:pt x="1" y="2594"/>
                  </a:lnTo>
                  <a:lnTo>
                    <a:pt x="1" y="2882"/>
                  </a:lnTo>
                  <a:lnTo>
                    <a:pt x="1" y="3219"/>
                  </a:lnTo>
                  <a:lnTo>
                    <a:pt x="1" y="3507"/>
                  </a:lnTo>
                  <a:lnTo>
                    <a:pt x="97" y="3795"/>
                  </a:lnTo>
                  <a:lnTo>
                    <a:pt x="289" y="4371"/>
                  </a:lnTo>
                  <a:lnTo>
                    <a:pt x="577" y="4899"/>
                  </a:lnTo>
                  <a:lnTo>
                    <a:pt x="913" y="5284"/>
                  </a:lnTo>
                  <a:lnTo>
                    <a:pt x="1345" y="5668"/>
                  </a:lnTo>
                  <a:lnTo>
                    <a:pt x="1826" y="5908"/>
                  </a:lnTo>
                  <a:lnTo>
                    <a:pt x="2114" y="6004"/>
                  </a:lnTo>
                  <a:lnTo>
                    <a:pt x="2354" y="6052"/>
                  </a:lnTo>
                  <a:lnTo>
                    <a:pt x="2642" y="6100"/>
                  </a:lnTo>
                  <a:lnTo>
                    <a:pt x="2930" y="6100"/>
                  </a:lnTo>
                  <a:lnTo>
                    <a:pt x="3218" y="6052"/>
                  </a:lnTo>
                  <a:lnTo>
                    <a:pt x="3507" y="6004"/>
                  </a:lnTo>
                  <a:lnTo>
                    <a:pt x="3747" y="5908"/>
                  </a:lnTo>
                  <a:lnTo>
                    <a:pt x="3987" y="5764"/>
                  </a:lnTo>
                  <a:lnTo>
                    <a:pt x="4467" y="5476"/>
                  </a:lnTo>
                  <a:lnTo>
                    <a:pt x="4851" y="5091"/>
                  </a:lnTo>
                  <a:lnTo>
                    <a:pt x="5187" y="4611"/>
                  </a:lnTo>
                  <a:lnTo>
                    <a:pt x="5380" y="4083"/>
                  </a:lnTo>
                  <a:lnTo>
                    <a:pt x="5524" y="3507"/>
                  </a:lnTo>
                  <a:lnTo>
                    <a:pt x="5572" y="3219"/>
                  </a:lnTo>
                  <a:lnTo>
                    <a:pt x="5524" y="2882"/>
                  </a:lnTo>
                  <a:lnTo>
                    <a:pt x="5524" y="2594"/>
                  </a:lnTo>
                  <a:lnTo>
                    <a:pt x="5476" y="2258"/>
                  </a:lnTo>
                  <a:lnTo>
                    <a:pt x="5236" y="1730"/>
                  </a:lnTo>
                  <a:lnTo>
                    <a:pt x="4995" y="1201"/>
                  </a:lnTo>
                  <a:lnTo>
                    <a:pt x="4611" y="769"/>
                  </a:lnTo>
                  <a:lnTo>
                    <a:pt x="4179" y="433"/>
                  </a:lnTo>
                  <a:lnTo>
                    <a:pt x="3699" y="193"/>
                  </a:lnTo>
                  <a:lnTo>
                    <a:pt x="3411" y="97"/>
                  </a:lnTo>
                  <a:lnTo>
                    <a:pt x="3170" y="49"/>
                  </a:lnTo>
                  <a:lnTo>
                    <a:pt x="2882"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7" name="Google Shape;5477;p76"/>
            <p:cNvSpPr/>
            <p:nvPr/>
          </p:nvSpPr>
          <p:spPr>
            <a:xfrm>
              <a:off x="2608150" y="4112125"/>
              <a:ext cx="139300" cy="152525"/>
            </a:xfrm>
            <a:custGeom>
              <a:avLst/>
              <a:gdLst/>
              <a:ahLst/>
              <a:cxnLst/>
              <a:rect l="l" t="t" r="r" b="b"/>
              <a:pathLst>
                <a:path w="5572" h="6101" fill="none" extrusionOk="0">
                  <a:moveTo>
                    <a:pt x="5524" y="2882"/>
                  </a:moveTo>
                  <a:lnTo>
                    <a:pt x="5524" y="2882"/>
                  </a:lnTo>
                  <a:lnTo>
                    <a:pt x="5572" y="3219"/>
                  </a:lnTo>
                  <a:lnTo>
                    <a:pt x="5524" y="3507"/>
                  </a:lnTo>
                  <a:lnTo>
                    <a:pt x="5380" y="4083"/>
                  </a:lnTo>
                  <a:lnTo>
                    <a:pt x="5187" y="4611"/>
                  </a:lnTo>
                  <a:lnTo>
                    <a:pt x="4851" y="5091"/>
                  </a:lnTo>
                  <a:lnTo>
                    <a:pt x="4467" y="5476"/>
                  </a:lnTo>
                  <a:lnTo>
                    <a:pt x="3987" y="5764"/>
                  </a:lnTo>
                  <a:lnTo>
                    <a:pt x="3747" y="5908"/>
                  </a:lnTo>
                  <a:lnTo>
                    <a:pt x="3507" y="6004"/>
                  </a:lnTo>
                  <a:lnTo>
                    <a:pt x="3218" y="6052"/>
                  </a:lnTo>
                  <a:lnTo>
                    <a:pt x="2930" y="6100"/>
                  </a:lnTo>
                  <a:lnTo>
                    <a:pt x="2930" y="6100"/>
                  </a:lnTo>
                  <a:lnTo>
                    <a:pt x="2642" y="6100"/>
                  </a:lnTo>
                  <a:lnTo>
                    <a:pt x="2354" y="6052"/>
                  </a:lnTo>
                  <a:lnTo>
                    <a:pt x="2114" y="6004"/>
                  </a:lnTo>
                  <a:lnTo>
                    <a:pt x="1826" y="5908"/>
                  </a:lnTo>
                  <a:lnTo>
                    <a:pt x="1345" y="5668"/>
                  </a:lnTo>
                  <a:lnTo>
                    <a:pt x="913" y="5284"/>
                  </a:lnTo>
                  <a:lnTo>
                    <a:pt x="577" y="4899"/>
                  </a:lnTo>
                  <a:lnTo>
                    <a:pt x="289" y="4371"/>
                  </a:lnTo>
                  <a:lnTo>
                    <a:pt x="97" y="3795"/>
                  </a:lnTo>
                  <a:lnTo>
                    <a:pt x="1" y="3507"/>
                  </a:lnTo>
                  <a:lnTo>
                    <a:pt x="1" y="3219"/>
                  </a:lnTo>
                  <a:lnTo>
                    <a:pt x="1" y="3219"/>
                  </a:lnTo>
                  <a:lnTo>
                    <a:pt x="1" y="2882"/>
                  </a:lnTo>
                  <a:lnTo>
                    <a:pt x="1" y="2594"/>
                  </a:lnTo>
                  <a:lnTo>
                    <a:pt x="145" y="2018"/>
                  </a:lnTo>
                  <a:lnTo>
                    <a:pt x="337" y="1490"/>
                  </a:lnTo>
                  <a:lnTo>
                    <a:pt x="673" y="1009"/>
                  </a:lnTo>
                  <a:lnTo>
                    <a:pt x="1057" y="625"/>
                  </a:lnTo>
                  <a:lnTo>
                    <a:pt x="1538" y="337"/>
                  </a:lnTo>
                  <a:lnTo>
                    <a:pt x="1778" y="193"/>
                  </a:lnTo>
                  <a:lnTo>
                    <a:pt x="2018" y="97"/>
                  </a:lnTo>
                  <a:lnTo>
                    <a:pt x="2306" y="49"/>
                  </a:lnTo>
                  <a:lnTo>
                    <a:pt x="2594" y="1"/>
                  </a:lnTo>
                  <a:lnTo>
                    <a:pt x="2594" y="1"/>
                  </a:lnTo>
                  <a:lnTo>
                    <a:pt x="2882" y="1"/>
                  </a:lnTo>
                  <a:lnTo>
                    <a:pt x="3170" y="49"/>
                  </a:lnTo>
                  <a:lnTo>
                    <a:pt x="3411" y="97"/>
                  </a:lnTo>
                  <a:lnTo>
                    <a:pt x="3699" y="193"/>
                  </a:lnTo>
                  <a:lnTo>
                    <a:pt x="4179" y="433"/>
                  </a:lnTo>
                  <a:lnTo>
                    <a:pt x="4611" y="769"/>
                  </a:lnTo>
                  <a:lnTo>
                    <a:pt x="4995" y="1201"/>
                  </a:lnTo>
                  <a:lnTo>
                    <a:pt x="5236" y="1730"/>
                  </a:lnTo>
                  <a:lnTo>
                    <a:pt x="5476" y="2258"/>
                  </a:lnTo>
                  <a:lnTo>
                    <a:pt x="5524" y="2594"/>
                  </a:lnTo>
                  <a:lnTo>
                    <a:pt x="5524" y="288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8" name="Google Shape;5478;p76"/>
            <p:cNvSpPr/>
            <p:nvPr/>
          </p:nvSpPr>
          <p:spPr>
            <a:xfrm>
              <a:off x="2365625" y="3774750"/>
              <a:ext cx="786450" cy="726400"/>
            </a:xfrm>
            <a:custGeom>
              <a:avLst/>
              <a:gdLst/>
              <a:ahLst/>
              <a:cxnLst/>
              <a:rect l="l" t="t" r="r" b="b"/>
              <a:pathLst>
                <a:path w="31458" h="29056" extrusionOk="0">
                  <a:moveTo>
                    <a:pt x="19451" y="1"/>
                  </a:moveTo>
                  <a:lnTo>
                    <a:pt x="18731" y="49"/>
                  </a:lnTo>
                  <a:lnTo>
                    <a:pt x="17962" y="97"/>
                  </a:lnTo>
                  <a:lnTo>
                    <a:pt x="17194" y="193"/>
                  </a:lnTo>
                  <a:lnTo>
                    <a:pt x="16473" y="337"/>
                  </a:lnTo>
                  <a:lnTo>
                    <a:pt x="15705" y="529"/>
                  </a:lnTo>
                  <a:lnTo>
                    <a:pt x="14985" y="769"/>
                  </a:lnTo>
                  <a:lnTo>
                    <a:pt x="14408" y="1009"/>
                  </a:lnTo>
                  <a:lnTo>
                    <a:pt x="13832" y="1249"/>
                  </a:lnTo>
                  <a:lnTo>
                    <a:pt x="12823" y="1826"/>
                  </a:lnTo>
                  <a:lnTo>
                    <a:pt x="11911" y="2450"/>
                  </a:lnTo>
                  <a:lnTo>
                    <a:pt x="11094" y="3074"/>
                  </a:lnTo>
                  <a:lnTo>
                    <a:pt x="10566" y="3411"/>
                  </a:lnTo>
                  <a:lnTo>
                    <a:pt x="10086" y="3795"/>
                  </a:lnTo>
                  <a:lnTo>
                    <a:pt x="9606" y="4227"/>
                  </a:lnTo>
                  <a:lnTo>
                    <a:pt x="9173" y="4659"/>
                  </a:lnTo>
                  <a:lnTo>
                    <a:pt x="8405" y="5572"/>
                  </a:lnTo>
                  <a:lnTo>
                    <a:pt x="7685" y="6532"/>
                  </a:lnTo>
                  <a:lnTo>
                    <a:pt x="7060" y="7541"/>
                  </a:lnTo>
                  <a:lnTo>
                    <a:pt x="6484" y="8549"/>
                  </a:lnTo>
                  <a:lnTo>
                    <a:pt x="6052" y="9510"/>
                  </a:lnTo>
                  <a:lnTo>
                    <a:pt x="5668" y="10470"/>
                  </a:lnTo>
                  <a:lnTo>
                    <a:pt x="5331" y="11383"/>
                  </a:lnTo>
                  <a:lnTo>
                    <a:pt x="5043" y="12247"/>
                  </a:lnTo>
                  <a:lnTo>
                    <a:pt x="4707" y="13736"/>
                  </a:lnTo>
                  <a:lnTo>
                    <a:pt x="4515" y="14696"/>
                  </a:lnTo>
                  <a:lnTo>
                    <a:pt x="4467" y="15081"/>
                  </a:lnTo>
                  <a:lnTo>
                    <a:pt x="4035" y="15273"/>
                  </a:lnTo>
                  <a:lnTo>
                    <a:pt x="3603" y="15561"/>
                  </a:lnTo>
                  <a:lnTo>
                    <a:pt x="3074" y="15897"/>
                  </a:lnTo>
                  <a:lnTo>
                    <a:pt x="2546" y="16329"/>
                  </a:lnTo>
                  <a:lnTo>
                    <a:pt x="2066" y="16762"/>
                  </a:lnTo>
                  <a:lnTo>
                    <a:pt x="1874" y="17050"/>
                  </a:lnTo>
                  <a:lnTo>
                    <a:pt x="1682" y="17290"/>
                  </a:lnTo>
                  <a:lnTo>
                    <a:pt x="1537" y="17578"/>
                  </a:lnTo>
                  <a:lnTo>
                    <a:pt x="1489" y="17866"/>
                  </a:lnTo>
                  <a:lnTo>
                    <a:pt x="1489" y="18106"/>
                  </a:lnTo>
                  <a:lnTo>
                    <a:pt x="1537" y="18394"/>
                  </a:lnTo>
                  <a:lnTo>
                    <a:pt x="1730" y="18635"/>
                  </a:lnTo>
                  <a:lnTo>
                    <a:pt x="1922" y="18875"/>
                  </a:lnTo>
                  <a:lnTo>
                    <a:pt x="2210" y="19067"/>
                  </a:lnTo>
                  <a:lnTo>
                    <a:pt x="2546" y="19307"/>
                  </a:lnTo>
                  <a:lnTo>
                    <a:pt x="3266" y="19739"/>
                  </a:lnTo>
                  <a:lnTo>
                    <a:pt x="4035" y="20171"/>
                  </a:lnTo>
                  <a:lnTo>
                    <a:pt x="4755" y="20652"/>
                  </a:lnTo>
                  <a:lnTo>
                    <a:pt x="5043" y="20892"/>
                  </a:lnTo>
                  <a:lnTo>
                    <a:pt x="5283" y="21180"/>
                  </a:lnTo>
                  <a:lnTo>
                    <a:pt x="5476" y="21468"/>
                  </a:lnTo>
                  <a:lnTo>
                    <a:pt x="5620" y="21756"/>
                  </a:lnTo>
                  <a:lnTo>
                    <a:pt x="5668" y="21900"/>
                  </a:lnTo>
                  <a:lnTo>
                    <a:pt x="5620" y="22044"/>
                  </a:lnTo>
                  <a:lnTo>
                    <a:pt x="5620" y="22140"/>
                  </a:lnTo>
                  <a:lnTo>
                    <a:pt x="5524" y="22284"/>
                  </a:lnTo>
                  <a:lnTo>
                    <a:pt x="5331" y="22477"/>
                  </a:lnTo>
                  <a:lnTo>
                    <a:pt x="5043" y="22621"/>
                  </a:lnTo>
                  <a:lnTo>
                    <a:pt x="4707" y="22765"/>
                  </a:lnTo>
                  <a:lnTo>
                    <a:pt x="4275" y="22861"/>
                  </a:lnTo>
                  <a:lnTo>
                    <a:pt x="3314" y="23053"/>
                  </a:lnTo>
                  <a:lnTo>
                    <a:pt x="2306" y="23293"/>
                  </a:lnTo>
                  <a:lnTo>
                    <a:pt x="1778" y="23437"/>
                  </a:lnTo>
                  <a:lnTo>
                    <a:pt x="1345" y="23581"/>
                  </a:lnTo>
                  <a:lnTo>
                    <a:pt x="913" y="23821"/>
                  </a:lnTo>
                  <a:lnTo>
                    <a:pt x="577" y="24061"/>
                  </a:lnTo>
                  <a:lnTo>
                    <a:pt x="289" y="24350"/>
                  </a:lnTo>
                  <a:lnTo>
                    <a:pt x="193" y="24542"/>
                  </a:lnTo>
                  <a:lnTo>
                    <a:pt x="145" y="24734"/>
                  </a:lnTo>
                  <a:lnTo>
                    <a:pt x="49" y="25118"/>
                  </a:lnTo>
                  <a:lnTo>
                    <a:pt x="1" y="25502"/>
                  </a:lnTo>
                  <a:lnTo>
                    <a:pt x="49" y="25886"/>
                  </a:lnTo>
                  <a:lnTo>
                    <a:pt x="145" y="26271"/>
                  </a:lnTo>
                  <a:lnTo>
                    <a:pt x="289" y="26655"/>
                  </a:lnTo>
                  <a:lnTo>
                    <a:pt x="433" y="27039"/>
                  </a:lnTo>
                  <a:lnTo>
                    <a:pt x="817" y="27663"/>
                  </a:lnTo>
                  <a:lnTo>
                    <a:pt x="1249" y="28240"/>
                  </a:lnTo>
                  <a:lnTo>
                    <a:pt x="1682" y="28672"/>
                  </a:lnTo>
                  <a:lnTo>
                    <a:pt x="2066" y="29056"/>
                  </a:lnTo>
                  <a:lnTo>
                    <a:pt x="8837" y="27135"/>
                  </a:lnTo>
                  <a:lnTo>
                    <a:pt x="9462" y="27423"/>
                  </a:lnTo>
                  <a:lnTo>
                    <a:pt x="10134" y="27663"/>
                  </a:lnTo>
                  <a:lnTo>
                    <a:pt x="10806" y="27807"/>
                  </a:lnTo>
                  <a:lnTo>
                    <a:pt x="11479" y="27855"/>
                  </a:lnTo>
                  <a:lnTo>
                    <a:pt x="12151" y="27903"/>
                  </a:lnTo>
                  <a:lnTo>
                    <a:pt x="12775" y="27855"/>
                  </a:lnTo>
                  <a:lnTo>
                    <a:pt x="13448" y="27711"/>
                  </a:lnTo>
                  <a:lnTo>
                    <a:pt x="14024" y="27567"/>
                  </a:lnTo>
                  <a:lnTo>
                    <a:pt x="14648" y="27327"/>
                  </a:lnTo>
                  <a:lnTo>
                    <a:pt x="15177" y="27039"/>
                  </a:lnTo>
                  <a:lnTo>
                    <a:pt x="15705" y="26703"/>
                  </a:lnTo>
                  <a:lnTo>
                    <a:pt x="16137" y="26319"/>
                  </a:lnTo>
                  <a:lnTo>
                    <a:pt x="16521" y="25886"/>
                  </a:lnTo>
                  <a:lnTo>
                    <a:pt x="16858" y="25406"/>
                  </a:lnTo>
                  <a:lnTo>
                    <a:pt x="17146" y="24878"/>
                  </a:lnTo>
                  <a:lnTo>
                    <a:pt x="17338" y="24350"/>
                  </a:lnTo>
                  <a:lnTo>
                    <a:pt x="17386" y="24061"/>
                  </a:lnTo>
                  <a:lnTo>
                    <a:pt x="17386" y="23773"/>
                  </a:lnTo>
                  <a:lnTo>
                    <a:pt x="17386" y="23533"/>
                  </a:lnTo>
                  <a:lnTo>
                    <a:pt x="17338" y="23293"/>
                  </a:lnTo>
                  <a:lnTo>
                    <a:pt x="17290" y="23053"/>
                  </a:lnTo>
                  <a:lnTo>
                    <a:pt x="17194" y="22861"/>
                  </a:lnTo>
                  <a:lnTo>
                    <a:pt x="16906" y="22429"/>
                  </a:lnTo>
                  <a:lnTo>
                    <a:pt x="16617" y="22092"/>
                  </a:lnTo>
                  <a:lnTo>
                    <a:pt x="16233" y="21804"/>
                  </a:lnTo>
                  <a:lnTo>
                    <a:pt x="15801" y="21564"/>
                  </a:lnTo>
                  <a:lnTo>
                    <a:pt x="15321" y="21324"/>
                  </a:lnTo>
                  <a:lnTo>
                    <a:pt x="14840" y="21132"/>
                  </a:lnTo>
                  <a:lnTo>
                    <a:pt x="14408" y="20988"/>
                  </a:lnTo>
                  <a:lnTo>
                    <a:pt x="13592" y="20796"/>
                  </a:lnTo>
                  <a:lnTo>
                    <a:pt x="12967" y="20700"/>
                  </a:lnTo>
                  <a:lnTo>
                    <a:pt x="12727" y="20652"/>
                  </a:lnTo>
                  <a:lnTo>
                    <a:pt x="13160" y="20459"/>
                  </a:lnTo>
                  <a:lnTo>
                    <a:pt x="13544" y="20267"/>
                  </a:lnTo>
                  <a:lnTo>
                    <a:pt x="13880" y="20075"/>
                  </a:lnTo>
                  <a:lnTo>
                    <a:pt x="14168" y="19835"/>
                  </a:lnTo>
                  <a:lnTo>
                    <a:pt x="14456" y="19547"/>
                  </a:lnTo>
                  <a:lnTo>
                    <a:pt x="14648" y="19307"/>
                  </a:lnTo>
                  <a:lnTo>
                    <a:pt x="14840" y="19019"/>
                  </a:lnTo>
                  <a:lnTo>
                    <a:pt x="14985" y="18731"/>
                  </a:lnTo>
                  <a:lnTo>
                    <a:pt x="15081" y="18442"/>
                  </a:lnTo>
                  <a:lnTo>
                    <a:pt x="15177" y="18154"/>
                  </a:lnTo>
                  <a:lnTo>
                    <a:pt x="15273" y="17530"/>
                  </a:lnTo>
                  <a:lnTo>
                    <a:pt x="15273" y="16906"/>
                  </a:lnTo>
                  <a:lnTo>
                    <a:pt x="15177" y="16281"/>
                  </a:lnTo>
                  <a:lnTo>
                    <a:pt x="15033" y="15657"/>
                  </a:lnTo>
                  <a:lnTo>
                    <a:pt x="14888" y="15129"/>
                  </a:lnTo>
                  <a:lnTo>
                    <a:pt x="14696" y="14600"/>
                  </a:lnTo>
                  <a:lnTo>
                    <a:pt x="14504" y="14168"/>
                  </a:lnTo>
                  <a:lnTo>
                    <a:pt x="14168" y="13496"/>
                  </a:lnTo>
                  <a:lnTo>
                    <a:pt x="14024" y="13256"/>
                  </a:lnTo>
                  <a:lnTo>
                    <a:pt x="14360" y="13064"/>
                  </a:lnTo>
                  <a:lnTo>
                    <a:pt x="15033" y="12631"/>
                  </a:lnTo>
                  <a:lnTo>
                    <a:pt x="16858" y="11383"/>
                  </a:lnTo>
                  <a:lnTo>
                    <a:pt x="19451" y="9654"/>
                  </a:lnTo>
                  <a:lnTo>
                    <a:pt x="19451" y="10038"/>
                  </a:lnTo>
                  <a:lnTo>
                    <a:pt x="19355" y="10422"/>
                  </a:lnTo>
                  <a:lnTo>
                    <a:pt x="19163" y="10758"/>
                  </a:lnTo>
                  <a:lnTo>
                    <a:pt x="18875" y="11047"/>
                  </a:lnTo>
                  <a:lnTo>
                    <a:pt x="18586" y="11335"/>
                  </a:lnTo>
                  <a:lnTo>
                    <a:pt x="18250" y="11623"/>
                  </a:lnTo>
                  <a:lnTo>
                    <a:pt x="17866" y="11863"/>
                  </a:lnTo>
                  <a:lnTo>
                    <a:pt x="17434" y="12055"/>
                  </a:lnTo>
                  <a:lnTo>
                    <a:pt x="16665" y="12391"/>
                  </a:lnTo>
                  <a:lnTo>
                    <a:pt x="15993" y="12679"/>
                  </a:lnTo>
                  <a:lnTo>
                    <a:pt x="15273" y="12871"/>
                  </a:lnTo>
                  <a:lnTo>
                    <a:pt x="16473" y="13064"/>
                  </a:lnTo>
                  <a:lnTo>
                    <a:pt x="17482" y="13160"/>
                  </a:lnTo>
                  <a:lnTo>
                    <a:pt x="18394" y="13160"/>
                  </a:lnTo>
                  <a:lnTo>
                    <a:pt x="19211" y="13016"/>
                  </a:lnTo>
                  <a:lnTo>
                    <a:pt x="19931" y="12823"/>
                  </a:lnTo>
                  <a:lnTo>
                    <a:pt x="20555" y="12535"/>
                  </a:lnTo>
                  <a:lnTo>
                    <a:pt x="21084" y="12199"/>
                  </a:lnTo>
                  <a:lnTo>
                    <a:pt x="21516" y="11767"/>
                  </a:lnTo>
                  <a:lnTo>
                    <a:pt x="21900" y="11335"/>
                  </a:lnTo>
                  <a:lnTo>
                    <a:pt x="22188" y="10854"/>
                  </a:lnTo>
                  <a:lnTo>
                    <a:pt x="22428" y="10326"/>
                  </a:lnTo>
                  <a:lnTo>
                    <a:pt x="22573" y="9798"/>
                  </a:lnTo>
                  <a:lnTo>
                    <a:pt x="22717" y="9222"/>
                  </a:lnTo>
                  <a:lnTo>
                    <a:pt x="22813" y="8693"/>
                  </a:lnTo>
                  <a:lnTo>
                    <a:pt x="22861" y="8165"/>
                  </a:lnTo>
                  <a:lnTo>
                    <a:pt x="22861" y="7685"/>
                  </a:lnTo>
                  <a:lnTo>
                    <a:pt x="23965" y="7829"/>
                  </a:lnTo>
                  <a:lnTo>
                    <a:pt x="25022" y="8069"/>
                  </a:lnTo>
                  <a:lnTo>
                    <a:pt x="25550" y="8213"/>
                  </a:lnTo>
                  <a:lnTo>
                    <a:pt x="26078" y="8357"/>
                  </a:lnTo>
                  <a:lnTo>
                    <a:pt x="26511" y="8549"/>
                  </a:lnTo>
                  <a:lnTo>
                    <a:pt x="26943" y="8789"/>
                  </a:lnTo>
                  <a:lnTo>
                    <a:pt x="27567" y="9174"/>
                  </a:lnTo>
                  <a:lnTo>
                    <a:pt x="28143" y="9606"/>
                  </a:lnTo>
                  <a:lnTo>
                    <a:pt x="28624" y="10086"/>
                  </a:lnTo>
                  <a:lnTo>
                    <a:pt x="29056" y="10566"/>
                  </a:lnTo>
                  <a:lnTo>
                    <a:pt x="29392" y="11143"/>
                  </a:lnTo>
                  <a:lnTo>
                    <a:pt x="29728" y="11671"/>
                  </a:lnTo>
                  <a:lnTo>
                    <a:pt x="29968" y="12247"/>
                  </a:lnTo>
                  <a:lnTo>
                    <a:pt x="30161" y="12775"/>
                  </a:lnTo>
                  <a:lnTo>
                    <a:pt x="30353" y="13304"/>
                  </a:lnTo>
                  <a:lnTo>
                    <a:pt x="30497" y="13784"/>
                  </a:lnTo>
                  <a:lnTo>
                    <a:pt x="30641" y="14600"/>
                  </a:lnTo>
                  <a:lnTo>
                    <a:pt x="30737" y="15177"/>
                  </a:lnTo>
                  <a:lnTo>
                    <a:pt x="30737" y="15369"/>
                  </a:lnTo>
                  <a:lnTo>
                    <a:pt x="30977" y="14504"/>
                  </a:lnTo>
                  <a:lnTo>
                    <a:pt x="31121" y="13832"/>
                  </a:lnTo>
                  <a:lnTo>
                    <a:pt x="31265" y="13016"/>
                  </a:lnTo>
                  <a:lnTo>
                    <a:pt x="31409" y="12055"/>
                  </a:lnTo>
                  <a:lnTo>
                    <a:pt x="31457" y="10999"/>
                  </a:lnTo>
                  <a:lnTo>
                    <a:pt x="31457" y="9894"/>
                  </a:lnTo>
                  <a:lnTo>
                    <a:pt x="31361" y="8693"/>
                  </a:lnTo>
                  <a:lnTo>
                    <a:pt x="31313" y="8117"/>
                  </a:lnTo>
                  <a:lnTo>
                    <a:pt x="31169" y="7493"/>
                  </a:lnTo>
                  <a:lnTo>
                    <a:pt x="31025" y="6916"/>
                  </a:lnTo>
                  <a:lnTo>
                    <a:pt x="30833" y="6340"/>
                  </a:lnTo>
                  <a:lnTo>
                    <a:pt x="30593" y="5716"/>
                  </a:lnTo>
                  <a:lnTo>
                    <a:pt x="30305" y="5139"/>
                  </a:lnTo>
                  <a:lnTo>
                    <a:pt x="30016" y="4611"/>
                  </a:lnTo>
                  <a:lnTo>
                    <a:pt x="29632" y="4035"/>
                  </a:lnTo>
                  <a:lnTo>
                    <a:pt x="29200" y="3507"/>
                  </a:lnTo>
                  <a:lnTo>
                    <a:pt x="28720" y="3026"/>
                  </a:lnTo>
                  <a:lnTo>
                    <a:pt x="28191" y="2498"/>
                  </a:lnTo>
                  <a:lnTo>
                    <a:pt x="27615" y="2066"/>
                  </a:lnTo>
                  <a:lnTo>
                    <a:pt x="26943" y="1634"/>
                  </a:lnTo>
                  <a:lnTo>
                    <a:pt x="26222" y="1249"/>
                  </a:lnTo>
                  <a:lnTo>
                    <a:pt x="25406" y="865"/>
                  </a:lnTo>
                  <a:lnTo>
                    <a:pt x="24542" y="577"/>
                  </a:lnTo>
                  <a:lnTo>
                    <a:pt x="24061" y="433"/>
                  </a:lnTo>
                  <a:lnTo>
                    <a:pt x="23245" y="289"/>
                  </a:lnTo>
                  <a:lnTo>
                    <a:pt x="22140" y="145"/>
                  </a:lnTo>
                  <a:lnTo>
                    <a:pt x="20892" y="49"/>
                  </a:lnTo>
                  <a:lnTo>
                    <a:pt x="1945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9" name="Google Shape;5479;p76"/>
            <p:cNvSpPr/>
            <p:nvPr/>
          </p:nvSpPr>
          <p:spPr>
            <a:xfrm>
              <a:off x="2365625" y="3774750"/>
              <a:ext cx="786450" cy="726400"/>
            </a:xfrm>
            <a:custGeom>
              <a:avLst/>
              <a:gdLst/>
              <a:ahLst/>
              <a:cxnLst/>
              <a:rect l="l" t="t" r="r" b="b"/>
              <a:pathLst>
                <a:path w="31458" h="29056" fill="none" extrusionOk="0">
                  <a:moveTo>
                    <a:pt x="24542" y="577"/>
                  </a:moveTo>
                  <a:lnTo>
                    <a:pt x="24542" y="577"/>
                  </a:lnTo>
                  <a:lnTo>
                    <a:pt x="24061" y="433"/>
                  </a:lnTo>
                  <a:lnTo>
                    <a:pt x="23245" y="289"/>
                  </a:lnTo>
                  <a:lnTo>
                    <a:pt x="22140" y="145"/>
                  </a:lnTo>
                  <a:lnTo>
                    <a:pt x="20892" y="49"/>
                  </a:lnTo>
                  <a:lnTo>
                    <a:pt x="19451" y="1"/>
                  </a:lnTo>
                  <a:lnTo>
                    <a:pt x="18731" y="49"/>
                  </a:lnTo>
                  <a:lnTo>
                    <a:pt x="17962" y="97"/>
                  </a:lnTo>
                  <a:lnTo>
                    <a:pt x="17194" y="193"/>
                  </a:lnTo>
                  <a:lnTo>
                    <a:pt x="16473" y="337"/>
                  </a:lnTo>
                  <a:lnTo>
                    <a:pt x="15705" y="529"/>
                  </a:lnTo>
                  <a:lnTo>
                    <a:pt x="14985" y="769"/>
                  </a:lnTo>
                  <a:lnTo>
                    <a:pt x="14985" y="769"/>
                  </a:lnTo>
                  <a:lnTo>
                    <a:pt x="14408" y="1009"/>
                  </a:lnTo>
                  <a:lnTo>
                    <a:pt x="13832" y="1249"/>
                  </a:lnTo>
                  <a:lnTo>
                    <a:pt x="12823" y="1826"/>
                  </a:lnTo>
                  <a:lnTo>
                    <a:pt x="11911" y="2450"/>
                  </a:lnTo>
                  <a:lnTo>
                    <a:pt x="11094" y="3074"/>
                  </a:lnTo>
                  <a:lnTo>
                    <a:pt x="11094" y="3074"/>
                  </a:lnTo>
                  <a:lnTo>
                    <a:pt x="10566" y="3411"/>
                  </a:lnTo>
                  <a:lnTo>
                    <a:pt x="10086" y="3795"/>
                  </a:lnTo>
                  <a:lnTo>
                    <a:pt x="9606" y="4227"/>
                  </a:lnTo>
                  <a:lnTo>
                    <a:pt x="9173" y="4659"/>
                  </a:lnTo>
                  <a:lnTo>
                    <a:pt x="8405" y="5572"/>
                  </a:lnTo>
                  <a:lnTo>
                    <a:pt x="7685" y="6532"/>
                  </a:lnTo>
                  <a:lnTo>
                    <a:pt x="7060" y="7541"/>
                  </a:lnTo>
                  <a:lnTo>
                    <a:pt x="6484" y="8549"/>
                  </a:lnTo>
                  <a:lnTo>
                    <a:pt x="6052" y="9510"/>
                  </a:lnTo>
                  <a:lnTo>
                    <a:pt x="5668" y="10470"/>
                  </a:lnTo>
                  <a:lnTo>
                    <a:pt x="5331" y="11383"/>
                  </a:lnTo>
                  <a:lnTo>
                    <a:pt x="5043" y="12247"/>
                  </a:lnTo>
                  <a:lnTo>
                    <a:pt x="4707" y="13736"/>
                  </a:lnTo>
                  <a:lnTo>
                    <a:pt x="4515" y="14696"/>
                  </a:lnTo>
                  <a:lnTo>
                    <a:pt x="4467" y="15081"/>
                  </a:lnTo>
                  <a:lnTo>
                    <a:pt x="4467" y="15081"/>
                  </a:lnTo>
                  <a:lnTo>
                    <a:pt x="4035" y="15273"/>
                  </a:lnTo>
                  <a:lnTo>
                    <a:pt x="3603" y="15561"/>
                  </a:lnTo>
                  <a:lnTo>
                    <a:pt x="3074" y="15897"/>
                  </a:lnTo>
                  <a:lnTo>
                    <a:pt x="2546" y="16329"/>
                  </a:lnTo>
                  <a:lnTo>
                    <a:pt x="2066" y="16762"/>
                  </a:lnTo>
                  <a:lnTo>
                    <a:pt x="1874" y="17050"/>
                  </a:lnTo>
                  <a:lnTo>
                    <a:pt x="1682" y="17290"/>
                  </a:lnTo>
                  <a:lnTo>
                    <a:pt x="1537" y="17578"/>
                  </a:lnTo>
                  <a:lnTo>
                    <a:pt x="1489" y="17866"/>
                  </a:lnTo>
                  <a:lnTo>
                    <a:pt x="1489" y="17866"/>
                  </a:lnTo>
                  <a:lnTo>
                    <a:pt x="1489" y="18106"/>
                  </a:lnTo>
                  <a:lnTo>
                    <a:pt x="1537" y="18394"/>
                  </a:lnTo>
                  <a:lnTo>
                    <a:pt x="1730" y="18635"/>
                  </a:lnTo>
                  <a:lnTo>
                    <a:pt x="1922" y="18875"/>
                  </a:lnTo>
                  <a:lnTo>
                    <a:pt x="2210" y="19067"/>
                  </a:lnTo>
                  <a:lnTo>
                    <a:pt x="2546" y="19307"/>
                  </a:lnTo>
                  <a:lnTo>
                    <a:pt x="3266" y="19739"/>
                  </a:lnTo>
                  <a:lnTo>
                    <a:pt x="4035" y="20171"/>
                  </a:lnTo>
                  <a:lnTo>
                    <a:pt x="4755" y="20652"/>
                  </a:lnTo>
                  <a:lnTo>
                    <a:pt x="5043" y="20892"/>
                  </a:lnTo>
                  <a:lnTo>
                    <a:pt x="5283" y="21180"/>
                  </a:lnTo>
                  <a:lnTo>
                    <a:pt x="5476" y="21468"/>
                  </a:lnTo>
                  <a:lnTo>
                    <a:pt x="5620" y="21756"/>
                  </a:lnTo>
                  <a:lnTo>
                    <a:pt x="5620" y="21756"/>
                  </a:lnTo>
                  <a:lnTo>
                    <a:pt x="5668" y="21900"/>
                  </a:lnTo>
                  <a:lnTo>
                    <a:pt x="5620" y="22044"/>
                  </a:lnTo>
                  <a:lnTo>
                    <a:pt x="5620" y="22140"/>
                  </a:lnTo>
                  <a:lnTo>
                    <a:pt x="5524" y="22284"/>
                  </a:lnTo>
                  <a:lnTo>
                    <a:pt x="5331" y="22477"/>
                  </a:lnTo>
                  <a:lnTo>
                    <a:pt x="5043" y="22621"/>
                  </a:lnTo>
                  <a:lnTo>
                    <a:pt x="4707" y="22765"/>
                  </a:lnTo>
                  <a:lnTo>
                    <a:pt x="4275" y="22861"/>
                  </a:lnTo>
                  <a:lnTo>
                    <a:pt x="3314" y="23053"/>
                  </a:lnTo>
                  <a:lnTo>
                    <a:pt x="2306" y="23293"/>
                  </a:lnTo>
                  <a:lnTo>
                    <a:pt x="1778" y="23437"/>
                  </a:lnTo>
                  <a:lnTo>
                    <a:pt x="1345" y="23581"/>
                  </a:lnTo>
                  <a:lnTo>
                    <a:pt x="913" y="23821"/>
                  </a:lnTo>
                  <a:lnTo>
                    <a:pt x="577" y="24061"/>
                  </a:lnTo>
                  <a:lnTo>
                    <a:pt x="289" y="24350"/>
                  </a:lnTo>
                  <a:lnTo>
                    <a:pt x="193" y="24542"/>
                  </a:lnTo>
                  <a:lnTo>
                    <a:pt x="145" y="24734"/>
                  </a:lnTo>
                  <a:lnTo>
                    <a:pt x="145" y="24734"/>
                  </a:lnTo>
                  <a:lnTo>
                    <a:pt x="49" y="25118"/>
                  </a:lnTo>
                  <a:lnTo>
                    <a:pt x="1" y="25502"/>
                  </a:lnTo>
                  <a:lnTo>
                    <a:pt x="49" y="25886"/>
                  </a:lnTo>
                  <a:lnTo>
                    <a:pt x="145" y="26271"/>
                  </a:lnTo>
                  <a:lnTo>
                    <a:pt x="289" y="26655"/>
                  </a:lnTo>
                  <a:lnTo>
                    <a:pt x="433" y="27039"/>
                  </a:lnTo>
                  <a:lnTo>
                    <a:pt x="817" y="27663"/>
                  </a:lnTo>
                  <a:lnTo>
                    <a:pt x="1249" y="28240"/>
                  </a:lnTo>
                  <a:lnTo>
                    <a:pt x="1682" y="28672"/>
                  </a:lnTo>
                  <a:lnTo>
                    <a:pt x="2066" y="29056"/>
                  </a:lnTo>
                  <a:lnTo>
                    <a:pt x="8837" y="27135"/>
                  </a:lnTo>
                  <a:lnTo>
                    <a:pt x="8837" y="27135"/>
                  </a:lnTo>
                  <a:lnTo>
                    <a:pt x="9462" y="27423"/>
                  </a:lnTo>
                  <a:lnTo>
                    <a:pt x="10134" y="27663"/>
                  </a:lnTo>
                  <a:lnTo>
                    <a:pt x="10806" y="27807"/>
                  </a:lnTo>
                  <a:lnTo>
                    <a:pt x="11479" y="27855"/>
                  </a:lnTo>
                  <a:lnTo>
                    <a:pt x="12151" y="27903"/>
                  </a:lnTo>
                  <a:lnTo>
                    <a:pt x="12775" y="27855"/>
                  </a:lnTo>
                  <a:lnTo>
                    <a:pt x="13448" y="27711"/>
                  </a:lnTo>
                  <a:lnTo>
                    <a:pt x="14024" y="27567"/>
                  </a:lnTo>
                  <a:lnTo>
                    <a:pt x="14648" y="27327"/>
                  </a:lnTo>
                  <a:lnTo>
                    <a:pt x="15177" y="27039"/>
                  </a:lnTo>
                  <a:lnTo>
                    <a:pt x="15705" y="26703"/>
                  </a:lnTo>
                  <a:lnTo>
                    <a:pt x="16137" y="26319"/>
                  </a:lnTo>
                  <a:lnTo>
                    <a:pt x="16521" y="25886"/>
                  </a:lnTo>
                  <a:lnTo>
                    <a:pt x="16858" y="25406"/>
                  </a:lnTo>
                  <a:lnTo>
                    <a:pt x="17146" y="24878"/>
                  </a:lnTo>
                  <a:lnTo>
                    <a:pt x="17338" y="24350"/>
                  </a:lnTo>
                  <a:lnTo>
                    <a:pt x="17338" y="24350"/>
                  </a:lnTo>
                  <a:lnTo>
                    <a:pt x="17386" y="24061"/>
                  </a:lnTo>
                  <a:lnTo>
                    <a:pt x="17386" y="23773"/>
                  </a:lnTo>
                  <a:lnTo>
                    <a:pt x="17386" y="23533"/>
                  </a:lnTo>
                  <a:lnTo>
                    <a:pt x="17338" y="23293"/>
                  </a:lnTo>
                  <a:lnTo>
                    <a:pt x="17290" y="23053"/>
                  </a:lnTo>
                  <a:lnTo>
                    <a:pt x="17194" y="22861"/>
                  </a:lnTo>
                  <a:lnTo>
                    <a:pt x="16906" y="22429"/>
                  </a:lnTo>
                  <a:lnTo>
                    <a:pt x="16617" y="22092"/>
                  </a:lnTo>
                  <a:lnTo>
                    <a:pt x="16233" y="21804"/>
                  </a:lnTo>
                  <a:lnTo>
                    <a:pt x="15801" y="21564"/>
                  </a:lnTo>
                  <a:lnTo>
                    <a:pt x="15321" y="21324"/>
                  </a:lnTo>
                  <a:lnTo>
                    <a:pt x="14840" y="21132"/>
                  </a:lnTo>
                  <a:lnTo>
                    <a:pt x="14408" y="20988"/>
                  </a:lnTo>
                  <a:lnTo>
                    <a:pt x="13592" y="20796"/>
                  </a:lnTo>
                  <a:lnTo>
                    <a:pt x="12967" y="20700"/>
                  </a:lnTo>
                  <a:lnTo>
                    <a:pt x="12727" y="20652"/>
                  </a:lnTo>
                  <a:lnTo>
                    <a:pt x="12727" y="20652"/>
                  </a:lnTo>
                  <a:lnTo>
                    <a:pt x="13160" y="20459"/>
                  </a:lnTo>
                  <a:lnTo>
                    <a:pt x="13544" y="20267"/>
                  </a:lnTo>
                  <a:lnTo>
                    <a:pt x="13880" y="20075"/>
                  </a:lnTo>
                  <a:lnTo>
                    <a:pt x="14168" y="19835"/>
                  </a:lnTo>
                  <a:lnTo>
                    <a:pt x="14456" y="19547"/>
                  </a:lnTo>
                  <a:lnTo>
                    <a:pt x="14648" y="19307"/>
                  </a:lnTo>
                  <a:lnTo>
                    <a:pt x="14840" y="19019"/>
                  </a:lnTo>
                  <a:lnTo>
                    <a:pt x="14985" y="18731"/>
                  </a:lnTo>
                  <a:lnTo>
                    <a:pt x="15081" y="18442"/>
                  </a:lnTo>
                  <a:lnTo>
                    <a:pt x="15177" y="18154"/>
                  </a:lnTo>
                  <a:lnTo>
                    <a:pt x="15273" y="17530"/>
                  </a:lnTo>
                  <a:lnTo>
                    <a:pt x="15273" y="16906"/>
                  </a:lnTo>
                  <a:lnTo>
                    <a:pt x="15177" y="16281"/>
                  </a:lnTo>
                  <a:lnTo>
                    <a:pt x="15033" y="15657"/>
                  </a:lnTo>
                  <a:lnTo>
                    <a:pt x="14888" y="15129"/>
                  </a:lnTo>
                  <a:lnTo>
                    <a:pt x="14696" y="14600"/>
                  </a:lnTo>
                  <a:lnTo>
                    <a:pt x="14504" y="14168"/>
                  </a:lnTo>
                  <a:lnTo>
                    <a:pt x="14168" y="13496"/>
                  </a:lnTo>
                  <a:lnTo>
                    <a:pt x="14024" y="13256"/>
                  </a:lnTo>
                  <a:lnTo>
                    <a:pt x="14024" y="13256"/>
                  </a:lnTo>
                  <a:lnTo>
                    <a:pt x="14360" y="13064"/>
                  </a:lnTo>
                  <a:lnTo>
                    <a:pt x="15033" y="12631"/>
                  </a:lnTo>
                  <a:lnTo>
                    <a:pt x="16858" y="11383"/>
                  </a:lnTo>
                  <a:lnTo>
                    <a:pt x="19451" y="9654"/>
                  </a:lnTo>
                  <a:lnTo>
                    <a:pt x="19451" y="9654"/>
                  </a:lnTo>
                  <a:lnTo>
                    <a:pt x="19451" y="10038"/>
                  </a:lnTo>
                  <a:lnTo>
                    <a:pt x="19355" y="10422"/>
                  </a:lnTo>
                  <a:lnTo>
                    <a:pt x="19163" y="10758"/>
                  </a:lnTo>
                  <a:lnTo>
                    <a:pt x="18875" y="11047"/>
                  </a:lnTo>
                  <a:lnTo>
                    <a:pt x="18586" y="11335"/>
                  </a:lnTo>
                  <a:lnTo>
                    <a:pt x="18250" y="11623"/>
                  </a:lnTo>
                  <a:lnTo>
                    <a:pt x="17866" y="11863"/>
                  </a:lnTo>
                  <a:lnTo>
                    <a:pt x="17434" y="12055"/>
                  </a:lnTo>
                  <a:lnTo>
                    <a:pt x="16665" y="12391"/>
                  </a:lnTo>
                  <a:lnTo>
                    <a:pt x="15993" y="12679"/>
                  </a:lnTo>
                  <a:lnTo>
                    <a:pt x="15273" y="12871"/>
                  </a:lnTo>
                  <a:lnTo>
                    <a:pt x="15273" y="12871"/>
                  </a:lnTo>
                  <a:lnTo>
                    <a:pt x="16473" y="13064"/>
                  </a:lnTo>
                  <a:lnTo>
                    <a:pt x="17482" y="13160"/>
                  </a:lnTo>
                  <a:lnTo>
                    <a:pt x="18394" y="13160"/>
                  </a:lnTo>
                  <a:lnTo>
                    <a:pt x="19211" y="13016"/>
                  </a:lnTo>
                  <a:lnTo>
                    <a:pt x="19931" y="12823"/>
                  </a:lnTo>
                  <a:lnTo>
                    <a:pt x="20555" y="12535"/>
                  </a:lnTo>
                  <a:lnTo>
                    <a:pt x="21084" y="12199"/>
                  </a:lnTo>
                  <a:lnTo>
                    <a:pt x="21516" y="11767"/>
                  </a:lnTo>
                  <a:lnTo>
                    <a:pt x="21900" y="11335"/>
                  </a:lnTo>
                  <a:lnTo>
                    <a:pt x="22188" y="10854"/>
                  </a:lnTo>
                  <a:lnTo>
                    <a:pt x="22428" y="10326"/>
                  </a:lnTo>
                  <a:lnTo>
                    <a:pt x="22573" y="9798"/>
                  </a:lnTo>
                  <a:lnTo>
                    <a:pt x="22717" y="9222"/>
                  </a:lnTo>
                  <a:lnTo>
                    <a:pt x="22813" y="8693"/>
                  </a:lnTo>
                  <a:lnTo>
                    <a:pt x="22861" y="8165"/>
                  </a:lnTo>
                  <a:lnTo>
                    <a:pt x="22861" y="7685"/>
                  </a:lnTo>
                  <a:lnTo>
                    <a:pt x="22861" y="7685"/>
                  </a:lnTo>
                  <a:lnTo>
                    <a:pt x="23965" y="7829"/>
                  </a:lnTo>
                  <a:lnTo>
                    <a:pt x="25022" y="8069"/>
                  </a:lnTo>
                  <a:lnTo>
                    <a:pt x="25550" y="8213"/>
                  </a:lnTo>
                  <a:lnTo>
                    <a:pt x="26078" y="8357"/>
                  </a:lnTo>
                  <a:lnTo>
                    <a:pt x="26511" y="8549"/>
                  </a:lnTo>
                  <a:lnTo>
                    <a:pt x="26943" y="8789"/>
                  </a:lnTo>
                  <a:lnTo>
                    <a:pt x="26943" y="8789"/>
                  </a:lnTo>
                  <a:lnTo>
                    <a:pt x="27567" y="9174"/>
                  </a:lnTo>
                  <a:lnTo>
                    <a:pt x="28143" y="9606"/>
                  </a:lnTo>
                  <a:lnTo>
                    <a:pt x="28624" y="10086"/>
                  </a:lnTo>
                  <a:lnTo>
                    <a:pt x="29056" y="10566"/>
                  </a:lnTo>
                  <a:lnTo>
                    <a:pt x="29392" y="11143"/>
                  </a:lnTo>
                  <a:lnTo>
                    <a:pt x="29728" y="11671"/>
                  </a:lnTo>
                  <a:lnTo>
                    <a:pt x="29968" y="12247"/>
                  </a:lnTo>
                  <a:lnTo>
                    <a:pt x="30161" y="12775"/>
                  </a:lnTo>
                  <a:lnTo>
                    <a:pt x="30353" y="13304"/>
                  </a:lnTo>
                  <a:lnTo>
                    <a:pt x="30497" y="13784"/>
                  </a:lnTo>
                  <a:lnTo>
                    <a:pt x="30641" y="14600"/>
                  </a:lnTo>
                  <a:lnTo>
                    <a:pt x="30737" y="15177"/>
                  </a:lnTo>
                  <a:lnTo>
                    <a:pt x="30737" y="15369"/>
                  </a:lnTo>
                  <a:lnTo>
                    <a:pt x="30737" y="15369"/>
                  </a:lnTo>
                  <a:lnTo>
                    <a:pt x="30977" y="14504"/>
                  </a:lnTo>
                  <a:lnTo>
                    <a:pt x="31121" y="13832"/>
                  </a:lnTo>
                  <a:lnTo>
                    <a:pt x="31265" y="13016"/>
                  </a:lnTo>
                  <a:lnTo>
                    <a:pt x="31409" y="12055"/>
                  </a:lnTo>
                  <a:lnTo>
                    <a:pt x="31457" y="10999"/>
                  </a:lnTo>
                  <a:lnTo>
                    <a:pt x="31457" y="9894"/>
                  </a:lnTo>
                  <a:lnTo>
                    <a:pt x="31361" y="8693"/>
                  </a:lnTo>
                  <a:lnTo>
                    <a:pt x="31313" y="8117"/>
                  </a:lnTo>
                  <a:lnTo>
                    <a:pt x="31169" y="7493"/>
                  </a:lnTo>
                  <a:lnTo>
                    <a:pt x="31025" y="6916"/>
                  </a:lnTo>
                  <a:lnTo>
                    <a:pt x="30833" y="6340"/>
                  </a:lnTo>
                  <a:lnTo>
                    <a:pt x="30593" y="5716"/>
                  </a:lnTo>
                  <a:lnTo>
                    <a:pt x="30305" y="5139"/>
                  </a:lnTo>
                  <a:lnTo>
                    <a:pt x="30016" y="4611"/>
                  </a:lnTo>
                  <a:lnTo>
                    <a:pt x="29632" y="4035"/>
                  </a:lnTo>
                  <a:lnTo>
                    <a:pt x="29200" y="3507"/>
                  </a:lnTo>
                  <a:lnTo>
                    <a:pt x="28720" y="3026"/>
                  </a:lnTo>
                  <a:lnTo>
                    <a:pt x="28191" y="2498"/>
                  </a:lnTo>
                  <a:lnTo>
                    <a:pt x="27615" y="2066"/>
                  </a:lnTo>
                  <a:lnTo>
                    <a:pt x="26943" y="1634"/>
                  </a:lnTo>
                  <a:lnTo>
                    <a:pt x="26222" y="1249"/>
                  </a:lnTo>
                  <a:lnTo>
                    <a:pt x="25406" y="865"/>
                  </a:lnTo>
                  <a:lnTo>
                    <a:pt x="24542" y="57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0" name="Google Shape;5480;p76"/>
            <p:cNvSpPr/>
            <p:nvPr/>
          </p:nvSpPr>
          <p:spPr>
            <a:xfrm>
              <a:off x="2365625" y="3774750"/>
              <a:ext cx="786450" cy="726400"/>
            </a:xfrm>
            <a:custGeom>
              <a:avLst/>
              <a:gdLst/>
              <a:ahLst/>
              <a:cxnLst/>
              <a:rect l="l" t="t" r="r" b="b"/>
              <a:pathLst>
                <a:path w="31458" h="29056" extrusionOk="0">
                  <a:moveTo>
                    <a:pt x="19451" y="1"/>
                  </a:moveTo>
                  <a:lnTo>
                    <a:pt x="18731" y="49"/>
                  </a:lnTo>
                  <a:lnTo>
                    <a:pt x="17962" y="97"/>
                  </a:lnTo>
                  <a:lnTo>
                    <a:pt x="17194" y="193"/>
                  </a:lnTo>
                  <a:lnTo>
                    <a:pt x="16473" y="337"/>
                  </a:lnTo>
                  <a:lnTo>
                    <a:pt x="15705" y="529"/>
                  </a:lnTo>
                  <a:lnTo>
                    <a:pt x="14985" y="769"/>
                  </a:lnTo>
                  <a:lnTo>
                    <a:pt x="14408" y="1009"/>
                  </a:lnTo>
                  <a:lnTo>
                    <a:pt x="13832" y="1249"/>
                  </a:lnTo>
                  <a:lnTo>
                    <a:pt x="12823" y="1826"/>
                  </a:lnTo>
                  <a:lnTo>
                    <a:pt x="11911" y="2450"/>
                  </a:lnTo>
                  <a:lnTo>
                    <a:pt x="11094" y="3074"/>
                  </a:lnTo>
                  <a:lnTo>
                    <a:pt x="10566" y="3411"/>
                  </a:lnTo>
                  <a:lnTo>
                    <a:pt x="10086" y="3795"/>
                  </a:lnTo>
                  <a:lnTo>
                    <a:pt x="9606" y="4227"/>
                  </a:lnTo>
                  <a:lnTo>
                    <a:pt x="9173" y="4659"/>
                  </a:lnTo>
                  <a:lnTo>
                    <a:pt x="8405" y="5572"/>
                  </a:lnTo>
                  <a:lnTo>
                    <a:pt x="7685" y="6532"/>
                  </a:lnTo>
                  <a:lnTo>
                    <a:pt x="7060" y="7541"/>
                  </a:lnTo>
                  <a:lnTo>
                    <a:pt x="6484" y="8549"/>
                  </a:lnTo>
                  <a:lnTo>
                    <a:pt x="6052" y="9510"/>
                  </a:lnTo>
                  <a:lnTo>
                    <a:pt x="5668" y="10470"/>
                  </a:lnTo>
                  <a:lnTo>
                    <a:pt x="5331" y="11383"/>
                  </a:lnTo>
                  <a:lnTo>
                    <a:pt x="5043" y="12247"/>
                  </a:lnTo>
                  <a:lnTo>
                    <a:pt x="4707" y="13736"/>
                  </a:lnTo>
                  <a:lnTo>
                    <a:pt x="4515" y="14696"/>
                  </a:lnTo>
                  <a:lnTo>
                    <a:pt x="4467" y="15081"/>
                  </a:lnTo>
                  <a:lnTo>
                    <a:pt x="4035" y="15273"/>
                  </a:lnTo>
                  <a:lnTo>
                    <a:pt x="3603" y="15561"/>
                  </a:lnTo>
                  <a:lnTo>
                    <a:pt x="3074" y="15897"/>
                  </a:lnTo>
                  <a:lnTo>
                    <a:pt x="2546" y="16329"/>
                  </a:lnTo>
                  <a:lnTo>
                    <a:pt x="2066" y="16762"/>
                  </a:lnTo>
                  <a:lnTo>
                    <a:pt x="1874" y="17050"/>
                  </a:lnTo>
                  <a:lnTo>
                    <a:pt x="1682" y="17290"/>
                  </a:lnTo>
                  <a:lnTo>
                    <a:pt x="1537" y="17578"/>
                  </a:lnTo>
                  <a:lnTo>
                    <a:pt x="1489" y="17866"/>
                  </a:lnTo>
                  <a:lnTo>
                    <a:pt x="1489" y="18106"/>
                  </a:lnTo>
                  <a:lnTo>
                    <a:pt x="1537" y="18394"/>
                  </a:lnTo>
                  <a:lnTo>
                    <a:pt x="1730" y="18635"/>
                  </a:lnTo>
                  <a:lnTo>
                    <a:pt x="1922" y="18875"/>
                  </a:lnTo>
                  <a:lnTo>
                    <a:pt x="2210" y="19067"/>
                  </a:lnTo>
                  <a:lnTo>
                    <a:pt x="2546" y="19307"/>
                  </a:lnTo>
                  <a:lnTo>
                    <a:pt x="3266" y="19739"/>
                  </a:lnTo>
                  <a:lnTo>
                    <a:pt x="4035" y="20171"/>
                  </a:lnTo>
                  <a:lnTo>
                    <a:pt x="4755" y="20652"/>
                  </a:lnTo>
                  <a:lnTo>
                    <a:pt x="5043" y="20892"/>
                  </a:lnTo>
                  <a:lnTo>
                    <a:pt x="5283" y="21180"/>
                  </a:lnTo>
                  <a:lnTo>
                    <a:pt x="5476" y="21468"/>
                  </a:lnTo>
                  <a:lnTo>
                    <a:pt x="5620" y="21756"/>
                  </a:lnTo>
                  <a:lnTo>
                    <a:pt x="5668" y="21900"/>
                  </a:lnTo>
                  <a:lnTo>
                    <a:pt x="5620" y="22044"/>
                  </a:lnTo>
                  <a:lnTo>
                    <a:pt x="5620" y="22140"/>
                  </a:lnTo>
                  <a:lnTo>
                    <a:pt x="5524" y="22284"/>
                  </a:lnTo>
                  <a:lnTo>
                    <a:pt x="5331" y="22477"/>
                  </a:lnTo>
                  <a:lnTo>
                    <a:pt x="5043" y="22621"/>
                  </a:lnTo>
                  <a:lnTo>
                    <a:pt x="4707" y="22765"/>
                  </a:lnTo>
                  <a:lnTo>
                    <a:pt x="4275" y="22861"/>
                  </a:lnTo>
                  <a:lnTo>
                    <a:pt x="3314" y="23053"/>
                  </a:lnTo>
                  <a:lnTo>
                    <a:pt x="2306" y="23293"/>
                  </a:lnTo>
                  <a:lnTo>
                    <a:pt x="1778" y="23437"/>
                  </a:lnTo>
                  <a:lnTo>
                    <a:pt x="1345" y="23581"/>
                  </a:lnTo>
                  <a:lnTo>
                    <a:pt x="913" y="23821"/>
                  </a:lnTo>
                  <a:lnTo>
                    <a:pt x="577" y="24061"/>
                  </a:lnTo>
                  <a:lnTo>
                    <a:pt x="289" y="24350"/>
                  </a:lnTo>
                  <a:lnTo>
                    <a:pt x="193" y="24542"/>
                  </a:lnTo>
                  <a:lnTo>
                    <a:pt x="145" y="24734"/>
                  </a:lnTo>
                  <a:lnTo>
                    <a:pt x="49" y="25118"/>
                  </a:lnTo>
                  <a:lnTo>
                    <a:pt x="1" y="25502"/>
                  </a:lnTo>
                  <a:lnTo>
                    <a:pt x="49" y="25886"/>
                  </a:lnTo>
                  <a:lnTo>
                    <a:pt x="145" y="26271"/>
                  </a:lnTo>
                  <a:lnTo>
                    <a:pt x="289" y="26655"/>
                  </a:lnTo>
                  <a:lnTo>
                    <a:pt x="433" y="27039"/>
                  </a:lnTo>
                  <a:lnTo>
                    <a:pt x="817" y="27663"/>
                  </a:lnTo>
                  <a:lnTo>
                    <a:pt x="1249" y="28240"/>
                  </a:lnTo>
                  <a:lnTo>
                    <a:pt x="1682" y="28672"/>
                  </a:lnTo>
                  <a:lnTo>
                    <a:pt x="2066" y="29056"/>
                  </a:lnTo>
                  <a:lnTo>
                    <a:pt x="8837" y="27135"/>
                  </a:lnTo>
                  <a:lnTo>
                    <a:pt x="9462" y="27423"/>
                  </a:lnTo>
                  <a:lnTo>
                    <a:pt x="10134" y="27663"/>
                  </a:lnTo>
                  <a:lnTo>
                    <a:pt x="10806" y="27807"/>
                  </a:lnTo>
                  <a:lnTo>
                    <a:pt x="11479" y="27855"/>
                  </a:lnTo>
                  <a:lnTo>
                    <a:pt x="12151" y="27903"/>
                  </a:lnTo>
                  <a:lnTo>
                    <a:pt x="12775" y="27855"/>
                  </a:lnTo>
                  <a:lnTo>
                    <a:pt x="13448" y="27711"/>
                  </a:lnTo>
                  <a:lnTo>
                    <a:pt x="14024" y="27567"/>
                  </a:lnTo>
                  <a:lnTo>
                    <a:pt x="14648" y="27327"/>
                  </a:lnTo>
                  <a:lnTo>
                    <a:pt x="15177" y="27039"/>
                  </a:lnTo>
                  <a:lnTo>
                    <a:pt x="15705" y="26703"/>
                  </a:lnTo>
                  <a:lnTo>
                    <a:pt x="16137" y="26319"/>
                  </a:lnTo>
                  <a:lnTo>
                    <a:pt x="16521" y="25886"/>
                  </a:lnTo>
                  <a:lnTo>
                    <a:pt x="16858" y="25406"/>
                  </a:lnTo>
                  <a:lnTo>
                    <a:pt x="17146" y="24878"/>
                  </a:lnTo>
                  <a:lnTo>
                    <a:pt x="17338" y="24350"/>
                  </a:lnTo>
                  <a:lnTo>
                    <a:pt x="17386" y="24061"/>
                  </a:lnTo>
                  <a:lnTo>
                    <a:pt x="17386" y="23773"/>
                  </a:lnTo>
                  <a:lnTo>
                    <a:pt x="17386" y="23533"/>
                  </a:lnTo>
                  <a:lnTo>
                    <a:pt x="17338" y="23293"/>
                  </a:lnTo>
                  <a:lnTo>
                    <a:pt x="17290" y="23053"/>
                  </a:lnTo>
                  <a:lnTo>
                    <a:pt x="17194" y="22861"/>
                  </a:lnTo>
                  <a:lnTo>
                    <a:pt x="16906" y="22429"/>
                  </a:lnTo>
                  <a:lnTo>
                    <a:pt x="16617" y="22092"/>
                  </a:lnTo>
                  <a:lnTo>
                    <a:pt x="16233" y="21804"/>
                  </a:lnTo>
                  <a:lnTo>
                    <a:pt x="15801" y="21564"/>
                  </a:lnTo>
                  <a:lnTo>
                    <a:pt x="15321" y="21324"/>
                  </a:lnTo>
                  <a:lnTo>
                    <a:pt x="14840" y="21132"/>
                  </a:lnTo>
                  <a:lnTo>
                    <a:pt x="14408" y="20988"/>
                  </a:lnTo>
                  <a:lnTo>
                    <a:pt x="13592" y="20796"/>
                  </a:lnTo>
                  <a:lnTo>
                    <a:pt x="12967" y="20700"/>
                  </a:lnTo>
                  <a:lnTo>
                    <a:pt x="12727" y="20652"/>
                  </a:lnTo>
                  <a:lnTo>
                    <a:pt x="13160" y="20459"/>
                  </a:lnTo>
                  <a:lnTo>
                    <a:pt x="13544" y="20267"/>
                  </a:lnTo>
                  <a:lnTo>
                    <a:pt x="13880" y="20075"/>
                  </a:lnTo>
                  <a:lnTo>
                    <a:pt x="14168" y="19835"/>
                  </a:lnTo>
                  <a:lnTo>
                    <a:pt x="14456" y="19547"/>
                  </a:lnTo>
                  <a:lnTo>
                    <a:pt x="14648" y="19307"/>
                  </a:lnTo>
                  <a:lnTo>
                    <a:pt x="14840" y="19019"/>
                  </a:lnTo>
                  <a:lnTo>
                    <a:pt x="14985" y="18731"/>
                  </a:lnTo>
                  <a:lnTo>
                    <a:pt x="15081" y="18442"/>
                  </a:lnTo>
                  <a:lnTo>
                    <a:pt x="15177" y="18154"/>
                  </a:lnTo>
                  <a:lnTo>
                    <a:pt x="15273" y="17530"/>
                  </a:lnTo>
                  <a:lnTo>
                    <a:pt x="15273" y="16906"/>
                  </a:lnTo>
                  <a:lnTo>
                    <a:pt x="15177" y="16281"/>
                  </a:lnTo>
                  <a:lnTo>
                    <a:pt x="15033" y="15657"/>
                  </a:lnTo>
                  <a:lnTo>
                    <a:pt x="14888" y="15129"/>
                  </a:lnTo>
                  <a:lnTo>
                    <a:pt x="14696" y="14600"/>
                  </a:lnTo>
                  <a:lnTo>
                    <a:pt x="14504" y="14168"/>
                  </a:lnTo>
                  <a:lnTo>
                    <a:pt x="14168" y="13496"/>
                  </a:lnTo>
                  <a:lnTo>
                    <a:pt x="14024" y="13256"/>
                  </a:lnTo>
                  <a:lnTo>
                    <a:pt x="14360" y="13064"/>
                  </a:lnTo>
                  <a:lnTo>
                    <a:pt x="15033" y="12631"/>
                  </a:lnTo>
                  <a:lnTo>
                    <a:pt x="16858" y="11383"/>
                  </a:lnTo>
                  <a:lnTo>
                    <a:pt x="19451" y="9654"/>
                  </a:lnTo>
                  <a:lnTo>
                    <a:pt x="19451" y="10038"/>
                  </a:lnTo>
                  <a:lnTo>
                    <a:pt x="19355" y="10422"/>
                  </a:lnTo>
                  <a:lnTo>
                    <a:pt x="19163" y="10758"/>
                  </a:lnTo>
                  <a:lnTo>
                    <a:pt x="18875" y="11047"/>
                  </a:lnTo>
                  <a:lnTo>
                    <a:pt x="18586" y="11335"/>
                  </a:lnTo>
                  <a:lnTo>
                    <a:pt x="18250" y="11623"/>
                  </a:lnTo>
                  <a:lnTo>
                    <a:pt x="17866" y="11863"/>
                  </a:lnTo>
                  <a:lnTo>
                    <a:pt x="17434" y="12055"/>
                  </a:lnTo>
                  <a:lnTo>
                    <a:pt x="16665" y="12391"/>
                  </a:lnTo>
                  <a:lnTo>
                    <a:pt x="15993" y="12679"/>
                  </a:lnTo>
                  <a:lnTo>
                    <a:pt x="15273" y="12871"/>
                  </a:lnTo>
                  <a:lnTo>
                    <a:pt x="16473" y="13064"/>
                  </a:lnTo>
                  <a:lnTo>
                    <a:pt x="17482" y="13160"/>
                  </a:lnTo>
                  <a:lnTo>
                    <a:pt x="18394" y="13160"/>
                  </a:lnTo>
                  <a:lnTo>
                    <a:pt x="19211" y="13016"/>
                  </a:lnTo>
                  <a:lnTo>
                    <a:pt x="19931" y="12823"/>
                  </a:lnTo>
                  <a:lnTo>
                    <a:pt x="20555" y="12535"/>
                  </a:lnTo>
                  <a:lnTo>
                    <a:pt x="21084" y="12199"/>
                  </a:lnTo>
                  <a:lnTo>
                    <a:pt x="21516" y="11767"/>
                  </a:lnTo>
                  <a:lnTo>
                    <a:pt x="21900" y="11335"/>
                  </a:lnTo>
                  <a:lnTo>
                    <a:pt x="22188" y="10854"/>
                  </a:lnTo>
                  <a:lnTo>
                    <a:pt x="22428" y="10326"/>
                  </a:lnTo>
                  <a:lnTo>
                    <a:pt x="22573" y="9798"/>
                  </a:lnTo>
                  <a:lnTo>
                    <a:pt x="22717" y="9222"/>
                  </a:lnTo>
                  <a:lnTo>
                    <a:pt x="22813" y="8693"/>
                  </a:lnTo>
                  <a:lnTo>
                    <a:pt x="22861" y="8165"/>
                  </a:lnTo>
                  <a:lnTo>
                    <a:pt x="22861" y="7685"/>
                  </a:lnTo>
                  <a:lnTo>
                    <a:pt x="23965" y="7829"/>
                  </a:lnTo>
                  <a:lnTo>
                    <a:pt x="25022" y="8069"/>
                  </a:lnTo>
                  <a:lnTo>
                    <a:pt x="25550" y="8213"/>
                  </a:lnTo>
                  <a:lnTo>
                    <a:pt x="26078" y="8357"/>
                  </a:lnTo>
                  <a:lnTo>
                    <a:pt x="26511" y="8549"/>
                  </a:lnTo>
                  <a:lnTo>
                    <a:pt x="26943" y="8789"/>
                  </a:lnTo>
                  <a:lnTo>
                    <a:pt x="27567" y="9174"/>
                  </a:lnTo>
                  <a:lnTo>
                    <a:pt x="28143" y="9606"/>
                  </a:lnTo>
                  <a:lnTo>
                    <a:pt x="28624" y="10086"/>
                  </a:lnTo>
                  <a:lnTo>
                    <a:pt x="29056" y="10566"/>
                  </a:lnTo>
                  <a:lnTo>
                    <a:pt x="29392" y="11143"/>
                  </a:lnTo>
                  <a:lnTo>
                    <a:pt x="29728" y="11671"/>
                  </a:lnTo>
                  <a:lnTo>
                    <a:pt x="29968" y="12247"/>
                  </a:lnTo>
                  <a:lnTo>
                    <a:pt x="30161" y="12775"/>
                  </a:lnTo>
                  <a:lnTo>
                    <a:pt x="30353" y="13304"/>
                  </a:lnTo>
                  <a:lnTo>
                    <a:pt x="30497" y="13784"/>
                  </a:lnTo>
                  <a:lnTo>
                    <a:pt x="30641" y="14600"/>
                  </a:lnTo>
                  <a:lnTo>
                    <a:pt x="30737" y="15177"/>
                  </a:lnTo>
                  <a:lnTo>
                    <a:pt x="30737" y="15369"/>
                  </a:lnTo>
                  <a:lnTo>
                    <a:pt x="30977" y="14504"/>
                  </a:lnTo>
                  <a:lnTo>
                    <a:pt x="31121" y="13832"/>
                  </a:lnTo>
                  <a:lnTo>
                    <a:pt x="31265" y="13016"/>
                  </a:lnTo>
                  <a:lnTo>
                    <a:pt x="31409" y="12055"/>
                  </a:lnTo>
                  <a:lnTo>
                    <a:pt x="31457" y="10999"/>
                  </a:lnTo>
                  <a:lnTo>
                    <a:pt x="31457" y="9894"/>
                  </a:lnTo>
                  <a:lnTo>
                    <a:pt x="31361" y="8693"/>
                  </a:lnTo>
                  <a:lnTo>
                    <a:pt x="31313" y="8117"/>
                  </a:lnTo>
                  <a:lnTo>
                    <a:pt x="31169" y="7493"/>
                  </a:lnTo>
                  <a:lnTo>
                    <a:pt x="31025" y="6916"/>
                  </a:lnTo>
                  <a:lnTo>
                    <a:pt x="30833" y="6340"/>
                  </a:lnTo>
                  <a:lnTo>
                    <a:pt x="30593" y="5716"/>
                  </a:lnTo>
                  <a:lnTo>
                    <a:pt x="30305" y="5139"/>
                  </a:lnTo>
                  <a:lnTo>
                    <a:pt x="30016" y="4611"/>
                  </a:lnTo>
                  <a:lnTo>
                    <a:pt x="29632" y="4035"/>
                  </a:lnTo>
                  <a:lnTo>
                    <a:pt x="29200" y="3507"/>
                  </a:lnTo>
                  <a:lnTo>
                    <a:pt x="28720" y="3026"/>
                  </a:lnTo>
                  <a:lnTo>
                    <a:pt x="28191" y="2498"/>
                  </a:lnTo>
                  <a:lnTo>
                    <a:pt x="27615" y="2066"/>
                  </a:lnTo>
                  <a:lnTo>
                    <a:pt x="26943" y="1634"/>
                  </a:lnTo>
                  <a:lnTo>
                    <a:pt x="26222" y="1249"/>
                  </a:lnTo>
                  <a:lnTo>
                    <a:pt x="25406" y="865"/>
                  </a:lnTo>
                  <a:lnTo>
                    <a:pt x="24542" y="577"/>
                  </a:lnTo>
                  <a:lnTo>
                    <a:pt x="24061" y="433"/>
                  </a:lnTo>
                  <a:lnTo>
                    <a:pt x="23245" y="289"/>
                  </a:lnTo>
                  <a:lnTo>
                    <a:pt x="22140" y="145"/>
                  </a:lnTo>
                  <a:lnTo>
                    <a:pt x="20892" y="49"/>
                  </a:lnTo>
                  <a:lnTo>
                    <a:pt x="1945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1" name="Google Shape;5481;p76"/>
            <p:cNvSpPr/>
            <p:nvPr/>
          </p:nvSpPr>
          <p:spPr>
            <a:xfrm>
              <a:off x="2365625" y="3774750"/>
              <a:ext cx="786450" cy="726400"/>
            </a:xfrm>
            <a:custGeom>
              <a:avLst/>
              <a:gdLst/>
              <a:ahLst/>
              <a:cxnLst/>
              <a:rect l="l" t="t" r="r" b="b"/>
              <a:pathLst>
                <a:path w="31458" h="29056" fill="none" extrusionOk="0">
                  <a:moveTo>
                    <a:pt x="24542" y="577"/>
                  </a:moveTo>
                  <a:lnTo>
                    <a:pt x="24542" y="577"/>
                  </a:lnTo>
                  <a:lnTo>
                    <a:pt x="24061" y="433"/>
                  </a:lnTo>
                  <a:lnTo>
                    <a:pt x="23245" y="289"/>
                  </a:lnTo>
                  <a:lnTo>
                    <a:pt x="22140" y="145"/>
                  </a:lnTo>
                  <a:lnTo>
                    <a:pt x="20892" y="49"/>
                  </a:lnTo>
                  <a:lnTo>
                    <a:pt x="19451" y="1"/>
                  </a:lnTo>
                  <a:lnTo>
                    <a:pt x="18731" y="49"/>
                  </a:lnTo>
                  <a:lnTo>
                    <a:pt x="17962" y="97"/>
                  </a:lnTo>
                  <a:lnTo>
                    <a:pt x="17194" y="193"/>
                  </a:lnTo>
                  <a:lnTo>
                    <a:pt x="16473" y="337"/>
                  </a:lnTo>
                  <a:lnTo>
                    <a:pt x="15705" y="529"/>
                  </a:lnTo>
                  <a:lnTo>
                    <a:pt x="14985" y="769"/>
                  </a:lnTo>
                  <a:lnTo>
                    <a:pt x="14985" y="769"/>
                  </a:lnTo>
                  <a:lnTo>
                    <a:pt x="14408" y="1009"/>
                  </a:lnTo>
                  <a:lnTo>
                    <a:pt x="13832" y="1249"/>
                  </a:lnTo>
                  <a:lnTo>
                    <a:pt x="12823" y="1826"/>
                  </a:lnTo>
                  <a:lnTo>
                    <a:pt x="11911" y="2450"/>
                  </a:lnTo>
                  <a:lnTo>
                    <a:pt x="11094" y="3074"/>
                  </a:lnTo>
                  <a:lnTo>
                    <a:pt x="11094" y="3074"/>
                  </a:lnTo>
                  <a:lnTo>
                    <a:pt x="10566" y="3411"/>
                  </a:lnTo>
                  <a:lnTo>
                    <a:pt x="10086" y="3795"/>
                  </a:lnTo>
                  <a:lnTo>
                    <a:pt x="9606" y="4227"/>
                  </a:lnTo>
                  <a:lnTo>
                    <a:pt x="9173" y="4659"/>
                  </a:lnTo>
                  <a:lnTo>
                    <a:pt x="8405" y="5572"/>
                  </a:lnTo>
                  <a:lnTo>
                    <a:pt x="7685" y="6532"/>
                  </a:lnTo>
                  <a:lnTo>
                    <a:pt x="7060" y="7541"/>
                  </a:lnTo>
                  <a:lnTo>
                    <a:pt x="6484" y="8549"/>
                  </a:lnTo>
                  <a:lnTo>
                    <a:pt x="6052" y="9510"/>
                  </a:lnTo>
                  <a:lnTo>
                    <a:pt x="5668" y="10470"/>
                  </a:lnTo>
                  <a:lnTo>
                    <a:pt x="5331" y="11383"/>
                  </a:lnTo>
                  <a:lnTo>
                    <a:pt x="5043" y="12247"/>
                  </a:lnTo>
                  <a:lnTo>
                    <a:pt x="4707" y="13736"/>
                  </a:lnTo>
                  <a:lnTo>
                    <a:pt x="4515" y="14696"/>
                  </a:lnTo>
                  <a:lnTo>
                    <a:pt x="4467" y="15081"/>
                  </a:lnTo>
                  <a:lnTo>
                    <a:pt x="4467" y="15081"/>
                  </a:lnTo>
                  <a:lnTo>
                    <a:pt x="4035" y="15273"/>
                  </a:lnTo>
                  <a:lnTo>
                    <a:pt x="3603" y="15561"/>
                  </a:lnTo>
                  <a:lnTo>
                    <a:pt x="3074" y="15897"/>
                  </a:lnTo>
                  <a:lnTo>
                    <a:pt x="2546" y="16329"/>
                  </a:lnTo>
                  <a:lnTo>
                    <a:pt x="2066" y="16762"/>
                  </a:lnTo>
                  <a:lnTo>
                    <a:pt x="1874" y="17050"/>
                  </a:lnTo>
                  <a:lnTo>
                    <a:pt x="1682" y="17290"/>
                  </a:lnTo>
                  <a:lnTo>
                    <a:pt x="1537" y="17578"/>
                  </a:lnTo>
                  <a:lnTo>
                    <a:pt x="1489" y="17866"/>
                  </a:lnTo>
                  <a:lnTo>
                    <a:pt x="1489" y="17866"/>
                  </a:lnTo>
                  <a:lnTo>
                    <a:pt x="1489" y="18106"/>
                  </a:lnTo>
                  <a:lnTo>
                    <a:pt x="1537" y="18394"/>
                  </a:lnTo>
                  <a:lnTo>
                    <a:pt x="1730" y="18635"/>
                  </a:lnTo>
                  <a:lnTo>
                    <a:pt x="1922" y="18875"/>
                  </a:lnTo>
                  <a:lnTo>
                    <a:pt x="2210" y="19067"/>
                  </a:lnTo>
                  <a:lnTo>
                    <a:pt x="2546" y="19307"/>
                  </a:lnTo>
                  <a:lnTo>
                    <a:pt x="3266" y="19739"/>
                  </a:lnTo>
                  <a:lnTo>
                    <a:pt x="4035" y="20171"/>
                  </a:lnTo>
                  <a:lnTo>
                    <a:pt x="4755" y="20652"/>
                  </a:lnTo>
                  <a:lnTo>
                    <a:pt x="5043" y="20892"/>
                  </a:lnTo>
                  <a:lnTo>
                    <a:pt x="5283" y="21180"/>
                  </a:lnTo>
                  <a:lnTo>
                    <a:pt x="5476" y="21468"/>
                  </a:lnTo>
                  <a:lnTo>
                    <a:pt x="5620" y="21756"/>
                  </a:lnTo>
                  <a:lnTo>
                    <a:pt x="5620" y="21756"/>
                  </a:lnTo>
                  <a:lnTo>
                    <a:pt x="5668" y="21900"/>
                  </a:lnTo>
                  <a:lnTo>
                    <a:pt x="5620" y="22044"/>
                  </a:lnTo>
                  <a:lnTo>
                    <a:pt x="5620" y="22140"/>
                  </a:lnTo>
                  <a:lnTo>
                    <a:pt x="5524" y="22284"/>
                  </a:lnTo>
                  <a:lnTo>
                    <a:pt x="5331" y="22477"/>
                  </a:lnTo>
                  <a:lnTo>
                    <a:pt x="5043" y="22621"/>
                  </a:lnTo>
                  <a:lnTo>
                    <a:pt x="4707" y="22765"/>
                  </a:lnTo>
                  <a:lnTo>
                    <a:pt x="4275" y="22861"/>
                  </a:lnTo>
                  <a:lnTo>
                    <a:pt x="3314" y="23053"/>
                  </a:lnTo>
                  <a:lnTo>
                    <a:pt x="2306" y="23293"/>
                  </a:lnTo>
                  <a:lnTo>
                    <a:pt x="1778" y="23437"/>
                  </a:lnTo>
                  <a:lnTo>
                    <a:pt x="1345" y="23581"/>
                  </a:lnTo>
                  <a:lnTo>
                    <a:pt x="913" y="23821"/>
                  </a:lnTo>
                  <a:lnTo>
                    <a:pt x="577" y="24061"/>
                  </a:lnTo>
                  <a:lnTo>
                    <a:pt x="289" y="24350"/>
                  </a:lnTo>
                  <a:lnTo>
                    <a:pt x="193" y="24542"/>
                  </a:lnTo>
                  <a:lnTo>
                    <a:pt x="145" y="24734"/>
                  </a:lnTo>
                  <a:lnTo>
                    <a:pt x="145" y="24734"/>
                  </a:lnTo>
                  <a:lnTo>
                    <a:pt x="49" y="25118"/>
                  </a:lnTo>
                  <a:lnTo>
                    <a:pt x="1" y="25502"/>
                  </a:lnTo>
                  <a:lnTo>
                    <a:pt x="49" y="25886"/>
                  </a:lnTo>
                  <a:lnTo>
                    <a:pt x="145" y="26271"/>
                  </a:lnTo>
                  <a:lnTo>
                    <a:pt x="289" y="26655"/>
                  </a:lnTo>
                  <a:lnTo>
                    <a:pt x="433" y="27039"/>
                  </a:lnTo>
                  <a:lnTo>
                    <a:pt x="817" y="27663"/>
                  </a:lnTo>
                  <a:lnTo>
                    <a:pt x="1249" y="28240"/>
                  </a:lnTo>
                  <a:lnTo>
                    <a:pt x="1682" y="28672"/>
                  </a:lnTo>
                  <a:lnTo>
                    <a:pt x="2066" y="29056"/>
                  </a:lnTo>
                  <a:lnTo>
                    <a:pt x="8837" y="27135"/>
                  </a:lnTo>
                  <a:lnTo>
                    <a:pt x="8837" y="27135"/>
                  </a:lnTo>
                  <a:lnTo>
                    <a:pt x="9462" y="27423"/>
                  </a:lnTo>
                  <a:lnTo>
                    <a:pt x="10134" y="27663"/>
                  </a:lnTo>
                  <a:lnTo>
                    <a:pt x="10806" y="27807"/>
                  </a:lnTo>
                  <a:lnTo>
                    <a:pt x="11479" y="27855"/>
                  </a:lnTo>
                  <a:lnTo>
                    <a:pt x="12151" y="27903"/>
                  </a:lnTo>
                  <a:lnTo>
                    <a:pt x="12775" y="27855"/>
                  </a:lnTo>
                  <a:lnTo>
                    <a:pt x="13448" y="27711"/>
                  </a:lnTo>
                  <a:lnTo>
                    <a:pt x="14024" y="27567"/>
                  </a:lnTo>
                  <a:lnTo>
                    <a:pt x="14648" y="27327"/>
                  </a:lnTo>
                  <a:lnTo>
                    <a:pt x="15177" y="27039"/>
                  </a:lnTo>
                  <a:lnTo>
                    <a:pt x="15705" y="26703"/>
                  </a:lnTo>
                  <a:lnTo>
                    <a:pt x="16137" y="26319"/>
                  </a:lnTo>
                  <a:lnTo>
                    <a:pt x="16521" y="25886"/>
                  </a:lnTo>
                  <a:lnTo>
                    <a:pt x="16858" y="25406"/>
                  </a:lnTo>
                  <a:lnTo>
                    <a:pt x="17146" y="24878"/>
                  </a:lnTo>
                  <a:lnTo>
                    <a:pt x="17338" y="24350"/>
                  </a:lnTo>
                  <a:lnTo>
                    <a:pt x="17338" y="24350"/>
                  </a:lnTo>
                  <a:lnTo>
                    <a:pt x="17386" y="24061"/>
                  </a:lnTo>
                  <a:lnTo>
                    <a:pt x="17386" y="23773"/>
                  </a:lnTo>
                  <a:lnTo>
                    <a:pt x="17386" y="23533"/>
                  </a:lnTo>
                  <a:lnTo>
                    <a:pt x="17338" y="23293"/>
                  </a:lnTo>
                  <a:lnTo>
                    <a:pt x="17290" y="23053"/>
                  </a:lnTo>
                  <a:lnTo>
                    <a:pt x="17194" y="22861"/>
                  </a:lnTo>
                  <a:lnTo>
                    <a:pt x="16906" y="22429"/>
                  </a:lnTo>
                  <a:lnTo>
                    <a:pt x="16617" y="22092"/>
                  </a:lnTo>
                  <a:lnTo>
                    <a:pt x="16233" y="21804"/>
                  </a:lnTo>
                  <a:lnTo>
                    <a:pt x="15801" y="21564"/>
                  </a:lnTo>
                  <a:lnTo>
                    <a:pt x="15321" y="21324"/>
                  </a:lnTo>
                  <a:lnTo>
                    <a:pt x="14840" y="21132"/>
                  </a:lnTo>
                  <a:lnTo>
                    <a:pt x="14408" y="20988"/>
                  </a:lnTo>
                  <a:lnTo>
                    <a:pt x="13592" y="20796"/>
                  </a:lnTo>
                  <a:lnTo>
                    <a:pt x="12967" y="20700"/>
                  </a:lnTo>
                  <a:lnTo>
                    <a:pt x="12727" y="20652"/>
                  </a:lnTo>
                  <a:lnTo>
                    <a:pt x="12727" y="20652"/>
                  </a:lnTo>
                  <a:lnTo>
                    <a:pt x="13160" y="20459"/>
                  </a:lnTo>
                  <a:lnTo>
                    <a:pt x="13544" y="20267"/>
                  </a:lnTo>
                  <a:lnTo>
                    <a:pt x="13880" y="20075"/>
                  </a:lnTo>
                  <a:lnTo>
                    <a:pt x="14168" y="19835"/>
                  </a:lnTo>
                  <a:lnTo>
                    <a:pt x="14456" y="19547"/>
                  </a:lnTo>
                  <a:lnTo>
                    <a:pt x="14648" y="19307"/>
                  </a:lnTo>
                  <a:lnTo>
                    <a:pt x="14840" y="19019"/>
                  </a:lnTo>
                  <a:lnTo>
                    <a:pt x="14985" y="18731"/>
                  </a:lnTo>
                  <a:lnTo>
                    <a:pt x="15081" y="18442"/>
                  </a:lnTo>
                  <a:lnTo>
                    <a:pt x="15177" y="18154"/>
                  </a:lnTo>
                  <a:lnTo>
                    <a:pt x="15273" y="17530"/>
                  </a:lnTo>
                  <a:lnTo>
                    <a:pt x="15273" y="16906"/>
                  </a:lnTo>
                  <a:lnTo>
                    <a:pt x="15177" y="16281"/>
                  </a:lnTo>
                  <a:lnTo>
                    <a:pt x="15033" y="15657"/>
                  </a:lnTo>
                  <a:lnTo>
                    <a:pt x="14888" y="15129"/>
                  </a:lnTo>
                  <a:lnTo>
                    <a:pt x="14696" y="14600"/>
                  </a:lnTo>
                  <a:lnTo>
                    <a:pt x="14504" y="14168"/>
                  </a:lnTo>
                  <a:lnTo>
                    <a:pt x="14168" y="13496"/>
                  </a:lnTo>
                  <a:lnTo>
                    <a:pt x="14024" y="13256"/>
                  </a:lnTo>
                  <a:lnTo>
                    <a:pt x="14024" y="13256"/>
                  </a:lnTo>
                  <a:lnTo>
                    <a:pt x="14360" y="13064"/>
                  </a:lnTo>
                  <a:lnTo>
                    <a:pt x="15033" y="12631"/>
                  </a:lnTo>
                  <a:lnTo>
                    <a:pt x="16858" y="11383"/>
                  </a:lnTo>
                  <a:lnTo>
                    <a:pt x="19451" y="9654"/>
                  </a:lnTo>
                  <a:lnTo>
                    <a:pt x="19451" y="9654"/>
                  </a:lnTo>
                  <a:lnTo>
                    <a:pt x="19451" y="10038"/>
                  </a:lnTo>
                  <a:lnTo>
                    <a:pt x="19355" y="10422"/>
                  </a:lnTo>
                  <a:lnTo>
                    <a:pt x="19163" y="10758"/>
                  </a:lnTo>
                  <a:lnTo>
                    <a:pt x="18875" y="11047"/>
                  </a:lnTo>
                  <a:lnTo>
                    <a:pt x="18586" y="11335"/>
                  </a:lnTo>
                  <a:lnTo>
                    <a:pt x="18250" y="11623"/>
                  </a:lnTo>
                  <a:lnTo>
                    <a:pt x="17866" y="11863"/>
                  </a:lnTo>
                  <a:lnTo>
                    <a:pt x="17434" y="12055"/>
                  </a:lnTo>
                  <a:lnTo>
                    <a:pt x="16665" y="12391"/>
                  </a:lnTo>
                  <a:lnTo>
                    <a:pt x="15993" y="12679"/>
                  </a:lnTo>
                  <a:lnTo>
                    <a:pt x="15273" y="12871"/>
                  </a:lnTo>
                  <a:lnTo>
                    <a:pt x="15273" y="12871"/>
                  </a:lnTo>
                  <a:lnTo>
                    <a:pt x="16473" y="13064"/>
                  </a:lnTo>
                  <a:lnTo>
                    <a:pt x="17482" y="13160"/>
                  </a:lnTo>
                  <a:lnTo>
                    <a:pt x="18394" y="13160"/>
                  </a:lnTo>
                  <a:lnTo>
                    <a:pt x="19211" y="13016"/>
                  </a:lnTo>
                  <a:lnTo>
                    <a:pt x="19931" y="12823"/>
                  </a:lnTo>
                  <a:lnTo>
                    <a:pt x="20555" y="12535"/>
                  </a:lnTo>
                  <a:lnTo>
                    <a:pt x="21084" y="12199"/>
                  </a:lnTo>
                  <a:lnTo>
                    <a:pt x="21516" y="11767"/>
                  </a:lnTo>
                  <a:lnTo>
                    <a:pt x="21900" y="11335"/>
                  </a:lnTo>
                  <a:lnTo>
                    <a:pt x="22188" y="10854"/>
                  </a:lnTo>
                  <a:lnTo>
                    <a:pt x="22428" y="10326"/>
                  </a:lnTo>
                  <a:lnTo>
                    <a:pt x="22573" y="9798"/>
                  </a:lnTo>
                  <a:lnTo>
                    <a:pt x="22717" y="9222"/>
                  </a:lnTo>
                  <a:lnTo>
                    <a:pt x="22813" y="8693"/>
                  </a:lnTo>
                  <a:lnTo>
                    <a:pt x="22861" y="8165"/>
                  </a:lnTo>
                  <a:lnTo>
                    <a:pt x="22861" y="7685"/>
                  </a:lnTo>
                  <a:lnTo>
                    <a:pt x="22861" y="7685"/>
                  </a:lnTo>
                  <a:lnTo>
                    <a:pt x="23965" y="7829"/>
                  </a:lnTo>
                  <a:lnTo>
                    <a:pt x="25022" y="8069"/>
                  </a:lnTo>
                  <a:lnTo>
                    <a:pt x="25550" y="8213"/>
                  </a:lnTo>
                  <a:lnTo>
                    <a:pt x="26078" y="8357"/>
                  </a:lnTo>
                  <a:lnTo>
                    <a:pt x="26511" y="8549"/>
                  </a:lnTo>
                  <a:lnTo>
                    <a:pt x="26943" y="8789"/>
                  </a:lnTo>
                  <a:lnTo>
                    <a:pt x="26943" y="8789"/>
                  </a:lnTo>
                  <a:lnTo>
                    <a:pt x="27567" y="9174"/>
                  </a:lnTo>
                  <a:lnTo>
                    <a:pt x="28143" y="9606"/>
                  </a:lnTo>
                  <a:lnTo>
                    <a:pt x="28624" y="10086"/>
                  </a:lnTo>
                  <a:lnTo>
                    <a:pt x="29056" y="10566"/>
                  </a:lnTo>
                  <a:lnTo>
                    <a:pt x="29392" y="11143"/>
                  </a:lnTo>
                  <a:lnTo>
                    <a:pt x="29728" y="11671"/>
                  </a:lnTo>
                  <a:lnTo>
                    <a:pt x="29968" y="12247"/>
                  </a:lnTo>
                  <a:lnTo>
                    <a:pt x="30161" y="12775"/>
                  </a:lnTo>
                  <a:lnTo>
                    <a:pt x="30353" y="13304"/>
                  </a:lnTo>
                  <a:lnTo>
                    <a:pt x="30497" y="13784"/>
                  </a:lnTo>
                  <a:lnTo>
                    <a:pt x="30641" y="14600"/>
                  </a:lnTo>
                  <a:lnTo>
                    <a:pt x="30737" y="15177"/>
                  </a:lnTo>
                  <a:lnTo>
                    <a:pt x="30737" y="15369"/>
                  </a:lnTo>
                  <a:lnTo>
                    <a:pt x="30737" y="15369"/>
                  </a:lnTo>
                  <a:lnTo>
                    <a:pt x="30977" y="14504"/>
                  </a:lnTo>
                  <a:lnTo>
                    <a:pt x="31121" y="13832"/>
                  </a:lnTo>
                  <a:lnTo>
                    <a:pt x="31265" y="13016"/>
                  </a:lnTo>
                  <a:lnTo>
                    <a:pt x="31409" y="12055"/>
                  </a:lnTo>
                  <a:lnTo>
                    <a:pt x="31457" y="10999"/>
                  </a:lnTo>
                  <a:lnTo>
                    <a:pt x="31457" y="9894"/>
                  </a:lnTo>
                  <a:lnTo>
                    <a:pt x="31361" y="8693"/>
                  </a:lnTo>
                  <a:lnTo>
                    <a:pt x="31313" y="8117"/>
                  </a:lnTo>
                  <a:lnTo>
                    <a:pt x="31169" y="7493"/>
                  </a:lnTo>
                  <a:lnTo>
                    <a:pt x="31025" y="6916"/>
                  </a:lnTo>
                  <a:lnTo>
                    <a:pt x="30833" y="6340"/>
                  </a:lnTo>
                  <a:lnTo>
                    <a:pt x="30593" y="5716"/>
                  </a:lnTo>
                  <a:lnTo>
                    <a:pt x="30305" y="5139"/>
                  </a:lnTo>
                  <a:lnTo>
                    <a:pt x="30016" y="4611"/>
                  </a:lnTo>
                  <a:lnTo>
                    <a:pt x="29632" y="4035"/>
                  </a:lnTo>
                  <a:lnTo>
                    <a:pt x="29200" y="3507"/>
                  </a:lnTo>
                  <a:lnTo>
                    <a:pt x="28720" y="3026"/>
                  </a:lnTo>
                  <a:lnTo>
                    <a:pt x="28191" y="2498"/>
                  </a:lnTo>
                  <a:lnTo>
                    <a:pt x="27615" y="2066"/>
                  </a:lnTo>
                  <a:lnTo>
                    <a:pt x="26943" y="1634"/>
                  </a:lnTo>
                  <a:lnTo>
                    <a:pt x="26222" y="1249"/>
                  </a:lnTo>
                  <a:lnTo>
                    <a:pt x="25406" y="865"/>
                  </a:lnTo>
                  <a:lnTo>
                    <a:pt x="24542" y="57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2" name="Google Shape;5482;p76"/>
            <p:cNvSpPr/>
            <p:nvPr/>
          </p:nvSpPr>
          <p:spPr>
            <a:xfrm>
              <a:off x="2746225" y="4330650"/>
              <a:ext cx="34850" cy="50450"/>
            </a:xfrm>
            <a:custGeom>
              <a:avLst/>
              <a:gdLst/>
              <a:ahLst/>
              <a:cxnLst/>
              <a:rect l="l" t="t" r="r" b="b"/>
              <a:pathLst>
                <a:path w="1394" h="2018" extrusionOk="0">
                  <a:moveTo>
                    <a:pt x="193" y="0"/>
                  </a:moveTo>
                  <a:lnTo>
                    <a:pt x="145" y="48"/>
                  </a:lnTo>
                  <a:lnTo>
                    <a:pt x="97" y="193"/>
                  </a:lnTo>
                  <a:lnTo>
                    <a:pt x="49" y="289"/>
                  </a:lnTo>
                  <a:lnTo>
                    <a:pt x="1" y="625"/>
                  </a:lnTo>
                  <a:lnTo>
                    <a:pt x="49" y="1009"/>
                  </a:lnTo>
                  <a:lnTo>
                    <a:pt x="145" y="1393"/>
                  </a:lnTo>
                  <a:lnTo>
                    <a:pt x="289" y="1729"/>
                  </a:lnTo>
                  <a:lnTo>
                    <a:pt x="385" y="1825"/>
                  </a:lnTo>
                  <a:lnTo>
                    <a:pt x="529" y="1969"/>
                  </a:lnTo>
                  <a:lnTo>
                    <a:pt x="673" y="2017"/>
                  </a:lnTo>
                  <a:lnTo>
                    <a:pt x="817" y="2017"/>
                  </a:lnTo>
                  <a:lnTo>
                    <a:pt x="1009" y="1969"/>
                  </a:lnTo>
                  <a:lnTo>
                    <a:pt x="1153" y="1921"/>
                  </a:lnTo>
                  <a:lnTo>
                    <a:pt x="1297" y="1777"/>
                  </a:lnTo>
                  <a:lnTo>
                    <a:pt x="1345" y="1633"/>
                  </a:lnTo>
                  <a:lnTo>
                    <a:pt x="1393" y="1489"/>
                  </a:lnTo>
                  <a:lnTo>
                    <a:pt x="1393" y="1345"/>
                  </a:lnTo>
                  <a:lnTo>
                    <a:pt x="1393" y="1201"/>
                  </a:lnTo>
                  <a:lnTo>
                    <a:pt x="1249" y="865"/>
                  </a:lnTo>
                  <a:lnTo>
                    <a:pt x="1057" y="529"/>
                  </a:lnTo>
                  <a:lnTo>
                    <a:pt x="865" y="241"/>
                  </a:lnTo>
                  <a:lnTo>
                    <a:pt x="577" y="48"/>
                  </a:lnTo>
                  <a:lnTo>
                    <a:pt x="337"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3" name="Google Shape;5483;p76"/>
            <p:cNvSpPr/>
            <p:nvPr/>
          </p:nvSpPr>
          <p:spPr>
            <a:xfrm>
              <a:off x="2746225" y="4330650"/>
              <a:ext cx="34850" cy="50450"/>
            </a:xfrm>
            <a:custGeom>
              <a:avLst/>
              <a:gdLst/>
              <a:ahLst/>
              <a:cxnLst/>
              <a:rect l="l" t="t" r="r" b="b"/>
              <a:pathLst>
                <a:path w="1394" h="2018" fill="none" extrusionOk="0">
                  <a:moveTo>
                    <a:pt x="289" y="0"/>
                  </a:moveTo>
                  <a:lnTo>
                    <a:pt x="289" y="0"/>
                  </a:lnTo>
                  <a:lnTo>
                    <a:pt x="193" y="0"/>
                  </a:lnTo>
                  <a:lnTo>
                    <a:pt x="145" y="48"/>
                  </a:lnTo>
                  <a:lnTo>
                    <a:pt x="97" y="193"/>
                  </a:lnTo>
                  <a:lnTo>
                    <a:pt x="49" y="289"/>
                  </a:lnTo>
                  <a:lnTo>
                    <a:pt x="1" y="625"/>
                  </a:lnTo>
                  <a:lnTo>
                    <a:pt x="49" y="1009"/>
                  </a:lnTo>
                  <a:lnTo>
                    <a:pt x="49" y="1009"/>
                  </a:lnTo>
                  <a:lnTo>
                    <a:pt x="145" y="1393"/>
                  </a:lnTo>
                  <a:lnTo>
                    <a:pt x="289" y="1729"/>
                  </a:lnTo>
                  <a:lnTo>
                    <a:pt x="385" y="1825"/>
                  </a:lnTo>
                  <a:lnTo>
                    <a:pt x="529" y="1969"/>
                  </a:lnTo>
                  <a:lnTo>
                    <a:pt x="673" y="2017"/>
                  </a:lnTo>
                  <a:lnTo>
                    <a:pt x="817" y="2017"/>
                  </a:lnTo>
                  <a:lnTo>
                    <a:pt x="817" y="2017"/>
                  </a:lnTo>
                  <a:lnTo>
                    <a:pt x="1009" y="1969"/>
                  </a:lnTo>
                  <a:lnTo>
                    <a:pt x="1009" y="1969"/>
                  </a:lnTo>
                  <a:lnTo>
                    <a:pt x="1153" y="1921"/>
                  </a:lnTo>
                  <a:lnTo>
                    <a:pt x="1297" y="1777"/>
                  </a:lnTo>
                  <a:lnTo>
                    <a:pt x="1345" y="1633"/>
                  </a:lnTo>
                  <a:lnTo>
                    <a:pt x="1393" y="1489"/>
                  </a:lnTo>
                  <a:lnTo>
                    <a:pt x="1393" y="1345"/>
                  </a:lnTo>
                  <a:lnTo>
                    <a:pt x="1393" y="1201"/>
                  </a:lnTo>
                  <a:lnTo>
                    <a:pt x="1249" y="865"/>
                  </a:lnTo>
                  <a:lnTo>
                    <a:pt x="1057" y="529"/>
                  </a:lnTo>
                  <a:lnTo>
                    <a:pt x="865" y="241"/>
                  </a:lnTo>
                  <a:lnTo>
                    <a:pt x="577" y="48"/>
                  </a:lnTo>
                  <a:lnTo>
                    <a:pt x="337" y="0"/>
                  </a:lnTo>
                  <a:lnTo>
                    <a:pt x="337" y="0"/>
                  </a:lnTo>
                  <a:lnTo>
                    <a:pt x="2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4" name="Google Shape;5484;p76"/>
            <p:cNvSpPr/>
            <p:nvPr/>
          </p:nvSpPr>
          <p:spPr>
            <a:xfrm>
              <a:off x="2722225" y="4349850"/>
              <a:ext cx="24025" cy="33650"/>
            </a:xfrm>
            <a:custGeom>
              <a:avLst/>
              <a:gdLst/>
              <a:ahLst/>
              <a:cxnLst/>
              <a:rect l="l" t="t" r="r" b="b"/>
              <a:pathLst>
                <a:path w="961" h="1346" extrusionOk="0">
                  <a:moveTo>
                    <a:pt x="48" y="1"/>
                  </a:moveTo>
                  <a:lnTo>
                    <a:pt x="0" y="49"/>
                  </a:lnTo>
                  <a:lnTo>
                    <a:pt x="0" y="241"/>
                  </a:lnTo>
                  <a:lnTo>
                    <a:pt x="0" y="433"/>
                  </a:lnTo>
                  <a:lnTo>
                    <a:pt x="48" y="721"/>
                  </a:lnTo>
                  <a:lnTo>
                    <a:pt x="144" y="961"/>
                  </a:lnTo>
                  <a:lnTo>
                    <a:pt x="288" y="1153"/>
                  </a:lnTo>
                  <a:lnTo>
                    <a:pt x="432" y="1297"/>
                  </a:lnTo>
                  <a:lnTo>
                    <a:pt x="624" y="1346"/>
                  </a:lnTo>
                  <a:lnTo>
                    <a:pt x="769" y="1297"/>
                  </a:lnTo>
                  <a:lnTo>
                    <a:pt x="913" y="1153"/>
                  </a:lnTo>
                  <a:lnTo>
                    <a:pt x="961" y="961"/>
                  </a:lnTo>
                  <a:lnTo>
                    <a:pt x="913" y="721"/>
                  </a:lnTo>
                  <a:lnTo>
                    <a:pt x="817" y="529"/>
                  </a:lnTo>
                  <a:lnTo>
                    <a:pt x="673" y="337"/>
                  </a:lnTo>
                  <a:lnTo>
                    <a:pt x="528" y="145"/>
                  </a:lnTo>
                  <a:lnTo>
                    <a:pt x="336" y="49"/>
                  </a:lnTo>
                  <a:lnTo>
                    <a:pt x="192"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5" name="Google Shape;5485;p76"/>
            <p:cNvSpPr/>
            <p:nvPr/>
          </p:nvSpPr>
          <p:spPr>
            <a:xfrm>
              <a:off x="2722225" y="4349850"/>
              <a:ext cx="24025" cy="33650"/>
            </a:xfrm>
            <a:custGeom>
              <a:avLst/>
              <a:gdLst/>
              <a:ahLst/>
              <a:cxnLst/>
              <a:rect l="l" t="t" r="r" b="b"/>
              <a:pathLst>
                <a:path w="961" h="1346" fill="none" extrusionOk="0">
                  <a:moveTo>
                    <a:pt x="192" y="1"/>
                  </a:moveTo>
                  <a:lnTo>
                    <a:pt x="192" y="1"/>
                  </a:lnTo>
                  <a:lnTo>
                    <a:pt x="144" y="1"/>
                  </a:lnTo>
                  <a:lnTo>
                    <a:pt x="144" y="1"/>
                  </a:lnTo>
                  <a:lnTo>
                    <a:pt x="48" y="1"/>
                  </a:lnTo>
                  <a:lnTo>
                    <a:pt x="0" y="49"/>
                  </a:lnTo>
                  <a:lnTo>
                    <a:pt x="0" y="241"/>
                  </a:lnTo>
                  <a:lnTo>
                    <a:pt x="0" y="433"/>
                  </a:lnTo>
                  <a:lnTo>
                    <a:pt x="48" y="721"/>
                  </a:lnTo>
                  <a:lnTo>
                    <a:pt x="144" y="961"/>
                  </a:lnTo>
                  <a:lnTo>
                    <a:pt x="288" y="1153"/>
                  </a:lnTo>
                  <a:lnTo>
                    <a:pt x="432" y="1297"/>
                  </a:lnTo>
                  <a:lnTo>
                    <a:pt x="624" y="1346"/>
                  </a:lnTo>
                  <a:lnTo>
                    <a:pt x="624" y="1346"/>
                  </a:lnTo>
                  <a:lnTo>
                    <a:pt x="769" y="1297"/>
                  </a:lnTo>
                  <a:lnTo>
                    <a:pt x="769" y="1297"/>
                  </a:lnTo>
                  <a:lnTo>
                    <a:pt x="913" y="1153"/>
                  </a:lnTo>
                  <a:lnTo>
                    <a:pt x="961" y="961"/>
                  </a:lnTo>
                  <a:lnTo>
                    <a:pt x="913" y="721"/>
                  </a:lnTo>
                  <a:lnTo>
                    <a:pt x="817" y="529"/>
                  </a:lnTo>
                  <a:lnTo>
                    <a:pt x="673" y="337"/>
                  </a:lnTo>
                  <a:lnTo>
                    <a:pt x="528" y="145"/>
                  </a:lnTo>
                  <a:lnTo>
                    <a:pt x="336" y="49"/>
                  </a:lnTo>
                  <a:lnTo>
                    <a:pt x="19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6" name="Google Shape;5486;p76"/>
            <p:cNvSpPr/>
            <p:nvPr/>
          </p:nvSpPr>
          <p:spPr>
            <a:xfrm>
              <a:off x="3141225" y="3948850"/>
              <a:ext cx="43250" cy="54050"/>
            </a:xfrm>
            <a:custGeom>
              <a:avLst/>
              <a:gdLst/>
              <a:ahLst/>
              <a:cxnLst/>
              <a:rect l="l" t="t" r="r" b="b"/>
              <a:pathLst>
                <a:path w="1730" h="2162" extrusionOk="0">
                  <a:moveTo>
                    <a:pt x="1" y="0"/>
                  </a:moveTo>
                  <a:lnTo>
                    <a:pt x="241" y="961"/>
                  </a:lnTo>
                  <a:lnTo>
                    <a:pt x="385" y="1873"/>
                  </a:lnTo>
                  <a:lnTo>
                    <a:pt x="817" y="2065"/>
                  </a:lnTo>
                  <a:lnTo>
                    <a:pt x="1009" y="2114"/>
                  </a:lnTo>
                  <a:lnTo>
                    <a:pt x="1202" y="2162"/>
                  </a:lnTo>
                  <a:lnTo>
                    <a:pt x="1394" y="2114"/>
                  </a:lnTo>
                  <a:lnTo>
                    <a:pt x="1538" y="2065"/>
                  </a:lnTo>
                  <a:lnTo>
                    <a:pt x="1634" y="2017"/>
                  </a:lnTo>
                  <a:lnTo>
                    <a:pt x="1730" y="1921"/>
                  </a:lnTo>
                  <a:lnTo>
                    <a:pt x="1730" y="1825"/>
                  </a:lnTo>
                  <a:lnTo>
                    <a:pt x="1730" y="1729"/>
                  </a:lnTo>
                  <a:lnTo>
                    <a:pt x="1634" y="1441"/>
                  </a:lnTo>
                  <a:lnTo>
                    <a:pt x="1442" y="1153"/>
                  </a:lnTo>
                  <a:lnTo>
                    <a:pt x="1154" y="817"/>
                  </a:lnTo>
                  <a:lnTo>
                    <a:pt x="769" y="529"/>
                  </a:lnTo>
                  <a:lnTo>
                    <a:pt x="385" y="241"/>
                  </a:lnTo>
                  <a:lnTo>
                    <a:pt x="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7" name="Google Shape;5487;p76"/>
            <p:cNvSpPr/>
            <p:nvPr/>
          </p:nvSpPr>
          <p:spPr>
            <a:xfrm>
              <a:off x="3141225" y="3948850"/>
              <a:ext cx="43250" cy="54050"/>
            </a:xfrm>
            <a:custGeom>
              <a:avLst/>
              <a:gdLst/>
              <a:ahLst/>
              <a:cxnLst/>
              <a:rect l="l" t="t" r="r" b="b"/>
              <a:pathLst>
                <a:path w="1730" h="2162" fill="none" extrusionOk="0">
                  <a:moveTo>
                    <a:pt x="1" y="0"/>
                  </a:moveTo>
                  <a:lnTo>
                    <a:pt x="1" y="0"/>
                  </a:lnTo>
                  <a:lnTo>
                    <a:pt x="241" y="961"/>
                  </a:lnTo>
                  <a:lnTo>
                    <a:pt x="385" y="1873"/>
                  </a:lnTo>
                  <a:lnTo>
                    <a:pt x="385" y="1873"/>
                  </a:lnTo>
                  <a:lnTo>
                    <a:pt x="817" y="2065"/>
                  </a:lnTo>
                  <a:lnTo>
                    <a:pt x="1009" y="2114"/>
                  </a:lnTo>
                  <a:lnTo>
                    <a:pt x="1202" y="2162"/>
                  </a:lnTo>
                  <a:lnTo>
                    <a:pt x="1202" y="2162"/>
                  </a:lnTo>
                  <a:lnTo>
                    <a:pt x="1394" y="2114"/>
                  </a:lnTo>
                  <a:lnTo>
                    <a:pt x="1538" y="2065"/>
                  </a:lnTo>
                  <a:lnTo>
                    <a:pt x="1538" y="2065"/>
                  </a:lnTo>
                  <a:lnTo>
                    <a:pt x="1634" y="2017"/>
                  </a:lnTo>
                  <a:lnTo>
                    <a:pt x="1730" y="1921"/>
                  </a:lnTo>
                  <a:lnTo>
                    <a:pt x="1730" y="1825"/>
                  </a:lnTo>
                  <a:lnTo>
                    <a:pt x="1730" y="1729"/>
                  </a:lnTo>
                  <a:lnTo>
                    <a:pt x="1634" y="1441"/>
                  </a:lnTo>
                  <a:lnTo>
                    <a:pt x="1442" y="1153"/>
                  </a:lnTo>
                  <a:lnTo>
                    <a:pt x="1154" y="817"/>
                  </a:lnTo>
                  <a:lnTo>
                    <a:pt x="769" y="529"/>
                  </a:lnTo>
                  <a:lnTo>
                    <a:pt x="385" y="241"/>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8" name="Google Shape;5488;p76"/>
            <p:cNvSpPr/>
            <p:nvPr/>
          </p:nvSpPr>
          <p:spPr>
            <a:xfrm>
              <a:off x="3110025" y="3940450"/>
              <a:ext cx="40850" cy="55250"/>
            </a:xfrm>
            <a:custGeom>
              <a:avLst/>
              <a:gdLst/>
              <a:ahLst/>
              <a:cxnLst/>
              <a:rect l="l" t="t" r="r" b="b"/>
              <a:pathLst>
                <a:path w="1634" h="2210" extrusionOk="0">
                  <a:moveTo>
                    <a:pt x="336" y="0"/>
                  </a:moveTo>
                  <a:lnTo>
                    <a:pt x="192" y="48"/>
                  </a:lnTo>
                  <a:lnTo>
                    <a:pt x="96" y="96"/>
                  </a:lnTo>
                  <a:lnTo>
                    <a:pt x="48" y="144"/>
                  </a:lnTo>
                  <a:lnTo>
                    <a:pt x="0" y="240"/>
                  </a:lnTo>
                  <a:lnTo>
                    <a:pt x="0" y="480"/>
                  </a:lnTo>
                  <a:lnTo>
                    <a:pt x="144" y="769"/>
                  </a:lnTo>
                  <a:lnTo>
                    <a:pt x="336" y="1057"/>
                  </a:lnTo>
                  <a:lnTo>
                    <a:pt x="577" y="1393"/>
                  </a:lnTo>
                  <a:lnTo>
                    <a:pt x="913" y="1681"/>
                  </a:lnTo>
                  <a:lnTo>
                    <a:pt x="1249" y="1969"/>
                  </a:lnTo>
                  <a:lnTo>
                    <a:pt x="1633" y="2209"/>
                  </a:lnTo>
                  <a:lnTo>
                    <a:pt x="1489" y="1297"/>
                  </a:lnTo>
                  <a:lnTo>
                    <a:pt x="1249" y="336"/>
                  </a:lnTo>
                  <a:lnTo>
                    <a:pt x="769" y="96"/>
                  </a:lnTo>
                  <a:lnTo>
                    <a:pt x="529" y="48"/>
                  </a:lnTo>
                  <a:lnTo>
                    <a:pt x="336"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9" name="Google Shape;5489;p76"/>
            <p:cNvSpPr/>
            <p:nvPr/>
          </p:nvSpPr>
          <p:spPr>
            <a:xfrm>
              <a:off x="3110025" y="3940450"/>
              <a:ext cx="40850" cy="55250"/>
            </a:xfrm>
            <a:custGeom>
              <a:avLst/>
              <a:gdLst/>
              <a:ahLst/>
              <a:cxnLst/>
              <a:rect l="l" t="t" r="r" b="b"/>
              <a:pathLst>
                <a:path w="1634" h="2210" fill="none" extrusionOk="0">
                  <a:moveTo>
                    <a:pt x="336" y="0"/>
                  </a:moveTo>
                  <a:lnTo>
                    <a:pt x="336" y="0"/>
                  </a:lnTo>
                  <a:lnTo>
                    <a:pt x="192" y="48"/>
                  </a:lnTo>
                  <a:lnTo>
                    <a:pt x="96" y="96"/>
                  </a:lnTo>
                  <a:lnTo>
                    <a:pt x="96" y="96"/>
                  </a:lnTo>
                  <a:lnTo>
                    <a:pt x="48" y="144"/>
                  </a:lnTo>
                  <a:lnTo>
                    <a:pt x="0" y="240"/>
                  </a:lnTo>
                  <a:lnTo>
                    <a:pt x="0" y="480"/>
                  </a:lnTo>
                  <a:lnTo>
                    <a:pt x="144" y="769"/>
                  </a:lnTo>
                  <a:lnTo>
                    <a:pt x="336" y="1057"/>
                  </a:lnTo>
                  <a:lnTo>
                    <a:pt x="577" y="1393"/>
                  </a:lnTo>
                  <a:lnTo>
                    <a:pt x="913" y="1681"/>
                  </a:lnTo>
                  <a:lnTo>
                    <a:pt x="1249" y="1969"/>
                  </a:lnTo>
                  <a:lnTo>
                    <a:pt x="1633" y="2209"/>
                  </a:lnTo>
                  <a:lnTo>
                    <a:pt x="1633" y="2209"/>
                  </a:lnTo>
                  <a:lnTo>
                    <a:pt x="1489" y="1297"/>
                  </a:lnTo>
                  <a:lnTo>
                    <a:pt x="1249" y="336"/>
                  </a:lnTo>
                  <a:lnTo>
                    <a:pt x="1249" y="336"/>
                  </a:lnTo>
                  <a:lnTo>
                    <a:pt x="769" y="96"/>
                  </a:lnTo>
                  <a:lnTo>
                    <a:pt x="529" y="48"/>
                  </a:lnTo>
                  <a:lnTo>
                    <a:pt x="33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0" name="Google Shape;5490;p76"/>
            <p:cNvSpPr/>
            <p:nvPr/>
          </p:nvSpPr>
          <p:spPr>
            <a:xfrm>
              <a:off x="3088400" y="3982475"/>
              <a:ext cx="45650" cy="37225"/>
            </a:xfrm>
            <a:custGeom>
              <a:avLst/>
              <a:gdLst/>
              <a:ahLst/>
              <a:cxnLst/>
              <a:rect l="l" t="t" r="r" b="b"/>
              <a:pathLst>
                <a:path w="1826" h="1489" extrusionOk="0">
                  <a:moveTo>
                    <a:pt x="241" y="0"/>
                  </a:moveTo>
                  <a:lnTo>
                    <a:pt x="145" y="48"/>
                  </a:lnTo>
                  <a:lnTo>
                    <a:pt x="49" y="144"/>
                  </a:lnTo>
                  <a:lnTo>
                    <a:pt x="1" y="240"/>
                  </a:lnTo>
                  <a:lnTo>
                    <a:pt x="1" y="336"/>
                  </a:lnTo>
                  <a:lnTo>
                    <a:pt x="1" y="432"/>
                  </a:lnTo>
                  <a:lnTo>
                    <a:pt x="97" y="672"/>
                  </a:lnTo>
                  <a:lnTo>
                    <a:pt x="241" y="913"/>
                  </a:lnTo>
                  <a:lnTo>
                    <a:pt x="481" y="1153"/>
                  </a:lnTo>
                  <a:lnTo>
                    <a:pt x="769" y="1345"/>
                  </a:lnTo>
                  <a:lnTo>
                    <a:pt x="1057" y="1441"/>
                  </a:lnTo>
                  <a:lnTo>
                    <a:pt x="1394" y="1489"/>
                  </a:lnTo>
                  <a:lnTo>
                    <a:pt x="1586" y="1489"/>
                  </a:lnTo>
                  <a:lnTo>
                    <a:pt x="1682" y="1441"/>
                  </a:lnTo>
                  <a:lnTo>
                    <a:pt x="1778" y="1393"/>
                  </a:lnTo>
                  <a:lnTo>
                    <a:pt x="1826" y="1297"/>
                  </a:lnTo>
                  <a:lnTo>
                    <a:pt x="1826" y="1201"/>
                  </a:lnTo>
                  <a:lnTo>
                    <a:pt x="1730" y="961"/>
                  </a:lnTo>
                  <a:lnTo>
                    <a:pt x="1538" y="672"/>
                  </a:lnTo>
                  <a:lnTo>
                    <a:pt x="1250" y="432"/>
                  </a:lnTo>
                  <a:lnTo>
                    <a:pt x="961" y="192"/>
                  </a:lnTo>
                  <a:lnTo>
                    <a:pt x="673" y="48"/>
                  </a:lnTo>
                  <a:lnTo>
                    <a:pt x="3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1" name="Google Shape;5491;p76"/>
            <p:cNvSpPr/>
            <p:nvPr/>
          </p:nvSpPr>
          <p:spPr>
            <a:xfrm>
              <a:off x="3088400" y="3982475"/>
              <a:ext cx="45650" cy="37225"/>
            </a:xfrm>
            <a:custGeom>
              <a:avLst/>
              <a:gdLst/>
              <a:ahLst/>
              <a:cxnLst/>
              <a:rect l="l" t="t" r="r" b="b"/>
              <a:pathLst>
                <a:path w="1826" h="1489" fill="none" extrusionOk="0">
                  <a:moveTo>
                    <a:pt x="385" y="0"/>
                  </a:moveTo>
                  <a:lnTo>
                    <a:pt x="385" y="0"/>
                  </a:lnTo>
                  <a:lnTo>
                    <a:pt x="241" y="0"/>
                  </a:lnTo>
                  <a:lnTo>
                    <a:pt x="145" y="48"/>
                  </a:lnTo>
                  <a:lnTo>
                    <a:pt x="145" y="48"/>
                  </a:lnTo>
                  <a:lnTo>
                    <a:pt x="49" y="144"/>
                  </a:lnTo>
                  <a:lnTo>
                    <a:pt x="1" y="240"/>
                  </a:lnTo>
                  <a:lnTo>
                    <a:pt x="1" y="336"/>
                  </a:lnTo>
                  <a:lnTo>
                    <a:pt x="1" y="432"/>
                  </a:lnTo>
                  <a:lnTo>
                    <a:pt x="97" y="672"/>
                  </a:lnTo>
                  <a:lnTo>
                    <a:pt x="241" y="913"/>
                  </a:lnTo>
                  <a:lnTo>
                    <a:pt x="481" y="1153"/>
                  </a:lnTo>
                  <a:lnTo>
                    <a:pt x="769" y="1345"/>
                  </a:lnTo>
                  <a:lnTo>
                    <a:pt x="1057" y="1441"/>
                  </a:lnTo>
                  <a:lnTo>
                    <a:pt x="1394" y="1489"/>
                  </a:lnTo>
                  <a:lnTo>
                    <a:pt x="1394" y="1489"/>
                  </a:lnTo>
                  <a:lnTo>
                    <a:pt x="1586" y="1489"/>
                  </a:lnTo>
                  <a:lnTo>
                    <a:pt x="1586" y="1489"/>
                  </a:lnTo>
                  <a:lnTo>
                    <a:pt x="1682" y="1441"/>
                  </a:lnTo>
                  <a:lnTo>
                    <a:pt x="1778" y="1393"/>
                  </a:lnTo>
                  <a:lnTo>
                    <a:pt x="1826" y="1297"/>
                  </a:lnTo>
                  <a:lnTo>
                    <a:pt x="1826" y="1201"/>
                  </a:lnTo>
                  <a:lnTo>
                    <a:pt x="1730" y="961"/>
                  </a:lnTo>
                  <a:lnTo>
                    <a:pt x="1538" y="672"/>
                  </a:lnTo>
                  <a:lnTo>
                    <a:pt x="1250" y="432"/>
                  </a:lnTo>
                  <a:lnTo>
                    <a:pt x="961" y="192"/>
                  </a:lnTo>
                  <a:lnTo>
                    <a:pt x="673" y="48"/>
                  </a:lnTo>
                  <a:lnTo>
                    <a:pt x="3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2" name="Google Shape;5492;p76"/>
            <p:cNvSpPr/>
            <p:nvPr/>
          </p:nvSpPr>
          <p:spPr>
            <a:xfrm>
              <a:off x="2618950" y="3905625"/>
              <a:ext cx="43250" cy="55250"/>
            </a:xfrm>
            <a:custGeom>
              <a:avLst/>
              <a:gdLst/>
              <a:ahLst/>
              <a:cxnLst/>
              <a:rect l="l" t="t" r="r" b="b"/>
              <a:pathLst>
                <a:path w="1730" h="2210" extrusionOk="0">
                  <a:moveTo>
                    <a:pt x="1346" y="0"/>
                  </a:moveTo>
                  <a:lnTo>
                    <a:pt x="1154" y="49"/>
                  </a:lnTo>
                  <a:lnTo>
                    <a:pt x="1010" y="145"/>
                  </a:lnTo>
                  <a:lnTo>
                    <a:pt x="673" y="337"/>
                  </a:lnTo>
                  <a:lnTo>
                    <a:pt x="385" y="673"/>
                  </a:lnTo>
                  <a:lnTo>
                    <a:pt x="145" y="1009"/>
                  </a:lnTo>
                  <a:lnTo>
                    <a:pt x="1" y="1393"/>
                  </a:lnTo>
                  <a:lnTo>
                    <a:pt x="1" y="1537"/>
                  </a:lnTo>
                  <a:lnTo>
                    <a:pt x="1" y="1729"/>
                  </a:lnTo>
                  <a:lnTo>
                    <a:pt x="49" y="1873"/>
                  </a:lnTo>
                  <a:lnTo>
                    <a:pt x="97" y="2018"/>
                  </a:lnTo>
                  <a:lnTo>
                    <a:pt x="241" y="2114"/>
                  </a:lnTo>
                  <a:lnTo>
                    <a:pt x="385" y="2162"/>
                  </a:lnTo>
                  <a:lnTo>
                    <a:pt x="529" y="2210"/>
                  </a:lnTo>
                  <a:lnTo>
                    <a:pt x="721" y="2162"/>
                  </a:lnTo>
                  <a:lnTo>
                    <a:pt x="865" y="2114"/>
                  </a:lnTo>
                  <a:lnTo>
                    <a:pt x="1010" y="2018"/>
                  </a:lnTo>
                  <a:lnTo>
                    <a:pt x="1154" y="1873"/>
                  </a:lnTo>
                  <a:lnTo>
                    <a:pt x="1394" y="1489"/>
                  </a:lnTo>
                  <a:lnTo>
                    <a:pt x="1586" y="1105"/>
                  </a:lnTo>
                  <a:lnTo>
                    <a:pt x="1682" y="721"/>
                  </a:lnTo>
                  <a:lnTo>
                    <a:pt x="1730" y="337"/>
                  </a:lnTo>
                  <a:lnTo>
                    <a:pt x="1682" y="193"/>
                  </a:lnTo>
                  <a:lnTo>
                    <a:pt x="1634" y="97"/>
                  </a:lnTo>
                  <a:lnTo>
                    <a:pt x="1538" y="49"/>
                  </a:lnTo>
                  <a:lnTo>
                    <a:pt x="1394"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3" name="Google Shape;5493;p76"/>
            <p:cNvSpPr/>
            <p:nvPr/>
          </p:nvSpPr>
          <p:spPr>
            <a:xfrm>
              <a:off x="2618950" y="3905625"/>
              <a:ext cx="43250" cy="55250"/>
            </a:xfrm>
            <a:custGeom>
              <a:avLst/>
              <a:gdLst/>
              <a:ahLst/>
              <a:cxnLst/>
              <a:rect l="l" t="t" r="r" b="b"/>
              <a:pathLst>
                <a:path w="1730" h="2210" fill="none" extrusionOk="0">
                  <a:moveTo>
                    <a:pt x="1394" y="0"/>
                  </a:moveTo>
                  <a:lnTo>
                    <a:pt x="1394" y="0"/>
                  </a:lnTo>
                  <a:lnTo>
                    <a:pt x="1346" y="0"/>
                  </a:lnTo>
                  <a:lnTo>
                    <a:pt x="1346" y="0"/>
                  </a:lnTo>
                  <a:lnTo>
                    <a:pt x="1154" y="49"/>
                  </a:lnTo>
                  <a:lnTo>
                    <a:pt x="1010" y="145"/>
                  </a:lnTo>
                  <a:lnTo>
                    <a:pt x="673" y="337"/>
                  </a:lnTo>
                  <a:lnTo>
                    <a:pt x="385" y="673"/>
                  </a:lnTo>
                  <a:lnTo>
                    <a:pt x="145" y="1009"/>
                  </a:lnTo>
                  <a:lnTo>
                    <a:pt x="1" y="1393"/>
                  </a:lnTo>
                  <a:lnTo>
                    <a:pt x="1" y="1537"/>
                  </a:lnTo>
                  <a:lnTo>
                    <a:pt x="1" y="1729"/>
                  </a:lnTo>
                  <a:lnTo>
                    <a:pt x="49" y="1873"/>
                  </a:lnTo>
                  <a:lnTo>
                    <a:pt x="97" y="2018"/>
                  </a:lnTo>
                  <a:lnTo>
                    <a:pt x="241" y="2114"/>
                  </a:lnTo>
                  <a:lnTo>
                    <a:pt x="385" y="2162"/>
                  </a:lnTo>
                  <a:lnTo>
                    <a:pt x="385" y="2162"/>
                  </a:lnTo>
                  <a:lnTo>
                    <a:pt x="529" y="2210"/>
                  </a:lnTo>
                  <a:lnTo>
                    <a:pt x="529" y="2210"/>
                  </a:lnTo>
                  <a:lnTo>
                    <a:pt x="721" y="2162"/>
                  </a:lnTo>
                  <a:lnTo>
                    <a:pt x="865" y="2114"/>
                  </a:lnTo>
                  <a:lnTo>
                    <a:pt x="1010" y="2018"/>
                  </a:lnTo>
                  <a:lnTo>
                    <a:pt x="1154" y="1873"/>
                  </a:lnTo>
                  <a:lnTo>
                    <a:pt x="1394" y="1489"/>
                  </a:lnTo>
                  <a:lnTo>
                    <a:pt x="1586" y="1105"/>
                  </a:lnTo>
                  <a:lnTo>
                    <a:pt x="1586" y="1105"/>
                  </a:lnTo>
                  <a:lnTo>
                    <a:pt x="1682" y="721"/>
                  </a:lnTo>
                  <a:lnTo>
                    <a:pt x="1730" y="337"/>
                  </a:lnTo>
                  <a:lnTo>
                    <a:pt x="1682" y="193"/>
                  </a:lnTo>
                  <a:lnTo>
                    <a:pt x="1634" y="97"/>
                  </a:lnTo>
                  <a:lnTo>
                    <a:pt x="1538" y="49"/>
                  </a:lnTo>
                  <a:lnTo>
                    <a:pt x="139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4" name="Google Shape;5494;p76"/>
            <p:cNvSpPr/>
            <p:nvPr/>
          </p:nvSpPr>
          <p:spPr>
            <a:xfrm>
              <a:off x="2663375" y="3930850"/>
              <a:ext cx="30050" cy="38425"/>
            </a:xfrm>
            <a:custGeom>
              <a:avLst/>
              <a:gdLst/>
              <a:ahLst/>
              <a:cxnLst/>
              <a:rect l="l" t="t" r="r" b="b"/>
              <a:pathLst>
                <a:path w="1202" h="1537" extrusionOk="0">
                  <a:moveTo>
                    <a:pt x="961" y="0"/>
                  </a:moveTo>
                  <a:lnTo>
                    <a:pt x="721" y="96"/>
                  </a:lnTo>
                  <a:lnTo>
                    <a:pt x="481" y="240"/>
                  </a:lnTo>
                  <a:lnTo>
                    <a:pt x="289" y="480"/>
                  </a:lnTo>
                  <a:lnTo>
                    <a:pt x="145" y="720"/>
                  </a:lnTo>
                  <a:lnTo>
                    <a:pt x="49" y="961"/>
                  </a:lnTo>
                  <a:lnTo>
                    <a:pt x="1" y="1201"/>
                  </a:lnTo>
                  <a:lnTo>
                    <a:pt x="49" y="1297"/>
                  </a:lnTo>
                  <a:lnTo>
                    <a:pt x="97" y="1393"/>
                  </a:lnTo>
                  <a:lnTo>
                    <a:pt x="193" y="1489"/>
                  </a:lnTo>
                  <a:lnTo>
                    <a:pt x="289" y="1537"/>
                  </a:lnTo>
                  <a:lnTo>
                    <a:pt x="529" y="1537"/>
                  </a:lnTo>
                  <a:lnTo>
                    <a:pt x="625" y="1489"/>
                  </a:lnTo>
                  <a:lnTo>
                    <a:pt x="817" y="1297"/>
                  </a:lnTo>
                  <a:lnTo>
                    <a:pt x="1009" y="1057"/>
                  </a:lnTo>
                  <a:lnTo>
                    <a:pt x="1154" y="768"/>
                  </a:lnTo>
                  <a:lnTo>
                    <a:pt x="1202" y="480"/>
                  </a:lnTo>
                  <a:lnTo>
                    <a:pt x="1202" y="240"/>
                  </a:lnTo>
                  <a:lnTo>
                    <a:pt x="1154" y="96"/>
                  </a:lnTo>
                  <a:lnTo>
                    <a:pt x="1106" y="48"/>
                  </a:lnTo>
                  <a:lnTo>
                    <a:pt x="100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5" name="Google Shape;5495;p76"/>
            <p:cNvSpPr/>
            <p:nvPr/>
          </p:nvSpPr>
          <p:spPr>
            <a:xfrm>
              <a:off x="2663375" y="3930850"/>
              <a:ext cx="30050" cy="38425"/>
            </a:xfrm>
            <a:custGeom>
              <a:avLst/>
              <a:gdLst/>
              <a:ahLst/>
              <a:cxnLst/>
              <a:rect l="l" t="t" r="r" b="b"/>
              <a:pathLst>
                <a:path w="1202" h="1537" fill="none" extrusionOk="0">
                  <a:moveTo>
                    <a:pt x="1009" y="0"/>
                  </a:moveTo>
                  <a:lnTo>
                    <a:pt x="1009" y="0"/>
                  </a:lnTo>
                  <a:lnTo>
                    <a:pt x="961" y="0"/>
                  </a:lnTo>
                  <a:lnTo>
                    <a:pt x="961" y="0"/>
                  </a:lnTo>
                  <a:lnTo>
                    <a:pt x="721" y="96"/>
                  </a:lnTo>
                  <a:lnTo>
                    <a:pt x="481" y="240"/>
                  </a:lnTo>
                  <a:lnTo>
                    <a:pt x="289" y="480"/>
                  </a:lnTo>
                  <a:lnTo>
                    <a:pt x="145" y="720"/>
                  </a:lnTo>
                  <a:lnTo>
                    <a:pt x="49" y="961"/>
                  </a:lnTo>
                  <a:lnTo>
                    <a:pt x="1" y="1201"/>
                  </a:lnTo>
                  <a:lnTo>
                    <a:pt x="49" y="1297"/>
                  </a:lnTo>
                  <a:lnTo>
                    <a:pt x="97" y="1393"/>
                  </a:lnTo>
                  <a:lnTo>
                    <a:pt x="193" y="1489"/>
                  </a:lnTo>
                  <a:lnTo>
                    <a:pt x="289" y="1537"/>
                  </a:lnTo>
                  <a:lnTo>
                    <a:pt x="289" y="1537"/>
                  </a:lnTo>
                  <a:lnTo>
                    <a:pt x="385" y="1537"/>
                  </a:lnTo>
                  <a:lnTo>
                    <a:pt x="385" y="1537"/>
                  </a:lnTo>
                  <a:lnTo>
                    <a:pt x="529" y="1537"/>
                  </a:lnTo>
                  <a:lnTo>
                    <a:pt x="625" y="1489"/>
                  </a:lnTo>
                  <a:lnTo>
                    <a:pt x="817" y="1297"/>
                  </a:lnTo>
                  <a:lnTo>
                    <a:pt x="1009" y="1057"/>
                  </a:lnTo>
                  <a:lnTo>
                    <a:pt x="1154" y="768"/>
                  </a:lnTo>
                  <a:lnTo>
                    <a:pt x="1154" y="768"/>
                  </a:lnTo>
                  <a:lnTo>
                    <a:pt x="1202" y="480"/>
                  </a:lnTo>
                  <a:lnTo>
                    <a:pt x="1202" y="240"/>
                  </a:lnTo>
                  <a:lnTo>
                    <a:pt x="1154" y="96"/>
                  </a:lnTo>
                  <a:lnTo>
                    <a:pt x="1106"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6" name="Google Shape;5496;p76"/>
            <p:cNvSpPr/>
            <p:nvPr/>
          </p:nvSpPr>
          <p:spPr>
            <a:xfrm>
              <a:off x="2617750" y="4180575"/>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7" name="Google Shape;5497;p76"/>
            <p:cNvSpPr/>
            <p:nvPr/>
          </p:nvSpPr>
          <p:spPr>
            <a:xfrm>
              <a:off x="2610550" y="4169775"/>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8" name="Google Shape;5498;p76"/>
            <p:cNvSpPr/>
            <p:nvPr/>
          </p:nvSpPr>
          <p:spPr>
            <a:xfrm>
              <a:off x="2736625" y="4229800"/>
              <a:ext cx="82875" cy="63650"/>
            </a:xfrm>
            <a:custGeom>
              <a:avLst/>
              <a:gdLst/>
              <a:ahLst/>
              <a:cxnLst/>
              <a:rect l="l" t="t" r="r" b="b"/>
              <a:pathLst>
                <a:path w="3315" h="2546" extrusionOk="0">
                  <a:moveTo>
                    <a:pt x="1585" y="0"/>
                  </a:moveTo>
                  <a:lnTo>
                    <a:pt x="1249" y="48"/>
                  </a:lnTo>
                  <a:lnTo>
                    <a:pt x="961" y="144"/>
                  </a:lnTo>
                  <a:lnTo>
                    <a:pt x="673" y="288"/>
                  </a:lnTo>
                  <a:lnTo>
                    <a:pt x="433" y="433"/>
                  </a:lnTo>
                  <a:lnTo>
                    <a:pt x="241" y="673"/>
                  </a:lnTo>
                  <a:lnTo>
                    <a:pt x="97" y="865"/>
                  </a:lnTo>
                  <a:lnTo>
                    <a:pt x="0" y="1105"/>
                  </a:lnTo>
                  <a:lnTo>
                    <a:pt x="0" y="1393"/>
                  </a:lnTo>
                  <a:lnTo>
                    <a:pt x="48" y="1633"/>
                  </a:lnTo>
                  <a:lnTo>
                    <a:pt x="145" y="1825"/>
                  </a:lnTo>
                  <a:lnTo>
                    <a:pt x="289" y="2065"/>
                  </a:lnTo>
                  <a:lnTo>
                    <a:pt x="481" y="2209"/>
                  </a:lnTo>
                  <a:lnTo>
                    <a:pt x="721" y="2354"/>
                  </a:lnTo>
                  <a:lnTo>
                    <a:pt x="1009" y="2450"/>
                  </a:lnTo>
                  <a:lnTo>
                    <a:pt x="1297" y="2546"/>
                  </a:lnTo>
                  <a:lnTo>
                    <a:pt x="1729" y="2546"/>
                  </a:lnTo>
                  <a:lnTo>
                    <a:pt x="2066" y="2498"/>
                  </a:lnTo>
                  <a:lnTo>
                    <a:pt x="2402" y="2402"/>
                  </a:lnTo>
                  <a:lnTo>
                    <a:pt x="2642" y="2257"/>
                  </a:lnTo>
                  <a:lnTo>
                    <a:pt x="2882" y="2113"/>
                  </a:lnTo>
                  <a:lnTo>
                    <a:pt x="3074" y="1921"/>
                  </a:lnTo>
                  <a:lnTo>
                    <a:pt x="3218" y="1681"/>
                  </a:lnTo>
                  <a:lnTo>
                    <a:pt x="3314" y="1441"/>
                  </a:lnTo>
                  <a:lnTo>
                    <a:pt x="3314" y="1201"/>
                  </a:lnTo>
                  <a:lnTo>
                    <a:pt x="3266" y="961"/>
                  </a:lnTo>
                  <a:lnTo>
                    <a:pt x="3170" y="721"/>
                  </a:lnTo>
                  <a:lnTo>
                    <a:pt x="3026" y="529"/>
                  </a:lnTo>
                  <a:lnTo>
                    <a:pt x="2834" y="336"/>
                  </a:lnTo>
                  <a:lnTo>
                    <a:pt x="2594" y="192"/>
                  </a:lnTo>
                  <a:lnTo>
                    <a:pt x="2354" y="96"/>
                  </a:lnTo>
                  <a:lnTo>
                    <a:pt x="2018" y="48"/>
                  </a:lnTo>
                  <a:lnTo>
                    <a:pt x="172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9" name="Google Shape;5499;p76"/>
            <p:cNvSpPr/>
            <p:nvPr/>
          </p:nvSpPr>
          <p:spPr>
            <a:xfrm>
              <a:off x="2736625" y="4229800"/>
              <a:ext cx="82875" cy="63650"/>
            </a:xfrm>
            <a:custGeom>
              <a:avLst/>
              <a:gdLst/>
              <a:ahLst/>
              <a:cxnLst/>
              <a:rect l="l" t="t" r="r" b="b"/>
              <a:pathLst>
                <a:path w="3315" h="2546" fill="none" extrusionOk="0">
                  <a:moveTo>
                    <a:pt x="1729" y="0"/>
                  </a:moveTo>
                  <a:lnTo>
                    <a:pt x="1729" y="0"/>
                  </a:lnTo>
                  <a:lnTo>
                    <a:pt x="1585" y="0"/>
                  </a:lnTo>
                  <a:lnTo>
                    <a:pt x="1585" y="0"/>
                  </a:lnTo>
                  <a:lnTo>
                    <a:pt x="1249" y="48"/>
                  </a:lnTo>
                  <a:lnTo>
                    <a:pt x="961" y="144"/>
                  </a:lnTo>
                  <a:lnTo>
                    <a:pt x="673" y="288"/>
                  </a:lnTo>
                  <a:lnTo>
                    <a:pt x="433" y="433"/>
                  </a:lnTo>
                  <a:lnTo>
                    <a:pt x="241" y="673"/>
                  </a:lnTo>
                  <a:lnTo>
                    <a:pt x="97" y="865"/>
                  </a:lnTo>
                  <a:lnTo>
                    <a:pt x="0" y="1105"/>
                  </a:lnTo>
                  <a:lnTo>
                    <a:pt x="0" y="1393"/>
                  </a:lnTo>
                  <a:lnTo>
                    <a:pt x="0" y="1393"/>
                  </a:lnTo>
                  <a:lnTo>
                    <a:pt x="48" y="1633"/>
                  </a:lnTo>
                  <a:lnTo>
                    <a:pt x="145" y="1825"/>
                  </a:lnTo>
                  <a:lnTo>
                    <a:pt x="289" y="2065"/>
                  </a:lnTo>
                  <a:lnTo>
                    <a:pt x="481" y="2209"/>
                  </a:lnTo>
                  <a:lnTo>
                    <a:pt x="721" y="2354"/>
                  </a:lnTo>
                  <a:lnTo>
                    <a:pt x="1009" y="2450"/>
                  </a:lnTo>
                  <a:lnTo>
                    <a:pt x="1297" y="2546"/>
                  </a:lnTo>
                  <a:lnTo>
                    <a:pt x="1633" y="2546"/>
                  </a:lnTo>
                  <a:lnTo>
                    <a:pt x="1633" y="2546"/>
                  </a:lnTo>
                  <a:lnTo>
                    <a:pt x="1729" y="2546"/>
                  </a:lnTo>
                  <a:lnTo>
                    <a:pt x="1729" y="2546"/>
                  </a:lnTo>
                  <a:lnTo>
                    <a:pt x="2066" y="2498"/>
                  </a:lnTo>
                  <a:lnTo>
                    <a:pt x="2402" y="2402"/>
                  </a:lnTo>
                  <a:lnTo>
                    <a:pt x="2642" y="2257"/>
                  </a:lnTo>
                  <a:lnTo>
                    <a:pt x="2882" y="2113"/>
                  </a:lnTo>
                  <a:lnTo>
                    <a:pt x="3074" y="1921"/>
                  </a:lnTo>
                  <a:lnTo>
                    <a:pt x="3218" y="1681"/>
                  </a:lnTo>
                  <a:lnTo>
                    <a:pt x="3314" y="1441"/>
                  </a:lnTo>
                  <a:lnTo>
                    <a:pt x="3314" y="1201"/>
                  </a:lnTo>
                  <a:lnTo>
                    <a:pt x="3314" y="1201"/>
                  </a:lnTo>
                  <a:lnTo>
                    <a:pt x="3266" y="961"/>
                  </a:lnTo>
                  <a:lnTo>
                    <a:pt x="3170" y="721"/>
                  </a:lnTo>
                  <a:lnTo>
                    <a:pt x="3026" y="529"/>
                  </a:lnTo>
                  <a:lnTo>
                    <a:pt x="2834" y="336"/>
                  </a:lnTo>
                  <a:lnTo>
                    <a:pt x="2594" y="192"/>
                  </a:lnTo>
                  <a:lnTo>
                    <a:pt x="2354" y="96"/>
                  </a:lnTo>
                  <a:lnTo>
                    <a:pt x="2018" y="48"/>
                  </a:lnTo>
                  <a:lnTo>
                    <a:pt x="172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0" name="Google Shape;5500;p76"/>
            <p:cNvSpPr/>
            <p:nvPr/>
          </p:nvSpPr>
          <p:spPr>
            <a:xfrm>
              <a:off x="2967150" y="4060500"/>
              <a:ext cx="76850" cy="40850"/>
            </a:xfrm>
            <a:custGeom>
              <a:avLst/>
              <a:gdLst/>
              <a:ahLst/>
              <a:cxnLst/>
              <a:rect l="l" t="t" r="r" b="b"/>
              <a:pathLst>
                <a:path w="3074" h="1634" extrusionOk="0">
                  <a:moveTo>
                    <a:pt x="1105" y="1"/>
                  </a:moveTo>
                  <a:lnTo>
                    <a:pt x="865" y="49"/>
                  </a:lnTo>
                  <a:lnTo>
                    <a:pt x="625" y="145"/>
                  </a:lnTo>
                  <a:lnTo>
                    <a:pt x="385" y="289"/>
                  </a:lnTo>
                  <a:lnTo>
                    <a:pt x="192" y="481"/>
                  </a:lnTo>
                  <a:lnTo>
                    <a:pt x="0" y="673"/>
                  </a:lnTo>
                  <a:lnTo>
                    <a:pt x="0" y="769"/>
                  </a:lnTo>
                  <a:lnTo>
                    <a:pt x="48" y="817"/>
                  </a:lnTo>
                  <a:lnTo>
                    <a:pt x="144" y="865"/>
                  </a:lnTo>
                  <a:lnTo>
                    <a:pt x="192" y="817"/>
                  </a:lnTo>
                  <a:lnTo>
                    <a:pt x="385" y="625"/>
                  </a:lnTo>
                  <a:lnTo>
                    <a:pt x="577" y="481"/>
                  </a:lnTo>
                  <a:lnTo>
                    <a:pt x="769" y="337"/>
                  </a:lnTo>
                  <a:lnTo>
                    <a:pt x="1009" y="241"/>
                  </a:lnTo>
                  <a:lnTo>
                    <a:pt x="1393" y="241"/>
                  </a:lnTo>
                  <a:lnTo>
                    <a:pt x="1777" y="337"/>
                  </a:lnTo>
                  <a:lnTo>
                    <a:pt x="2161" y="529"/>
                  </a:lnTo>
                  <a:lnTo>
                    <a:pt x="2498" y="817"/>
                  </a:lnTo>
                  <a:lnTo>
                    <a:pt x="2738" y="1153"/>
                  </a:lnTo>
                  <a:lnTo>
                    <a:pt x="2834" y="1345"/>
                  </a:lnTo>
                  <a:lnTo>
                    <a:pt x="2882" y="1586"/>
                  </a:lnTo>
                  <a:lnTo>
                    <a:pt x="2930" y="1634"/>
                  </a:lnTo>
                  <a:lnTo>
                    <a:pt x="2978" y="1634"/>
                  </a:lnTo>
                  <a:lnTo>
                    <a:pt x="3074" y="1586"/>
                  </a:lnTo>
                  <a:lnTo>
                    <a:pt x="3074" y="1490"/>
                  </a:lnTo>
                  <a:lnTo>
                    <a:pt x="3026" y="1249"/>
                  </a:lnTo>
                  <a:lnTo>
                    <a:pt x="2930" y="1009"/>
                  </a:lnTo>
                  <a:lnTo>
                    <a:pt x="2786" y="817"/>
                  </a:lnTo>
                  <a:lnTo>
                    <a:pt x="2642" y="625"/>
                  </a:lnTo>
                  <a:lnTo>
                    <a:pt x="2498" y="433"/>
                  </a:lnTo>
                  <a:lnTo>
                    <a:pt x="2306" y="289"/>
                  </a:lnTo>
                  <a:lnTo>
                    <a:pt x="2065" y="145"/>
                  </a:lnTo>
                  <a:lnTo>
                    <a:pt x="1825" y="49"/>
                  </a:lnTo>
                  <a:lnTo>
                    <a:pt x="158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1" name="Google Shape;5501;p76"/>
            <p:cNvSpPr/>
            <p:nvPr/>
          </p:nvSpPr>
          <p:spPr>
            <a:xfrm>
              <a:off x="2770250" y="4048500"/>
              <a:ext cx="78050" cy="32450"/>
            </a:xfrm>
            <a:custGeom>
              <a:avLst/>
              <a:gdLst/>
              <a:ahLst/>
              <a:cxnLst/>
              <a:rect l="l" t="t" r="r" b="b"/>
              <a:pathLst>
                <a:path w="3122" h="1298" extrusionOk="0">
                  <a:moveTo>
                    <a:pt x="1633" y="0"/>
                  </a:moveTo>
                  <a:lnTo>
                    <a:pt x="1393" y="49"/>
                  </a:lnTo>
                  <a:lnTo>
                    <a:pt x="913" y="193"/>
                  </a:lnTo>
                  <a:lnTo>
                    <a:pt x="528" y="433"/>
                  </a:lnTo>
                  <a:lnTo>
                    <a:pt x="336" y="577"/>
                  </a:lnTo>
                  <a:lnTo>
                    <a:pt x="192" y="769"/>
                  </a:lnTo>
                  <a:lnTo>
                    <a:pt x="96" y="961"/>
                  </a:lnTo>
                  <a:lnTo>
                    <a:pt x="0" y="1201"/>
                  </a:lnTo>
                  <a:lnTo>
                    <a:pt x="0" y="1249"/>
                  </a:lnTo>
                  <a:lnTo>
                    <a:pt x="48" y="1297"/>
                  </a:lnTo>
                  <a:lnTo>
                    <a:pt x="96" y="1297"/>
                  </a:lnTo>
                  <a:lnTo>
                    <a:pt x="192" y="1249"/>
                  </a:lnTo>
                  <a:lnTo>
                    <a:pt x="240" y="1057"/>
                  </a:lnTo>
                  <a:lnTo>
                    <a:pt x="384" y="913"/>
                  </a:lnTo>
                  <a:lnTo>
                    <a:pt x="673" y="625"/>
                  </a:lnTo>
                  <a:lnTo>
                    <a:pt x="1057" y="433"/>
                  </a:lnTo>
                  <a:lnTo>
                    <a:pt x="1393" y="289"/>
                  </a:lnTo>
                  <a:lnTo>
                    <a:pt x="1825" y="241"/>
                  </a:lnTo>
                  <a:lnTo>
                    <a:pt x="2017" y="241"/>
                  </a:lnTo>
                  <a:lnTo>
                    <a:pt x="2209" y="289"/>
                  </a:lnTo>
                  <a:lnTo>
                    <a:pt x="2401" y="337"/>
                  </a:lnTo>
                  <a:lnTo>
                    <a:pt x="2594" y="481"/>
                  </a:lnTo>
                  <a:lnTo>
                    <a:pt x="2786" y="625"/>
                  </a:lnTo>
                  <a:lnTo>
                    <a:pt x="2930" y="769"/>
                  </a:lnTo>
                  <a:lnTo>
                    <a:pt x="2978" y="817"/>
                  </a:lnTo>
                  <a:lnTo>
                    <a:pt x="3074" y="817"/>
                  </a:lnTo>
                  <a:lnTo>
                    <a:pt x="3122" y="769"/>
                  </a:lnTo>
                  <a:lnTo>
                    <a:pt x="3122" y="673"/>
                  </a:lnTo>
                  <a:lnTo>
                    <a:pt x="2930" y="481"/>
                  </a:lnTo>
                  <a:lnTo>
                    <a:pt x="2786" y="337"/>
                  </a:lnTo>
                  <a:lnTo>
                    <a:pt x="2546" y="193"/>
                  </a:lnTo>
                  <a:lnTo>
                    <a:pt x="2353" y="97"/>
                  </a:lnTo>
                  <a:lnTo>
                    <a:pt x="2113" y="49"/>
                  </a:lnTo>
                  <a:lnTo>
                    <a:pt x="1873"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2" name="Google Shape;5502;p76"/>
            <p:cNvSpPr/>
            <p:nvPr/>
          </p:nvSpPr>
          <p:spPr>
            <a:xfrm>
              <a:off x="2995950" y="4214175"/>
              <a:ext cx="82875" cy="63675"/>
            </a:xfrm>
            <a:custGeom>
              <a:avLst/>
              <a:gdLst/>
              <a:ahLst/>
              <a:cxnLst/>
              <a:rect l="l" t="t" r="r" b="b"/>
              <a:pathLst>
                <a:path w="3315" h="2547" extrusionOk="0">
                  <a:moveTo>
                    <a:pt x="1586" y="1"/>
                  </a:moveTo>
                  <a:lnTo>
                    <a:pt x="1250" y="49"/>
                  </a:lnTo>
                  <a:lnTo>
                    <a:pt x="913" y="145"/>
                  </a:lnTo>
                  <a:lnTo>
                    <a:pt x="673" y="289"/>
                  </a:lnTo>
                  <a:lnTo>
                    <a:pt x="433" y="481"/>
                  </a:lnTo>
                  <a:lnTo>
                    <a:pt x="241" y="673"/>
                  </a:lnTo>
                  <a:lnTo>
                    <a:pt x="97" y="865"/>
                  </a:lnTo>
                  <a:lnTo>
                    <a:pt x="1" y="1154"/>
                  </a:lnTo>
                  <a:lnTo>
                    <a:pt x="1" y="1394"/>
                  </a:lnTo>
                  <a:lnTo>
                    <a:pt x="49" y="1634"/>
                  </a:lnTo>
                  <a:lnTo>
                    <a:pt x="145" y="1874"/>
                  </a:lnTo>
                  <a:lnTo>
                    <a:pt x="289" y="2066"/>
                  </a:lnTo>
                  <a:lnTo>
                    <a:pt x="481" y="2210"/>
                  </a:lnTo>
                  <a:lnTo>
                    <a:pt x="721" y="2354"/>
                  </a:lnTo>
                  <a:lnTo>
                    <a:pt x="961" y="2498"/>
                  </a:lnTo>
                  <a:lnTo>
                    <a:pt x="1298" y="2546"/>
                  </a:lnTo>
                  <a:lnTo>
                    <a:pt x="1730" y="2546"/>
                  </a:lnTo>
                  <a:lnTo>
                    <a:pt x="2066" y="2498"/>
                  </a:lnTo>
                  <a:lnTo>
                    <a:pt x="2354" y="2450"/>
                  </a:lnTo>
                  <a:lnTo>
                    <a:pt x="2642" y="2306"/>
                  </a:lnTo>
                  <a:lnTo>
                    <a:pt x="2882" y="2114"/>
                  </a:lnTo>
                  <a:lnTo>
                    <a:pt x="3075" y="1922"/>
                  </a:lnTo>
                  <a:lnTo>
                    <a:pt x="3219" y="1682"/>
                  </a:lnTo>
                  <a:lnTo>
                    <a:pt x="3315" y="1442"/>
                  </a:lnTo>
                  <a:lnTo>
                    <a:pt x="3315" y="1202"/>
                  </a:lnTo>
                  <a:lnTo>
                    <a:pt x="3267" y="961"/>
                  </a:lnTo>
                  <a:lnTo>
                    <a:pt x="3171" y="721"/>
                  </a:lnTo>
                  <a:lnTo>
                    <a:pt x="3026" y="529"/>
                  </a:lnTo>
                  <a:lnTo>
                    <a:pt x="2834" y="337"/>
                  </a:lnTo>
                  <a:lnTo>
                    <a:pt x="2594" y="193"/>
                  </a:lnTo>
                  <a:lnTo>
                    <a:pt x="2306" y="97"/>
                  </a:lnTo>
                  <a:lnTo>
                    <a:pt x="2018" y="49"/>
                  </a:lnTo>
                  <a:lnTo>
                    <a:pt x="173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3" name="Google Shape;5503;p76"/>
            <p:cNvSpPr/>
            <p:nvPr/>
          </p:nvSpPr>
          <p:spPr>
            <a:xfrm>
              <a:off x="2995950" y="4214175"/>
              <a:ext cx="82875" cy="63675"/>
            </a:xfrm>
            <a:custGeom>
              <a:avLst/>
              <a:gdLst/>
              <a:ahLst/>
              <a:cxnLst/>
              <a:rect l="l" t="t" r="r" b="b"/>
              <a:pathLst>
                <a:path w="3315" h="2547" fill="none" extrusionOk="0">
                  <a:moveTo>
                    <a:pt x="1730" y="1"/>
                  </a:moveTo>
                  <a:lnTo>
                    <a:pt x="1730" y="1"/>
                  </a:lnTo>
                  <a:lnTo>
                    <a:pt x="1586" y="1"/>
                  </a:lnTo>
                  <a:lnTo>
                    <a:pt x="1586" y="1"/>
                  </a:lnTo>
                  <a:lnTo>
                    <a:pt x="1250" y="49"/>
                  </a:lnTo>
                  <a:lnTo>
                    <a:pt x="913" y="145"/>
                  </a:lnTo>
                  <a:lnTo>
                    <a:pt x="673" y="289"/>
                  </a:lnTo>
                  <a:lnTo>
                    <a:pt x="433" y="481"/>
                  </a:lnTo>
                  <a:lnTo>
                    <a:pt x="241" y="673"/>
                  </a:lnTo>
                  <a:lnTo>
                    <a:pt x="97" y="865"/>
                  </a:lnTo>
                  <a:lnTo>
                    <a:pt x="1" y="1154"/>
                  </a:lnTo>
                  <a:lnTo>
                    <a:pt x="1" y="1394"/>
                  </a:lnTo>
                  <a:lnTo>
                    <a:pt x="1" y="1394"/>
                  </a:lnTo>
                  <a:lnTo>
                    <a:pt x="49" y="1634"/>
                  </a:lnTo>
                  <a:lnTo>
                    <a:pt x="145" y="1874"/>
                  </a:lnTo>
                  <a:lnTo>
                    <a:pt x="289" y="2066"/>
                  </a:lnTo>
                  <a:lnTo>
                    <a:pt x="481" y="2210"/>
                  </a:lnTo>
                  <a:lnTo>
                    <a:pt x="721" y="2354"/>
                  </a:lnTo>
                  <a:lnTo>
                    <a:pt x="961" y="2498"/>
                  </a:lnTo>
                  <a:lnTo>
                    <a:pt x="1298" y="2546"/>
                  </a:lnTo>
                  <a:lnTo>
                    <a:pt x="1586" y="2546"/>
                  </a:lnTo>
                  <a:lnTo>
                    <a:pt x="1586" y="2546"/>
                  </a:lnTo>
                  <a:lnTo>
                    <a:pt x="1730" y="2546"/>
                  </a:lnTo>
                  <a:lnTo>
                    <a:pt x="1730" y="2546"/>
                  </a:lnTo>
                  <a:lnTo>
                    <a:pt x="2066" y="2498"/>
                  </a:lnTo>
                  <a:lnTo>
                    <a:pt x="2354" y="2450"/>
                  </a:lnTo>
                  <a:lnTo>
                    <a:pt x="2642" y="2306"/>
                  </a:lnTo>
                  <a:lnTo>
                    <a:pt x="2882" y="2114"/>
                  </a:lnTo>
                  <a:lnTo>
                    <a:pt x="3075" y="1922"/>
                  </a:lnTo>
                  <a:lnTo>
                    <a:pt x="3219" y="1682"/>
                  </a:lnTo>
                  <a:lnTo>
                    <a:pt x="3315" y="1442"/>
                  </a:lnTo>
                  <a:lnTo>
                    <a:pt x="3315" y="1202"/>
                  </a:lnTo>
                  <a:lnTo>
                    <a:pt x="3315" y="1202"/>
                  </a:lnTo>
                  <a:lnTo>
                    <a:pt x="3267" y="961"/>
                  </a:lnTo>
                  <a:lnTo>
                    <a:pt x="3171" y="721"/>
                  </a:lnTo>
                  <a:lnTo>
                    <a:pt x="3026" y="529"/>
                  </a:lnTo>
                  <a:lnTo>
                    <a:pt x="2834" y="337"/>
                  </a:lnTo>
                  <a:lnTo>
                    <a:pt x="2594" y="193"/>
                  </a:lnTo>
                  <a:lnTo>
                    <a:pt x="2306" y="97"/>
                  </a:lnTo>
                  <a:lnTo>
                    <a:pt x="2018" y="49"/>
                  </a:lnTo>
                  <a:lnTo>
                    <a:pt x="173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4" name="Google Shape;5504;p76"/>
            <p:cNvSpPr/>
            <p:nvPr/>
          </p:nvSpPr>
          <p:spPr>
            <a:xfrm>
              <a:off x="2902300" y="4163750"/>
              <a:ext cx="20450" cy="22850"/>
            </a:xfrm>
            <a:custGeom>
              <a:avLst/>
              <a:gdLst/>
              <a:ahLst/>
              <a:cxnLst/>
              <a:rect l="l" t="t" r="r" b="b"/>
              <a:pathLst>
                <a:path w="818" h="914" extrusionOk="0">
                  <a:moveTo>
                    <a:pt x="49" y="1"/>
                  </a:moveTo>
                  <a:lnTo>
                    <a:pt x="1" y="49"/>
                  </a:lnTo>
                  <a:lnTo>
                    <a:pt x="1" y="145"/>
                  </a:lnTo>
                  <a:lnTo>
                    <a:pt x="193" y="625"/>
                  </a:lnTo>
                  <a:lnTo>
                    <a:pt x="241" y="673"/>
                  </a:lnTo>
                  <a:lnTo>
                    <a:pt x="337" y="625"/>
                  </a:lnTo>
                  <a:lnTo>
                    <a:pt x="529" y="385"/>
                  </a:lnTo>
                  <a:lnTo>
                    <a:pt x="625" y="289"/>
                  </a:lnTo>
                  <a:lnTo>
                    <a:pt x="625" y="481"/>
                  </a:lnTo>
                  <a:lnTo>
                    <a:pt x="625" y="625"/>
                  </a:lnTo>
                  <a:lnTo>
                    <a:pt x="577" y="769"/>
                  </a:lnTo>
                  <a:lnTo>
                    <a:pt x="577" y="865"/>
                  </a:lnTo>
                  <a:lnTo>
                    <a:pt x="625" y="865"/>
                  </a:lnTo>
                  <a:lnTo>
                    <a:pt x="673" y="913"/>
                  </a:lnTo>
                  <a:lnTo>
                    <a:pt x="721" y="865"/>
                  </a:lnTo>
                  <a:lnTo>
                    <a:pt x="769" y="769"/>
                  </a:lnTo>
                  <a:lnTo>
                    <a:pt x="769" y="673"/>
                  </a:lnTo>
                  <a:lnTo>
                    <a:pt x="817" y="481"/>
                  </a:lnTo>
                  <a:lnTo>
                    <a:pt x="817" y="145"/>
                  </a:lnTo>
                  <a:lnTo>
                    <a:pt x="769" y="97"/>
                  </a:lnTo>
                  <a:lnTo>
                    <a:pt x="769" y="49"/>
                  </a:lnTo>
                  <a:lnTo>
                    <a:pt x="721" y="49"/>
                  </a:lnTo>
                  <a:lnTo>
                    <a:pt x="673" y="97"/>
                  </a:lnTo>
                  <a:lnTo>
                    <a:pt x="577" y="193"/>
                  </a:lnTo>
                  <a:lnTo>
                    <a:pt x="433" y="289"/>
                  </a:lnTo>
                  <a:lnTo>
                    <a:pt x="294" y="400"/>
                  </a:lnTo>
                  <a:lnTo>
                    <a:pt x="294" y="400"/>
                  </a:lnTo>
                  <a:lnTo>
                    <a:pt x="193" y="97"/>
                  </a:lnTo>
                  <a:lnTo>
                    <a:pt x="145" y="49"/>
                  </a:lnTo>
                  <a:lnTo>
                    <a:pt x="49"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05" name="Google Shape;5505;p76"/>
          <p:cNvGrpSpPr/>
          <p:nvPr/>
        </p:nvGrpSpPr>
        <p:grpSpPr>
          <a:xfrm>
            <a:off x="1824300" y="1459646"/>
            <a:ext cx="2088067" cy="2500549"/>
            <a:chOff x="3740350" y="3775950"/>
            <a:chExt cx="1123825" cy="1345925"/>
          </a:xfrm>
        </p:grpSpPr>
        <p:sp>
          <p:nvSpPr>
            <p:cNvPr id="5506" name="Google Shape;5506;p76"/>
            <p:cNvSpPr/>
            <p:nvPr/>
          </p:nvSpPr>
          <p:spPr>
            <a:xfrm>
              <a:off x="3747550" y="4713650"/>
              <a:ext cx="409450" cy="193325"/>
            </a:xfrm>
            <a:custGeom>
              <a:avLst/>
              <a:gdLst/>
              <a:ahLst/>
              <a:cxnLst/>
              <a:rect l="l" t="t" r="r" b="b"/>
              <a:pathLst>
                <a:path w="16378" h="7733" extrusionOk="0">
                  <a:moveTo>
                    <a:pt x="6868" y="0"/>
                  </a:moveTo>
                  <a:lnTo>
                    <a:pt x="6196" y="48"/>
                  </a:ln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393" y="4419"/>
                  </a:lnTo>
                  <a:lnTo>
                    <a:pt x="961" y="3602"/>
                  </a:lnTo>
                  <a:lnTo>
                    <a:pt x="721" y="3218"/>
                  </a:lnTo>
                  <a:lnTo>
                    <a:pt x="481" y="2882"/>
                  </a:lnTo>
                  <a:lnTo>
                    <a:pt x="241"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89" y="7732"/>
                  </a:lnTo>
                  <a:lnTo>
                    <a:pt x="2402" y="7108"/>
                  </a:lnTo>
                  <a:lnTo>
                    <a:pt x="3939" y="6004"/>
                  </a:lnTo>
                  <a:lnTo>
                    <a:pt x="4755" y="5427"/>
                  </a:lnTo>
                  <a:lnTo>
                    <a:pt x="5524" y="4947"/>
                  </a:lnTo>
                  <a:lnTo>
                    <a:pt x="6196" y="4563"/>
                  </a:lnTo>
                  <a:lnTo>
                    <a:pt x="6484" y="4467"/>
                  </a:lnTo>
                  <a:lnTo>
                    <a:pt x="6676" y="4371"/>
                  </a:lnTo>
                  <a:lnTo>
                    <a:pt x="7301" y="4371"/>
                  </a:lnTo>
                  <a:lnTo>
                    <a:pt x="8357" y="4419"/>
                  </a:lnTo>
                  <a:lnTo>
                    <a:pt x="11046" y="4659"/>
                  </a:lnTo>
                  <a:lnTo>
                    <a:pt x="13640" y="4947"/>
                  </a:lnTo>
                  <a:lnTo>
                    <a:pt x="14744" y="5091"/>
                  </a:lnTo>
                  <a:lnTo>
                    <a:pt x="16377" y="1441"/>
                  </a:lnTo>
                  <a:lnTo>
                    <a:pt x="15081" y="1105"/>
                  </a:lnTo>
                  <a:lnTo>
                    <a:pt x="13688" y="817"/>
                  </a:lnTo>
                  <a:lnTo>
                    <a:pt x="12007" y="529"/>
                  </a:lnTo>
                  <a:lnTo>
                    <a:pt x="10230" y="241"/>
                  </a:lnTo>
                  <a:lnTo>
                    <a:pt x="8453" y="48"/>
                  </a:lnTo>
                  <a:lnTo>
                    <a:pt x="7637"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7" name="Google Shape;5507;p76"/>
            <p:cNvSpPr/>
            <p:nvPr/>
          </p:nvSpPr>
          <p:spPr>
            <a:xfrm>
              <a:off x="3747550" y="4713650"/>
              <a:ext cx="409450" cy="193325"/>
            </a:xfrm>
            <a:custGeom>
              <a:avLst/>
              <a:gdLst/>
              <a:ahLst/>
              <a:cxnLst/>
              <a:rect l="l" t="t" r="r" b="b"/>
              <a:pathLst>
                <a:path w="16378" h="7733" fill="none" extrusionOk="0">
                  <a:moveTo>
                    <a:pt x="5620" y="145"/>
                  </a:move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586" y="4803"/>
                  </a:lnTo>
                  <a:lnTo>
                    <a:pt x="1393" y="4419"/>
                  </a:lnTo>
                  <a:lnTo>
                    <a:pt x="961" y="3602"/>
                  </a:lnTo>
                  <a:lnTo>
                    <a:pt x="721" y="3218"/>
                  </a:lnTo>
                  <a:lnTo>
                    <a:pt x="481" y="2882"/>
                  </a:lnTo>
                  <a:lnTo>
                    <a:pt x="241" y="2642"/>
                  </a:lnTo>
                  <a:lnTo>
                    <a:pt x="145" y="2642"/>
                  </a:lnTo>
                  <a:lnTo>
                    <a:pt x="97"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41" y="7732"/>
                  </a:lnTo>
                  <a:lnTo>
                    <a:pt x="1489" y="7732"/>
                  </a:lnTo>
                  <a:lnTo>
                    <a:pt x="1489" y="7732"/>
                  </a:lnTo>
                  <a:lnTo>
                    <a:pt x="2402" y="7108"/>
                  </a:lnTo>
                  <a:lnTo>
                    <a:pt x="3939" y="6004"/>
                  </a:lnTo>
                  <a:lnTo>
                    <a:pt x="4755" y="5427"/>
                  </a:lnTo>
                  <a:lnTo>
                    <a:pt x="5524" y="4947"/>
                  </a:lnTo>
                  <a:lnTo>
                    <a:pt x="6196" y="4563"/>
                  </a:lnTo>
                  <a:lnTo>
                    <a:pt x="6484" y="4467"/>
                  </a:lnTo>
                  <a:lnTo>
                    <a:pt x="6676" y="4371"/>
                  </a:lnTo>
                  <a:lnTo>
                    <a:pt x="6676" y="4371"/>
                  </a:lnTo>
                  <a:lnTo>
                    <a:pt x="6916" y="4371"/>
                  </a:lnTo>
                  <a:lnTo>
                    <a:pt x="7301" y="4371"/>
                  </a:lnTo>
                  <a:lnTo>
                    <a:pt x="8357" y="4419"/>
                  </a:lnTo>
                  <a:lnTo>
                    <a:pt x="11046" y="4659"/>
                  </a:lnTo>
                  <a:lnTo>
                    <a:pt x="13640" y="4947"/>
                  </a:lnTo>
                  <a:lnTo>
                    <a:pt x="14744" y="5091"/>
                  </a:lnTo>
                  <a:lnTo>
                    <a:pt x="16377" y="1441"/>
                  </a:lnTo>
                  <a:lnTo>
                    <a:pt x="16377" y="1441"/>
                  </a:lnTo>
                  <a:lnTo>
                    <a:pt x="15081" y="1105"/>
                  </a:lnTo>
                  <a:lnTo>
                    <a:pt x="13688" y="817"/>
                  </a:lnTo>
                  <a:lnTo>
                    <a:pt x="12007" y="529"/>
                  </a:lnTo>
                  <a:lnTo>
                    <a:pt x="10230" y="241"/>
                  </a:lnTo>
                  <a:lnTo>
                    <a:pt x="8453" y="48"/>
                  </a:lnTo>
                  <a:lnTo>
                    <a:pt x="7637" y="0"/>
                  </a:lnTo>
                  <a:lnTo>
                    <a:pt x="6868" y="0"/>
                  </a:lnTo>
                  <a:lnTo>
                    <a:pt x="6196" y="48"/>
                  </a:lnTo>
                  <a:lnTo>
                    <a:pt x="5620" y="14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8" name="Google Shape;5508;p76"/>
            <p:cNvSpPr/>
            <p:nvPr/>
          </p:nvSpPr>
          <p:spPr>
            <a:xfrm>
              <a:off x="3747550" y="4758075"/>
              <a:ext cx="133300" cy="148900"/>
            </a:xfrm>
            <a:custGeom>
              <a:avLst/>
              <a:gdLst/>
              <a:ahLst/>
              <a:cxnLst/>
              <a:rect l="l" t="t" r="r" b="b"/>
              <a:pathLst>
                <a:path w="5332" h="5956" extrusionOk="0">
                  <a:moveTo>
                    <a:pt x="3314" y="0"/>
                  </a:moveTo>
                  <a:lnTo>
                    <a:pt x="2882" y="529"/>
                  </a:lnTo>
                  <a:lnTo>
                    <a:pt x="2546" y="1057"/>
                  </a:lnTo>
                  <a:lnTo>
                    <a:pt x="2258" y="1585"/>
                  </a:lnTo>
                  <a:lnTo>
                    <a:pt x="2018" y="2065"/>
                  </a:lnTo>
                  <a:lnTo>
                    <a:pt x="1730" y="2786"/>
                  </a:lnTo>
                  <a:lnTo>
                    <a:pt x="1586" y="3026"/>
                  </a:lnTo>
                  <a:lnTo>
                    <a:pt x="1393" y="2642"/>
                  </a:lnTo>
                  <a:lnTo>
                    <a:pt x="961" y="1825"/>
                  </a:lnTo>
                  <a:lnTo>
                    <a:pt x="721" y="1441"/>
                  </a:lnTo>
                  <a:lnTo>
                    <a:pt x="481" y="1105"/>
                  </a:lnTo>
                  <a:lnTo>
                    <a:pt x="241" y="865"/>
                  </a:lnTo>
                  <a:lnTo>
                    <a:pt x="97" y="865"/>
                  </a:lnTo>
                  <a:lnTo>
                    <a:pt x="49" y="1009"/>
                  </a:lnTo>
                  <a:lnTo>
                    <a:pt x="1" y="1201"/>
                  </a:lnTo>
                  <a:lnTo>
                    <a:pt x="49" y="1873"/>
                  </a:lnTo>
                  <a:lnTo>
                    <a:pt x="241" y="2690"/>
                  </a:lnTo>
                  <a:lnTo>
                    <a:pt x="433" y="3650"/>
                  </a:lnTo>
                  <a:lnTo>
                    <a:pt x="721" y="4563"/>
                  </a:lnTo>
                  <a:lnTo>
                    <a:pt x="1009" y="5331"/>
                  </a:lnTo>
                  <a:lnTo>
                    <a:pt x="1105" y="5619"/>
                  </a:lnTo>
                  <a:lnTo>
                    <a:pt x="1249" y="5811"/>
                  </a:lnTo>
                  <a:lnTo>
                    <a:pt x="1393" y="5955"/>
                  </a:lnTo>
                  <a:lnTo>
                    <a:pt x="1489" y="5955"/>
                  </a:lnTo>
                  <a:lnTo>
                    <a:pt x="2978" y="4899"/>
                  </a:lnTo>
                  <a:lnTo>
                    <a:pt x="4131" y="4083"/>
                  </a:lnTo>
                  <a:lnTo>
                    <a:pt x="5331" y="3314"/>
                  </a:lnTo>
                  <a:lnTo>
                    <a:pt x="3314"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9" name="Google Shape;5509;p76"/>
            <p:cNvSpPr/>
            <p:nvPr/>
          </p:nvSpPr>
          <p:spPr>
            <a:xfrm>
              <a:off x="3740350" y="4767675"/>
              <a:ext cx="68450" cy="145300"/>
            </a:xfrm>
            <a:custGeom>
              <a:avLst/>
              <a:gdLst/>
              <a:ahLst/>
              <a:cxnLst/>
              <a:rect l="l" t="t" r="r" b="b"/>
              <a:pathLst>
                <a:path w="2738" h="5812" extrusionOk="0">
                  <a:moveTo>
                    <a:pt x="1" y="1"/>
                  </a:moveTo>
                  <a:lnTo>
                    <a:pt x="1" y="49"/>
                  </a:lnTo>
                  <a:lnTo>
                    <a:pt x="1" y="241"/>
                  </a:lnTo>
                  <a:lnTo>
                    <a:pt x="145" y="913"/>
                  </a:lnTo>
                  <a:lnTo>
                    <a:pt x="577" y="2882"/>
                  </a:lnTo>
                  <a:lnTo>
                    <a:pt x="1297" y="5812"/>
                  </a:lnTo>
                  <a:lnTo>
                    <a:pt x="1489" y="5812"/>
                  </a:lnTo>
                  <a:lnTo>
                    <a:pt x="1922" y="5620"/>
                  </a:lnTo>
                  <a:lnTo>
                    <a:pt x="2402" y="5427"/>
                  </a:lnTo>
                  <a:lnTo>
                    <a:pt x="2594" y="5235"/>
                  </a:lnTo>
                  <a:lnTo>
                    <a:pt x="2594" y="5091"/>
                  </a:lnTo>
                  <a:lnTo>
                    <a:pt x="2546" y="4851"/>
                  </a:lnTo>
                  <a:lnTo>
                    <a:pt x="2258" y="4035"/>
                  </a:lnTo>
                  <a:lnTo>
                    <a:pt x="1874" y="2930"/>
                  </a:lnTo>
                  <a:lnTo>
                    <a:pt x="1970" y="2882"/>
                  </a:lnTo>
                  <a:lnTo>
                    <a:pt x="2210" y="2786"/>
                  </a:lnTo>
                  <a:lnTo>
                    <a:pt x="2498" y="2642"/>
                  </a:lnTo>
                  <a:lnTo>
                    <a:pt x="2642" y="2498"/>
                  </a:lnTo>
                  <a:lnTo>
                    <a:pt x="2738" y="2306"/>
                  </a:lnTo>
                  <a:lnTo>
                    <a:pt x="2738" y="2114"/>
                  </a:lnTo>
                  <a:lnTo>
                    <a:pt x="2738" y="1922"/>
                  </a:lnTo>
                  <a:lnTo>
                    <a:pt x="2642" y="1729"/>
                  </a:lnTo>
                  <a:lnTo>
                    <a:pt x="2546" y="1537"/>
                  </a:lnTo>
                  <a:lnTo>
                    <a:pt x="2210" y="1249"/>
                  </a:lnTo>
                  <a:lnTo>
                    <a:pt x="1970" y="1105"/>
                  </a:lnTo>
                  <a:lnTo>
                    <a:pt x="1874" y="1105"/>
                  </a:lnTo>
                  <a:lnTo>
                    <a:pt x="1777" y="1153"/>
                  </a:lnTo>
                  <a:lnTo>
                    <a:pt x="1633" y="1393"/>
                  </a:lnTo>
                  <a:lnTo>
                    <a:pt x="1537" y="1681"/>
                  </a:lnTo>
                  <a:lnTo>
                    <a:pt x="1489" y="1826"/>
                  </a:lnTo>
                  <a:lnTo>
                    <a:pt x="1393" y="1585"/>
                  </a:lnTo>
                  <a:lnTo>
                    <a:pt x="1249" y="1297"/>
                  </a:lnTo>
                  <a:lnTo>
                    <a:pt x="769" y="721"/>
                  </a:lnTo>
                  <a:lnTo>
                    <a:pt x="289" y="193"/>
                  </a:lnTo>
                  <a:lnTo>
                    <a:pt x="97" y="49"/>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0" name="Google Shape;5510;p76"/>
            <p:cNvSpPr/>
            <p:nvPr/>
          </p:nvSpPr>
          <p:spPr>
            <a:xfrm>
              <a:off x="3818400" y="4766475"/>
              <a:ext cx="52850" cy="84075"/>
            </a:xfrm>
            <a:custGeom>
              <a:avLst/>
              <a:gdLst/>
              <a:ahLst/>
              <a:cxnLst/>
              <a:rect l="l" t="t" r="r" b="b"/>
              <a:pathLst>
                <a:path w="2114" h="3363" extrusionOk="0">
                  <a:moveTo>
                    <a:pt x="240" y="1"/>
                  </a:moveTo>
                  <a:lnTo>
                    <a:pt x="0" y="337"/>
                  </a:lnTo>
                  <a:lnTo>
                    <a:pt x="1873" y="3362"/>
                  </a:lnTo>
                  <a:lnTo>
                    <a:pt x="2113" y="3218"/>
                  </a:lnTo>
                  <a:lnTo>
                    <a:pt x="24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1" name="Google Shape;5511;p76"/>
            <p:cNvSpPr/>
            <p:nvPr/>
          </p:nvSpPr>
          <p:spPr>
            <a:xfrm>
              <a:off x="3806375" y="4784475"/>
              <a:ext cx="49250" cy="78075"/>
            </a:xfrm>
            <a:custGeom>
              <a:avLst/>
              <a:gdLst/>
              <a:ahLst/>
              <a:cxnLst/>
              <a:rect l="l" t="t" r="r" b="b"/>
              <a:pathLst>
                <a:path w="1970" h="3123" extrusionOk="0">
                  <a:moveTo>
                    <a:pt x="193" y="1"/>
                  </a:moveTo>
                  <a:lnTo>
                    <a:pt x="1" y="337"/>
                  </a:lnTo>
                  <a:lnTo>
                    <a:pt x="1682" y="3123"/>
                  </a:lnTo>
                  <a:lnTo>
                    <a:pt x="1970" y="2882"/>
                  </a:lnTo>
                  <a:lnTo>
                    <a:pt x="193"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2" name="Google Shape;5512;p76"/>
            <p:cNvSpPr/>
            <p:nvPr/>
          </p:nvSpPr>
          <p:spPr>
            <a:xfrm>
              <a:off x="3930050" y="4822900"/>
              <a:ext cx="30050" cy="1225"/>
            </a:xfrm>
            <a:custGeom>
              <a:avLst/>
              <a:gdLst/>
              <a:ahLst/>
              <a:cxnLst/>
              <a:rect l="l" t="t" r="r" b="b"/>
              <a:pathLst>
                <a:path w="1202" h="49" extrusionOk="0">
                  <a:moveTo>
                    <a:pt x="1" y="1"/>
                  </a:moveTo>
                  <a:lnTo>
                    <a:pt x="1" y="1"/>
                  </a:lnTo>
                  <a:lnTo>
                    <a:pt x="1" y="1"/>
                  </a:lnTo>
                  <a:lnTo>
                    <a:pt x="1201" y="49"/>
                  </a:lnTo>
                  <a:lnTo>
                    <a:pt x="1201" y="49"/>
                  </a:lnTo>
                  <a:lnTo>
                    <a:pt x="1201" y="49"/>
                  </a:lnTo>
                  <a:lnTo>
                    <a:pt x="1" y="1"/>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3" name="Google Shape;5513;p76"/>
            <p:cNvSpPr/>
            <p:nvPr/>
          </p:nvSpPr>
          <p:spPr>
            <a:xfrm>
              <a:off x="3930050" y="4822900"/>
              <a:ext cx="30050" cy="1225"/>
            </a:xfrm>
            <a:custGeom>
              <a:avLst/>
              <a:gdLst/>
              <a:ahLst/>
              <a:cxnLst/>
              <a:rect l="l" t="t" r="r" b="b"/>
              <a:pathLst>
                <a:path w="1202" h="49" fill="none" extrusionOk="0">
                  <a:moveTo>
                    <a:pt x="1" y="1"/>
                  </a:moveTo>
                  <a:lnTo>
                    <a:pt x="1" y="1"/>
                  </a:lnTo>
                  <a:lnTo>
                    <a:pt x="1" y="1"/>
                  </a:lnTo>
                  <a:lnTo>
                    <a:pt x="1201" y="49"/>
                  </a:lnTo>
                  <a:lnTo>
                    <a:pt x="1201" y="49"/>
                  </a:lnTo>
                  <a:lnTo>
                    <a:pt x="1201"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4" name="Google Shape;5514;p76"/>
            <p:cNvSpPr/>
            <p:nvPr/>
          </p:nvSpPr>
          <p:spPr>
            <a:xfrm>
              <a:off x="3891625" y="4713650"/>
              <a:ext cx="68475" cy="110475"/>
            </a:xfrm>
            <a:custGeom>
              <a:avLst/>
              <a:gdLst/>
              <a:ahLst/>
              <a:cxnLst/>
              <a:rect l="l" t="t" r="r" b="b"/>
              <a:pathLst>
                <a:path w="2739" h="4419" extrusionOk="0">
                  <a:moveTo>
                    <a:pt x="1441" y="0"/>
                  </a:moveTo>
                  <a:lnTo>
                    <a:pt x="673" y="48"/>
                  </a:lnTo>
                  <a:lnTo>
                    <a:pt x="1" y="96"/>
                  </a:lnTo>
                  <a:lnTo>
                    <a:pt x="1538" y="4371"/>
                  </a:lnTo>
                  <a:lnTo>
                    <a:pt x="2738" y="4419"/>
                  </a:lnTo>
                  <a:lnTo>
                    <a:pt x="1538"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5" name="Google Shape;5515;p76"/>
            <p:cNvSpPr/>
            <p:nvPr/>
          </p:nvSpPr>
          <p:spPr>
            <a:xfrm>
              <a:off x="3891625" y="4713650"/>
              <a:ext cx="68475" cy="110475"/>
            </a:xfrm>
            <a:custGeom>
              <a:avLst/>
              <a:gdLst/>
              <a:ahLst/>
              <a:cxnLst/>
              <a:rect l="l" t="t" r="r" b="b"/>
              <a:pathLst>
                <a:path w="2739" h="4419" fill="none" extrusionOk="0">
                  <a:moveTo>
                    <a:pt x="1441" y="0"/>
                  </a:moveTo>
                  <a:lnTo>
                    <a:pt x="1441" y="0"/>
                  </a:lnTo>
                  <a:lnTo>
                    <a:pt x="673" y="48"/>
                  </a:lnTo>
                  <a:lnTo>
                    <a:pt x="1" y="96"/>
                  </a:lnTo>
                  <a:lnTo>
                    <a:pt x="1538" y="4371"/>
                  </a:lnTo>
                  <a:lnTo>
                    <a:pt x="1538" y="4371"/>
                  </a:lnTo>
                  <a:lnTo>
                    <a:pt x="2738" y="4419"/>
                  </a:lnTo>
                  <a:lnTo>
                    <a:pt x="1538" y="0"/>
                  </a:lnTo>
                  <a:lnTo>
                    <a:pt x="1538" y="0"/>
                  </a:lnTo>
                  <a:lnTo>
                    <a:pt x="14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6" name="Google Shape;5516;p76"/>
            <p:cNvSpPr/>
            <p:nvPr/>
          </p:nvSpPr>
          <p:spPr>
            <a:xfrm>
              <a:off x="3975675" y="4746075"/>
              <a:ext cx="315800" cy="367400"/>
            </a:xfrm>
            <a:custGeom>
              <a:avLst/>
              <a:gdLst/>
              <a:ahLst/>
              <a:cxnLst/>
              <a:rect l="l" t="t" r="r" b="b"/>
              <a:pathLst>
                <a:path w="12632" h="14696" extrusionOk="0">
                  <a:moveTo>
                    <a:pt x="11671" y="0"/>
                  </a:moveTo>
                  <a:lnTo>
                    <a:pt x="10470" y="576"/>
                  </a:lnTo>
                  <a:lnTo>
                    <a:pt x="9173" y="1201"/>
                  </a:lnTo>
                  <a:lnTo>
                    <a:pt x="7685" y="2017"/>
                  </a:lnTo>
                  <a:lnTo>
                    <a:pt x="6100" y="2882"/>
                  </a:lnTo>
                  <a:lnTo>
                    <a:pt x="4563" y="3842"/>
                  </a:lnTo>
                  <a:lnTo>
                    <a:pt x="3891" y="4322"/>
                  </a:lnTo>
                  <a:lnTo>
                    <a:pt x="3314" y="4803"/>
                  </a:lnTo>
                  <a:lnTo>
                    <a:pt x="2834" y="5235"/>
                  </a:ln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537" y="11766"/>
                  </a:lnTo>
                  <a:lnTo>
                    <a:pt x="913" y="11574"/>
                  </a:lnTo>
                  <a:lnTo>
                    <a:pt x="577" y="11526"/>
                  </a:lnTo>
                  <a:lnTo>
                    <a:pt x="289" y="11526"/>
                  </a:lnTo>
                  <a:lnTo>
                    <a:pt x="97" y="11574"/>
                  </a:lnTo>
                  <a:lnTo>
                    <a:pt x="49" y="11622"/>
                  </a:lnTo>
                  <a:lnTo>
                    <a:pt x="0" y="11670"/>
                  </a:lnTo>
                  <a:lnTo>
                    <a:pt x="145" y="11862"/>
                  </a:lnTo>
                  <a:lnTo>
                    <a:pt x="577" y="12199"/>
                  </a:lnTo>
                  <a:lnTo>
                    <a:pt x="1825" y="13255"/>
                  </a:lnTo>
                  <a:lnTo>
                    <a:pt x="3218" y="14264"/>
                  </a:lnTo>
                  <a:lnTo>
                    <a:pt x="3746" y="14552"/>
                  </a:lnTo>
                  <a:lnTo>
                    <a:pt x="3939" y="14648"/>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6052" y="8164"/>
                  </a:lnTo>
                  <a:lnTo>
                    <a:pt x="6340" y="7924"/>
                  </a:lnTo>
                  <a:lnTo>
                    <a:pt x="7204" y="7348"/>
                  </a:lnTo>
                  <a:lnTo>
                    <a:pt x="9509" y="5859"/>
                  </a:lnTo>
                  <a:lnTo>
                    <a:pt x="11671" y="4514"/>
                  </a:lnTo>
                  <a:lnTo>
                    <a:pt x="12631" y="3890"/>
                  </a:lnTo>
                  <a:lnTo>
                    <a:pt x="1167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7" name="Google Shape;5517;p76"/>
            <p:cNvSpPr/>
            <p:nvPr/>
          </p:nvSpPr>
          <p:spPr>
            <a:xfrm>
              <a:off x="3975675" y="4746075"/>
              <a:ext cx="315800" cy="367400"/>
            </a:xfrm>
            <a:custGeom>
              <a:avLst/>
              <a:gdLst/>
              <a:ahLst/>
              <a:cxnLst/>
              <a:rect l="l" t="t" r="r" b="b"/>
              <a:pathLst>
                <a:path w="12632" h="14696" fill="none" extrusionOk="0">
                  <a:moveTo>
                    <a:pt x="2450" y="5667"/>
                  </a:move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825" y="11862"/>
                  </a:lnTo>
                  <a:lnTo>
                    <a:pt x="1537" y="11766"/>
                  </a:lnTo>
                  <a:lnTo>
                    <a:pt x="913" y="11574"/>
                  </a:lnTo>
                  <a:lnTo>
                    <a:pt x="577" y="11526"/>
                  </a:lnTo>
                  <a:lnTo>
                    <a:pt x="289" y="11526"/>
                  </a:lnTo>
                  <a:lnTo>
                    <a:pt x="97" y="11574"/>
                  </a:lnTo>
                  <a:lnTo>
                    <a:pt x="49" y="11622"/>
                  </a:lnTo>
                  <a:lnTo>
                    <a:pt x="0" y="11670"/>
                  </a:lnTo>
                  <a:lnTo>
                    <a:pt x="0" y="11670"/>
                  </a:lnTo>
                  <a:lnTo>
                    <a:pt x="145" y="11862"/>
                  </a:lnTo>
                  <a:lnTo>
                    <a:pt x="577" y="12199"/>
                  </a:lnTo>
                  <a:lnTo>
                    <a:pt x="1825" y="13255"/>
                  </a:lnTo>
                  <a:lnTo>
                    <a:pt x="3218" y="14264"/>
                  </a:lnTo>
                  <a:lnTo>
                    <a:pt x="3746" y="14552"/>
                  </a:lnTo>
                  <a:lnTo>
                    <a:pt x="3939" y="14648"/>
                  </a:lnTo>
                  <a:lnTo>
                    <a:pt x="4035" y="14696"/>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5860" y="8357"/>
                  </a:lnTo>
                  <a:lnTo>
                    <a:pt x="6052" y="8164"/>
                  </a:lnTo>
                  <a:lnTo>
                    <a:pt x="6340" y="7924"/>
                  </a:lnTo>
                  <a:lnTo>
                    <a:pt x="7204" y="7348"/>
                  </a:lnTo>
                  <a:lnTo>
                    <a:pt x="9509" y="5859"/>
                  </a:lnTo>
                  <a:lnTo>
                    <a:pt x="11671" y="4514"/>
                  </a:lnTo>
                  <a:lnTo>
                    <a:pt x="12631" y="3890"/>
                  </a:lnTo>
                  <a:lnTo>
                    <a:pt x="11671" y="0"/>
                  </a:lnTo>
                  <a:lnTo>
                    <a:pt x="11671" y="0"/>
                  </a:lnTo>
                  <a:lnTo>
                    <a:pt x="10470" y="576"/>
                  </a:lnTo>
                  <a:lnTo>
                    <a:pt x="9173" y="1201"/>
                  </a:lnTo>
                  <a:lnTo>
                    <a:pt x="7685" y="2017"/>
                  </a:lnTo>
                  <a:lnTo>
                    <a:pt x="6100" y="2882"/>
                  </a:lnTo>
                  <a:lnTo>
                    <a:pt x="4563" y="3842"/>
                  </a:lnTo>
                  <a:lnTo>
                    <a:pt x="3891" y="4322"/>
                  </a:lnTo>
                  <a:lnTo>
                    <a:pt x="3314" y="4803"/>
                  </a:lnTo>
                  <a:lnTo>
                    <a:pt x="2834" y="5235"/>
                  </a:lnTo>
                  <a:lnTo>
                    <a:pt x="2450" y="566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8" name="Google Shape;5518;p76"/>
            <p:cNvSpPr/>
            <p:nvPr/>
          </p:nvSpPr>
          <p:spPr>
            <a:xfrm>
              <a:off x="3975675" y="4958575"/>
              <a:ext cx="129700" cy="154900"/>
            </a:xfrm>
            <a:custGeom>
              <a:avLst/>
              <a:gdLst/>
              <a:ahLst/>
              <a:cxnLst/>
              <a:rect l="l" t="t" r="r" b="b"/>
              <a:pathLst>
                <a:path w="5188" h="6196" extrusionOk="0">
                  <a:moveTo>
                    <a:pt x="1537" y="1"/>
                  </a:moveTo>
                  <a:lnTo>
                    <a:pt x="1489" y="673"/>
                  </a:lnTo>
                  <a:lnTo>
                    <a:pt x="1537" y="1249"/>
                  </a:lnTo>
                  <a:lnTo>
                    <a:pt x="1633" y="2354"/>
                  </a:lnTo>
                  <a:lnTo>
                    <a:pt x="1777" y="3074"/>
                  </a:lnTo>
                  <a:lnTo>
                    <a:pt x="1825" y="3362"/>
                  </a:lnTo>
                  <a:lnTo>
                    <a:pt x="1537" y="3266"/>
                  </a:lnTo>
                  <a:lnTo>
                    <a:pt x="913" y="3074"/>
                  </a:lnTo>
                  <a:lnTo>
                    <a:pt x="577" y="3026"/>
                  </a:lnTo>
                  <a:lnTo>
                    <a:pt x="289" y="3026"/>
                  </a:lnTo>
                  <a:lnTo>
                    <a:pt x="97" y="3074"/>
                  </a:lnTo>
                  <a:lnTo>
                    <a:pt x="49" y="3122"/>
                  </a:lnTo>
                  <a:lnTo>
                    <a:pt x="0" y="3170"/>
                  </a:lnTo>
                  <a:lnTo>
                    <a:pt x="145" y="3362"/>
                  </a:lnTo>
                  <a:lnTo>
                    <a:pt x="577" y="3699"/>
                  </a:lnTo>
                  <a:lnTo>
                    <a:pt x="1825" y="4755"/>
                  </a:lnTo>
                  <a:lnTo>
                    <a:pt x="3218" y="5764"/>
                  </a:lnTo>
                  <a:lnTo>
                    <a:pt x="3746" y="6052"/>
                  </a:lnTo>
                  <a:lnTo>
                    <a:pt x="3939" y="6148"/>
                  </a:lnTo>
                  <a:lnTo>
                    <a:pt x="4035" y="6196"/>
                  </a:lnTo>
                  <a:lnTo>
                    <a:pt x="4131" y="6100"/>
                  </a:lnTo>
                  <a:lnTo>
                    <a:pt x="4227" y="5764"/>
                  </a:lnTo>
                  <a:lnTo>
                    <a:pt x="4515" y="4707"/>
                  </a:lnTo>
                  <a:lnTo>
                    <a:pt x="4851" y="3266"/>
                  </a:lnTo>
                  <a:lnTo>
                    <a:pt x="5187" y="1778"/>
                  </a:lnTo>
                  <a:lnTo>
                    <a:pt x="153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9" name="Google Shape;5519;p76"/>
            <p:cNvSpPr/>
            <p:nvPr/>
          </p:nvSpPr>
          <p:spPr>
            <a:xfrm>
              <a:off x="3958875" y="5018600"/>
              <a:ext cx="134475" cy="103275"/>
            </a:xfrm>
            <a:custGeom>
              <a:avLst/>
              <a:gdLst/>
              <a:ahLst/>
              <a:cxnLst/>
              <a:rect l="l" t="t" r="r" b="b"/>
              <a:pathLst>
                <a:path w="5379" h="4131" extrusionOk="0">
                  <a:moveTo>
                    <a:pt x="2545" y="1"/>
                  </a:moveTo>
                  <a:lnTo>
                    <a:pt x="2257" y="49"/>
                  </a:lnTo>
                  <a:lnTo>
                    <a:pt x="2161" y="97"/>
                  </a:lnTo>
                  <a:lnTo>
                    <a:pt x="2113" y="241"/>
                  </a:lnTo>
                  <a:lnTo>
                    <a:pt x="2161" y="529"/>
                  </a:lnTo>
                  <a:lnTo>
                    <a:pt x="2257" y="769"/>
                  </a:lnTo>
                  <a:lnTo>
                    <a:pt x="2305" y="913"/>
                  </a:lnTo>
                  <a:lnTo>
                    <a:pt x="2113" y="769"/>
                  </a:lnTo>
                  <a:lnTo>
                    <a:pt x="1825" y="673"/>
                  </a:lnTo>
                  <a:lnTo>
                    <a:pt x="1057" y="481"/>
                  </a:lnTo>
                  <a:lnTo>
                    <a:pt x="384" y="433"/>
                  </a:lnTo>
                  <a:lnTo>
                    <a:pt x="0" y="433"/>
                  </a:lnTo>
                  <a:lnTo>
                    <a:pt x="48" y="481"/>
                  </a:lnTo>
                  <a:lnTo>
                    <a:pt x="192" y="625"/>
                  </a:lnTo>
                  <a:lnTo>
                    <a:pt x="672" y="1057"/>
                  </a:lnTo>
                  <a:lnTo>
                    <a:pt x="2305" y="2306"/>
                  </a:lnTo>
                  <a:lnTo>
                    <a:pt x="4707" y="4131"/>
                  </a:lnTo>
                  <a:lnTo>
                    <a:pt x="4755" y="4083"/>
                  </a:lnTo>
                  <a:lnTo>
                    <a:pt x="4851" y="3987"/>
                  </a:lnTo>
                  <a:lnTo>
                    <a:pt x="5091" y="3555"/>
                  </a:lnTo>
                  <a:lnTo>
                    <a:pt x="5283" y="3122"/>
                  </a:lnTo>
                  <a:lnTo>
                    <a:pt x="5379" y="2834"/>
                  </a:lnTo>
                  <a:lnTo>
                    <a:pt x="5283" y="2738"/>
                  </a:lnTo>
                  <a:lnTo>
                    <a:pt x="5043" y="2594"/>
                  </a:lnTo>
                  <a:lnTo>
                    <a:pt x="4322" y="2114"/>
                  </a:lnTo>
                  <a:lnTo>
                    <a:pt x="3314" y="1538"/>
                  </a:lnTo>
                  <a:lnTo>
                    <a:pt x="3362" y="1442"/>
                  </a:lnTo>
                  <a:lnTo>
                    <a:pt x="3506" y="1201"/>
                  </a:lnTo>
                  <a:lnTo>
                    <a:pt x="3650" y="865"/>
                  </a:lnTo>
                  <a:lnTo>
                    <a:pt x="3650" y="721"/>
                  </a:lnTo>
                  <a:lnTo>
                    <a:pt x="3602" y="529"/>
                  </a:lnTo>
                  <a:lnTo>
                    <a:pt x="3506" y="337"/>
                  </a:lnTo>
                  <a:lnTo>
                    <a:pt x="3362" y="193"/>
                  </a:lnTo>
                  <a:lnTo>
                    <a:pt x="3170" y="97"/>
                  </a:lnTo>
                  <a:lnTo>
                    <a:pt x="2978" y="49"/>
                  </a:lnTo>
                  <a:lnTo>
                    <a:pt x="2545"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0" name="Google Shape;5520;p76"/>
            <p:cNvSpPr/>
            <p:nvPr/>
          </p:nvSpPr>
          <p:spPr>
            <a:xfrm>
              <a:off x="4014100" y="4988600"/>
              <a:ext cx="85275" cy="46850"/>
            </a:xfrm>
            <a:custGeom>
              <a:avLst/>
              <a:gdLst/>
              <a:ahLst/>
              <a:cxnLst/>
              <a:rect l="l" t="t" r="r" b="b"/>
              <a:pathLst>
                <a:path w="3411" h="1874" extrusionOk="0">
                  <a:moveTo>
                    <a:pt x="0" y="0"/>
                  </a:moveTo>
                  <a:lnTo>
                    <a:pt x="0" y="432"/>
                  </a:lnTo>
                  <a:lnTo>
                    <a:pt x="3314" y="1873"/>
                  </a:lnTo>
                  <a:lnTo>
                    <a:pt x="3410" y="1537"/>
                  </a:lnTo>
                  <a:lnTo>
                    <a:pt x="0"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1" name="Google Shape;5521;p76"/>
            <p:cNvSpPr/>
            <p:nvPr/>
          </p:nvSpPr>
          <p:spPr>
            <a:xfrm>
              <a:off x="4012900" y="4966975"/>
              <a:ext cx="91275" cy="48050"/>
            </a:xfrm>
            <a:custGeom>
              <a:avLst/>
              <a:gdLst/>
              <a:ahLst/>
              <a:cxnLst/>
              <a:rect l="l" t="t" r="r" b="b"/>
              <a:pathLst>
                <a:path w="3651" h="1922" extrusionOk="0">
                  <a:moveTo>
                    <a:pt x="0" y="1"/>
                  </a:moveTo>
                  <a:lnTo>
                    <a:pt x="0" y="433"/>
                  </a:lnTo>
                  <a:lnTo>
                    <a:pt x="3554" y="1922"/>
                  </a:lnTo>
                  <a:lnTo>
                    <a:pt x="3650" y="1634"/>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2" name="Google Shape;5522;p76"/>
            <p:cNvSpPr/>
            <p:nvPr/>
          </p:nvSpPr>
          <p:spPr>
            <a:xfrm>
              <a:off x="4035700" y="4886550"/>
              <a:ext cx="86475" cy="68450"/>
            </a:xfrm>
            <a:custGeom>
              <a:avLst/>
              <a:gdLst/>
              <a:ahLst/>
              <a:cxnLst/>
              <a:rect l="l" t="t" r="r" b="b"/>
              <a:pathLst>
                <a:path w="3459" h="2738" extrusionOk="0">
                  <a:moveTo>
                    <a:pt x="3459" y="2738"/>
                  </a:moveTo>
                  <a:lnTo>
                    <a:pt x="3459" y="2738"/>
                  </a:lnTo>
                  <a:lnTo>
                    <a:pt x="3459" y="2738"/>
                  </a:lnTo>
                  <a:lnTo>
                    <a:pt x="3459" y="2738"/>
                  </a:lnTo>
                  <a:lnTo>
                    <a:pt x="3459" y="2738"/>
                  </a:lnTo>
                  <a:close/>
                  <a:moveTo>
                    <a:pt x="3459" y="2738"/>
                  </a:moveTo>
                  <a:lnTo>
                    <a:pt x="3459" y="2738"/>
                  </a:lnTo>
                  <a:lnTo>
                    <a:pt x="3459" y="2738"/>
                  </a:lnTo>
                  <a:lnTo>
                    <a:pt x="3459" y="2738"/>
                  </a:lnTo>
                  <a:lnTo>
                    <a:pt x="3459" y="2738"/>
                  </a:lnTo>
                  <a:close/>
                  <a:moveTo>
                    <a:pt x="1" y="48"/>
                  </a:moveTo>
                  <a:lnTo>
                    <a:pt x="1" y="48"/>
                  </a:lnTo>
                  <a:lnTo>
                    <a:pt x="1" y="48"/>
                  </a:lnTo>
                  <a:lnTo>
                    <a:pt x="1" y="48"/>
                  </a:lnTo>
                  <a:lnTo>
                    <a:pt x="1" y="48"/>
                  </a:lnTo>
                  <a:close/>
                  <a:moveTo>
                    <a:pt x="1" y="48"/>
                  </a:moveTo>
                  <a:lnTo>
                    <a:pt x="1" y="48"/>
                  </a:lnTo>
                  <a:lnTo>
                    <a:pt x="1" y="48"/>
                  </a:lnTo>
                  <a:lnTo>
                    <a:pt x="1" y="48"/>
                  </a:lnTo>
                  <a:lnTo>
                    <a:pt x="1" y="48"/>
                  </a:lnTo>
                  <a:close/>
                  <a:moveTo>
                    <a:pt x="49" y="48"/>
                  </a:moveTo>
                  <a:lnTo>
                    <a:pt x="49" y="48"/>
                  </a:lnTo>
                  <a:lnTo>
                    <a:pt x="49" y="48"/>
                  </a:lnTo>
                  <a:lnTo>
                    <a:pt x="49" y="48"/>
                  </a:lnTo>
                  <a:lnTo>
                    <a:pt x="49" y="48"/>
                  </a:lnTo>
                  <a:lnTo>
                    <a:pt x="49" y="48"/>
                  </a:lnTo>
                  <a:lnTo>
                    <a:pt x="49" y="48"/>
                  </a:lnTo>
                  <a:close/>
                  <a:moveTo>
                    <a:pt x="49" y="48"/>
                  </a:moveTo>
                  <a:lnTo>
                    <a:pt x="49" y="48"/>
                  </a:lnTo>
                  <a:lnTo>
                    <a:pt x="49" y="48"/>
                  </a:lnTo>
                  <a:lnTo>
                    <a:pt x="49" y="48"/>
                  </a:lnTo>
                  <a:lnTo>
                    <a:pt x="49" y="48"/>
                  </a:lnTo>
                  <a:close/>
                  <a:moveTo>
                    <a:pt x="49" y="0"/>
                  </a:moveTo>
                  <a:lnTo>
                    <a:pt x="49" y="0"/>
                  </a:lnTo>
                  <a:lnTo>
                    <a:pt x="49" y="48"/>
                  </a:lnTo>
                  <a:lnTo>
                    <a:pt x="49" y="48"/>
                  </a:lnTo>
                  <a:lnTo>
                    <a:pt x="49" y="0"/>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3" name="Google Shape;5523;p76"/>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4" name="Google Shape;5524;p76"/>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5" name="Google Shape;5525;p76"/>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6" name="Google Shape;5526;p76"/>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7" name="Google Shape;5527;p76"/>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8" name="Google Shape;5528;p76"/>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9" name="Google Shape;5529;p76"/>
            <p:cNvSpPr/>
            <p:nvPr/>
          </p:nvSpPr>
          <p:spPr>
            <a:xfrm>
              <a:off x="4036900" y="4886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0" name="Google Shape;5530;p76"/>
            <p:cNvSpPr/>
            <p:nvPr/>
          </p:nvSpPr>
          <p:spPr>
            <a:xfrm>
              <a:off x="4028500" y="4875725"/>
              <a:ext cx="102075" cy="90075"/>
            </a:xfrm>
            <a:custGeom>
              <a:avLst/>
              <a:gdLst/>
              <a:ahLst/>
              <a:cxnLst/>
              <a:rect l="l" t="t" r="r" b="b"/>
              <a:pathLst>
                <a:path w="4083" h="3603" extrusionOk="0">
                  <a:moveTo>
                    <a:pt x="769" y="1"/>
                  </a:moveTo>
                  <a:lnTo>
                    <a:pt x="337" y="433"/>
                  </a:lnTo>
                  <a:lnTo>
                    <a:pt x="337" y="481"/>
                  </a:lnTo>
                  <a:lnTo>
                    <a:pt x="289" y="481"/>
                  </a:lnTo>
                  <a:lnTo>
                    <a:pt x="1" y="1009"/>
                  </a:lnTo>
                  <a:lnTo>
                    <a:pt x="3554" y="3603"/>
                  </a:lnTo>
                  <a:lnTo>
                    <a:pt x="3651" y="3315"/>
                  </a:lnTo>
                  <a:lnTo>
                    <a:pt x="3747" y="3171"/>
                  </a:lnTo>
                  <a:lnTo>
                    <a:pt x="4083" y="2882"/>
                  </a:lnTo>
                  <a:lnTo>
                    <a:pt x="769"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1" name="Google Shape;5531;p76"/>
            <p:cNvSpPr/>
            <p:nvPr/>
          </p:nvSpPr>
          <p:spPr>
            <a:xfrm>
              <a:off x="4028500" y="4875725"/>
              <a:ext cx="102075" cy="90075"/>
            </a:xfrm>
            <a:custGeom>
              <a:avLst/>
              <a:gdLst/>
              <a:ahLst/>
              <a:cxnLst/>
              <a:rect l="l" t="t" r="r" b="b"/>
              <a:pathLst>
                <a:path w="4083" h="3603" fill="none" extrusionOk="0">
                  <a:moveTo>
                    <a:pt x="769" y="1"/>
                  </a:moveTo>
                  <a:lnTo>
                    <a:pt x="769" y="1"/>
                  </a:lnTo>
                  <a:lnTo>
                    <a:pt x="337" y="433"/>
                  </a:lnTo>
                  <a:lnTo>
                    <a:pt x="337" y="433"/>
                  </a:lnTo>
                  <a:lnTo>
                    <a:pt x="337" y="481"/>
                  </a:lnTo>
                  <a:lnTo>
                    <a:pt x="337" y="481"/>
                  </a:lnTo>
                  <a:lnTo>
                    <a:pt x="337" y="481"/>
                  </a:lnTo>
                  <a:lnTo>
                    <a:pt x="337" y="481"/>
                  </a:lnTo>
                  <a:lnTo>
                    <a:pt x="337" y="481"/>
                  </a:lnTo>
                  <a:lnTo>
                    <a:pt x="337" y="481"/>
                  </a:lnTo>
                  <a:lnTo>
                    <a:pt x="337" y="481"/>
                  </a:lnTo>
                  <a:lnTo>
                    <a:pt x="337" y="481"/>
                  </a:lnTo>
                  <a:lnTo>
                    <a:pt x="337" y="481"/>
                  </a:lnTo>
                  <a:lnTo>
                    <a:pt x="337" y="481"/>
                  </a:lnTo>
                  <a:lnTo>
                    <a:pt x="337" y="481"/>
                  </a:lnTo>
                  <a:lnTo>
                    <a:pt x="289" y="481"/>
                  </a:lnTo>
                  <a:lnTo>
                    <a:pt x="289" y="481"/>
                  </a:lnTo>
                  <a:lnTo>
                    <a:pt x="289" y="481"/>
                  </a:lnTo>
                  <a:lnTo>
                    <a:pt x="289" y="481"/>
                  </a:lnTo>
                  <a:lnTo>
                    <a:pt x="289" y="481"/>
                  </a:lnTo>
                  <a:lnTo>
                    <a:pt x="289" y="481"/>
                  </a:lnTo>
                  <a:lnTo>
                    <a:pt x="289" y="481"/>
                  </a:lnTo>
                  <a:lnTo>
                    <a:pt x="289" y="481"/>
                  </a:lnTo>
                  <a:lnTo>
                    <a:pt x="1" y="1009"/>
                  </a:lnTo>
                  <a:lnTo>
                    <a:pt x="3554" y="3603"/>
                  </a:lnTo>
                  <a:lnTo>
                    <a:pt x="3554" y="3603"/>
                  </a:lnTo>
                  <a:lnTo>
                    <a:pt x="3651" y="3315"/>
                  </a:lnTo>
                  <a:lnTo>
                    <a:pt x="3747" y="3171"/>
                  </a:lnTo>
                  <a:lnTo>
                    <a:pt x="3747" y="3171"/>
                  </a:lnTo>
                  <a:lnTo>
                    <a:pt x="3747" y="3171"/>
                  </a:lnTo>
                  <a:lnTo>
                    <a:pt x="3747" y="3171"/>
                  </a:lnTo>
                  <a:lnTo>
                    <a:pt x="3747" y="3171"/>
                  </a:lnTo>
                  <a:lnTo>
                    <a:pt x="3747" y="3171"/>
                  </a:lnTo>
                  <a:lnTo>
                    <a:pt x="3747" y="3171"/>
                  </a:lnTo>
                  <a:lnTo>
                    <a:pt x="3747" y="3171"/>
                  </a:lnTo>
                  <a:lnTo>
                    <a:pt x="3747" y="3171"/>
                  </a:lnTo>
                  <a:lnTo>
                    <a:pt x="4083" y="2882"/>
                  </a:lnTo>
                  <a:lnTo>
                    <a:pt x="76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2" name="Google Shape;5532;p76"/>
            <p:cNvSpPr/>
            <p:nvPr/>
          </p:nvSpPr>
          <p:spPr>
            <a:xfrm>
              <a:off x="3930050" y="4711250"/>
              <a:ext cx="384225" cy="261750"/>
            </a:xfrm>
            <a:custGeom>
              <a:avLst/>
              <a:gdLst/>
              <a:ahLst/>
              <a:cxnLst/>
              <a:rect l="l" t="t" r="r" b="b"/>
              <a:pathLst>
                <a:path w="15369" h="10470" extrusionOk="0">
                  <a:moveTo>
                    <a:pt x="4851" y="0"/>
                  </a:moveTo>
                  <a:lnTo>
                    <a:pt x="1" y="48"/>
                  </a:lnTo>
                  <a:lnTo>
                    <a:pt x="1297" y="4947"/>
                  </a:lnTo>
                  <a:lnTo>
                    <a:pt x="2594" y="4947"/>
                  </a:lnTo>
                  <a:lnTo>
                    <a:pt x="4035" y="4995"/>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48" y="6676"/>
                  </a:lnTo>
                  <a:lnTo>
                    <a:pt x="14792" y="6388"/>
                  </a:lnTo>
                  <a:lnTo>
                    <a:pt x="14936" y="6052"/>
                  </a:lnTo>
                  <a:lnTo>
                    <a:pt x="15080" y="5715"/>
                  </a:lnTo>
                  <a:lnTo>
                    <a:pt x="15225" y="5091"/>
                  </a:lnTo>
                  <a:lnTo>
                    <a:pt x="15321" y="4419"/>
                  </a:lnTo>
                  <a:lnTo>
                    <a:pt x="15369" y="3794"/>
                  </a:lnTo>
                  <a:lnTo>
                    <a:pt x="15369" y="3314"/>
                  </a:lnTo>
                  <a:lnTo>
                    <a:pt x="15321" y="2882"/>
                  </a:lnTo>
                  <a:lnTo>
                    <a:pt x="4851"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3" name="Google Shape;5533;p76"/>
            <p:cNvSpPr/>
            <p:nvPr/>
          </p:nvSpPr>
          <p:spPr>
            <a:xfrm>
              <a:off x="3930050" y="4711250"/>
              <a:ext cx="384225" cy="261750"/>
            </a:xfrm>
            <a:custGeom>
              <a:avLst/>
              <a:gdLst/>
              <a:ahLst/>
              <a:cxnLst/>
              <a:rect l="l" t="t" r="r" b="b"/>
              <a:pathLst>
                <a:path w="15369" h="10470" fill="none" extrusionOk="0">
                  <a:moveTo>
                    <a:pt x="15321" y="2882"/>
                  </a:moveTo>
                  <a:lnTo>
                    <a:pt x="15321" y="2882"/>
                  </a:lnTo>
                  <a:lnTo>
                    <a:pt x="15369" y="3314"/>
                  </a:lnTo>
                  <a:lnTo>
                    <a:pt x="15369" y="3794"/>
                  </a:lnTo>
                  <a:lnTo>
                    <a:pt x="15321" y="4419"/>
                  </a:lnTo>
                  <a:lnTo>
                    <a:pt x="15225" y="5091"/>
                  </a:lnTo>
                  <a:lnTo>
                    <a:pt x="15080" y="5715"/>
                  </a:lnTo>
                  <a:lnTo>
                    <a:pt x="14936" y="6052"/>
                  </a:lnTo>
                  <a:lnTo>
                    <a:pt x="14792" y="6388"/>
                  </a:lnTo>
                  <a:lnTo>
                    <a:pt x="14648" y="6676"/>
                  </a:lnTo>
                  <a:lnTo>
                    <a:pt x="14408" y="6916"/>
                  </a:lnTo>
                  <a:lnTo>
                    <a:pt x="14408" y="6916"/>
                  </a:lnTo>
                  <a:lnTo>
                    <a:pt x="13880" y="7444"/>
                  </a:lnTo>
                  <a:lnTo>
                    <a:pt x="13111" y="8021"/>
                  </a:lnTo>
                  <a:lnTo>
                    <a:pt x="12247" y="8597"/>
                  </a:lnTo>
                  <a:lnTo>
                    <a:pt x="11383" y="9173"/>
                  </a:lnTo>
                  <a:lnTo>
                    <a:pt x="9846" y="10086"/>
                  </a:lnTo>
                  <a:lnTo>
                    <a:pt x="9173" y="10470"/>
                  </a:lnTo>
                  <a:lnTo>
                    <a:pt x="4323" y="6244"/>
                  </a:lnTo>
                  <a:lnTo>
                    <a:pt x="5716" y="5139"/>
                  </a:lnTo>
                  <a:lnTo>
                    <a:pt x="5716" y="5139"/>
                  </a:lnTo>
                  <a:lnTo>
                    <a:pt x="4035" y="4995"/>
                  </a:lnTo>
                  <a:lnTo>
                    <a:pt x="2594" y="4947"/>
                  </a:lnTo>
                  <a:lnTo>
                    <a:pt x="1874" y="4947"/>
                  </a:lnTo>
                  <a:lnTo>
                    <a:pt x="1297" y="4947"/>
                  </a:lnTo>
                  <a:lnTo>
                    <a:pt x="1" y="48"/>
                  </a:lnTo>
                  <a:lnTo>
                    <a:pt x="4851" y="0"/>
                  </a:lnTo>
                  <a:lnTo>
                    <a:pt x="15321" y="288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4" name="Google Shape;5534;p76"/>
            <p:cNvSpPr/>
            <p:nvPr/>
          </p:nvSpPr>
          <p:spPr>
            <a:xfrm>
              <a:off x="3930050" y="4711250"/>
              <a:ext cx="384225" cy="261750"/>
            </a:xfrm>
            <a:custGeom>
              <a:avLst/>
              <a:gdLst/>
              <a:ahLst/>
              <a:cxnLst/>
              <a:rect l="l" t="t" r="r" b="b"/>
              <a:pathLst>
                <a:path w="15369" h="10470" extrusionOk="0">
                  <a:moveTo>
                    <a:pt x="3795" y="0"/>
                  </a:moveTo>
                  <a:lnTo>
                    <a:pt x="1" y="48"/>
                  </a:lnTo>
                  <a:lnTo>
                    <a:pt x="1297" y="4947"/>
                  </a:lnTo>
                  <a:lnTo>
                    <a:pt x="3362" y="4947"/>
                  </a:lnTo>
                  <a:lnTo>
                    <a:pt x="4515" y="5043"/>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96" y="6532"/>
                  </a:lnTo>
                  <a:lnTo>
                    <a:pt x="14888" y="6148"/>
                  </a:lnTo>
                  <a:lnTo>
                    <a:pt x="15080" y="5667"/>
                  </a:lnTo>
                  <a:lnTo>
                    <a:pt x="15176" y="5235"/>
                  </a:lnTo>
                  <a:lnTo>
                    <a:pt x="15273" y="4755"/>
                  </a:lnTo>
                  <a:lnTo>
                    <a:pt x="15321" y="4323"/>
                  </a:lnTo>
                  <a:lnTo>
                    <a:pt x="15369" y="3554"/>
                  </a:lnTo>
                  <a:lnTo>
                    <a:pt x="15369" y="3074"/>
                  </a:lnTo>
                  <a:lnTo>
                    <a:pt x="15032" y="4083"/>
                  </a:lnTo>
                  <a:lnTo>
                    <a:pt x="14504" y="4131"/>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795" y="0"/>
                  </a:lnTo>
                  <a:close/>
                </a:path>
              </a:pathLst>
            </a:custGeom>
            <a:solidFill>
              <a:srgbClr val="5B81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5" name="Google Shape;5535;p76"/>
            <p:cNvSpPr/>
            <p:nvPr/>
          </p:nvSpPr>
          <p:spPr>
            <a:xfrm>
              <a:off x="3930050" y="4711250"/>
              <a:ext cx="384225" cy="261750"/>
            </a:xfrm>
            <a:custGeom>
              <a:avLst/>
              <a:gdLst/>
              <a:ahLst/>
              <a:cxnLst/>
              <a:rect l="l" t="t" r="r" b="b"/>
              <a:pathLst>
                <a:path w="15369" h="10470" fill="none" extrusionOk="0">
                  <a:moveTo>
                    <a:pt x="3795" y="0"/>
                  </a:moveTo>
                  <a:lnTo>
                    <a:pt x="1" y="48"/>
                  </a:lnTo>
                  <a:lnTo>
                    <a:pt x="1297" y="4947"/>
                  </a:lnTo>
                  <a:lnTo>
                    <a:pt x="1297" y="4947"/>
                  </a:lnTo>
                  <a:lnTo>
                    <a:pt x="2162" y="4947"/>
                  </a:lnTo>
                  <a:lnTo>
                    <a:pt x="2162" y="4947"/>
                  </a:lnTo>
                  <a:lnTo>
                    <a:pt x="3362" y="4947"/>
                  </a:lnTo>
                  <a:lnTo>
                    <a:pt x="4515" y="5043"/>
                  </a:lnTo>
                  <a:lnTo>
                    <a:pt x="5716" y="5139"/>
                  </a:lnTo>
                  <a:lnTo>
                    <a:pt x="5716" y="5139"/>
                  </a:lnTo>
                  <a:lnTo>
                    <a:pt x="5716" y="5139"/>
                  </a:lnTo>
                  <a:lnTo>
                    <a:pt x="4323" y="6244"/>
                  </a:lnTo>
                  <a:lnTo>
                    <a:pt x="9173" y="10470"/>
                  </a:lnTo>
                  <a:lnTo>
                    <a:pt x="9173" y="10470"/>
                  </a:lnTo>
                  <a:lnTo>
                    <a:pt x="9846" y="10086"/>
                  </a:lnTo>
                  <a:lnTo>
                    <a:pt x="11383" y="9173"/>
                  </a:lnTo>
                  <a:lnTo>
                    <a:pt x="12247" y="8597"/>
                  </a:lnTo>
                  <a:lnTo>
                    <a:pt x="13111" y="8021"/>
                  </a:lnTo>
                  <a:lnTo>
                    <a:pt x="13880" y="7444"/>
                  </a:lnTo>
                  <a:lnTo>
                    <a:pt x="14408" y="6916"/>
                  </a:lnTo>
                  <a:lnTo>
                    <a:pt x="14408" y="6916"/>
                  </a:lnTo>
                  <a:lnTo>
                    <a:pt x="14696" y="6532"/>
                  </a:lnTo>
                  <a:lnTo>
                    <a:pt x="14888" y="6148"/>
                  </a:lnTo>
                  <a:lnTo>
                    <a:pt x="15080" y="5667"/>
                  </a:lnTo>
                  <a:lnTo>
                    <a:pt x="15176" y="5235"/>
                  </a:lnTo>
                  <a:lnTo>
                    <a:pt x="15273" y="4755"/>
                  </a:lnTo>
                  <a:lnTo>
                    <a:pt x="15321" y="4323"/>
                  </a:lnTo>
                  <a:lnTo>
                    <a:pt x="15369" y="3554"/>
                  </a:lnTo>
                  <a:lnTo>
                    <a:pt x="15369" y="3554"/>
                  </a:lnTo>
                  <a:lnTo>
                    <a:pt x="15369" y="3074"/>
                  </a:lnTo>
                  <a:lnTo>
                    <a:pt x="15369" y="3074"/>
                  </a:lnTo>
                  <a:lnTo>
                    <a:pt x="15032" y="4083"/>
                  </a:lnTo>
                  <a:lnTo>
                    <a:pt x="15032" y="4083"/>
                  </a:lnTo>
                  <a:lnTo>
                    <a:pt x="14504" y="4131"/>
                  </a:lnTo>
                  <a:lnTo>
                    <a:pt x="13928" y="4179"/>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698" y="241"/>
                  </a:lnTo>
                  <a:lnTo>
                    <a:pt x="37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6" name="Google Shape;5536;p76"/>
            <p:cNvSpPr/>
            <p:nvPr/>
          </p:nvSpPr>
          <p:spPr>
            <a:xfrm>
              <a:off x="4361075" y="4361875"/>
              <a:ext cx="426250" cy="228125"/>
            </a:xfrm>
            <a:custGeom>
              <a:avLst/>
              <a:gdLst/>
              <a:ahLst/>
              <a:cxnLst/>
              <a:rect l="l" t="t" r="r" b="b"/>
              <a:pathLst>
                <a:path w="17050" h="9125" extrusionOk="0">
                  <a:moveTo>
                    <a:pt x="15561" y="0"/>
                  </a:moveTo>
                  <a:lnTo>
                    <a:pt x="13544" y="1345"/>
                  </a:lnTo>
                  <a:lnTo>
                    <a:pt x="11767" y="2497"/>
                  </a:lnTo>
                  <a:lnTo>
                    <a:pt x="10134" y="3362"/>
                  </a:lnTo>
                  <a:lnTo>
                    <a:pt x="8741" y="4082"/>
                  </a:lnTo>
                  <a:lnTo>
                    <a:pt x="7444" y="4610"/>
                  </a:lnTo>
                  <a:lnTo>
                    <a:pt x="6388" y="4947"/>
                  </a:lnTo>
                  <a:lnTo>
                    <a:pt x="5427" y="5187"/>
                  </a:lnTo>
                  <a:lnTo>
                    <a:pt x="4611" y="5283"/>
                  </a:lnTo>
                  <a:lnTo>
                    <a:pt x="3939" y="5283"/>
                  </a:lnTo>
                  <a:lnTo>
                    <a:pt x="3410" y="5235"/>
                  </a:lnTo>
                  <a:lnTo>
                    <a:pt x="2978" y="5139"/>
                  </a:lnTo>
                  <a:lnTo>
                    <a:pt x="2642" y="4995"/>
                  </a:lnTo>
                  <a:lnTo>
                    <a:pt x="2402" y="4851"/>
                  </a:lnTo>
                  <a:lnTo>
                    <a:pt x="2210" y="4707"/>
                  </a:lnTo>
                  <a:lnTo>
                    <a:pt x="2114" y="4562"/>
                  </a:lnTo>
                  <a:lnTo>
                    <a:pt x="1" y="8212"/>
                  </a:lnTo>
                  <a:lnTo>
                    <a:pt x="913" y="8549"/>
                  </a:lnTo>
                  <a:lnTo>
                    <a:pt x="1826" y="8789"/>
                  </a:lnTo>
                  <a:lnTo>
                    <a:pt x="2690" y="8981"/>
                  </a:lnTo>
                  <a:lnTo>
                    <a:pt x="3554" y="9125"/>
                  </a:lnTo>
                  <a:lnTo>
                    <a:pt x="5235" y="9125"/>
                  </a:lnTo>
                  <a:lnTo>
                    <a:pt x="6052" y="9077"/>
                  </a:lnTo>
                  <a:lnTo>
                    <a:pt x="6820" y="8933"/>
                  </a:lnTo>
                  <a:lnTo>
                    <a:pt x="7589" y="8741"/>
                  </a:lnTo>
                  <a:lnTo>
                    <a:pt x="8309" y="8549"/>
                  </a:lnTo>
                  <a:lnTo>
                    <a:pt x="9029" y="8260"/>
                  </a:lnTo>
                  <a:lnTo>
                    <a:pt x="9750" y="7972"/>
                  </a:lnTo>
                  <a:lnTo>
                    <a:pt x="10374" y="7684"/>
                  </a:lnTo>
                  <a:lnTo>
                    <a:pt x="11046" y="7300"/>
                  </a:lnTo>
                  <a:lnTo>
                    <a:pt x="11623" y="6964"/>
                  </a:lnTo>
                  <a:lnTo>
                    <a:pt x="12247" y="6580"/>
                  </a:lnTo>
                  <a:lnTo>
                    <a:pt x="13304" y="5763"/>
                  </a:lnTo>
                  <a:lnTo>
                    <a:pt x="14264" y="4947"/>
                  </a:lnTo>
                  <a:lnTo>
                    <a:pt x="15080" y="4178"/>
                  </a:lnTo>
                  <a:lnTo>
                    <a:pt x="15801" y="3410"/>
                  </a:lnTo>
                  <a:lnTo>
                    <a:pt x="16329" y="2786"/>
                  </a:lnTo>
                  <a:lnTo>
                    <a:pt x="16713" y="2305"/>
                  </a:lnTo>
                  <a:lnTo>
                    <a:pt x="17050" y="1873"/>
                  </a:lnTo>
                  <a:lnTo>
                    <a:pt x="1556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7" name="Google Shape;5537;p76"/>
            <p:cNvSpPr/>
            <p:nvPr/>
          </p:nvSpPr>
          <p:spPr>
            <a:xfrm>
              <a:off x="4361075" y="4361875"/>
              <a:ext cx="426250" cy="228125"/>
            </a:xfrm>
            <a:custGeom>
              <a:avLst/>
              <a:gdLst/>
              <a:ahLst/>
              <a:cxnLst/>
              <a:rect l="l" t="t" r="r" b="b"/>
              <a:pathLst>
                <a:path w="17050" h="9125" fill="none" extrusionOk="0">
                  <a:moveTo>
                    <a:pt x="2114" y="4562"/>
                  </a:moveTo>
                  <a:lnTo>
                    <a:pt x="2114" y="4562"/>
                  </a:lnTo>
                  <a:lnTo>
                    <a:pt x="2210" y="4707"/>
                  </a:lnTo>
                  <a:lnTo>
                    <a:pt x="2402" y="4851"/>
                  </a:lnTo>
                  <a:lnTo>
                    <a:pt x="2642" y="4995"/>
                  </a:lnTo>
                  <a:lnTo>
                    <a:pt x="2978" y="5139"/>
                  </a:lnTo>
                  <a:lnTo>
                    <a:pt x="3410" y="5235"/>
                  </a:lnTo>
                  <a:lnTo>
                    <a:pt x="3939" y="5283"/>
                  </a:lnTo>
                  <a:lnTo>
                    <a:pt x="4611" y="5283"/>
                  </a:lnTo>
                  <a:lnTo>
                    <a:pt x="5427" y="5187"/>
                  </a:lnTo>
                  <a:lnTo>
                    <a:pt x="6388" y="4947"/>
                  </a:lnTo>
                  <a:lnTo>
                    <a:pt x="7444" y="4610"/>
                  </a:lnTo>
                  <a:lnTo>
                    <a:pt x="8741" y="4082"/>
                  </a:lnTo>
                  <a:lnTo>
                    <a:pt x="10134" y="3362"/>
                  </a:lnTo>
                  <a:lnTo>
                    <a:pt x="11767" y="2497"/>
                  </a:lnTo>
                  <a:lnTo>
                    <a:pt x="13544" y="1345"/>
                  </a:lnTo>
                  <a:lnTo>
                    <a:pt x="15561" y="0"/>
                  </a:lnTo>
                  <a:lnTo>
                    <a:pt x="17050" y="1873"/>
                  </a:lnTo>
                  <a:lnTo>
                    <a:pt x="17050" y="1873"/>
                  </a:lnTo>
                  <a:lnTo>
                    <a:pt x="16713" y="2305"/>
                  </a:lnTo>
                  <a:lnTo>
                    <a:pt x="16329" y="2786"/>
                  </a:lnTo>
                  <a:lnTo>
                    <a:pt x="15801" y="3410"/>
                  </a:lnTo>
                  <a:lnTo>
                    <a:pt x="15080" y="4178"/>
                  </a:lnTo>
                  <a:lnTo>
                    <a:pt x="14264" y="4947"/>
                  </a:lnTo>
                  <a:lnTo>
                    <a:pt x="13304" y="5763"/>
                  </a:lnTo>
                  <a:lnTo>
                    <a:pt x="12247" y="6580"/>
                  </a:lnTo>
                  <a:lnTo>
                    <a:pt x="11623" y="6964"/>
                  </a:lnTo>
                  <a:lnTo>
                    <a:pt x="11046" y="7300"/>
                  </a:lnTo>
                  <a:lnTo>
                    <a:pt x="10374" y="7684"/>
                  </a:lnTo>
                  <a:lnTo>
                    <a:pt x="9750" y="7972"/>
                  </a:lnTo>
                  <a:lnTo>
                    <a:pt x="9029" y="8260"/>
                  </a:lnTo>
                  <a:lnTo>
                    <a:pt x="8309" y="8549"/>
                  </a:lnTo>
                  <a:lnTo>
                    <a:pt x="7589" y="8741"/>
                  </a:lnTo>
                  <a:lnTo>
                    <a:pt x="6820" y="8933"/>
                  </a:lnTo>
                  <a:lnTo>
                    <a:pt x="6052" y="9077"/>
                  </a:lnTo>
                  <a:lnTo>
                    <a:pt x="5235" y="9125"/>
                  </a:lnTo>
                  <a:lnTo>
                    <a:pt x="4419" y="9125"/>
                  </a:lnTo>
                  <a:lnTo>
                    <a:pt x="3554" y="9125"/>
                  </a:lnTo>
                  <a:lnTo>
                    <a:pt x="2690" y="8981"/>
                  </a:lnTo>
                  <a:lnTo>
                    <a:pt x="1826" y="8789"/>
                  </a:lnTo>
                  <a:lnTo>
                    <a:pt x="913" y="8549"/>
                  </a:lnTo>
                  <a:lnTo>
                    <a:pt x="1" y="8212"/>
                  </a:lnTo>
                  <a:lnTo>
                    <a:pt x="2114" y="456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8" name="Google Shape;5538;p76"/>
            <p:cNvSpPr/>
            <p:nvPr/>
          </p:nvSpPr>
          <p:spPr>
            <a:xfrm>
              <a:off x="4451125" y="4379875"/>
              <a:ext cx="313400" cy="213725"/>
            </a:xfrm>
            <a:custGeom>
              <a:avLst/>
              <a:gdLst/>
              <a:ahLst/>
              <a:cxnLst/>
              <a:rect l="l" t="t" r="r" b="b"/>
              <a:pathLst>
                <a:path w="12536" h="8549" extrusionOk="0">
                  <a:moveTo>
                    <a:pt x="10422" y="0"/>
                  </a:moveTo>
                  <a:lnTo>
                    <a:pt x="10038" y="48"/>
                  </a:lnTo>
                  <a:lnTo>
                    <a:pt x="9606" y="241"/>
                  </a:lnTo>
                  <a:lnTo>
                    <a:pt x="9029" y="481"/>
                  </a:lnTo>
                  <a:lnTo>
                    <a:pt x="8741" y="625"/>
                  </a:lnTo>
                  <a:lnTo>
                    <a:pt x="8357" y="913"/>
                  </a:lnTo>
                  <a:lnTo>
                    <a:pt x="7492" y="1537"/>
                  </a:lnTo>
                  <a:lnTo>
                    <a:pt x="6964" y="1873"/>
                  </a:lnTo>
                  <a:lnTo>
                    <a:pt x="6436" y="2162"/>
                  </a:lnTo>
                  <a:lnTo>
                    <a:pt x="5812" y="2402"/>
                  </a:lnTo>
                  <a:lnTo>
                    <a:pt x="5235" y="2594"/>
                  </a:lnTo>
                  <a:lnTo>
                    <a:pt x="4659" y="2690"/>
                  </a:lnTo>
                  <a:lnTo>
                    <a:pt x="4179" y="2834"/>
                  </a:lnTo>
                  <a:lnTo>
                    <a:pt x="3410" y="3122"/>
                  </a:lnTo>
                  <a:lnTo>
                    <a:pt x="2786" y="3410"/>
                  </a:lnTo>
                  <a:lnTo>
                    <a:pt x="2114" y="3650"/>
                  </a:lnTo>
                  <a:lnTo>
                    <a:pt x="1441" y="3890"/>
                  </a:lnTo>
                  <a:lnTo>
                    <a:pt x="769" y="4083"/>
                  </a:lnTo>
                  <a:lnTo>
                    <a:pt x="0" y="4323"/>
                  </a:lnTo>
                  <a:lnTo>
                    <a:pt x="0" y="4899"/>
                  </a:lnTo>
                  <a:lnTo>
                    <a:pt x="0" y="6244"/>
                  </a:lnTo>
                  <a:lnTo>
                    <a:pt x="48" y="7012"/>
                  </a:lnTo>
                  <a:lnTo>
                    <a:pt x="145" y="7636"/>
                  </a:lnTo>
                  <a:lnTo>
                    <a:pt x="289" y="8165"/>
                  </a:lnTo>
                  <a:lnTo>
                    <a:pt x="385" y="8357"/>
                  </a:lnTo>
                  <a:lnTo>
                    <a:pt x="481" y="8453"/>
                  </a:lnTo>
                  <a:lnTo>
                    <a:pt x="625" y="8501"/>
                  </a:lnTo>
                  <a:lnTo>
                    <a:pt x="865" y="8549"/>
                  </a:lnTo>
                  <a:lnTo>
                    <a:pt x="1441" y="8549"/>
                  </a:lnTo>
                  <a:lnTo>
                    <a:pt x="2258" y="8453"/>
                  </a:lnTo>
                  <a:lnTo>
                    <a:pt x="3122" y="8309"/>
                  </a:lnTo>
                  <a:lnTo>
                    <a:pt x="4131" y="8117"/>
                  </a:lnTo>
                  <a:lnTo>
                    <a:pt x="5139" y="7877"/>
                  </a:lnTo>
                  <a:lnTo>
                    <a:pt x="6100" y="7588"/>
                  </a:lnTo>
                  <a:lnTo>
                    <a:pt x="6964" y="7252"/>
                  </a:lnTo>
                  <a:lnTo>
                    <a:pt x="7685" y="6916"/>
                  </a:lnTo>
                  <a:lnTo>
                    <a:pt x="8261" y="6628"/>
                  </a:lnTo>
                  <a:lnTo>
                    <a:pt x="8741" y="6340"/>
                  </a:lnTo>
                  <a:lnTo>
                    <a:pt x="9125" y="6100"/>
                  </a:lnTo>
                  <a:lnTo>
                    <a:pt x="9750" y="5523"/>
                  </a:lnTo>
                  <a:lnTo>
                    <a:pt x="10038" y="5235"/>
                  </a:lnTo>
                  <a:lnTo>
                    <a:pt x="10422" y="4947"/>
                  </a:lnTo>
                  <a:lnTo>
                    <a:pt x="10806" y="4659"/>
                  </a:lnTo>
                  <a:lnTo>
                    <a:pt x="11238" y="4275"/>
                  </a:lnTo>
                  <a:lnTo>
                    <a:pt x="11959" y="3506"/>
                  </a:lnTo>
                  <a:lnTo>
                    <a:pt x="12439" y="2930"/>
                  </a:lnTo>
                  <a:lnTo>
                    <a:pt x="12535" y="2738"/>
                  </a:lnTo>
                  <a:lnTo>
                    <a:pt x="12535" y="2690"/>
                  </a:lnTo>
                  <a:lnTo>
                    <a:pt x="12391" y="2594"/>
                  </a:lnTo>
                  <a:lnTo>
                    <a:pt x="12199" y="2306"/>
                  </a:lnTo>
                  <a:lnTo>
                    <a:pt x="11671" y="1441"/>
                  </a:lnTo>
                  <a:lnTo>
                    <a:pt x="11094" y="529"/>
                  </a:lnTo>
                  <a:lnTo>
                    <a:pt x="10854" y="193"/>
                  </a:lnTo>
                  <a:lnTo>
                    <a:pt x="10710" y="48"/>
                  </a:lnTo>
                  <a:lnTo>
                    <a:pt x="10566"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9" name="Google Shape;5539;p76"/>
            <p:cNvSpPr/>
            <p:nvPr/>
          </p:nvSpPr>
          <p:spPr>
            <a:xfrm>
              <a:off x="4451125" y="4379875"/>
              <a:ext cx="313400" cy="213725"/>
            </a:xfrm>
            <a:custGeom>
              <a:avLst/>
              <a:gdLst/>
              <a:ahLst/>
              <a:cxnLst/>
              <a:rect l="l" t="t" r="r" b="b"/>
              <a:pathLst>
                <a:path w="12536" h="8549" fill="none" extrusionOk="0">
                  <a:moveTo>
                    <a:pt x="0" y="4323"/>
                  </a:moveTo>
                  <a:lnTo>
                    <a:pt x="0" y="4323"/>
                  </a:lnTo>
                  <a:lnTo>
                    <a:pt x="769" y="4083"/>
                  </a:lnTo>
                  <a:lnTo>
                    <a:pt x="1441" y="3890"/>
                  </a:lnTo>
                  <a:lnTo>
                    <a:pt x="2114" y="3650"/>
                  </a:lnTo>
                  <a:lnTo>
                    <a:pt x="2114" y="3650"/>
                  </a:lnTo>
                  <a:lnTo>
                    <a:pt x="2786" y="3410"/>
                  </a:lnTo>
                  <a:lnTo>
                    <a:pt x="3410" y="3122"/>
                  </a:lnTo>
                  <a:lnTo>
                    <a:pt x="4179" y="2834"/>
                  </a:lnTo>
                  <a:lnTo>
                    <a:pt x="4659" y="2690"/>
                  </a:lnTo>
                  <a:lnTo>
                    <a:pt x="5235" y="2594"/>
                  </a:lnTo>
                  <a:lnTo>
                    <a:pt x="5235" y="2594"/>
                  </a:lnTo>
                  <a:lnTo>
                    <a:pt x="5812" y="2402"/>
                  </a:lnTo>
                  <a:lnTo>
                    <a:pt x="6436" y="2162"/>
                  </a:lnTo>
                  <a:lnTo>
                    <a:pt x="6964" y="1873"/>
                  </a:lnTo>
                  <a:lnTo>
                    <a:pt x="7492" y="1537"/>
                  </a:lnTo>
                  <a:lnTo>
                    <a:pt x="8357" y="913"/>
                  </a:lnTo>
                  <a:lnTo>
                    <a:pt x="8741" y="625"/>
                  </a:lnTo>
                  <a:lnTo>
                    <a:pt x="9029" y="481"/>
                  </a:lnTo>
                  <a:lnTo>
                    <a:pt x="9029" y="481"/>
                  </a:lnTo>
                  <a:lnTo>
                    <a:pt x="9606" y="241"/>
                  </a:lnTo>
                  <a:lnTo>
                    <a:pt x="10038" y="48"/>
                  </a:lnTo>
                  <a:lnTo>
                    <a:pt x="10422" y="0"/>
                  </a:lnTo>
                  <a:lnTo>
                    <a:pt x="10566" y="0"/>
                  </a:lnTo>
                  <a:lnTo>
                    <a:pt x="10710" y="48"/>
                  </a:lnTo>
                  <a:lnTo>
                    <a:pt x="10710" y="48"/>
                  </a:lnTo>
                  <a:lnTo>
                    <a:pt x="10854" y="193"/>
                  </a:lnTo>
                  <a:lnTo>
                    <a:pt x="11094" y="529"/>
                  </a:lnTo>
                  <a:lnTo>
                    <a:pt x="11671" y="1441"/>
                  </a:lnTo>
                  <a:lnTo>
                    <a:pt x="12199" y="2306"/>
                  </a:lnTo>
                  <a:lnTo>
                    <a:pt x="12391" y="2594"/>
                  </a:lnTo>
                  <a:lnTo>
                    <a:pt x="12535" y="2690"/>
                  </a:lnTo>
                  <a:lnTo>
                    <a:pt x="12535" y="2690"/>
                  </a:lnTo>
                  <a:lnTo>
                    <a:pt x="12535" y="2690"/>
                  </a:lnTo>
                  <a:lnTo>
                    <a:pt x="12535" y="2738"/>
                  </a:lnTo>
                  <a:lnTo>
                    <a:pt x="12439" y="2930"/>
                  </a:lnTo>
                  <a:lnTo>
                    <a:pt x="11959" y="3506"/>
                  </a:lnTo>
                  <a:lnTo>
                    <a:pt x="11238" y="4275"/>
                  </a:lnTo>
                  <a:lnTo>
                    <a:pt x="10806" y="4659"/>
                  </a:lnTo>
                  <a:lnTo>
                    <a:pt x="10422" y="4947"/>
                  </a:lnTo>
                  <a:lnTo>
                    <a:pt x="10422" y="4947"/>
                  </a:lnTo>
                  <a:lnTo>
                    <a:pt x="10038" y="5235"/>
                  </a:lnTo>
                  <a:lnTo>
                    <a:pt x="9750" y="5523"/>
                  </a:lnTo>
                  <a:lnTo>
                    <a:pt x="9125" y="6100"/>
                  </a:lnTo>
                  <a:lnTo>
                    <a:pt x="8741" y="6340"/>
                  </a:lnTo>
                  <a:lnTo>
                    <a:pt x="8261" y="6628"/>
                  </a:lnTo>
                  <a:lnTo>
                    <a:pt x="7685" y="6916"/>
                  </a:lnTo>
                  <a:lnTo>
                    <a:pt x="6964" y="7252"/>
                  </a:lnTo>
                  <a:lnTo>
                    <a:pt x="6964" y="7252"/>
                  </a:lnTo>
                  <a:lnTo>
                    <a:pt x="6100" y="7588"/>
                  </a:lnTo>
                  <a:lnTo>
                    <a:pt x="5139" y="7877"/>
                  </a:lnTo>
                  <a:lnTo>
                    <a:pt x="4131" y="8117"/>
                  </a:lnTo>
                  <a:lnTo>
                    <a:pt x="3122" y="8309"/>
                  </a:lnTo>
                  <a:lnTo>
                    <a:pt x="2258" y="8453"/>
                  </a:lnTo>
                  <a:lnTo>
                    <a:pt x="1441" y="8549"/>
                  </a:lnTo>
                  <a:lnTo>
                    <a:pt x="865" y="8549"/>
                  </a:lnTo>
                  <a:lnTo>
                    <a:pt x="625" y="8501"/>
                  </a:lnTo>
                  <a:lnTo>
                    <a:pt x="481" y="8453"/>
                  </a:lnTo>
                  <a:lnTo>
                    <a:pt x="481" y="8453"/>
                  </a:lnTo>
                  <a:lnTo>
                    <a:pt x="385" y="8357"/>
                  </a:lnTo>
                  <a:lnTo>
                    <a:pt x="289" y="8165"/>
                  </a:lnTo>
                  <a:lnTo>
                    <a:pt x="145" y="7636"/>
                  </a:lnTo>
                  <a:lnTo>
                    <a:pt x="48" y="7012"/>
                  </a:lnTo>
                  <a:lnTo>
                    <a:pt x="0" y="6244"/>
                  </a:lnTo>
                  <a:lnTo>
                    <a:pt x="0" y="4899"/>
                  </a:lnTo>
                  <a:lnTo>
                    <a:pt x="0" y="432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0" name="Google Shape;5540;p76"/>
            <p:cNvSpPr/>
            <p:nvPr/>
          </p:nvSpPr>
          <p:spPr>
            <a:xfrm>
              <a:off x="4451125" y="4475925"/>
              <a:ext cx="39650" cy="115275"/>
            </a:xfrm>
            <a:custGeom>
              <a:avLst/>
              <a:gdLst/>
              <a:ahLst/>
              <a:cxnLst/>
              <a:rect l="l" t="t" r="r" b="b"/>
              <a:pathLst>
                <a:path w="1586" h="4611" extrusionOk="0">
                  <a:moveTo>
                    <a:pt x="481" y="4611"/>
                  </a:moveTo>
                  <a:lnTo>
                    <a:pt x="481" y="4611"/>
                  </a:lnTo>
                  <a:lnTo>
                    <a:pt x="529" y="4611"/>
                  </a:lnTo>
                  <a:lnTo>
                    <a:pt x="529" y="4611"/>
                  </a:lnTo>
                  <a:lnTo>
                    <a:pt x="481" y="4611"/>
                  </a:lnTo>
                  <a:close/>
                  <a:moveTo>
                    <a:pt x="0" y="481"/>
                  </a:moveTo>
                  <a:lnTo>
                    <a:pt x="0" y="481"/>
                  </a:lnTo>
                  <a:lnTo>
                    <a:pt x="0" y="481"/>
                  </a:lnTo>
                  <a:lnTo>
                    <a:pt x="0" y="481"/>
                  </a:lnTo>
                  <a:lnTo>
                    <a:pt x="0" y="673"/>
                  </a:lnTo>
                  <a:lnTo>
                    <a:pt x="0" y="673"/>
                  </a:lnTo>
                  <a:lnTo>
                    <a:pt x="0" y="673"/>
                  </a:lnTo>
                  <a:lnTo>
                    <a:pt x="0" y="481"/>
                  </a:lnTo>
                  <a:lnTo>
                    <a:pt x="0" y="481"/>
                  </a:lnTo>
                  <a:lnTo>
                    <a:pt x="0" y="481"/>
                  </a:lnTo>
                  <a:close/>
                  <a:moveTo>
                    <a:pt x="0" y="481"/>
                  </a:moveTo>
                  <a:lnTo>
                    <a:pt x="0" y="481"/>
                  </a:lnTo>
                  <a:lnTo>
                    <a:pt x="0" y="481"/>
                  </a:lnTo>
                  <a:lnTo>
                    <a:pt x="0" y="481"/>
                  </a:lnTo>
                  <a:lnTo>
                    <a:pt x="0" y="481"/>
                  </a:lnTo>
                  <a:close/>
                  <a:moveTo>
                    <a:pt x="0" y="481"/>
                  </a:moveTo>
                  <a:lnTo>
                    <a:pt x="0" y="481"/>
                  </a:lnTo>
                  <a:lnTo>
                    <a:pt x="0" y="481"/>
                  </a:lnTo>
                  <a:lnTo>
                    <a:pt x="0" y="481"/>
                  </a:lnTo>
                  <a:lnTo>
                    <a:pt x="0" y="481"/>
                  </a:lnTo>
                  <a:close/>
                  <a:moveTo>
                    <a:pt x="0" y="433"/>
                  </a:moveTo>
                  <a:lnTo>
                    <a:pt x="0" y="433"/>
                  </a:lnTo>
                  <a:lnTo>
                    <a:pt x="0" y="433"/>
                  </a:lnTo>
                  <a:lnTo>
                    <a:pt x="0" y="433"/>
                  </a:lnTo>
                  <a:lnTo>
                    <a:pt x="0" y="433"/>
                  </a:lnTo>
                  <a:close/>
                  <a:moveTo>
                    <a:pt x="0" y="433"/>
                  </a:moveTo>
                  <a:lnTo>
                    <a:pt x="0" y="433"/>
                  </a:lnTo>
                  <a:lnTo>
                    <a:pt x="0" y="433"/>
                  </a:lnTo>
                  <a:lnTo>
                    <a:pt x="0" y="433"/>
                  </a:lnTo>
                  <a:lnTo>
                    <a:pt x="0" y="433"/>
                  </a:lnTo>
                  <a:close/>
                  <a:moveTo>
                    <a:pt x="1585" y="0"/>
                  </a:moveTo>
                  <a:lnTo>
                    <a:pt x="1585" y="0"/>
                  </a:lnTo>
                  <a:lnTo>
                    <a:pt x="577" y="289"/>
                  </a:lnTo>
                  <a:lnTo>
                    <a:pt x="0" y="433"/>
                  </a:lnTo>
                  <a:lnTo>
                    <a:pt x="0" y="433"/>
                  </a:lnTo>
                  <a:lnTo>
                    <a:pt x="577" y="289"/>
                  </a:lnTo>
                  <a:lnTo>
                    <a:pt x="1585" y="0"/>
                  </a:lnTo>
                  <a:lnTo>
                    <a:pt x="1585" y="0"/>
                  </a:lnTo>
                  <a:close/>
                </a:path>
              </a:pathLst>
            </a:custGeom>
            <a:solidFill>
              <a:srgbClr val="F8F7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1" name="Google Shape;5541;p76"/>
            <p:cNvSpPr/>
            <p:nvPr/>
          </p:nvSpPr>
          <p:spPr>
            <a:xfrm>
              <a:off x="4463125" y="4591175"/>
              <a:ext cx="1225" cy="25"/>
            </a:xfrm>
            <a:custGeom>
              <a:avLst/>
              <a:gdLst/>
              <a:ahLst/>
              <a:cxnLst/>
              <a:rect l="l" t="t" r="r" b="b"/>
              <a:pathLst>
                <a:path w="49" h="1" fill="none" extrusionOk="0">
                  <a:moveTo>
                    <a:pt x="1" y="1"/>
                  </a:moveTo>
                  <a:lnTo>
                    <a:pt x="1" y="1"/>
                  </a:lnTo>
                  <a:lnTo>
                    <a:pt x="49" y="1"/>
                  </a:lnTo>
                  <a:lnTo>
                    <a:pt x="4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2" name="Google Shape;5542;p76"/>
            <p:cNvSpPr/>
            <p:nvPr/>
          </p:nvSpPr>
          <p:spPr>
            <a:xfrm>
              <a:off x="4451125" y="4487925"/>
              <a:ext cx="25" cy="4825"/>
            </a:xfrm>
            <a:custGeom>
              <a:avLst/>
              <a:gdLst/>
              <a:ahLst/>
              <a:cxnLst/>
              <a:rect l="l" t="t" r="r" b="b"/>
              <a:pathLst>
                <a:path w="1" h="193" fill="none" extrusionOk="0">
                  <a:moveTo>
                    <a:pt x="0" y="1"/>
                  </a:moveTo>
                  <a:lnTo>
                    <a:pt x="0" y="1"/>
                  </a:lnTo>
                  <a:lnTo>
                    <a:pt x="0" y="1"/>
                  </a:lnTo>
                  <a:lnTo>
                    <a:pt x="0" y="1"/>
                  </a:lnTo>
                  <a:lnTo>
                    <a:pt x="0" y="193"/>
                  </a:lnTo>
                  <a:lnTo>
                    <a:pt x="0" y="193"/>
                  </a:lnTo>
                  <a:lnTo>
                    <a:pt x="0" y="193"/>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3" name="Google Shape;5543;p76"/>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4" name="Google Shape;5544;p76"/>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5" name="Google Shape;5545;p76"/>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6" name="Google Shape;5546;p76"/>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7" name="Google Shape;5547;p76"/>
            <p:cNvSpPr/>
            <p:nvPr/>
          </p:nvSpPr>
          <p:spPr>
            <a:xfrm>
              <a:off x="4451125" y="4475925"/>
              <a:ext cx="39650" cy="10825"/>
            </a:xfrm>
            <a:custGeom>
              <a:avLst/>
              <a:gdLst/>
              <a:ahLst/>
              <a:cxnLst/>
              <a:rect l="l" t="t" r="r" b="b"/>
              <a:pathLst>
                <a:path w="1586" h="433" fill="none" extrusionOk="0">
                  <a:moveTo>
                    <a:pt x="1585" y="0"/>
                  </a:moveTo>
                  <a:lnTo>
                    <a:pt x="1585" y="0"/>
                  </a:lnTo>
                  <a:lnTo>
                    <a:pt x="577" y="289"/>
                  </a:lnTo>
                  <a:lnTo>
                    <a:pt x="0" y="433"/>
                  </a:lnTo>
                  <a:lnTo>
                    <a:pt x="0" y="433"/>
                  </a:lnTo>
                  <a:lnTo>
                    <a:pt x="577" y="289"/>
                  </a:lnTo>
                  <a:lnTo>
                    <a:pt x="1585" y="0"/>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8" name="Google Shape;5548;p76"/>
            <p:cNvSpPr/>
            <p:nvPr/>
          </p:nvSpPr>
          <p:spPr>
            <a:xfrm>
              <a:off x="4449925" y="4475925"/>
              <a:ext cx="46850" cy="117675"/>
            </a:xfrm>
            <a:custGeom>
              <a:avLst/>
              <a:gdLst/>
              <a:ahLst/>
              <a:cxnLst/>
              <a:rect l="l" t="t" r="r" b="b"/>
              <a:pathLst>
                <a:path w="1874" h="4707" extrusionOk="0">
                  <a:moveTo>
                    <a:pt x="1633" y="0"/>
                  </a:moveTo>
                  <a:lnTo>
                    <a:pt x="625" y="289"/>
                  </a:lnTo>
                  <a:lnTo>
                    <a:pt x="48" y="433"/>
                  </a:lnTo>
                  <a:lnTo>
                    <a:pt x="48" y="481"/>
                  </a:lnTo>
                  <a:lnTo>
                    <a:pt x="48" y="673"/>
                  </a:lnTo>
                  <a:lnTo>
                    <a:pt x="0" y="1249"/>
                  </a:lnTo>
                  <a:lnTo>
                    <a:pt x="48" y="2210"/>
                  </a:lnTo>
                  <a:lnTo>
                    <a:pt x="96" y="3266"/>
                  </a:lnTo>
                  <a:lnTo>
                    <a:pt x="193" y="3746"/>
                  </a:lnTo>
                  <a:lnTo>
                    <a:pt x="289" y="4131"/>
                  </a:lnTo>
                  <a:lnTo>
                    <a:pt x="385" y="4467"/>
                  </a:lnTo>
                  <a:lnTo>
                    <a:pt x="481" y="4563"/>
                  </a:lnTo>
                  <a:lnTo>
                    <a:pt x="529" y="4611"/>
                  </a:lnTo>
                  <a:lnTo>
                    <a:pt x="577" y="4611"/>
                  </a:lnTo>
                  <a:lnTo>
                    <a:pt x="817" y="4707"/>
                  </a:lnTo>
                  <a:lnTo>
                    <a:pt x="1153" y="4707"/>
                  </a:lnTo>
                  <a:lnTo>
                    <a:pt x="1873" y="4659"/>
                  </a:lnTo>
                  <a:lnTo>
                    <a:pt x="1633" y="0"/>
                  </a:lnTo>
                  <a:close/>
                </a:path>
              </a:pathLst>
            </a:custGeom>
            <a:solidFill>
              <a:srgbClr val="768C9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9" name="Google Shape;5549;p76"/>
            <p:cNvSpPr/>
            <p:nvPr/>
          </p:nvSpPr>
          <p:spPr>
            <a:xfrm>
              <a:off x="4449925" y="4475925"/>
              <a:ext cx="46850" cy="117675"/>
            </a:xfrm>
            <a:custGeom>
              <a:avLst/>
              <a:gdLst/>
              <a:ahLst/>
              <a:cxnLst/>
              <a:rect l="l" t="t" r="r" b="b"/>
              <a:pathLst>
                <a:path w="1874" h="4707" fill="none" extrusionOk="0">
                  <a:moveTo>
                    <a:pt x="1633" y="0"/>
                  </a:moveTo>
                  <a:lnTo>
                    <a:pt x="1633" y="0"/>
                  </a:lnTo>
                  <a:lnTo>
                    <a:pt x="625" y="289"/>
                  </a:lnTo>
                  <a:lnTo>
                    <a:pt x="48" y="433"/>
                  </a:lnTo>
                  <a:lnTo>
                    <a:pt x="48" y="433"/>
                  </a:lnTo>
                  <a:lnTo>
                    <a:pt x="48" y="433"/>
                  </a:lnTo>
                  <a:lnTo>
                    <a:pt x="48" y="433"/>
                  </a:lnTo>
                  <a:lnTo>
                    <a:pt x="48" y="433"/>
                  </a:lnTo>
                  <a:lnTo>
                    <a:pt x="48" y="433"/>
                  </a:lnTo>
                  <a:lnTo>
                    <a:pt x="48" y="433"/>
                  </a:lnTo>
                  <a:lnTo>
                    <a:pt x="48" y="433"/>
                  </a:lnTo>
                  <a:lnTo>
                    <a:pt x="48" y="433"/>
                  </a:lnTo>
                  <a:lnTo>
                    <a:pt x="48" y="433"/>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673"/>
                  </a:lnTo>
                  <a:lnTo>
                    <a:pt x="48" y="673"/>
                  </a:lnTo>
                  <a:lnTo>
                    <a:pt x="0" y="1249"/>
                  </a:lnTo>
                  <a:lnTo>
                    <a:pt x="0" y="1249"/>
                  </a:lnTo>
                  <a:lnTo>
                    <a:pt x="48" y="2210"/>
                  </a:lnTo>
                  <a:lnTo>
                    <a:pt x="96" y="3266"/>
                  </a:lnTo>
                  <a:lnTo>
                    <a:pt x="193" y="3746"/>
                  </a:lnTo>
                  <a:lnTo>
                    <a:pt x="289" y="4131"/>
                  </a:lnTo>
                  <a:lnTo>
                    <a:pt x="385" y="4467"/>
                  </a:lnTo>
                  <a:lnTo>
                    <a:pt x="481" y="4563"/>
                  </a:lnTo>
                  <a:lnTo>
                    <a:pt x="529" y="4611"/>
                  </a:lnTo>
                  <a:lnTo>
                    <a:pt x="529" y="4611"/>
                  </a:lnTo>
                  <a:lnTo>
                    <a:pt x="529" y="4611"/>
                  </a:lnTo>
                  <a:lnTo>
                    <a:pt x="577" y="4611"/>
                  </a:lnTo>
                  <a:lnTo>
                    <a:pt x="577" y="4611"/>
                  </a:lnTo>
                  <a:lnTo>
                    <a:pt x="817" y="4707"/>
                  </a:lnTo>
                  <a:lnTo>
                    <a:pt x="1153" y="4707"/>
                  </a:lnTo>
                  <a:lnTo>
                    <a:pt x="1153" y="4707"/>
                  </a:lnTo>
                  <a:lnTo>
                    <a:pt x="1873" y="4659"/>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0" name="Google Shape;5550;p76"/>
            <p:cNvSpPr/>
            <p:nvPr/>
          </p:nvSpPr>
          <p:spPr>
            <a:xfrm>
              <a:off x="4722475" y="4281425"/>
              <a:ext cx="141700" cy="148900"/>
            </a:xfrm>
            <a:custGeom>
              <a:avLst/>
              <a:gdLst/>
              <a:ahLst/>
              <a:cxnLst/>
              <a:rect l="l" t="t" r="r" b="b"/>
              <a:pathLst>
                <a:path w="5668" h="5956" extrusionOk="0">
                  <a:moveTo>
                    <a:pt x="3698" y="0"/>
                  </a:moveTo>
                  <a:lnTo>
                    <a:pt x="3506" y="96"/>
                  </a:lnTo>
                  <a:lnTo>
                    <a:pt x="3218" y="289"/>
                  </a:lnTo>
                  <a:lnTo>
                    <a:pt x="2930" y="577"/>
                  </a:lnTo>
                  <a:lnTo>
                    <a:pt x="2305" y="1249"/>
                  </a:lnTo>
                  <a:lnTo>
                    <a:pt x="1873" y="1825"/>
                  </a:lnTo>
                  <a:lnTo>
                    <a:pt x="1633" y="1825"/>
                  </a:lnTo>
                  <a:lnTo>
                    <a:pt x="1393" y="1873"/>
                  </a:lnTo>
                  <a:lnTo>
                    <a:pt x="1441" y="1441"/>
                  </a:lnTo>
                  <a:lnTo>
                    <a:pt x="1441" y="1057"/>
                  </a:lnTo>
                  <a:lnTo>
                    <a:pt x="1393" y="913"/>
                  </a:lnTo>
                  <a:lnTo>
                    <a:pt x="1345" y="769"/>
                  </a:lnTo>
                  <a:lnTo>
                    <a:pt x="1249" y="673"/>
                  </a:lnTo>
                  <a:lnTo>
                    <a:pt x="1153" y="577"/>
                  </a:lnTo>
                  <a:lnTo>
                    <a:pt x="961" y="577"/>
                  </a:lnTo>
                  <a:lnTo>
                    <a:pt x="817" y="769"/>
                  </a:lnTo>
                  <a:lnTo>
                    <a:pt x="673" y="1009"/>
                  </a:lnTo>
                  <a:lnTo>
                    <a:pt x="528" y="1345"/>
                  </a:lnTo>
                  <a:lnTo>
                    <a:pt x="384" y="2017"/>
                  </a:lnTo>
                  <a:lnTo>
                    <a:pt x="288" y="2594"/>
                  </a:lnTo>
                  <a:lnTo>
                    <a:pt x="144" y="2834"/>
                  </a:lnTo>
                  <a:lnTo>
                    <a:pt x="48" y="3122"/>
                  </a:lnTo>
                  <a:lnTo>
                    <a:pt x="0" y="3410"/>
                  </a:lnTo>
                  <a:lnTo>
                    <a:pt x="0" y="3746"/>
                  </a:lnTo>
                  <a:lnTo>
                    <a:pt x="48" y="4034"/>
                  </a:lnTo>
                  <a:lnTo>
                    <a:pt x="144" y="4323"/>
                  </a:lnTo>
                  <a:lnTo>
                    <a:pt x="288" y="4563"/>
                  </a:lnTo>
                  <a:lnTo>
                    <a:pt x="480" y="4803"/>
                  </a:lnTo>
                  <a:lnTo>
                    <a:pt x="1105" y="5427"/>
                  </a:lnTo>
                  <a:lnTo>
                    <a:pt x="1345" y="5619"/>
                  </a:lnTo>
                  <a:lnTo>
                    <a:pt x="1681" y="5811"/>
                  </a:lnTo>
                  <a:lnTo>
                    <a:pt x="1969" y="5907"/>
                  </a:lnTo>
                  <a:lnTo>
                    <a:pt x="2305" y="5956"/>
                  </a:lnTo>
                  <a:lnTo>
                    <a:pt x="2642" y="5907"/>
                  </a:lnTo>
                  <a:lnTo>
                    <a:pt x="2978" y="5811"/>
                  </a:lnTo>
                  <a:lnTo>
                    <a:pt x="3266" y="5667"/>
                  </a:lnTo>
                  <a:lnTo>
                    <a:pt x="3554" y="5427"/>
                  </a:lnTo>
                  <a:lnTo>
                    <a:pt x="3746" y="5235"/>
                  </a:lnTo>
                  <a:lnTo>
                    <a:pt x="3890" y="4995"/>
                  </a:lnTo>
                  <a:lnTo>
                    <a:pt x="3986" y="4755"/>
                  </a:lnTo>
                  <a:lnTo>
                    <a:pt x="4034" y="4515"/>
                  </a:lnTo>
                  <a:lnTo>
                    <a:pt x="4611" y="4275"/>
                  </a:lnTo>
                  <a:lnTo>
                    <a:pt x="5139" y="4034"/>
                  </a:lnTo>
                  <a:lnTo>
                    <a:pt x="5523" y="3794"/>
                  </a:lnTo>
                  <a:lnTo>
                    <a:pt x="5619" y="3698"/>
                  </a:lnTo>
                  <a:lnTo>
                    <a:pt x="5667" y="3602"/>
                  </a:lnTo>
                  <a:lnTo>
                    <a:pt x="5619" y="3554"/>
                  </a:lnTo>
                  <a:lnTo>
                    <a:pt x="5571" y="3506"/>
                  </a:lnTo>
                  <a:lnTo>
                    <a:pt x="5427" y="3458"/>
                  </a:lnTo>
                  <a:lnTo>
                    <a:pt x="5187" y="3410"/>
                  </a:lnTo>
                  <a:lnTo>
                    <a:pt x="4899" y="3458"/>
                  </a:lnTo>
                  <a:lnTo>
                    <a:pt x="4322" y="3506"/>
                  </a:lnTo>
                  <a:lnTo>
                    <a:pt x="3986" y="3602"/>
                  </a:lnTo>
                  <a:lnTo>
                    <a:pt x="3986" y="3602"/>
                  </a:lnTo>
                  <a:lnTo>
                    <a:pt x="4322" y="3362"/>
                  </a:lnTo>
                  <a:lnTo>
                    <a:pt x="4899" y="2978"/>
                  </a:lnTo>
                  <a:lnTo>
                    <a:pt x="5187" y="2786"/>
                  </a:lnTo>
                  <a:lnTo>
                    <a:pt x="5379" y="2546"/>
                  </a:lnTo>
                  <a:lnTo>
                    <a:pt x="5571" y="2354"/>
                  </a:lnTo>
                  <a:lnTo>
                    <a:pt x="5619" y="2258"/>
                  </a:lnTo>
                  <a:lnTo>
                    <a:pt x="5619" y="2162"/>
                  </a:lnTo>
                  <a:lnTo>
                    <a:pt x="5571" y="2113"/>
                  </a:lnTo>
                  <a:lnTo>
                    <a:pt x="5475" y="2065"/>
                  </a:lnTo>
                  <a:lnTo>
                    <a:pt x="5283" y="2113"/>
                  </a:lnTo>
                  <a:lnTo>
                    <a:pt x="4947" y="2210"/>
                  </a:lnTo>
                  <a:lnTo>
                    <a:pt x="4563" y="2402"/>
                  </a:lnTo>
                  <a:lnTo>
                    <a:pt x="3890" y="2786"/>
                  </a:lnTo>
                  <a:lnTo>
                    <a:pt x="3554" y="2930"/>
                  </a:lnTo>
                  <a:lnTo>
                    <a:pt x="3842" y="2690"/>
                  </a:lnTo>
                  <a:lnTo>
                    <a:pt x="4370" y="2113"/>
                  </a:lnTo>
                  <a:lnTo>
                    <a:pt x="4659" y="1777"/>
                  </a:lnTo>
                  <a:lnTo>
                    <a:pt x="4899" y="1441"/>
                  </a:lnTo>
                  <a:lnTo>
                    <a:pt x="5043" y="1105"/>
                  </a:lnTo>
                  <a:lnTo>
                    <a:pt x="5043" y="1009"/>
                  </a:lnTo>
                  <a:lnTo>
                    <a:pt x="5043" y="865"/>
                  </a:lnTo>
                  <a:lnTo>
                    <a:pt x="4995" y="817"/>
                  </a:lnTo>
                  <a:lnTo>
                    <a:pt x="4899" y="769"/>
                  </a:lnTo>
                  <a:lnTo>
                    <a:pt x="4659" y="817"/>
                  </a:lnTo>
                  <a:lnTo>
                    <a:pt x="4322" y="1009"/>
                  </a:lnTo>
                  <a:lnTo>
                    <a:pt x="3938" y="1249"/>
                  </a:lnTo>
                  <a:lnTo>
                    <a:pt x="3170" y="1777"/>
                  </a:lnTo>
                  <a:lnTo>
                    <a:pt x="2738" y="2162"/>
                  </a:lnTo>
                  <a:lnTo>
                    <a:pt x="2690" y="2113"/>
                  </a:lnTo>
                  <a:lnTo>
                    <a:pt x="2978" y="1729"/>
                  </a:lnTo>
                  <a:lnTo>
                    <a:pt x="3362" y="1153"/>
                  </a:lnTo>
                  <a:lnTo>
                    <a:pt x="3554" y="817"/>
                  </a:lnTo>
                  <a:lnTo>
                    <a:pt x="3698" y="529"/>
                  </a:lnTo>
                  <a:lnTo>
                    <a:pt x="3794" y="241"/>
                  </a:lnTo>
                  <a:lnTo>
                    <a:pt x="3794" y="48"/>
                  </a:lnTo>
                  <a:lnTo>
                    <a:pt x="3746"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1" name="Google Shape;5551;p76"/>
            <p:cNvSpPr/>
            <p:nvPr/>
          </p:nvSpPr>
          <p:spPr>
            <a:xfrm>
              <a:off x="4301050" y="4468725"/>
              <a:ext cx="172900" cy="147700"/>
            </a:xfrm>
            <a:custGeom>
              <a:avLst/>
              <a:gdLst/>
              <a:ahLst/>
              <a:cxnLst/>
              <a:rect l="l" t="t" r="r" b="b"/>
              <a:pathLst>
                <a:path w="6916" h="5908" extrusionOk="0">
                  <a:moveTo>
                    <a:pt x="2882" y="0"/>
                  </a:moveTo>
                  <a:lnTo>
                    <a:pt x="2402" y="48"/>
                  </a:lnTo>
                  <a:lnTo>
                    <a:pt x="1969" y="144"/>
                  </a:lnTo>
                  <a:lnTo>
                    <a:pt x="1585" y="240"/>
                  </a:lnTo>
                  <a:lnTo>
                    <a:pt x="1249" y="385"/>
                  </a:lnTo>
                  <a:lnTo>
                    <a:pt x="961" y="577"/>
                  </a:lnTo>
                  <a:lnTo>
                    <a:pt x="673" y="817"/>
                  </a:lnTo>
                  <a:lnTo>
                    <a:pt x="481" y="1057"/>
                  </a:lnTo>
                  <a:lnTo>
                    <a:pt x="288" y="1393"/>
                  </a:lnTo>
                  <a:lnTo>
                    <a:pt x="144" y="1777"/>
                  </a:lnTo>
                  <a:lnTo>
                    <a:pt x="48" y="2209"/>
                  </a:lnTo>
                  <a:lnTo>
                    <a:pt x="0" y="2402"/>
                  </a:lnTo>
                  <a:lnTo>
                    <a:pt x="0" y="2642"/>
                  </a:lnTo>
                  <a:lnTo>
                    <a:pt x="96" y="2834"/>
                  </a:lnTo>
                  <a:lnTo>
                    <a:pt x="192" y="3026"/>
                  </a:lnTo>
                  <a:lnTo>
                    <a:pt x="288" y="3218"/>
                  </a:lnTo>
                  <a:lnTo>
                    <a:pt x="481" y="3410"/>
                  </a:lnTo>
                  <a:lnTo>
                    <a:pt x="865" y="3794"/>
                  </a:lnTo>
                  <a:lnTo>
                    <a:pt x="1393" y="4130"/>
                  </a:lnTo>
                  <a:lnTo>
                    <a:pt x="1969" y="4419"/>
                  </a:lnTo>
                  <a:lnTo>
                    <a:pt x="2594" y="4707"/>
                  </a:lnTo>
                  <a:lnTo>
                    <a:pt x="3266" y="4947"/>
                  </a:lnTo>
                  <a:lnTo>
                    <a:pt x="4563" y="5379"/>
                  </a:lnTo>
                  <a:lnTo>
                    <a:pt x="5715" y="5667"/>
                  </a:lnTo>
                  <a:lnTo>
                    <a:pt x="6868" y="5907"/>
                  </a:lnTo>
                  <a:lnTo>
                    <a:pt x="6916" y="96"/>
                  </a:lnTo>
                  <a:lnTo>
                    <a:pt x="533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2" name="Google Shape;5552;p76"/>
            <p:cNvSpPr/>
            <p:nvPr/>
          </p:nvSpPr>
          <p:spPr>
            <a:xfrm>
              <a:off x="3902425" y="4145750"/>
              <a:ext cx="272575" cy="387825"/>
            </a:xfrm>
            <a:custGeom>
              <a:avLst/>
              <a:gdLst/>
              <a:ahLst/>
              <a:cxnLst/>
              <a:rect l="l" t="t" r="r" b="b"/>
              <a:pathLst>
                <a:path w="10903" h="15513" extrusionOk="0">
                  <a:moveTo>
                    <a:pt x="2306" y="1"/>
                  </a:move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lnTo>
                    <a:pt x="10711"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3" name="Google Shape;5553;p76"/>
            <p:cNvSpPr/>
            <p:nvPr/>
          </p:nvSpPr>
          <p:spPr>
            <a:xfrm>
              <a:off x="3902425" y="4145750"/>
              <a:ext cx="272575" cy="387825"/>
            </a:xfrm>
            <a:custGeom>
              <a:avLst/>
              <a:gdLst/>
              <a:ahLst/>
              <a:cxnLst/>
              <a:rect l="l" t="t" r="r" b="b"/>
              <a:pathLst>
                <a:path w="10903" h="15513" fill="none" extrusionOk="0">
                  <a:moveTo>
                    <a:pt x="10903" y="11334"/>
                  </a:moveTo>
                  <a:lnTo>
                    <a:pt x="10903" y="11334"/>
                  </a:lnTo>
                  <a:lnTo>
                    <a:pt x="10711" y="11383"/>
                  </a:lnTo>
                  <a:lnTo>
                    <a:pt x="10518"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lnTo>
                    <a:pt x="1" y="721"/>
                  </a:ln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4" name="Google Shape;5554;p76"/>
            <p:cNvSpPr/>
            <p:nvPr/>
          </p:nvSpPr>
          <p:spPr>
            <a:xfrm>
              <a:off x="3895225" y="4182975"/>
              <a:ext cx="231750" cy="312175"/>
            </a:xfrm>
            <a:custGeom>
              <a:avLst/>
              <a:gdLst/>
              <a:ahLst/>
              <a:cxnLst/>
              <a:rect l="l" t="t" r="r" b="b"/>
              <a:pathLst>
                <a:path w="9270" h="12487" extrusionOk="0">
                  <a:moveTo>
                    <a:pt x="3507" y="0"/>
                  </a:moveTo>
                  <a:lnTo>
                    <a:pt x="3026" y="48"/>
                  </a:lnTo>
                  <a:lnTo>
                    <a:pt x="1730" y="336"/>
                  </a:lnTo>
                  <a:lnTo>
                    <a:pt x="529" y="673"/>
                  </a:lnTo>
                  <a:lnTo>
                    <a:pt x="145" y="817"/>
                  </a:lnTo>
                  <a:lnTo>
                    <a:pt x="49" y="865"/>
                  </a:lnTo>
                  <a:lnTo>
                    <a:pt x="1" y="961"/>
                  </a:lnTo>
                  <a:lnTo>
                    <a:pt x="1" y="1201"/>
                  </a:lnTo>
                  <a:lnTo>
                    <a:pt x="97" y="1441"/>
                  </a:lnTo>
                  <a:lnTo>
                    <a:pt x="193" y="1729"/>
                  </a:lnTo>
                  <a:lnTo>
                    <a:pt x="145" y="1777"/>
                  </a:lnTo>
                  <a:lnTo>
                    <a:pt x="97" y="1921"/>
                  </a:lnTo>
                  <a:lnTo>
                    <a:pt x="49" y="2209"/>
                  </a:lnTo>
                  <a:lnTo>
                    <a:pt x="49" y="2402"/>
                  </a:lnTo>
                  <a:lnTo>
                    <a:pt x="97" y="2642"/>
                  </a:lnTo>
                  <a:lnTo>
                    <a:pt x="337" y="3458"/>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lnTo>
                    <a:pt x="8982" y="9029"/>
                  </a:lnTo>
                  <a:lnTo>
                    <a:pt x="8261" y="8213"/>
                  </a:lnTo>
                  <a:lnTo>
                    <a:pt x="7445" y="7204"/>
                  </a:lnTo>
                  <a:lnTo>
                    <a:pt x="7109" y="6820"/>
                  </a:lnTo>
                  <a:lnTo>
                    <a:pt x="6916" y="6484"/>
                  </a:lnTo>
                  <a:lnTo>
                    <a:pt x="6628" y="5715"/>
                  </a:lnTo>
                  <a:lnTo>
                    <a:pt x="6292" y="4707"/>
                  </a:lnTo>
                  <a:lnTo>
                    <a:pt x="5908" y="3746"/>
                  </a:lnTo>
                  <a:lnTo>
                    <a:pt x="5716" y="3362"/>
                  </a:lnTo>
                  <a:lnTo>
                    <a:pt x="5572" y="3170"/>
                  </a:lnTo>
                  <a:lnTo>
                    <a:pt x="5236" y="2834"/>
                  </a:lnTo>
                  <a:lnTo>
                    <a:pt x="4899" y="2450"/>
                  </a:lnTo>
                  <a:lnTo>
                    <a:pt x="4659" y="2017"/>
                  </a:lnTo>
                  <a:lnTo>
                    <a:pt x="4563" y="1873"/>
                  </a:lnTo>
                  <a:lnTo>
                    <a:pt x="4515" y="1729"/>
                  </a:lnTo>
                  <a:lnTo>
                    <a:pt x="4467" y="1345"/>
                  </a:lnTo>
                  <a:lnTo>
                    <a:pt x="4323" y="769"/>
                  </a:lnTo>
                  <a:lnTo>
                    <a:pt x="4179" y="481"/>
                  </a:lnTo>
                  <a:lnTo>
                    <a:pt x="4083" y="240"/>
                  </a:lnTo>
                  <a:lnTo>
                    <a:pt x="3939" y="96"/>
                  </a:lnTo>
                  <a:lnTo>
                    <a:pt x="3795"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5" name="Google Shape;5555;p76"/>
            <p:cNvSpPr/>
            <p:nvPr/>
          </p:nvSpPr>
          <p:spPr>
            <a:xfrm>
              <a:off x="3895225" y="4182975"/>
              <a:ext cx="231750" cy="312175"/>
            </a:xfrm>
            <a:custGeom>
              <a:avLst/>
              <a:gdLst/>
              <a:ahLst/>
              <a:cxnLst/>
              <a:rect l="l" t="t" r="r" b="b"/>
              <a:pathLst>
                <a:path w="9270" h="12487" fill="none" extrusionOk="0">
                  <a:moveTo>
                    <a:pt x="9270" y="9413"/>
                  </a:moveTo>
                  <a:lnTo>
                    <a:pt x="9270" y="9413"/>
                  </a:lnTo>
                  <a:lnTo>
                    <a:pt x="8982" y="9029"/>
                  </a:lnTo>
                  <a:lnTo>
                    <a:pt x="8261" y="8213"/>
                  </a:lnTo>
                  <a:lnTo>
                    <a:pt x="7445" y="7204"/>
                  </a:lnTo>
                  <a:lnTo>
                    <a:pt x="7109" y="6820"/>
                  </a:lnTo>
                  <a:lnTo>
                    <a:pt x="6916" y="6484"/>
                  </a:lnTo>
                  <a:lnTo>
                    <a:pt x="6916" y="6484"/>
                  </a:lnTo>
                  <a:lnTo>
                    <a:pt x="6628" y="5715"/>
                  </a:lnTo>
                  <a:lnTo>
                    <a:pt x="6292" y="4707"/>
                  </a:lnTo>
                  <a:lnTo>
                    <a:pt x="5908" y="3746"/>
                  </a:lnTo>
                  <a:lnTo>
                    <a:pt x="5716" y="3362"/>
                  </a:lnTo>
                  <a:lnTo>
                    <a:pt x="5572" y="3170"/>
                  </a:lnTo>
                  <a:lnTo>
                    <a:pt x="5572" y="3170"/>
                  </a:lnTo>
                  <a:lnTo>
                    <a:pt x="5236" y="2834"/>
                  </a:lnTo>
                  <a:lnTo>
                    <a:pt x="4899" y="2450"/>
                  </a:lnTo>
                  <a:lnTo>
                    <a:pt x="4659" y="2017"/>
                  </a:lnTo>
                  <a:lnTo>
                    <a:pt x="4563" y="1873"/>
                  </a:lnTo>
                  <a:lnTo>
                    <a:pt x="4515" y="1729"/>
                  </a:lnTo>
                  <a:lnTo>
                    <a:pt x="4515" y="1729"/>
                  </a:lnTo>
                  <a:lnTo>
                    <a:pt x="4467" y="1345"/>
                  </a:lnTo>
                  <a:lnTo>
                    <a:pt x="4323" y="769"/>
                  </a:lnTo>
                  <a:lnTo>
                    <a:pt x="4179" y="481"/>
                  </a:lnTo>
                  <a:lnTo>
                    <a:pt x="4083" y="240"/>
                  </a:lnTo>
                  <a:lnTo>
                    <a:pt x="3939" y="96"/>
                  </a:lnTo>
                  <a:lnTo>
                    <a:pt x="3795" y="0"/>
                  </a:lnTo>
                  <a:lnTo>
                    <a:pt x="3795" y="0"/>
                  </a:lnTo>
                  <a:lnTo>
                    <a:pt x="3507" y="0"/>
                  </a:lnTo>
                  <a:lnTo>
                    <a:pt x="3026" y="48"/>
                  </a:lnTo>
                  <a:lnTo>
                    <a:pt x="1730" y="336"/>
                  </a:lnTo>
                  <a:lnTo>
                    <a:pt x="529" y="673"/>
                  </a:lnTo>
                  <a:lnTo>
                    <a:pt x="145" y="817"/>
                  </a:lnTo>
                  <a:lnTo>
                    <a:pt x="49" y="865"/>
                  </a:lnTo>
                  <a:lnTo>
                    <a:pt x="1" y="961"/>
                  </a:lnTo>
                  <a:lnTo>
                    <a:pt x="1" y="961"/>
                  </a:lnTo>
                  <a:lnTo>
                    <a:pt x="1" y="1201"/>
                  </a:lnTo>
                  <a:lnTo>
                    <a:pt x="97" y="1441"/>
                  </a:lnTo>
                  <a:lnTo>
                    <a:pt x="193" y="1729"/>
                  </a:lnTo>
                  <a:lnTo>
                    <a:pt x="193" y="1729"/>
                  </a:lnTo>
                  <a:lnTo>
                    <a:pt x="145" y="1777"/>
                  </a:lnTo>
                  <a:lnTo>
                    <a:pt x="97" y="1921"/>
                  </a:lnTo>
                  <a:lnTo>
                    <a:pt x="49" y="2209"/>
                  </a:lnTo>
                  <a:lnTo>
                    <a:pt x="49" y="2402"/>
                  </a:lnTo>
                  <a:lnTo>
                    <a:pt x="97" y="2642"/>
                  </a:lnTo>
                  <a:lnTo>
                    <a:pt x="97" y="2642"/>
                  </a:lnTo>
                  <a:lnTo>
                    <a:pt x="337" y="3458"/>
                  </a:lnTo>
                  <a:lnTo>
                    <a:pt x="481" y="3746"/>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6" name="Google Shape;5556;p76"/>
            <p:cNvSpPr/>
            <p:nvPr/>
          </p:nvSpPr>
          <p:spPr>
            <a:xfrm>
              <a:off x="4081325" y="4364275"/>
              <a:ext cx="10825" cy="13225"/>
            </a:xfrm>
            <a:custGeom>
              <a:avLst/>
              <a:gdLst/>
              <a:ahLst/>
              <a:cxnLst/>
              <a:rect l="l" t="t" r="r" b="b"/>
              <a:pathLst>
                <a:path w="433" h="529" extrusionOk="0">
                  <a:moveTo>
                    <a:pt x="193" y="240"/>
                  </a:moveTo>
                  <a:lnTo>
                    <a:pt x="193" y="240"/>
                  </a:lnTo>
                  <a:lnTo>
                    <a:pt x="433" y="528"/>
                  </a:lnTo>
                  <a:lnTo>
                    <a:pt x="433" y="528"/>
                  </a:lnTo>
                  <a:lnTo>
                    <a:pt x="433" y="528"/>
                  </a:lnTo>
                  <a:lnTo>
                    <a:pt x="193" y="240"/>
                  </a:lnTo>
                  <a:close/>
                  <a:moveTo>
                    <a:pt x="193" y="240"/>
                  </a:moveTo>
                  <a:lnTo>
                    <a:pt x="193" y="240"/>
                  </a:lnTo>
                  <a:lnTo>
                    <a:pt x="193" y="240"/>
                  </a:lnTo>
                  <a:lnTo>
                    <a:pt x="193" y="240"/>
                  </a:lnTo>
                  <a:lnTo>
                    <a:pt x="193" y="240"/>
                  </a:lnTo>
                  <a:close/>
                  <a:moveTo>
                    <a:pt x="193" y="192"/>
                  </a:moveTo>
                  <a:lnTo>
                    <a:pt x="193" y="192"/>
                  </a:lnTo>
                  <a:lnTo>
                    <a:pt x="193" y="240"/>
                  </a:lnTo>
                  <a:lnTo>
                    <a:pt x="193" y="240"/>
                  </a:lnTo>
                  <a:lnTo>
                    <a:pt x="193" y="192"/>
                  </a:lnTo>
                  <a:close/>
                  <a:moveTo>
                    <a:pt x="193" y="192"/>
                  </a:moveTo>
                  <a:lnTo>
                    <a:pt x="193" y="192"/>
                  </a:lnTo>
                  <a:lnTo>
                    <a:pt x="193" y="192"/>
                  </a:lnTo>
                  <a:lnTo>
                    <a:pt x="193" y="192"/>
                  </a:lnTo>
                  <a:lnTo>
                    <a:pt x="193" y="192"/>
                  </a:lnTo>
                  <a:close/>
                  <a:moveTo>
                    <a:pt x="193" y="192"/>
                  </a:moveTo>
                  <a:lnTo>
                    <a:pt x="193" y="192"/>
                  </a:lnTo>
                  <a:lnTo>
                    <a:pt x="193" y="192"/>
                  </a:lnTo>
                  <a:lnTo>
                    <a:pt x="193" y="192"/>
                  </a:lnTo>
                  <a:lnTo>
                    <a:pt x="193" y="192"/>
                  </a:lnTo>
                  <a:close/>
                  <a:moveTo>
                    <a:pt x="145" y="192"/>
                  </a:moveTo>
                  <a:lnTo>
                    <a:pt x="145" y="192"/>
                  </a:lnTo>
                  <a:lnTo>
                    <a:pt x="193" y="192"/>
                  </a:lnTo>
                  <a:lnTo>
                    <a:pt x="193" y="192"/>
                  </a:lnTo>
                  <a:lnTo>
                    <a:pt x="145" y="192"/>
                  </a:lnTo>
                  <a:close/>
                  <a:moveTo>
                    <a:pt x="145" y="192"/>
                  </a:moveTo>
                  <a:lnTo>
                    <a:pt x="145" y="192"/>
                  </a:lnTo>
                  <a:lnTo>
                    <a:pt x="145" y="192"/>
                  </a:lnTo>
                  <a:lnTo>
                    <a:pt x="145" y="192"/>
                  </a:lnTo>
                  <a:lnTo>
                    <a:pt x="145" y="192"/>
                  </a:lnTo>
                  <a:close/>
                  <a:moveTo>
                    <a:pt x="145" y="192"/>
                  </a:moveTo>
                  <a:lnTo>
                    <a:pt x="145" y="192"/>
                  </a:lnTo>
                  <a:lnTo>
                    <a:pt x="145" y="192"/>
                  </a:lnTo>
                  <a:lnTo>
                    <a:pt x="145" y="192"/>
                  </a:lnTo>
                  <a:lnTo>
                    <a:pt x="145" y="192"/>
                  </a:lnTo>
                  <a:close/>
                  <a:moveTo>
                    <a:pt x="1" y="0"/>
                  </a:moveTo>
                  <a:lnTo>
                    <a:pt x="1" y="0"/>
                  </a:lnTo>
                  <a:lnTo>
                    <a:pt x="1" y="0"/>
                  </a:lnTo>
                  <a:lnTo>
                    <a:pt x="145" y="192"/>
                  </a:lnTo>
                  <a:lnTo>
                    <a:pt x="145" y="192"/>
                  </a:lnTo>
                  <a:lnTo>
                    <a:pt x="1" y="0"/>
                  </a:lnTo>
                  <a:close/>
                </a:path>
              </a:pathLst>
            </a:custGeom>
            <a:solidFill>
              <a:srgbClr val="F8F7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7" name="Google Shape;5557;p76"/>
            <p:cNvSpPr/>
            <p:nvPr/>
          </p:nvSpPr>
          <p:spPr>
            <a:xfrm>
              <a:off x="4086125" y="4370275"/>
              <a:ext cx="6025" cy="7225"/>
            </a:xfrm>
            <a:custGeom>
              <a:avLst/>
              <a:gdLst/>
              <a:ahLst/>
              <a:cxnLst/>
              <a:rect l="l" t="t" r="r" b="b"/>
              <a:pathLst>
                <a:path w="241" h="289" fill="none" extrusionOk="0">
                  <a:moveTo>
                    <a:pt x="1" y="0"/>
                  </a:moveTo>
                  <a:lnTo>
                    <a:pt x="1" y="0"/>
                  </a:lnTo>
                  <a:lnTo>
                    <a:pt x="241" y="288"/>
                  </a:lnTo>
                  <a:lnTo>
                    <a:pt x="241" y="288"/>
                  </a:lnTo>
                  <a:lnTo>
                    <a:pt x="241" y="28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8" name="Google Shape;5558;p76"/>
            <p:cNvSpPr/>
            <p:nvPr/>
          </p:nvSpPr>
          <p:spPr>
            <a:xfrm>
              <a:off x="4086125" y="43702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9" name="Google Shape;5559;p76"/>
            <p:cNvSpPr/>
            <p:nvPr/>
          </p:nvSpPr>
          <p:spPr>
            <a:xfrm>
              <a:off x="4086125" y="4369075"/>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0" name="Google Shape;5560;p76"/>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1" name="Google Shape;5561;p76"/>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2" name="Google Shape;5562;p76"/>
            <p:cNvSpPr/>
            <p:nvPr/>
          </p:nvSpPr>
          <p:spPr>
            <a:xfrm>
              <a:off x="4084925" y="4369075"/>
              <a:ext cx="1225" cy="25"/>
            </a:xfrm>
            <a:custGeom>
              <a:avLst/>
              <a:gdLst/>
              <a:ahLst/>
              <a:cxnLst/>
              <a:rect l="l" t="t" r="r" b="b"/>
              <a:pathLst>
                <a:path w="49" h="1" fill="none" extrusionOk="0">
                  <a:moveTo>
                    <a:pt x="1" y="0"/>
                  </a:moveTo>
                  <a:lnTo>
                    <a:pt x="1" y="0"/>
                  </a:lnTo>
                  <a:lnTo>
                    <a:pt x="49" y="0"/>
                  </a:lnTo>
                  <a:lnTo>
                    <a:pt x="49"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3" name="Google Shape;5563;p76"/>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4" name="Google Shape;5564;p76"/>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5" name="Google Shape;5565;p76"/>
            <p:cNvSpPr/>
            <p:nvPr/>
          </p:nvSpPr>
          <p:spPr>
            <a:xfrm>
              <a:off x="4081325" y="4364275"/>
              <a:ext cx="3625" cy="4825"/>
            </a:xfrm>
            <a:custGeom>
              <a:avLst/>
              <a:gdLst/>
              <a:ahLst/>
              <a:cxnLst/>
              <a:rect l="l" t="t" r="r" b="b"/>
              <a:pathLst>
                <a:path w="145" h="193" fill="none" extrusionOk="0">
                  <a:moveTo>
                    <a:pt x="1" y="0"/>
                  </a:moveTo>
                  <a:lnTo>
                    <a:pt x="1" y="0"/>
                  </a:lnTo>
                  <a:lnTo>
                    <a:pt x="1" y="0"/>
                  </a:lnTo>
                  <a:lnTo>
                    <a:pt x="145" y="192"/>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6" name="Google Shape;5566;p76"/>
            <p:cNvSpPr/>
            <p:nvPr/>
          </p:nvSpPr>
          <p:spPr>
            <a:xfrm>
              <a:off x="4014100" y="4364275"/>
              <a:ext cx="78050" cy="116475"/>
            </a:xfrm>
            <a:custGeom>
              <a:avLst/>
              <a:gdLst/>
              <a:ahLst/>
              <a:cxnLst/>
              <a:rect l="l" t="t" r="r" b="b"/>
              <a:pathLst>
                <a:path w="3122" h="4659" extrusionOk="0">
                  <a:moveTo>
                    <a:pt x="2690" y="0"/>
                  </a:moveTo>
                  <a:lnTo>
                    <a:pt x="0" y="4226"/>
                  </a:lnTo>
                  <a:lnTo>
                    <a:pt x="625" y="4659"/>
                  </a:lnTo>
                  <a:lnTo>
                    <a:pt x="3122" y="528"/>
                  </a:lnTo>
                  <a:lnTo>
                    <a:pt x="2882" y="240"/>
                  </a:lnTo>
                  <a:lnTo>
                    <a:pt x="2882" y="192"/>
                  </a:lnTo>
                  <a:lnTo>
                    <a:pt x="2834" y="192"/>
                  </a:lnTo>
                  <a:lnTo>
                    <a:pt x="2690" y="0"/>
                  </a:lnTo>
                  <a:close/>
                </a:path>
              </a:pathLst>
            </a:custGeom>
            <a:solidFill>
              <a:srgbClr val="768C9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7" name="Google Shape;5567;p76"/>
            <p:cNvSpPr/>
            <p:nvPr/>
          </p:nvSpPr>
          <p:spPr>
            <a:xfrm>
              <a:off x="4014100" y="4364275"/>
              <a:ext cx="78050" cy="116475"/>
            </a:xfrm>
            <a:custGeom>
              <a:avLst/>
              <a:gdLst/>
              <a:ahLst/>
              <a:cxnLst/>
              <a:rect l="l" t="t" r="r" b="b"/>
              <a:pathLst>
                <a:path w="3122" h="4659" fill="none" extrusionOk="0">
                  <a:moveTo>
                    <a:pt x="2690" y="0"/>
                  </a:moveTo>
                  <a:lnTo>
                    <a:pt x="0" y="4226"/>
                  </a:lnTo>
                  <a:lnTo>
                    <a:pt x="0" y="4226"/>
                  </a:lnTo>
                  <a:lnTo>
                    <a:pt x="625" y="4659"/>
                  </a:lnTo>
                  <a:lnTo>
                    <a:pt x="3122" y="528"/>
                  </a:lnTo>
                  <a:lnTo>
                    <a:pt x="3122" y="528"/>
                  </a:lnTo>
                  <a:lnTo>
                    <a:pt x="2882" y="240"/>
                  </a:lnTo>
                  <a:lnTo>
                    <a:pt x="2882" y="240"/>
                  </a:lnTo>
                  <a:lnTo>
                    <a:pt x="2882" y="240"/>
                  </a:lnTo>
                  <a:lnTo>
                    <a:pt x="2882" y="240"/>
                  </a:lnTo>
                  <a:lnTo>
                    <a:pt x="2882" y="240"/>
                  </a:lnTo>
                  <a:lnTo>
                    <a:pt x="2882" y="240"/>
                  </a:lnTo>
                  <a:lnTo>
                    <a:pt x="2882" y="240"/>
                  </a:lnTo>
                  <a:lnTo>
                    <a:pt x="2882" y="240"/>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69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8" name="Google Shape;5568;p76"/>
            <p:cNvSpPr/>
            <p:nvPr/>
          </p:nvSpPr>
          <p:spPr>
            <a:xfrm>
              <a:off x="4016500" y="4375075"/>
              <a:ext cx="201725" cy="168100"/>
            </a:xfrm>
            <a:custGeom>
              <a:avLst/>
              <a:gdLst/>
              <a:ahLst/>
              <a:cxnLst/>
              <a:rect l="l" t="t" r="r" b="b"/>
              <a:pathLst>
                <a:path w="8069" h="6724" extrusionOk="0">
                  <a:moveTo>
                    <a:pt x="3074" y="0"/>
                  </a:moveTo>
                  <a:lnTo>
                    <a:pt x="0" y="5139"/>
                  </a:lnTo>
                  <a:lnTo>
                    <a:pt x="1969" y="5955"/>
                  </a:lnTo>
                  <a:lnTo>
                    <a:pt x="3410" y="6484"/>
                  </a:lnTo>
                  <a:lnTo>
                    <a:pt x="3890" y="6676"/>
                  </a:lnTo>
                  <a:lnTo>
                    <a:pt x="4131" y="6724"/>
                  </a:lnTo>
                  <a:lnTo>
                    <a:pt x="4371" y="6532"/>
                  </a:lnTo>
                  <a:lnTo>
                    <a:pt x="4851" y="6052"/>
                  </a:lnTo>
                  <a:lnTo>
                    <a:pt x="6196" y="4659"/>
                  </a:lnTo>
                  <a:lnTo>
                    <a:pt x="8069" y="2642"/>
                  </a:lnTo>
                  <a:lnTo>
                    <a:pt x="7540" y="2450"/>
                  </a:lnTo>
                  <a:lnTo>
                    <a:pt x="6388" y="1873"/>
                  </a:lnTo>
                  <a:lnTo>
                    <a:pt x="4803" y="1057"/>
                  </a:lnTo>
                  <a:lnTo>
                    <a:pt x="3938" y="529"/>
                  </a:lnTo>
                  <a:lnTo>
                    <a:pt x="307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9" name="Google Shape;5569;p76"/>
            <p:cNvSpPr/>
            <p:nvPr/>
          </p:nvSpPr>
          <p:spPr>
            <a:xfrm>
              <a:off x="4016500" y="4375075"/>
              <a:ext cx="201725" cy="168100"/>
            </a:xfrm>
            <a:custGeom>
              <a:avLst/>
              <a:gdLst/>
              <a:ahLst/>
              <a:cxnLst/>
              <a:rect l="l" t="t" r="r" b="b"/>
              <a:pathLst>
                <a:path w="8069" h="6724" fill="none" extrusionOk="0">
                  <a:moveTo>
                    <a:pt x="8069" y="2642"/>
                  </a:moveTo>
                  <a:lnTo>
                    <a:pt x="8069" y="2642"/>
                  </a:lnTo>
                  <a:lnTo>
                    <a:pt x="7540" y="2450"/>
                  </a:lnTo>
                  <a:lnTo>
                    <a:pt x="6388" y="1873"/>
                  </a:lnTo>
                  <a:lnTo>
                    <a:pt x="4803" y="1057"/>
                  </a:lnTo>
                  <a:lnTo>
                    <a:pt x="3938" y="529"/>
                  </a:lnTo>
                  <a:lnTo>
                    <a:pt x="3074" y="0"/>
                  </a:lnTo>
                  <a:lnTo>
                    <a:pt x="0" y="5139"/>
                  </a:lnTo>
                  <a:lnTo>
                    <a:pt x="0" y="5139"/>
                  </a:lnTo>
                  <a:lnTo>
                    <a:pt x="1969" y="5955"/>
                  </a:lnTo>
                  <a:lnTo>
                    <a:pt x="3410" y="6484"/>
                  </a:lnTo>
                  <a:lnTo>
                    <a:pt x="3890" y="6676"/>
                  </a:lnTo>
                  <a:lnTo>
                    <a:pt x="4131" y="6724"/>
                  </a:lnTo>
                  <a:lnTo>
                    <a:pt x="4131" y="6724"/>
                  </a:lnTo>
                  <a:lnTo>
                    <a:pt x="4371" y="6532"/>
                  </a:lnTo>
                  <a:lnTo>
                    <a:pt x="4851" y="6052"/>
                  </a:lnTo>
                  <a:lnTo>
                    <a:pt x="6196" y="4659"/>
                  </a:lnTo>
                  <a:lnTo>
                    <a:pt x="8069" y="26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0" name="Google Shape;5570;p76"/>
            <p:cNvSpPr/>
            <p:nvPr/>
          </p:nvSpPr>
          <p:spPr>
            <a:xfrm>
              <a:off x="4082525" y="4529950"/>
              <a:ext cx="14450" cy="6025"/>
            </a:xfrm>
            <a:custGeom>
              <a:avLst/>
              <a:gdLst/>
              <a:ahLst/>
              <a:cxnLst/>
              <a:rect l="l" t="t" r="r" b="b"/>
              <a:pathLst>
                <a:path w="578" h="241" fill="none" extrusionOk="0">
                  <a:moveTo>
                    <a:pt x="1" y="1"/>
                  </a:moveTo>
                  <a:lnTo>
                    <a:pt x="1" y="1"/>
                  </a:lnTo>
                  <a:lnTo>
                    <a:pt x="577" y="241"/>
                  </a:lnTo>
                  <a:lnTo>
                    <a:pt x="577" y="241"/>
                  </a:lnTo>
                  <a:lnTo>
                    <a:pt x="577" y="24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1" name="Google Shape;5571;p76"/>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2" name="Google Shape;5572;p76"/>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3" name="Google Shape;5573;p76"/>
            <p:cNvSpPr/>
            <p:nvPr/>
          </p:nvSpPr>
          <p:spPr>
            <a:xfrm>
              <a:off x="4016500" y="4375075"/>
              <a:ext cx="142900" cy="146500"/>
            </a:xfrm>
            <a:custGeom>
              <a:avLst/>
              <a:gdLst/>
              <a:ahLst/>
              <a:cxnLst/>
              <a:rect l="l" t="t" r="r" b="b"/>
              <a:pathLst>
                <a:path w="5716" h="5860" fill="none" extrusionOk="0">
                  <a:moveTo>
                    <a:pt x="3074" y="0"/>
                  </a:moveTo>
                  <a:lnTo>
                    <a:pt x="3026" y="96"/>
                  </a:lnTo>
                  <a:lnTo>
                    <a:pt x="529" y="4227"/>
                  </a:lnTo>
                  <a:lnTo>
                    <a:pt x="0" y="5139"/>
                  </a:lnTo>
                  <a:lnTo>
                    <a:pt x="0" y="5139"/>
                  </a:lnTo>
                  <a:lnTo>
                    <a:pt x="1825" y="5859"/>
                  </a:lnTo>
                  <a:lnTo>
                    <a:pt x="1825" y="5859"/>
                  </a:lnTo>
                  <a:lnTo>
                    <a:pt x="2786" y="4515"/>
                  </a:lnTo>
                  <a:lnTo>
                    <a:pt x="3314" y="3842"/>
                  </a:lnTo>
                  <a:lnTo>
                    <a:pt x="3794" y="3266"/>
                  </a:lnTo>
                  <a:lnTo>
                    <a:pt x="4275" y="2738"/>
                  </a:lnTo>
                  <a:lnTo>
                    <a:pt x="4755" y="2258"/>
                  </a:lnTo>
                  <a:lnTo>
                    <a:pt x="5235" y="1825"/>
                  </a:lnTo>
                  <a:lnTo>
                    <a:pt x="5715" y="1537"/>
                  </a:lnTo>
                  <a:lnTo>
                    <a:pt x="5715" y="1537"/>
                  </a:lnTo>
                  <a:lnTo>
                    <a:pt x="4419" y="817"/>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4" name="Google Shape;5574;p76"/>
            <p:cNvSpPr/>
            <p:nvPr/>
          </p:nvSpPr>
          <p:spPr>
            <a:xfrm>
              <a:off x="4062125" y="4413500"/>
              <a:ext cx="118875" cy="116475"/>
            </a:xfrm>
            <a:custGeom>
              <a:avLst/>
              <a:gdLst/>
              <a:ahLst/>
              <a:cxnLst/>
              <a:rect l="l" t="t" r="r" b="b"/>
              <a:pathLst>
                <a:path w="4755" h="4659" extrusionOk="0">
                  <a:moveTo>
                    <a:pt x="817" y="4659"/>
                  </a:moveTo>
                  <a:lnTo>
                    <a:pt x="817" y="4659"/>
                  </a:lnTo>
                  <a:lnTo>
                    <a:pt x="817" y="4659"/>
                  </a:lnTo>
                  <a:lnTo>
                    <a:pt x="817" y="4659"/>
                  </a:lnTo>
                  <a:close/>
                  <a:moveTo>
                    <a:pt x="817" y="4659"/>
                  </a:moveTo>
                  <a:lnTo>
                    <a:pt x="817" y="4659"/>
                  </a:lnTo>
                  <a:lnTo>
                    <a:pt x="817" y="4659"/>
                  </a:lnTo>
                  <a:lnTo>
                    <a:pt x="817" y="4659"/>
                  </a:lnTo>
                  <a:lnTo>
                    <a:pt x="817" y="4659"/>
                  </a:lnTo>
                  <a:close/>
                  <a:moveTo>
                    <a:pt x="0" y="4322"/>
                  </a:moveTo>
                  <a:lnTo>
                    <a:pt x="0" y="4322"/>
                  </a:lnTo>
                  <a:lnTo>
                    <a:pt x="0" y="4322"/>
                  </a:lnTo>
                  <a:lnTo>
                    <a:pt x="817" y="4659"/>
                  </a:lnTo>
                  <a:lnTo>
                    <a:pt x="817" y="4659"/>
                  </a:lnTo>
                  <a:lnTo>
                    <a:pt x="0" y="4322"/>
                  </a:lnTo>
                  <a:close/>
                  <a:moveTo>
                    <a:pt x="3890" y="0"/>
                  </a:moveTo>
                  <a:lnTo>
                    <a:pt x="3890" y="0"/>
                  </a:lnTo>
                  <a:lnTo>
                    <a:pt x="3890" y="0"/>
                  </a:lnTo>
                  <a:lnTo>
                    <a:pt x="3890" y="0"/>
                  </a:lnTo>
                  <a:lnTo>
                    <a:pt x="4755" y="432"/>
                  </a:lnTo>
                  <a:lnTo>
                    <a:pt x="4755" y="432"/>
                  </a:lnTo>
                  <a:lnTo>
                    <a:pt x="4755" y="432"/>
                  </a:lnTo>
                  <a:lnTo>
                    <a:pt x="4755" y="432"/>
                  </a:lnTo>
                  <a:lnTo>
                    <a:pt x="3890"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5" name="Google Shape;5575;p76"/>
            <p:cNvSpPr/>
            <p:nvPr/>
          </p:nvSpPr>
          <p:spPr>
            <a:xfrm>
              <a:off x="4082525" y="45299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6" name="Google Shape;5576;p76"/>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7" name="Google Shape;5577;p76"/>
            <p:cNvSpPr/>
            <p:nvPr/>
          </p:nvSpPr>
          <p:spPr>
            <a:xfrm>
              <a:off x="4062125" y="4521550"/>
              <a:ext cx="20425" cy="8425"/>
            </a:xfrm>
            <a:custGeom>
              <a:avLst/>
              <a:gdLst/>
              <a:ahLst/>
              <a:cxnLst/>
              <a:rect l="l" t="t" r="r" b="b"/>
              <a:pathLst>
                <a:path w="817" h="337" fill="none" extrusionOk="0">
                  <a:moveTo>
                    <a:pt x="0" y="0"/>
                  </a:moveTo>
                  <a:lnTo>
                    <a:pt x="0" y="0"/>
                  </a:lnTo>
                  <a:lnTo>
                    <a:pt x="0" y="0"/>
                  </a:lnTo>
                  <a:lnTo>
                    <a:pt x="817" y="337"/>
                  </a:lnTo>
                  <a:lnTo>
                    <a:pt x="817" y="33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8" name="Google Shape;5578;p76"/>
            <p:cNvSpPr/>
            <p:nvPr/>
          </p:nvSpPr>
          <p:spPr>
            <a:xfrm>
              <a:off x="4159375" y="4413500"/>
              <a:ext cx="21625" cy="10825"/>
            </a:xfrm>
            <a:custGeom>
              <a:avLst/>
              <a:gdLst/>
              <a:ahLst/>
              <a:cxnLst/>
              <a:rect l="l" t="t" r="r" b="b"/>
              <a:pathLst>
                <a:path w="865" h="433" fill="none" extrusionOk="0">
                  <a:moveTo>
                    <a:pt x="0" y="0"/>
                  </a:moveTo>
                  <a:lnTo>
                    <a:pt x="0" y="0"/>
                  </a:lnTo>
                  <a:lnTo>
                    <a:pt x="0" y="0"/>
                  </a:lnTo>
                  <a:lnTo>
                    <a:pt x="0" y="0"/>
                  </a:lnTo>
                  <a:lnTo>
                    <a:pt x="865" y="432"/>
                  </a:lnTo>
                  <a:lnTo>
                    <a:pt x="865" y="432"/>
                  </a:lnTo>
                  <a:lnTo>
                    <a:pt x="865" y="432"/>
                  </a:lnTo>
                  <a:lnTo>
                    <a:pt x="865" y="432"/>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9" name="Google Shape;5579;p76"/>
            <p:cNvSpPr/>
            <p:nvPr/>
          </p:nvSpPr>
          <p:spPr>
            <a:xfrm>
              <a:off x="3859225" y="4041300"/>
              <a:ext cx="141700" cy="151300"/>
            </a:xfrm>
            <a:custGeom>
              <a:avLst/>
              <a:gdLst/>
              <a:ahLst/>
              <a:cxnLst/>
              <a:rect l="l" t="t" r="r" b="b"/>
              <a:pathLst>
                <a:path w="5668" h="6052" extrusionOk="0">
                  <a:moveTo>
                    <a:pt x="2161" y="0"/>
                  </a:moveTo>
                  <a:lnTo>
                    <a:pt x="2113" y="48"/>
                  </a:lnTo>
                  <a:lnTo>
                    <a:pt x="2017" y="144"/>
                  </a:lnTo>
                  <a:lnTo>
                    <a:pt x="1969" y="240"/>
                  </a:lnTo>
                  <a:lnTo>
                    <a:pt x="1921" y="577"/>
                  </a:lnTo>
                  <a:lnTo>
                    <a:pt x="1921" y="1009"/>
                  </a:lnTo>
                  <a:lnTo>
                    <a:pt x="1969" y="1441"/>
                  </a:lnTo>
                  <a:lnTo>
                    <a:pt x="2065" y="2258"/>
                  </a:lnTo>
                  <a:lnTo>
                    <a:pt x="2161" y="2594"/>
                  </a:lnTo>
                  <a:lnTo>
                    <a:pt x="2017" y="2258"/>
                  </a:lnTo>
                  <a:lnTo>
                    <a:pt x="1633" y="1585"/>
                  </a:lnTo>
                  <a:lnTo>
                    <a:pt x="1441" y="1201"/>
                  </a:lnTo>
                  <a:lnTo>
                    <a:pt x="1201" y="961"/>
                  </a:lnTo>
                  <a:lnTo>
                    <a:pt x="1057" y="769"/>
                  </a:lnTo>
                  <a:lnTo>
                    <a:pt x="961" y="769"/>
                  </a:lnTo>
                  <a:lnTo>
                    <a:pt x="913" y="817"/>
                  </a:lnTo>
                  <a:lnTo>
                    <a:pt x="864" y="865"/>
                  </a:lnTo>
                  <a:lnTo>
                    <a:pt x="816" y="961"/>
                  </a:lnTo>
                  <a:lnTo>
                    <a:pt x="864" y="1249"/>
                  </a:lnTo>
                  <a:lnTo>
                    <a:pt x="913" y="1537"/>
                  </a:lnTo>
                  <a:lnTo>
                    <a:pt x="1057" y="1873"/>
                  </a:lnTo>
                  <a:lnTo>
                    <a:pt x="1297" y="2498"/>
                  </a:lnTo>
                  <a:lnTo>
                    <a:pt x="1441" y="2882"/>
                  </a:lnTo>
                  <a:lnTo>
                    <a:pt x="1441" y="2882"/>
                  </a:lnTo>
                  <a:lnTo>
                    <a:pt x="1201" y="2642"/>
                  </a:lnTo>
                  <a:lnTo>
                    <a:pt x="768" y="2258"/>
                  </a:lnTo>
                  <a:lnTo>
                    <a:pt x="576" y="2113"/>
                  </a:lnTo>
                  <a:lnTo>
                    <a:pt x="336" y="1969"/>
                  </a:lnTo>
                  <a:lnTo>
                    <a:pt x="192" y="1921"/>
                  </a:lnTo>
                  <a:lnTo>
                    <a:pt x="96" y="1921"/>
                  </a:lnTo>
                  <a:lnTo>
                    <a:pt x="48" y="1969"/>
                  </a:lnTo>
                  <a:lnTo>
                    <a:pt x="0" y="2065"/>
                  </a:lnTo>
                  <a:lnTo>
                    <a:pt x="48" y="2209"/>
                  </a:lnTo>
                  <a:lnTo>
                    <a:pt x="240" y="2642"/>
                  </a:lnTo>
                  <a:lnTo>
                    <a:pt x="576" y="3122"/>
                  </a:lnTo>
                  <a:lnTo>
                    <a:pt x="864" y="3602"/>
                  </a:lnTo>
                  <a:lnTo>
                    <a:pt x="816" y="3842"/>
                  </a:lnTo>
                  <a:lnTo>
                    <a:pt x="768" y="4131"/>
                  </a:lnTo>
                  <a:lnTo>
                    <a:pt x="720" y="4371"/>
                  </a:lnTo>
                  <a:lnTo>
                    <a:pt x="768" y="4659"/>
                  </a:lnTo>
                  <a:lnTo>
                    <a:pt x="864" y="4995"/>
                  </a:lnTo>
                  <a:lnTo>
                    <a:pt x="1057" y="5283"/>
                  </a:lnTo>
                  <a:lnTo>
                    <a:pt x="1249" y="5571"/>
                  </a:lnTo>
                  <a:lnTo>
                    <a:pt x="1489" y="5763"/>
                  </a:lnTo>
                  <a:lnTo>
                    <a:pt x="1825" y="5907"/>
                  </a:lnTo>
                  <a:lnTo>
                    <a:pt x="2113" y="6003"/>
                  </a:lnTo>
                  <a:lnTo>
                    <a:pt x="2449" y="6052"/>
                  </a:lnTo>
                  <a:lnTo>
                    <a:pt x="2834" y="6003"/>
                  </a:lnTo>
                  <a:lnTo>
                    <a:pt x="3650" y="5859"/>
                  </a:lnTo>
                  <a:lnTo>
                    <a:pt x="3986" y="5763"/>
                  </a:lnTo>
                  <a:lnTo>
                    <a:pt x="4226" y="5619"/>
                  </a:lnTo>
                  <a:lnTo>
                    <a:pt x="4466" y="5475"/>
                  </a:lnTo>
                  <a:lnTo>
                    <a:pt x="4707" y="5235"/>
                  </a:lnTo>
                  <a:lnTo>
                    <a:pt x="4851" y="4995"/>
                  </a:lnTo>
                  <a:lnTo>
                    <a:pt x="4995" y="4707"/>
                  </a:lnTo>
                  <a:lnTo>
                    <a:pt x="5043" y="4419"/>
                  </a:lnTo>
                  <a:lnTo>
                    <a:pt x="5091" y="4131"/>
                  </a:lnTo>
                  <a:lnTo>
                    <a:pt x="5331" y="3650"/>
                  </a:lnTo>
                  <a:lnTo>
                    <a:pt x="5571" y="2930"/>
                  </a:lnTo>
                  <a:lnTo>
                    <a:pt x="5619" y="2594"/>
                  </a:lnTo>
                  <a:lnTo>
                    <a:pt x="5667" y="2306"/>
                  </a:lnTo>
                  <a:lnTo>
                    <a:pt x="5619" y="2113"/>
                  </a:lnTo>
                  <a:lnTo>
                    <a:pt x="5571" y="2017"/>
                  </a:lnTo>
                  <a:lnTo>
                    <a:pt x="5475" y="1969"/>
                  </a:lnTo>
                  <a:lnTo>
                    <a:pt x="5331" y="1969"/>
                  </a:lnTo>
                  <a:lnTo>
                    <a:pt x="5187" y="2017"/>
                  </a:lnTo>
                  <a:lnTo>
                    <a:pt x="5091" y="2113"/>
                  </a:lnTo>
                  <a:lnTo>
                    <a:pt x="4995" y="2258"/>
                  </a:lnTo>
                  <a:lnTo>
                    <a:pt x="4755" y="2546"/>
                  </a:lnTo>
                  <a:lnTo>
                    <a:pt x="4562" y="2882"/>
                  </a:lnTo>
                  <a:lnTo>
                    <a:pt x="4370" y="2738"/>
                  </a:lnTo>
                  <a:lnTo>
                    <a:pt x="4178" y="2642"/>
                  </a:lnTo>
                  <a:lnTo>
                    <a:pt x="4130" y="1873"/>
                  </a:lnTo>
                  <a:lnTo>
                    <a:pt x="3986" y="961"/>
                  </a:lnTo>
                  <a:lnTo>
                    <a:pt x="3938" y="577"/>
                  </a:lnTo>
                  <a:lnTo>
                    <a:pt x="3842" y="240"/>
                  </a:lnTo>
                  <a:lnTo>
                    <a:pt x="3698" y="48"/>
                  </a:lnTo>
                  <a:lnTo>
                    <a:pt x="3602" y="48"/>
                  </a:lnTo>
                  <a:lnTo>
                    <a:pt x="3506" y="240"/>
                  </a:lnTo>
                  <a:lnTo>
                    <a:pt x="3410" y="481"/>
                  </a:lnTo>
                  <a:lnTo>
                    <a:pt x="3362" y="817"/>
                  </a:lnTo>
                  <a:lnTo>
                    <a:pt x="3314" y="1201"/>
                  </a:lnTo>
                  <a:lnTo>
                    <a:pt x="3314" y="1921"/>
                  </a:lnTo>
                  <a:lnTo>
                    <a:pt x="3314" y="2402"/>
                  </a:lnTo>
                  <a:lnTo>
                    <a:pt x="3122" y="1825"/>
                  </a:lnTo>
                  <a:lnTo>
                    <a:pt x="2786" y="961"/>
                  </a:lnTo>
                  <a:lnTo>
                    <a:pt x="2641" y="577"/>
                  </a:lnTo>
                  <a:lnTo>
                    <a:pt x="2449" y="240"/>
                  </a:lnTo>
                  <a:lnTo>
                    <a:pt x="2257" y="48"/>
                  </a:lnTo>
                  <a:lnTo>
                    <a:pt x="216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0" name="Google Shape;5580;p76"/>
            <p:cNvSpPr/>
            <p:nvPr/>
          </p:nvSpPr>
          <p:spPr>
            <a:xfrm>
              <a:off x="4022500" y="4419500"/>
              <a:ext cx="338600" cy="395025"/>
            </a:xfrm>
            <a:custGeom>
              <a:avLst/>
              <a:gdLst/>
              <a:ahLst/>
              <a:cxnLst/>
              <a:rect l="l" t="t" r="r" b="b"/>
              <a:pathLst>
                <a:path w="13544" h="15801" extrusionOk="0">
                  <a:moveTo>
                    <a:pt x="7540" y="0"/>
                  </a:moveTo>
                  <a:lnTo>
                    <a:pt x="7108" y="48"/>
                  </a:lnTo>
                  <a:lnTo>
                    <a:pt x="6724" y="96"/>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583" y="1489"/>
                  </a:lnTo>
                  <a:lnTo>
                    <a:pt x="12295" y="1345"/>
                  </a:lnTo>
                  <a:lnTo>
                    <a:pt x="11623" y="961"/>
                  </a:lnTo>
                  <a:lnTo>
                    <a:pt x="10806" y="625"/>
                  </a:lnTo>
                  <a:lnTo>
                    <a:pt x="9894" y="336"/>
                  </a:lnTo>
                  <a:lnTo>
                    <a:pt x="8933" y="144"/>
                  </a:lnTo>
                  <a:lnTo>
                    <a:pt x="797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1" name="Google Shape;5581;p76"/>
            <p:cNvSpPr/>
            <p:nvPr/>
          </p:nvSpPr>
          <p:spPr>
            <a:xfrm>
              <a:off x="4022500" y="4419500"/>
              <a:ext cx="338600" cy="395025"/>
            </a:xfrm>
            <a:custGeom>
              <a:avLst/>
              <a:gdLst/>
              <a:ahLst/>
              <a:cxnLst/>
              <a:rect l="l" t="t" r="r" b="b"/>
              <a:pathLst>
                <a:path w="13544" h="15801" fill="none" extrusionOk="0">
                  <a:moveTo>
                    <a:pt x="0" y="11911"/>
                  </a:move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775" y="1681"/>
                  </a:lnTo>
                  <a:lnTo>
                    <a:pt x="12583" y="1489"/>
                  </a:lnTo>
                  <a:lnTo>
                    <a:pt x="12295" y="1345"/>
                  </a:lnTo>
                  <a:lnTo>
                    <a:pt x="11623" y="961"/>
                  </a:lnTo>
                  <a:lnTo>
                    <a:pt x="10806" y="625"/>
                  </a:lnTo>
                  <a:lnTo>
                    <a:pt x="9894" y="336"/>
                  </a:lnTo>
                  <a:lnTo>
                    <a:pt x="8933" y="144"/>
                  </a:lnTo>
                  <a:lnTo>
                    <a:pt x="7973" y="0"/>
                  </a:lnTo>
                  <a:lnTo>
                    <a:pt x="7540" y="0"/>
                  </a:lnTo>
                  <a:lnTo>
                    <a:pt x="7108" y="48"/>
                  </a:lnTo>
                  <a:lnTo>
                    <a:pt x="6724" y="96"/>
                  </a:lnTo>
                  <a:lnTo>
                    <a:pt x="6340" y="192"/>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2" name="Google Shape;5582;p76"/>
            <p:cNvSpPr/>
            <p:nvPr/>
          </p:nvSpPr>
          <p:spPr>
            <a:xfrm>
              <a:off x="4235000" y="4555175"/>
              <a:ext cx="86475" cy="86450"/>
            </a:xfrm>
            <a:custGeom>
              <a:avLst/>
              <a:gdLst/>
              <a:ahLst/>
              <a:cxnLst/>
              <a:rect l="l" t="t" r="r" b="b"/>
              <a:pathLst>
                <a:path w="3459" h="3458" extrusionOk="0">
                  <a:moveTo>
                    <a:pt x="769" y="0"/>
                  </a:moveTo>
                  <a:lnTo>
                    <a:pt x="385" y="961"/>
                  </a:lnTo>
                  <a:lnTo>
                    <a:pt x="97" y="1681"/>
                  </a:lnTo>
                  <a:lnTo>
                    <a:pt x="49" y="1969"/>
                  </a:lnTo>
                  <a:lnTo>
                    <a:pt x="1" y="2161"/>
                  </a:lnTo>
                  <a:lnTo>
                    <a:pt x="49" y="2353"/>
                  </a:lnTo>
                  <a:lnTo>
                    <a:pt x="145" y="2497"/>
                  </a:lnTo>
                  <a:lnTo>
                    <a:pt x="385" y="2930"/>
                  </a:lnTo>
                  <a:lnTo>
                    <a:pt x="625" y="3266"/>
                  </a:lnTo>
                  <a:lnTo>
                    <a:pt x="769" y="3362"/>
                  </a:lnTo>
                  <a:lnTo>
                    <a:pt x="865" y="3410"/>
                  </a:lnTo>
                  <a:lnTo>
                    <a:pt x="1202" y="3458"/>
                  </a:lnTo>
                  <a:lnTo>
                    <a:pt x="1778" y="3458"/>
                  </a:lnTo>
                  <a:lnTo>
                    <a:pt x="2354"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3" name="Google Shape;5583;p76"/>
            <p:cNvSpPr/>
            <p:nvPr/>
          </p:nvSpPr>
          <p:spPr>
            <a:xfrm>
              <a:off x="4235000" y="4555175"/>
              <a:ext cx="86475" cy="86450"/>
            </a:xfrm>
            <a:custGeom>
              <a:avLst/>
              <a:gdLst/>
              <a:ahLst/>
              <a:cxnLst/>
              <a:rect l="l" t="t" r="r" b="b"/>
              <a:pathLst>
                <a:path w="3459" h="3458" fill="none" extrusionOk="0">
                  <a:moveTo>
                    <a:pt x="3459" y="913"/>
                  </a:moveTo>
                  <a:lnTo>
                    <a:pt x="3459" y="913"/>
                  </a:lnTo>
                  <a:lnTo>
                    <a:pt x="3123" y="817"/>
                  </a:lnTo>
                  <a:lnTo>
                    <a:pt x="2258" y="624"/>
                  </a:lnTo>
                  <a:lnTo>
                    <a:pt x="1346" y="336"/>
                  </a:lnTo>
                  <a:lnTo>
                    <a:pt x="1009" y="144"/>
                  </a:lnTo>
                  <a:lnTo>
                    <a:pt x="769" y="0"/>
                  </a:lnTo>
                  <a:lnTo>
                    <a:pt x="769" y="0"/>
                  </a:lnTo>
                  <a:lnTo>
                    <a:pt x="385" y="961"/>
                  </a:lnTo>
                  <a:lnTo>
                    <a:pt x="97" y="1681"/>
                  </a:lnTo>
                  <a:lnTo>
                    <a:pt x="49" y="1969"/>
                  </a:lnTo>
                  <a:lnTo>
                    <a:pt x="1" y="2161"/>
                  </a:lnTo>
                  <a:lnTo>
                    <a:pt x="1" y="2161"/>
                  </a:lnTo>
                  <a:lnTo>
                    <a:pt x="49" y="2353"/>
                  </a:lnTo>
                  <a:lnTo>
                    <a:pt x="145" y="2497"/>
                  </a:lnTo>
                  <a:lnTo>
                    <a:pt x="385" y="2930"/>
                  </a:lnTo>
                  <a:lnTo>
                    <a:pt x="625" y="3266"/>
                  </a:lnTo>
                  <a:lnTo>
                    <a:pt x="769" y="3362"/>
                  </a:lnTo>
                  <a:lnTo>
                    <a:pt x="865" y="3410"/>
                  </a:lnTo>
                  <a:lnTo>
                    <a:pt x="865" y="3410"/>
                  </a:lnTo>
                  <a:lnTo>
                    <a:pt x="1202" y="3458"/>
                  </a:lnTo>
                  <a:lnTo>
                    <a:pt x="1778" y="3458"/>
                  </a:lnTo>
                  <a:lnTo>
                    <a:pt x="2354" y="3410"/>
                  </a:lnTo>
                  <a:lnTo>
                    <a:pt x="2546" y="3362"/>
                  </a:lnTo>
                  <a:lnTo>
                    <a:pt x="2690" y="3266"/>
                  </a:lnTo>
                  <a:lnTo>
                    <a:pt x="2690" y="3266"/>
                  </a:lnTo>
                  <a:lnTo>
                    <a:pt x="2786" y="3122"/>
                  </a:lnTo>
                  <a:lnTo>
                    <a:pt x="2930" y="2834"/>
                  </a:lnTo>
                  <a:lnTo>
                    <a:pt x="3171" y="2017"/>
                  </a:lnTo>
                  <a:lnTo>
                    <a:pt x="3459" y="9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4" name="Google Shape;5584;p76"/>
            <p:cNvSpPr/>
            <p:nvPr/>
          </p:nvSpPr>
          <p:spPr>
            <a:xfrm>
              <a:off x="4235000" y="4555175"/>
              <a:ext cx="86475" cy="86450"/>
            </a:xfrm>
            <a:custGeom>
              <a:avLst/>
              <a:gdLst/>
              <a:ahLst/>
              <a:cxnLst/>
              <a:rect l="l" t="t" r="r" b="b"/>
              <a:pathLst>
                <a:path w="3459" h="3458" extrusionOk="0">
                  <a:moveTo>
                    <a:pt x="769" y="0"/>
                  </a:moveTo>
                  <a:lnTo>
                    <a:pt x="385" y="913"/>
                  </a:lnTo>
                  <a:lnTo>
                    <a:pt x="145" y="1633"/>
                  </a:lnTo>
                  <a:lnTo>
                    <a:pt x="49" y="1921"/>
                  </a:lnTo>
                  <a:lnTo>
                    <a:pt x="1" y="2161"/>
                  </a:lnTo>
                  <a:lnTo>
                    <a:pt x="49" y="2353"/>
                  </a:lnTo>
                  <a:lnTo>
                    <a:pt x="145" y="2497"/>
                  </a:lnTo>
                  <a:lnTo>
                    <a:pt x="385" y="2930"/>
                  </a:lnTo>
                  <a:lnTo>
                    <a:pt x="625" y="3266"/>
                  </a:lnTo>
                  <a:lnTo>
                    <a:pt x="769" y="3362"/>
                  </a:lnTo>
                  <a:lnTo>
                    <a:pt x="865" y="3410"/>
                  </a:lnTo>
                  <a:lnTo>
                    <a:pt x="1586" y="3458"/>
                  </a:lnTo>
                  <a:lnTo>
                    <a:pt x="2258"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719F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5" name="Google Shape;5585;p76"/>
            <p:cNvSpPr/>
            <p:nvPr/>
          </p:nvSpPr>
          <p:spPr>
            <a:xfrm>
              <a:off x="4235000" y="4555175"/>
              <a:ext cx="86475" cy="86450"/>
            </a:xfrm>
            <a:custGeom>
              <a:avLst/>
              <a:gdLst/>
              <a:ahLst/>
              <a:cxnLst/>
              <a:rect l="l" t="t" r="r" b="b"/>
              <a:pathLst>
                <a:path w="3459" h="3458" fill="none" extrusionOk="0">
                  <a:moveTo>
                    <a:pt x="769" y="0"/>
                  </a:moveTo>
                  <a:lnTo>
                    <a:pt x="769" y="0"/>
                  </a:lnTo>
                  <a:lnTo>
                    <a:pt x="385" y="913"/>
                  </a:lnTo>
                  <a:lnTo>
                    <a:pt x="145" y="1633"/>
                  </a:lnTo>
                  <a:lnTo>
                    <a:pt x="49" y="1921"/>
                  </a:lnTo>
                  <a:lnTo>
                    <a:pt x="1" y="2161"/>
                  </a:lnTo>
                  <a:lnTo>
                    <a:pt x="1" y="2161"/>
                  </a:lnTo>
                  <a:lnTo>
                    <a:pt x="1" y="2161"/>
                  </a:lnTo>
                  <a:lnTo>
                    <a:pt x="1" y="2161"/>
                  </a:lnTo>
                  <a:lnTo>
                    <a:pt x="49" y="2353"/>
                  </a:lnTo>
                  <a:lnTo>
                    <a:pt x="145" y="2497"/>
                  </a:lnTo>
                  <a:lnTo>
                    <a:pt x="385" y="2930"/>
                  </a:lnTo>
                  <a:lnTo>
                    <a:pt x="625" y="3266"/>
                  </a:lnTo>
                  <a:lnTo>
                    <a:pt x="769" y="3362"/>
                  </a:lnTo>
                  <a:lnTo>
                    <a:pt x="865" y="3410"/>
                  </a:lnTo>
                  <a:lnTo>
                    <a:pt x="865" y="3410"/>
                  </a:lnTo>
                  <a:lnTo>
                    <a:pt x="1586" y="3458"/>
                  </a:lnTo>
                  <a:lnTo>
                    <a:pt x="1586" y="3458"/>
                  </a:lnTo>
                  <a:lnTo>
                    <a:pt x="2258" y="3410"/>
                  </a:lnTo>
                  <a:lnTo>
                    <a:pt x="2546" y="3362"/>
                  </a:lnTo>
                  <a:lnTo>
                    <a:pt x="2690" y="3266"/>
                  </a:lnTo>
                  <a:lnTo>
                    <a:pt x="2690" y="3266"/>
                  </a:lnTo>
                  <a:lnTo>
                    <a:pt x="2786" y="3122"/>
                  </a:lnTo>
                  <a:lnTo>
                    <a:pt x="2930" y="2834"/>
                  </a:lnTo>
                  <a:lnTo>
                    <a:pt x="3171" y="2017"/>
                  </a:lnTo>
                  <a:lnTo>
                    <a:pt x="3459" y="913"/>
                  </a:lnTo>
                  <a:lnTo>
                    <a:pt x="3459" y="913"/>
                  </a:lnTo>
                  <a:lnTo>
                    <a:pt x="3123" y="817"/>
                  </a:lnTo>
                  <a:lnTo>
                    <a:pt x="2258" y="624"/>
                  </a:lnTo>
                  <a:lnTo>
                    <a:pt x="1346" y="336"/>
                  </a:lnTo>
                  <a:lnTo>
                    <a:pt x="1009" y="144"/>
                  </a:lnTo>
                  <a:lnTo>
                    <a:pt x="76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6" name="Google Shape;5586;p76"/>
            <p:cNvSpPr/>
            <p:nvPr/>
          </p:nvSpPr>
          <p:spPr>
            <a:xfrm>
              <a:off x="4214600" y="4426700"/>
              <a:ext cx="87675" cy="56450"/>
            </a:xfrm>
            <a:custGeom>
              <a:avLst/>
              <a:gdLst/>
              <a:ahLst/>
              <a:cxnLst/>
              <a:rect l="l" t="t" r="r" b="b"/>
              <a:pathLst>
                <a:path w="3507" h="2258" extrusionOk="0">
                  <a:moveTo>
                    <a:pt x="289" y="0"/>
                  </a:moveTo>
                  <a:lnTo>
                    <a:pt x="145" y="193"/>
                  </a:lnTo>
                  <a:lnTo>
                    <a:pt x="49" y="337"/>
                  </a:lnTo>
                  <a:lnTo>
                    <a:pt x="1" y="625"/>
                  </a:lnTo>
                  <a:lnTo>
                    <a:pt x="49" y="865"/>
                  </a:lnTo>
                  <a:lnTo>
                    <a:pt x="145" y="1153"/>
                  </a:lnTo>
                  <a:lnTo>
                    <a:pt x="289" y="1393"/>
                  </a:lnTo>
                  <a:lnTo>
                    <a:pt x="481" y="1633"/>
                  </a:lnTo>
                  <a:lnTo>
                    <a:pt x="721" y="1825"/>
                  </a:lnTo>
                  <a:lnTo>
                    <a:pt x="1009" y="2017"/>
                  </a:lnTo>
                  <a:lnTo>
                    <a:pt x="1345" y="2162"/>
                  </a:lnTo>
                  <a:lnTo>
                    <a:pt x="1681" y="2210"/>
                  </a:lnTo>
                  <a:lnTo>
                    <a:pt x="2018" y="2258"/>
                  </a:lnTo>
                  <a:lnTo>
                    <a:pt x="2354" y="2258"/>
                  </a:lnTo>
                  <a:lnTo>
                    <a:pt x="2690" y="2162"/>
                  </a:lnTo>
                  <a:lnTo>
                    <a:pt x="2930" y="2066"/>
                  </a:lnTo>
                  <a:lnTo>
                    <a:pt x="3170" y="1921"/>
                  </a:lnTo>
                  <a:lnTo>
                    <a:pt x="3314" y="1729"/>
                  </a:lnTo>
                  <a:lnTo>
                    <a:pt x="3458" y="1489"/>
                  </a:lnTo>
                  <a:lnTo>
                    <a:pt x="3506" y="1201"/>
                  </a:lnTo>
                  <a:lnTo>
                    <a:pt x="3458" y="961"/>
                  </a:lnTo>
                  <a:lnTo>
                    <a:pt x="2786" y="625"/>
                  </a:lnTo>
                  <a:lnTo>
                    <a:pt x="1970" y="289"/>
                  </a:lnTo>
                  <a:lnTo>
                    <a:pt x="1105" y="96"/>
                  </a:lnTo>
                  <a:lnTo>
                    <a:pt x="673" y="48"/>
                  </a:lnTo>
                  <a:lnTo>
                    <a:pt x="28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7" name="Google Shape;5587;p76"/>
            <p:cNvSpPr/>
            <p:nvPr/>
          </p:nvSpPr>
          <p:spPr>
            <a:xfrm>
              <a:off x="4214600" y="4426700"/>
              <a:ext cx="87675" cy="56450"/>
            </a:xfrm>
            <a:custGeom>
              <a:avLst/>
              <a:gdLst/>
              <a:ahLst/>
              <a:cxnLst/>
              <a:rect l="l" t="t" r="r" b="b"/>
              <a:pathLst>
                <a:path w="3507" h="2258" fill="none" extrusionOk="0">
                  <a:moveTo>
                    <a:pt x="3458" y="1489"/>
                  </a:moveTo>
                  <a:lnTo>
                    <a:pt x="3458" y="1489"/>
                  </a:lnTo>
                  <a:lnTo>
                    <a:pt x="3506" y="1201"/>
                  </a:lnTo>
                  <a:lnTo>
                    <a:pt x="3458" y="961"/>
                  </a:lnTo>
                  <a:lnTo>
                    <a:pt x="3458" y="961"/>
                  </a:lnTo>
                  <a:lnTo>
                    <a:pt x="2786" y="625"/>
                  </a:lnTo>
                  <a:lnTo>
                    <a:pt x="1970" y="289"/>
                  </a:lnTo>
                  <a:lnTo>
                    <a:pt x="1105" y="96"/>
                  </a:lnTo>
                  <a:lnTo>
                    <a:pt x="673" y="48"/>
                  </a:lnTo>
                  <a:lnTo>
                    <a:pt x="289" y="0"/>
                  </a:lnTo>
                  <a:lnTo>
                    <a:pt x="289" y="0"/>
                  </a:lnTo>
                  <a:lnTo>
                    <a:pt x="145" y="193"/>
                  </a:lnTo>
                  <a:lnTo>
                    <a:pt x="49" y="337"/>
                  </a:lnTo>
                  <a:lnTo>
                    <a:pt x="49" y="337"/>
                  </a:lnTo>
                  <a:lnTo>
                    <a:pt x="1" y="625"/>
                  </a:lnTo>
                  <a:lnTo>
                    <a:pt x="49" y="865"/>
                  </a:lnTo>
                  <a:lnTo>
                    <a:pt x="145" y="1153"/>
                  </a:lnTo>
                  <a:lnTo>
                    <a:pt x="289" y="1393"/>
                  </a:lnTo>
                  <a:lnTo>
                    <a:pt x="481" y="1633"/>
                  </a:lnTo>
                  <a:lnTo>
                    <a:pt x="721" y="1825"/>
                  </a:lnTo>
                  <a:lnTo>
                    <a:pt x="1009" y="2017"/>
                  </a:lnTo>
                  <a:lnTo>
                    <a:pt x="1345" y="2162"/>
                  </a:lnTo>
                  <a:lnTo>
                    <a:pt x="1345" y="2162"/>
                  </a:lnTo>
                  <a:lnTo>
                    <a:pt x="1681" y="2210"/>
                  </a:lnTo>
                  <a:lnTo>
                    <a:pt x="2018" y="2258"/>
                  </a:lnTo>
                  <a:lnTo>
                    <a:pt x="2354" y="2258"/>
                  </a:lnTo>
                  <a:lnTo>
                    <a:pt x="2690" y="2162"/>
                  </a:lnTo>
                  <a:lnTo>
                    <a:pt x="2930" y="2066"/>
                  </a:lnTo>
                  <a:lnTo>
                    <a:pt x="3170" y="1921"/>
                  </a:lnTo>
                  <a:lnTo>
                    <a:pt x="3314" y="1729"/>
                  </a:lnTo>
                  <a:lnTo>
                    <a:pt x="3458" y="148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8" name="Google Shape;5588;p76"/>
            <p:cNvSpPr/>
            <p:nvPr/>
          </p:nvSpPr>
          <p:spPr>
            <a:xfrm>
              <a:off x="4238625" y="4407500"/>
              <a:ext cx="51650" cy="56450"/>
            </a:xfrm>
            <a:custGeom>
              <a:avLst/>
              <a:gdLst/>
              <a:ahLst/>
              <a:cxnLst/>
              <a:rect l="l" t="t" r="r" b="b"/>
              <a:pathLst>
                <a:path w="2066" h="2258" extrusionOk="0">
                  <a:moveTo>
                    <a:pt x="768" y="0"/>
                  </a:moveTo>
                  <a:lnTo>
                    <a:pt x="0" y="1825"/>
                  </a:lnTo>
                  <a:lnTo>
                    <a:pt x="1441" y="2257"/>
                  </a:lnTo>
                  <a:lnTo>
                    <a:pt x="2065" y="624"/>
                  </a:lnTo>
                  <a:lnTo>
                    <a:pt x="768"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9" name="Google Shape;5589;p76"/>
            <p:cNvSpPr/>
            <p:nvPr/>
          </p:nvSpPr>
          <p:spPr>
            <a:xfrm>
              <a:off x="4238625" y="4407500"/>
              <a:ext cx="51650" cy="56450"/>
            </a:xfrm>
            <a:custGeom>
              <a:avLst/>
              <a:gdLst/>
              <a:ahLst/>
              <a:cxnLst/>
              <a:rect l="l" t="t" r="r" b="b"/>
              <a:pathLst>
                <a:path w="2066" h="2258" fill="none" extrusionOk="0">
                  <a:moveTo>
                    <a:pt x="768" y="0"/>
                  </a:moveTo>
                  <a:lnTo>
                    <a:pt x="0" y="1825"/>
                  </a:lnTo>
                  <a:lnTo>
                    <a:pt x="1441" y="2257"/>
                  </a:lnTo>
                  <a:lnTo>
                    <a:pt x="2065" y="624"/>
                  </a:lnTo>
                  <a:lnTo>
                    <a:pt x="76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0" name="Google Shape;5590;p76"/>
            <p:cNvSpPr/>
            <p:nvPr/>
          </p:nvSpPr>
          <p:spPr>
            <a:xfrm>
              <a:off x="4238625" y="4426700"/>
              <a:ext cx="45625" cy="37250"/>
            </a:xfrm>
            <a:custGeom>
              <a:avLst/>
              <a:gdLst/>
              <a:ahLst/>
              <a:cxnLst/>
              <a:rect l="l" t="t" r="r" b="b"/>
              <a:pathLst>
                <a:path w="1825" h="1490" extrusionOk="0">
                  <a:moveTo>
                    <a:pt x="432" y="0"/>
                  </a:moveTo>
                  <a:lnTo>
                    <a:pt x="384" y="145"/>
                  </a:lnTo>
                  <a:lnTo>
                    <a:pt x="0" y="1057"/>
                  </a:lnTo>
                  <a:lnTo>
                    <a:pt x="1441" y="1489"/>
                  </a:lnTo>
                  <a:lnTo>
                    <a:pt x="1825" y="433"/>
                  </a:lnTo>
                  <a:lnTo>
                    <a:pt x="432"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1" name="Google Shape;5591;p76"/>
            <p:cNvSpPr/>
            <p:nvPr/>
          </p:nvSpPr>
          <p:spPr>
            <a:xfrm>
              <a:off x="4238625" y="4426700"/>
              <a:ext cx="45625" cy="37250"/>
            </a:xfrm>
            <a:custGeom>
              <a:avLst/>
              <a:gdLst/>
              <a:ahLst/>
              <a:cxnLst/>
              <a:rect l="l" t="t" r="r" b="b"/>
              <a:pathLst>
                <a:path w="1825" h="1490" fill="none" extrusionOk="0">
                  <a:moveTo>
                    <a:pt x="432" y="0"/>
                  </a:moveTo>
                  <a:lnTo>
                    <a:pt x="384" y="145"/>
                  </a:lnTo>
                  <a:lnTo>
                    <a:pt x="0" y="1057"/>
                  </a:lnTo>
                  <a:lnTo>
                    <a:pt x="1441" y="1489"/>
                  </a:lnTo>
                  <a:lnTo>
                    <a:pt x="1825" y="433"/>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2" name="Google Shape;5592;p76"/>
            <p:cNvSpPr/>
            <p:nvPr/>
          </p:nvSpPr>
          <p:spPr>
            <a:xfrm>
              <a:off x="4045300" y="4067700"/>
              <a:ext cx="145300" cy="157325"/>
            </a:xfrm>
            <a:custGeom>
              <a:avLst/>
              <a:gdLst/>
              <a:ahLst/>
              <a:cxnLst/>
              <a:rect l="l" t="t" r="r" b="b"/>
              <a:pathLst>
                <a:path w="5812" h="6293" extrusionOk="0">
                  <a:moveTo>
                    <a:pt x="2979" y="1"/>
                  </a:moveTo>
                  <a:lnTo>
                    <a:pt x="2690" y="49"/>
                  </a:lnTo>
                  <a:lnTo>
                    <a:pt x="2402" y="97"/>
                  </a:lnTo>
                  <a:lnTo>
                    <a:pt x="2114" y="145"/>
                  </a:lnTo>
                  <a:lnTo>
                    <a:pt x="1586" y="385"/>
                  </a:lnTo>
                  <a:lnTo>
                    <a:pt x="1154" y="769"/>
                  </a:lnTo>
                  <a:lnTo>
                    <a:pt x="721" y="1202"/>
                  </a:lnTo>
                  <a:lnTo>
                    <a:pt x="385" y="1682"/>
                  </a:lnTo>
                  <a:lnTo>
                    <a:pt x="241" y="1970"/>
                  </a:ln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555" y="49"/>
                  </a:lnTo>
                  <a:lnTo>
                    <a:pt x="3267"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3" name="Google Shape;5593;p76"/>
            <p:cNvSpPr/>
            <p:nvPr/>
          </p:nvSpPr>
          <p:spPr>
            <a:xfrm>
              <a:off x="4045300" y="4067700"/>
              <a:ext cx="145300" cy="157325"/>
            </a:xfrm>
            <a:custGeom>
              <a:avLst/>
              <a:gdLst/>
              <a:ahLst/>
              <a:cxnLst/>
              <a:rect l="l" t="t" r="r" b="b"/>
              <a:pathLst>
                <a:path w="5812" h="6293" fill="none" extrusionOk="0">
                  <a:moveTo>
                    <a:pt x="145" y="2306"/>
                  </a:move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843" y="145"/>
                  </a:lnTo>
                  <a:lnTo>
                    <a:pt x="3555" y="49"/>
                  </a:lnTo>
                  <a:lnTo>
                    <a:pt x="3267" y="1"/>
                  </a:lnTo>
                  <a:lnTo>
                    <a:pt x="2979" y="1"/>
                  </a:lnTo>
                  <a:lnTo>
                    <a:pt x="2690" y="49"/>
                  </a:lnTo>
                  <a:lnTo>
                    <a:pt x="2402" y="97"/>
                  </a:lnTo>
                  <a:lnTo>
                    <a:pt x="2114" y="145"/>
                  </a:lnTo>
                  <a:lnTo>
                    <a:pt x="1586" y="385"/>
                  </a:lnTo>
                  <a:lnTo>
                    <a:pt x="1154" y="769"/>
                  </a:lnTo>
                  <a:lnTo>
                    <a:pt x="721" y="1202"/>
                  </a:lnTo>
                  <a:lnTo>
                    <a:pt x="385" y="1682"/>
                  </a:lnTo>
                  <a:lnTo>
                    <a:pt x="241" y="1970"/>
                  </a:lnTo>
                  <a:lnTo>
                    <a:pt x="145" y="230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4" name="Google Shape;5594;p76"/>
            <p:cNvSpPr/>
            <p:nvPr/>
          </p:nvSpPr>
          <p:spPr>
            <a:xfrm>
              <a:off x="4063325" y="4097725"/>
              <a:ext cx="38450" cy="88875"/>
            </a:xfrm>
            <a:custGeom>
              <a:avLst/>
              <a:gdLst/>
              <a:ahLst/>
              <a:cxnLst/>
              <a:rect l="l" t="t" r="r" b="b"/>
              <a:pathLst>
                <a:path w="1538" h="3555" extrusionOk="0">
                  <a:moveTo>
                    <a:pt x="1537" y="1"/>
                  </a:moveTo>
                  <a:lnTo>
                    <a:pt x="1297" y="49"/>
                  </a:lnTo>
                  <a:lnTo>
                    <a:pt x="1105" y="145"/>
                  </a:lnTo>
                  <a:lnTo>
                    <a:pt x="865" y="289"/>
                  </a:lnTo>
                  <a:lnTo>
                    <a:pt x="673" y="433"/>
                  </a:lnTo>
                  <a:lnTo>
                    <a:pt x="481" y="625"/>
                  </a:lnTo>
                  <a:lnTo>
                    <a:pt x="337" y="817"/>
                  </a:lnTo>
                  <a:lnTo>
                    <a:pt x="192" y="1057"/>
                  </a:lnTo>
                  <a:lnTo>
                    <a:pt x="96" y="1297"/>
                  </a:lnTo>
                  <a:lnTo>
                    <a:pt x="48" y="1681"/>
                  </a:lnTo>
                  <a:lnTo>
                    <a:pt x="0" y="2018"/>
                  </a:lnTo>
                  <a:lnTo>
                    <a:pt x="48" y="2354"/>
                  </a:lnTo>
                  <a:lnTo>
                    <a:pt x="192" y="2642"/>
                  </a:lnTo>
                  <a:lnTo>
                    <a:pt x="337" y="2930"/>
                  </a:lnTo>
                  <a:lnTo>
                    <a:pt x="529" y="3170"/>
                  </a:lnTo>
                  <a:lnTo>
                    <a:pt x="769" y="3410"/>
                  </a:lnTo>
                  <a:lnTo>
                    <a:pt x="1057" y="3554"/>
                  </a:lnTo>
                  <a:lnTo>
                    <a:pt x="1153" y="3170"/>
                  </a:lnTo>
                  <a:lnTo>
                    <a:pt x="1537" y="1970"/>
                  </a:lnTo>
                  <a:lnTo>
                    <a:pt x="1537" y="1922"/>
                  </a:lnTo>
                  <a:lnTo>
                    <a:pt x="1393" y="2210"/>
                  </a:lnTo>
                  <a:lnTo>
                    <a:pt x="1441" y="1105"/>
                  </a:lnTo>
                  <a:lnTo>
                    <a:pt x="1537"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5" name="Google Shape;5595;p76"/>
            <p:cNvSpPr/>
            <p:nvPr/>
          </p:nvSpPr>
          <p:spPr>
            <a:xfrm>
              <a:off x="4063325" y="4097725"/>
              <a:ext cx="38450" cy="88875"/>
            </a:xfrm>
            <a:custGeom>
              <a:avLst/>
              <a:gdLst/>
              <a:ahLst/>
              <a:cxnLst/>
              <a:rect l="l" t="t" r="r" b="b"/>
              <a:pathLst>
                <a:path w="1538" h="3555" fill="none" extrusionOk="0">
                  <a:moveTo>
                    <a:pt x="1537" y="1"/>
                  </a:moveTo>
                  <a:lnTo>
                    <a:pt x="1537" y="1"/>
                  </a:lnTo>
                  <a:lnTo>
                    <a:pt x="1297" y="49"/>
                  </a:lnTo>
                  <a:lnTo>
                    <a:pt x="1105" y="145"/>
                  </a:lnTo>
                  <a:lnTo>
                    <a:pt x="865" y="289"/>
                  </a:lnTo>
                  <a:lnTo>
                    <a:pt x="673" y="433"/>
                  </a:lnTo>
                  <a:lnTo>
                    <a:pt x="481" y="625"/>
                  </a:lnTo>
                  <a:lnTo>
                    <a:pt x="337" y="817"/>
                  </a:lnTo>
                  <a:lnTo>
                    <a:pt x="192" y="1057"/>
                  </a:lnTo>
                  <a:lnTo>
                    <a:pt x="96" y="1297"/>
                  </a:lnTo>
                  <a:lnTo>
                    <a:pt x="96" y="1297"/>
                  </a:lnTo>
                  <a:lnTo>
                    <a:pt x="48" y="1681"/>
                  </a:lnTo>
                  <a:lnTo>
                    <a:pt x="0" y="2018"/>
                  </a:lnTo>
                  <a:lnTo>
                    <a:pt x="48" y="2354"/>
                  </a:lnTo>
                  <a:lnTo>
                    <a:pt x="192" y="2642"/>
                  </a:lnTo>
                  <a:lnTo>
                    <a:pt x="337" y="2930"/>
                  </a:lnTo>
                  <a:lnTo>
                    <a:pt x="529" y="3170"/>
                  </a:lnTo>
                  <a:lnTo>
                    <a:pt x="769" y="3410"/>
                  </a:lnTo>
                  <a:lnTo>
                    <a:pt x="1057" y="3554"/>
                  </a:lnTo>
                  <a:lnTo>
                    <a:pt x="1057" y="3554"/>
                  </a:lnTo>
                  <a:lnTo>
                    <a:pt x="1153" y="3170"/>
                  </a:lnTo>
                  <a:lnTo>
                    <a:pt x="1537" y="1970"/>
                  </a:lnTo>
                  <a:lnTo>
                    <a:pt x="1537" y="1970"/>
                  </a:lnTo>
                  <a:lnTo>
                    <a:pt x="1537" y="1922"/>
                  </a:lnTo>
                  <a:lnTo>
                    <a:pt x="1537" y="1922"/>
                  </a:lnTo>
                  <a:lnTo>
                    <a:pt x="1393" y="2210"/>
                  </a:lnTo>
                  <a:lnTo>
                    <a:pt x="1393" y="2210"/>
                  </a:lnTo>
                  <a:lnTo>
                    <a:pt x="1441" y="1105"/>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6" name="Google Shape;5596;p76"/>
            <p:cNvSpPr/>
            <p:nvPr/>
          </p:nvSpPr>
          <p:spPr>
            <a:xfrm>
              <a:off x="4083725" y="3993275"/>
              <a:ext cx="480275" cy="458650"/>
            </a:xfrm>
            <a:custGeom>
              <a:avLst/>
              <a:gdLst/>
              <a:ahLst/>
              <a:cxnLst/>
              <a:rect l="l" t="t" r="r" b="b"/>
              <a:pathLst>
                <a:path w="19211" h="18346" extrusionOk="0">
                  <a:moveTo>
                    <a:pt x="8213" y="0"/>
                  </a:moveTo>
                  <a:lnTo>
                    <a:pt x="7445" y="96"/>
                  </a:lnTo>
                  <a:lnTo>
                    <a:pt x="6724" y="240"/>
                  </a:lnTo>
                  <a:lnTo>
                    <a:pt x="6004" y="481"/>
                  </a:lnTo>
                  <a:lnTo>
                    <a:pt x="5284" y="817"/>
                  </a:lnTo>
                  <a:lnTo>
                    <a:pt x="4563" y="1201"/>
                  </a:lnTo>
                  <a:lnTo>
                    <a:pt x="3939" y="1633"/>
                  </a:lnTo>
                  <a:lnTo>
                    <a:pt x="3314" y="2161"/>
                  </a:lnTo>
                  <a:lnTo>
                    <a:pt x="2738" y="2738"/>
                  </a:lnTo>
                  <a:lnTo>
                    <a:pt x="2210" y="3314"/>
                  </a:lnTo>
                  <a:lnTo>
                    <a:pt x="1778" y="3986"/>
                  </a:lnTo>
                  <a:lnTo>
                    <a:pt x="1345" y="4659"/>
                  </a:lnTo>
                  <a:lnTo>
                    <a:pt x="1009" y="5379"/>
                  </a:lnTo>
                  <a:lnTo>
                    <a:pt x="721" y="6148"/>
                  </a:lnTo>
                  <a:lnTo>
                    <a:pt x="337" y="7348"/>
                  </a:lnTo>
                  <a:lnTo>
                    <a:pt x="145" y="8117"/>
                  </a:lnTo>
                  <a:lnTo>
                    <a:pt x="49" y="8885"/>
                  </a:lnTo>
                  <a:lnTo>
                    <a:pt x="1" y="9653"/>
                  </a:lnTo>
                  <a:lnTo>
                    <a:pt x="49" y="10374"/>
                  </a:lnTo>
                  <a:lnTo>
                    <a:pt x="145" y="11142"/>
                  </a:lnTo>
                  <a:lnTo>
                    <a:pt x="337" y="11863"/>
                  </a:lnTo>
                  <a:lnTo>
                    <a:pt x="577" y="12535"/>
                  </a:lnTo>
                  <a:lnTo>
                    <a:pt x="913" y="13207"/>
                  </a:lnTo>
                  <a:lnTo>
                    <a:pt x="1297" y="13832"/>
                  </a:lnTo>
                  <a:lnTo>
                    <a:pt x="1730" y="14456"/>
                  </a:lnTo>
                  <a:lnTo>
                    <a:pt x="2210" y="15032"/>
                  </a:lnTo>
                  <a:lnTo>
                    <a:pt x="2738" y="15512"/>
                  </a:lnTo>
                  <a:lnTo>
                    <a:pt x="3363" y="15993"/>
                  </a:lnTo>
                  <a:lnTo>
                    <a:pt x="3987" y="16377"/>
                  </a:lnTo>
                  <a:lnTo>
                    <a:pt x="4707" y="16713"/>
                  </a:lnTo>
                  <a:lnTo>
                    <a:pt x="5428" y="17001"/>
                  </a:lnTo>
                  <a:lnTo>
                    <a:pt x="8597" y="17962"/>
                  </a:lnTo>
                  <a:lnTo>
                    <a:pt x="9366" y="18154"/>
                  </a:lnTo>
                  <a:lnTo>
                    <a:pt x="10182" y="18298"/>
                  </a:lnTo>
                  <a:lnTo>
                    <a:pt x="10999" y="18346"/>
                  </a:lnTo>
                  <a:lnTo>
                    <a:pt x="11815" y="18346"/>
                  </a:lnTo>
                  <a:lnTo>
                    <a:pt x="12631" y="18250"/>
                  </a:lnTo>
                  <a:lnTo>
                    <a:pt x="13448" y="18106"/>
                  </a:lnTo>
                  <a:lnTo>
                    <a:pt x="14216" y="17914"/>
                  </a:lnTo>
                  <a:lnTo>
                    <a:pt x="14985" y="17626"/>
                  </a:lnTo>
                  <a:lnTo>
                    <a:pt x="15657" y="17289"/>
                  </a:lnTo>
                  <a:lnTo>
                    <a:pt x="16281" y="16857"/>
                  </a:lnTo>
                  <a:lnTo>
                    <a:pt x="16858" y="16329"/>
                  </a:lnTo>
                  <a:lnTo>
                    <a:pt x="17338" y="15801"/>
                  </a:lnTo>
                  <a:lnTo>
                    <a:pt x="17530" y="15464"/>
                  </a:lnTo>
                  <a:lnTo>
                    <a:pt x="17722" y="15176"/>
                  </a:lnTo>
                  <a:lnTo>
                    <a:pt x="17866" y="14840"/>
                  </a:lnTo>
                  <a:lnTo>
                    <a:pt x="18010" y="14456"/>
                  </a:lnTo>
                  <a:lnTo>
                    <a:pt x="18106" y="14120"/>
                  </a:lnTo>
                  <a:lnTo>
                    <a:pt x="18202" y="13688"/>
                  </a:lnTo>
                  <a:lnTo>
                    <a:pt x="18202" y="13303"/>
                  </a:lnTo>
                  <a:lnTo>
                    <a:pt x="18250" y="12871"/>
                  </a:lnTo>
                  <a:lnTo>
                    <a:pt x="18635" y="11670"/>
                  </a:lnTo>
                  <a:lnTo>
                    <a:pt x="18827" y="10902"/>
                  </a:lnTo>
                  <a:lnTo>
                    <a:pt x="19019" y="10134"/>
                  </a:lnTo>
                  <a:lnTo>
                    <a:pt x="19115" y="9317"/>
                  </a:lnTo>
                  <a:lnTo>
                    <a:pt x="19211" y="8549"/>
                  </a:lnTo>
                  <a:lnTo>
                    <a:pt x="19211" y="7780"/>
                  </a:lnTo>
                  <a:lnTo>
                    <a:pt x="19163" y="7012"/>
                  </a:lnTo>
                  <a:lnTo>
                    <a:pt x="19019" y="6244"/>
                  </a:lnTo>
                  <a:lnTo>
                    <a:pt x="18875" y="5571"/>
                  </a:lnTo>
                  <a:lnTo>
                    <a:pt x="18587" y="4899"/>
                  </a:lnTo>
                  <a:lnTo>
                    <a:pt x="18250" y="4227"/>
                  </a:lnTo>
                  <a:lnTo>
                    <a:pt x="17866" y="3650"/>
                  </a:lnTo>
                  <a:lnTo>
                    <a:pt x="17338" y="3122"/>
                  </a:lnTo>
                  <a:lnTo>
                    <a:pt x="16762" y="2690"/>
                  </a:lnTo>
                  <a:lnTo>
                    <a:pt x="16041" y="2258"/>
                  </a:lnTo>
                  <a:lnTo>
                    <a:pt x="15273" y="1969"/>
                  </a:lnTo>
                  <a:lnTo>
                    <a:pt x="14360" y="1729"/>
                  </a:lnTo>
                  <a:lnTo>
                    <a:pt x="10518" y="288"/>
                  </a:lnTo>
                  <a:lnTo>
                    <a:pt x="9750" y="96"/>
                  </a:lnTo>
                  <a:lnTo>
                    <a:pt x="898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7" name="Google Shape;5597;p76"/>
            <p:cNvSpPr/>
            <p:nvPr/>
          </p:nvSpPr>
          <p:spPr>
            <a:xfrm>
              <a:off x="4083725" y="3993275"/>
              <a:ext cx="480275" cy="458650"/>
            </a:xfrm>
            <a:custGeom>
              <a:avLst/>
              <a:gdLst/>
              <a:ahLst/>
              <a:cxnLst/>
              <a:rect l="l" t="t" r="r" b="b"/>
              <a:pathLst>
                <a:path w="19211" h="18346" fill="none" extrusionOk="0">
                  <a:moveTo>
                    <a:pt x="10518" y="288"/>
                  </a:moveTo>
                  <a:lnTo>
                    <a:pt x="14360" y="1729"/>
                  </a:lnTo>
                  <a:lnTo>
                    <a:pt x="14360" y="1729"/>
                  </a:lnTo>
                  <a:lnTo>
                    <a:pt x="15273" y="1969"/>
                  </a:lnTo>
                  <a:lnTo>
                    <a:pt x="16041" y="2258"/>
                  </a:lnTo>
                  <a:lnTo>
                    <a:pt x="16762" y="2690"/>
                  </a:lnTo>
                  <a:lnTo>
                    <a:pt x="17338" y="3122"/>
                  </a:lnTo>
                  <a:lnTo>
                    <a:pt x="17866" y="3650"/>
                  </a:lnTo>
                  <a:lnTo>
                    <a:pt x="18250" y="4227"/>
                  </a:lnTo>
                  <a:lnTo>
                    <a:pt x="18587" y="4899"/>
                  </a:lnTo>
                  <a:lnTo>
                    <a:pt x="18875" y="5571"/>
                  </a:lnTo>
                  <a:lnTo>
                    <a:pt x="19019" y="6244"/>
                  </a:lnTo>
                  <a:lnTo>
                    <a:pt x="19163" y="7012"/>
                  </a:lnTo>
                  <a:lnTo>
                    <a:pt x="19211" y="7780"/>
                  </a:lnTo>
                  <a:lnTo>
                    <a:pt x="19211" y="8549"/>
                  </a:lnTo>
                  <a:lnTo>
                    <a:pt x="19115" y="9317"/>
                  </a:lnTo>
                  <a:lnTo>
                    <a:pt x="19019" y="10134"/>
                  </a:lnTo>
                  <a:lnTo>
                    <a:pt x="18827" y="10902"/>
                  </a:lnTo>
                  <a:lnTo>
                    <a:pt x="18635" y="11670"/>
                  </a:lnTo>
                  <a:lnTo>
                    <a:pt x="18250" y="12871"/>
                  </a:lnTo>
                  <a:lnTo>
                    <a:pt x="18250" y="12871"/>
                  </a:lnTo>
                  <a:lnTo>
                    <a:pt x="18202" y="13303"/>
                  </a:lnTo>
                  <a:lnTo>
                    <a:pt x="18202" y="13688"/>
                  </a:lnTo>
                  <a:lnTo>
                    <a:pt x="18106" y="14120"/>
                  </a:lnTo>
                  <a:lnTo>
                    <a:pt x="18010" y="14456"/>
                  </a:lnTo>
                  <a:lnTo>
                    <a:pt x="17866" y="14840"/>
                  </a:lnTo>
                  <a:lnTo>
                    <a:pt x="17722" y="15176"/>
                  </a:lnTo>
                  <a:lnTo>
                    <a:pt x="17530" y="15464"/>
                  </a:lnTo>
                  <a:lnTo>
                    <a:pt x="17338" y="15801"/>
                  </a:lnTo>
                  <a:lnTo>
                    <a:pt x="16858" y="16329"/>
                  </a:lnTo>
                  <a:lnTo>
                    <a:pt x="16281" y="16857"/>
                  </a:lnTo>
                  <a:lnTo>
                    <a:pt x="15657" y="17289"/>
                  </a:lnTo>
                  <a:lnTo>
                    <a:pt x="14985" y="17626"/>
                  </a:lnTo>
                  <a:lnTo>
                    <a:pt x="14216" y="17914"/>
                  </a:lnTo>
                  <a:lnTo>
                    <a:pt x="13448" y="18106"/>
                  </a:lnTo>
                  <a:lnTo>
                    <a:pt x="12631" y="18250"/>
                  </a:lnTo>
                  <a:lnTo>
                    <a:pt x="11815" y="18346"/>
                  </a:lnTo>
                  <a:lnTo>
                    <a:pt x="10999" y="18346"/>
                  </a:lnTo>
                  <a:lnTo>
                    <a:pt x="10182" y="18298"/>
                  </a:lnTo>
                  <a:lnTo>
                    <a:pt x="9366" y="18154"/>
                  </a:lnTo>
                  <a:lnTo>
                    <a:pt x="8597" y="17962"/>
                  </a:lnTo>
                  <a:lnTo>
                    <a:pt x="5428" y="17001"/>
                  </a:lnTo>
                  <a:lnTo>
                    <a:pt x="5428" y="17001"/>
                  </a:lnTo>
                  <a:lnTo>
                    <a:pt x="4707" y="16713"/>
                  </a:lnTo>
                  <a:lnTo>
                    <a:pt x="3987" y="16377"/>
                  </a:lnTo>
                  <a:lnTo>
                    <a:pt x="3363" y="15993"/>
                  </a:lnTo>
                  <a:lnTo>
                    <a:pt x="2738" y="15512"/>
                  </a:lnTo>
                  <a:lnTo>
                    <a:pt x="2210" y="15032"/>
                  </a:lnTo>
                  <a:lnTo>
                    <a:pt x="1730" y="14456"/>
                  </a:lnTo>
                  <a:lnTo>
                    <a:pt x="1297" y="13832"/>
                  </a:lnTo>
                  <a:lnTo>
                    <a:pt x="913" y="13207"/>
                  </a:lnTo>
                  <a:lnTo>
                    <a:pt x="577" y="12535"/>
                  </a:lnTo>
                  <a:lnTo>
                    <a:pt x="337" y="11863"/>
                  </a:lnTo>
                  <a:lnTo>
                    <a:pt x="145" y="11142"/>
                  </a:lnTo>
                  <a:lnTo>
                    <a:pt x="49" y="10374"/>
                  </a:lnTo>
                  <a:lnTo>
                    <a:pt x="1" y="9653"/>
                  </a:lnTo>
                  <a:lnTo>
                    <a:pt x="49" y="8885"/>
                  </a:lnTo>
                  <a:lnTo>
                    <a:pt x="145" y="8117"/>
                  </a:lnTo>
                  <a:lnTo>
                    <a:pt x="337" y="7348"/>
                  </a:lnTo>
                  <a:lnTo>
                    <a:pt x="721" y="6148"/>
                  </a:lnTo>
                  <a:lnTo>
                    <a:pt x="721" y="6148"/>
                  </a:lnTo>
                  <a:lnTo>
                    <a:pt x="1009" y="5379"/>
                  </a:lnTo>
                  <a:lnTo>
                    <a:pt x="1345" y="4659"/>
                  </a:lnTo>
                  <a:lnTo>
                    <a:pt x="1778" y="3986"/>
                  </a:lnTo>
                  <a:lnTo>
                    <a:pt x="2210" y="3314"/>
                  </a:lnTo>
                  <a:lnTo>
                    <a:pt x="2738" y="2738"/>
                  </a:lnTo>
                  <a:lnTo>
                    <a:pt x="3314" y="2161"/>
                  </a:lnTo>
                  <a:lnTo>
                    <a:pt x="3939" y="1633"/>
                  </a:lnTo>
                  <a:lnTo>
                    <a:pt x="4563" y="1201"/>
                  </a:lnTo>
                  <a:lnTo>
                    <a:pt x="5284" y="817"/>
                  </a:lnTo>
                  <a:lnTo>
                    <a:pt x="6004" y="481"/>
                  </a:lnTo>
                  <a:lnTo>
                    <a:pt x="6724" y="240"/>
                  </a:lnTo>
                  <a:lnTo>
                    <a:pt x="7445" y="96"/>
                  </a:lnTo>
                  <a:lnTo>
                    <a:pt x="8213" y="0"/>
                  </a:lnTo>
                  <a:lnTo>
                    <a:pt x="8981" y="0"/>
                  </a:lnTo>
                  <a:lnTo>
                    <a:pt x="9750" y="96"/>
                  </a:lnTo>
                  <a:lnTo>
                    <a:pt x="10518" y="28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8" name="Google Shape;5598;p76"/>
            <p:cNvSpPr/>
            <p:nvPr/>
          </p:nvSpPr>
          <p:spPr>
            <a:xfrm>
              <a:off x="4184575" y="4140950"/>
              <a:ext cx="99675" cy="80475"/>
            </a:xfrm>
            <a:custGeom>
              <a:avLst/>
              <a:gdLst/>
              <a:ahLst/>
              <a:cxnLst/>
              <a:rect l="l" t="t" r="r" b="b"/>
              <a:pathLst>
                <a:path w="3987" h="3219" extrusionOk="0">
                  <a:moveTo>
                    <a:pt x="1730" y="0"/>
                  </a:moveTo>
                  <a:lnTo>
                    <a:pt x="1442" y="96"/>
                  </a:lnTo>
                  <a:lnTo>
                    <a:pt x="1153" y="193"/>
                  </a:lnTo>
                  <a:lnTo>
                    <a:pt x="865" y="337"/>
                  </a:lnTo>
                  <a:lnTo>
                    <a:pt x="673" y="529"/>
                  </a:lnTo>
                  <a:lnTo>
                    <a:pt x="481" y="769"/>
                  </a:lnTo>
                  <a:lnTo>
                    <a:pt x="337" y="1057"/>
                  </a:lnTo>
                  <a:lnTo>
                    <a:pt x="241" y="1345"/>
                  </a:lnTo>
                  <a:lnTo>
                    <a:pt x="1" y="2210"/>
                  </a:lnTo>
                  <a:lnTo>
                    <a:pt x="1" y="2258"/>
                  </a:lnTo>
                  <a:lnTo>
                    <a:pt x="49" y="2306"/>
                  </a:lnTo>
                  <a:lnTo>
                    <a:pt x="145" y="2306"/>
                  </a:lnTo>
                  <a:lnTo>
                    <a:pt x="193" y="2258"/>
                  </a:lnTo>
                  <a:lnTo>
                    <a:pt x="385" y="1393"/>
                  </a:lnTo>
                  <a:lnTo>
                    <a:pt x="481" y="1105"/>
                  </a:lnTo>
                  <a:lnTo>
                    <a:pt x="625" y="865"/>
                  </a:lnTo>
                  <a:lnTo>
                    <a:pt x="817" y="673"/>
                  </a:lnTo>
                  <a:lnTo>
                    <a:pt x="1009" y="481"/>
                  </a:lnTo>
                  <a:lnTo>
                    <a:pt x="1250" y="385"/>
                  </a:lnTo>
                  <a:lnTo>
                    <a:pt x="1490" y="241"/>
                  </a:lnTo>
                  <a:lnTo>
                    <a:pt x="1730" y="193"/>
                  </a:lnTo>
                  <a:lnTo>
                    <a:pt x="2258" y="193"/>
                  </a:lnTo>
                  <a:lnTo>
                    <a:pt x="2498" y="241"/>
                  </a:lnTo>
                  <a:lnTo>
                    <a:pt x="2786" y="337"/>
                  </a:lnTo>
                  <a:lnTo>
                    <a:pt x="3026" y="481"/>
                  </a:lnTo>
                  <a:lnTo>
                    <a:pt x="3267" y="625"/>
                  </a:lnTo>
                  <a:lnTo>
                    <a:pt x="3459" y="865"/>
                  </a:lnTo>
                  <a:lnTo>
                    <a:pt x="3603" y="1057"/>
                  </a:lnTo>
                  <a:lnTo>
                    <a:pt x="3699" y="1297"/>
                  </a:lnTo>
                  <a:lnTo>
                    <a:pt x="3795" y="1585"/>
                  </a:lnTo>
                  <a:lnTo>
                    <a:pt x="3795" y="1873"/>
                  </a:lnTo>
                  <a:lnTo>
                    <a:pt x="3747" y="2210"/>
                  </a:lnTo>
                  <a:lnTo>
                    <a:pt x="3507" y="3122"/>
                  </a:lnTo>
                  <a:lnTo>
                    <a:pt x="3555" y="3170"/>
                  </a:lnTo>
                  <a:lnTo>
                    <a:pt x="3603" y="3218"/>
                  </a:lnTo>
                  <a:lnTo>
                    <a:pt x="3651" y="3218"/>
                  </a:lnTo>
                  <a:lnTo>
                    <a:pt x="3699" y="3170"/>
                  </a:lnTo>
                  <a:lnTo>
                    <a:pt x="3939" y="2258"/>
                  </a:lnTo>
                  <a:lnTo>
                    <a:pt x="3987" y="1873"/>
                  </a:lnTo>
                  <a:lnTo>
                    <a:pt x="3987" y="1537"/>
                  </a:lnTo>
                  <a:lnTo>
                    <a:pt x="3891" y="1249"/>
                  </a:lnTo>
                  <a:lnTo>
                    <a:pt x="3747" y="961"/>
                  </a:lnTo>
                  <a:lnTo>
                    <a:pt x="3603" y="721"/>
                  </a:lnTo>
                  <a:lnTo>
                    <a:pt x="3363" y="481"/>
                  </a:lnTo>
                  <a:lnTo>
                    <a:pt x="3123" y="289"/>
                  </a:lnTo>
                  <a:lnTo>
                    <a:pt x="2834" y="145"/>
                  </a:lnTo>
                  <a:lnTo>
                    <a:pt x="2546" y="48"/>
                  </a:lnTo>
                  <a:lnTo>
                    <a:pt x="2258"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9" name="Google Shape;5599;p76"/>
            <p:cNvSpPr/>
            <p:nvPr/>
          </p:nvSpPr>
          <p:spPr>
            <a:xfrm>
              <a:off x="4275825" y="4244200"/>
              <a:ext cx="68475" cy="30050"/>
            </a:xfrm>
            <a:custGeom>
              <a:avLst/>
              <a:gdLst/>
              <a:ahLst/>
              <a:cxnLst/>
              <a:rect l="l" t="t" r="r" b="b"/>
              <a:pathLst>
                <a:path w="2739" h="1202" extrusionOk="0">
                  <a:moveTo>
                    <a:pt x="49" y="1"/>
                  </a:moveTo>
                  <a:lnTo>
                    <a:pt x="1" y="49"/>
                  </a:lnTo>
                  <a:lnTo>
                    <a:pt x="1" y="97"/>
                  </a:lnTo>
                  <a:lnTo>
                    <a:pt x="49" y="145"/>
                  </a:lnTo>
                  <a:lnTo>
                    <a:pt x="193" y="145"/>
                  </a:lnTo>
                  <a:lnTo>
                    <a:pt x="193" y="241"/>
                  </a:lnTo>
                  <a:lnTo>
                    <a:pt x="241" y="385"/>
                  </a:lnTo>
                  <a:lnTo>
                    <a:pt x="337" y="625"/>
                  </a:lnTo>
                  <a:lnTo>
                    <a:pt x="529" y="769"/>
                  </a:lnTo>
                  <a:lnTo>
                    <a:pt x="721" y="913"/>
                  </a:lnTo>
                  <a:lnTo>
                    <a:pt x="961" y="1057"/>
                  </a:lnTo>
                  <a:lnTo>
                    <a:pt x="1153" y="1105"/>
                  </a:lnTo>
                  <a:lnTo>
                    <a:pt x="1394" y="1153"/>
                  </a:lnTo>
                  <a:lnTo>
                    <a:pt x="1634" y="1201"/>
                  </a:lnTo>
                  <a:lnTo>
                    <a:pt x="1874" y="1201"/>
                  </a:lnTo>
                  <a:lnTo>
                    <a:pt x="2114" y="1153"/>
                  </a:lnTo>
                  <a:lnTo>
                    <a:pt x="2306" y="1105"/>
                  </a:lnTo>
                  <a:lnTo>
                    <a:pt x="2546" y="1009"/>
                  </a:lnTo>
                  <a:lnTo>
                    <a:pt x="2738" y="865"/>
                  </a:lnTo>
                  <a:lnTo>
                    <a:pt x="2738" y="817"/>
                  </a:lnTo>
                  <a:lnTo>
                    <a:pt x="2690" y="817"/>
                  </a:lnTo>
                  <a:lnTo>
                    <a:pt x="2354" y="961"/>
                  </a:lnTo>
                  <a:lnTo>
                    <a:pt x="2018" y="1057"/>
                  </a:lnTo>
                  <a:lnTo>
                    <a:pt x="1634" y="1105"/>
                  </a:lnTo>
                  <a:lnTo>
                    <a:pt x="1297" y="1057"/>
                  </a:lnTo>
                  <a:lnTo>
                    <a:pt x="961" y="913"/>
                  </a:lnTo>
                  <a:lnTo>
                    <a:pt x="673" y="721"/>
                  </a:lnTo>
                  <a:lnTo>
                    <a:pt x="481" y="577"/>
                  </a:lnTo>
                  <a:lnTo>
                    <a:pt x="385" y="433"/>
                  </a:lnTo>
                  <a:lnTo>
                    <a:pt x="289" y="337"/>
                  </a:lnTo>
                  <a:lnTo>
                    <a:pt x="289" y="241"/>
                  </a:lnTo>
                  <a:lnTo>
                    <a:pt x="333" y="153"/>
                  </a:lnTo>
                  <a:lnTo>
                    <a:pt x="333" y="153"/>
                  </a:lnTo>
                  <a:lnTo>
                    <a:pt x="529" y="193"/>
                  </a:lnTo>
                  <a:lnTo>
                    <a:pt x="577" y="193"/>
                  </a:lnTo>
                  <a:lnTo>
                    <a:pt x="577" y="145"/>
                  </a:lnTo>
                  <a:lnTo>
                    <a:pt x="337"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0" name="Google Shape;5600;p76"/>
            <p:cNvSpPr/>
            <p:nvPr/>
          </p:nvSpPr>
          <p:spPr>
            <a:xfrm>
              <a:off x="4340675" y="4262200"/>
              <a:ext cx="8425" cy="9650"/>
            </a:xfrm>
            <a:custGeom>
              <a:avLst/>
              <a:gdLst/>
              <a:ahLst/>
              <a:cxnLst/>
              <a:rect l="l" t="t" r="r" b="b"/>
              <a:pathLst>
                <a:path w="337" h="386" extrusionOk="0">
                  <a:moveTo>
                    <a:pt x="0" y="1"/>
                  </a:moveTo>
                  <a:lnTo>
                    <a:pt x="0" y="49"/>
                  </a:lnTo>
                  <a:lnTo>
                    <a:pt x="0" y="97"/>
                  </a:lnTo>
                  <a:lnTo>
                    <a:pt x="48" y="145"/>
                  </a:lnTo>
                  <a:lnTo>
                    <a:pt x="96" y="145"/>
                  </a:lnTo>
                  <a:lnTo>
                    <a:pt x="96" y="193"/>
                  </a:lnTo>
                  <a:lnTo>
                    <a:pt x="144" y="193"/>
                  </a:lnTo>
                  <a:lnTo>
                    <a:pt x="144" y="241"/>
                  </a:lnTo>
                  <a:lnTo>
                    <a:pt x="192" y="241"/>
                  </a:lnTo>
                  <a:lnTo>
                    <a:pt x="192" y="289"/>
                  </a:lnTo>
                  <a:lnTo>
                    <a:pt x="240" y="337"/>
                  </a:lnTo>
                  <a:lnTo>
                    <a:pt x="240" y="385"/>
                  </a:lnTo>
                  <a:lnTo>
                    <a:pt x="288" y="385"/>
                  </a:lnTo>
                  <a:lnTo>
                    <a:pt x="336" y="337"/>
                  </a:lnTo>
                  <a:lnTo>
                    <a:pt x="288" y="241"/>
                  </a:lnTo>
                  <a:lnTo>
                    <a:pt x="288" y="193"/>
                  </a:lnTo>
                  <a:lnTo>
                    <a:pt x="240" y="145"/>
                  </a:lnTo>
                  <a:lnTo>
                    <a:pt x="240" y="97"/>
                  </a:lnTo>
                  <a:lnTo>
                    <a:pt x="192" y="97"/>
                  </a:lnTo>
                  <a:lnTo>
                    <a:pt x="192" y="49"/>
                  </a:lnTo>
                  <a:lnTo>
                    <a:pt x="96"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1" name="Google Shape;5601;p76"/>
            <p:cNvSpPr/>
            <p:nvPr/>
          </p:nvSpPr>
          <p:spPr>
            <a:xfrm>
              <a:off x="4369475" y="4196175"/>
              <a:ext cx="98475" cy="79275"/>
            </a:xfrm>
            <a:custGeom>
              <a:avLst/>
              <a:gdLst/>
              <a:ahLst/>
              <a:cxnLst/>
              <a:rect l="l" t="t" r="r" b="b"/>
              <a:pathLst>
                <a:path w="3939" h="3171" extrusionOk="0">
                  <a:moveTo>
                    <a:pt x="1682" y="1"/>
                  </a:moveTo>
                  <a:lnTo>
                    <a:pt x="1345" y="97"/>
                  </a:lnTo>
                  <a:lnTo>
                    <a:pt x="1057" y="193"/>
                  </a:lnTo>
                  <a:lnTo>
                    <a:pt x="817" y="385"/>
                  </a:lnTo>
                  <a:lnTo>
                    <a:pt x="577" y="577"/>
                  </a:lnTo>
                  <a:lnTo>
                    <a:pt x="385" y="817"/>
                  </a:lnTo>
                  <a:lnTo>
                    <a:pt x="241" y="1105"/>
                  </a:lnTo>
                  <a:lnTo>
                    <a:pt x="145" y="1441"/>
                  </a:lnTo>
                  <a:lnTo>
                    <a:pt x="1" y="2306"/>
                  </a:lnTo>
                  <a:lnTo>
                    <a:pt x="1" y="2402"/>
                  </a:lnTo>
                  <a:lnTo>
                    <a:pt x="49" y="2450"/>
                  </a:lnTo>
                  <a:lnTo>
                    <a:pt x="145" y="2402"/>
                  </a:lnTo>
                  <a:lnTo>
                    <a:pt x="193" y="2354"/>
                  </a:lnTo>
                  <a:lnTo>
                    <a:pt x="337" y="1441"/>
                  </a:lnTo>
                  <a:lnTo>
                    <a:pt x="433" y="1201"/>
                  </a:lnTo>
                  <a:lnTo>
                    <a:pt x="577" y="961"/>
                  </a:lnTo>
                  <a:lnTo>
                    <a:pt x="721" y="721"/>
                  </a:lnTo>
                  <a:lnTo>
                    <a:pt x="913" y="529"/>
                  </a:lnTo>
                  <a:lnTo>
                    <a:pt x="1153" y="385"/>
                  </a:lnTo>
                  <a:lnTo>
                    <a:pt x="1442" y="289"/>
                  </a:lnTo>
                  <a:lnTo>
                    <a:pt x="1730" y="193"/>
                  </a:lnTo>
                  <a:lnTo>
                    <a:pt x="2354" y="193"/>
                  </a:lnTo>
                  <a:lnTo>
                    <a:pt x="2642" y="289"/>
                  </a:lnTo>
                  <a:lnTo>
                    <a:pt x="2930" y="433"/>
                  </a:lnTo>
                  <a:lnTo>
                    <a:pt x="3170" y="625"/>
                  </a:lnTo>
                  <a:lnTo>
                    <a:pt x="3363" y="817"/>
                  </a:lnTo>
                  <a:lnTo>
                    <a:pt x="3555" y="1057"/>
                  </a:lnTo>
                  <a:lnTo>
                    <a:pt x="3651" y="1297"/>
                  </a:lnTo>
                  <a:lnTo>
                    <a:pt x="3747" y="1585"/>
                  </a:lnTo>
                  <a:lnTo>
                    <a:pt x="3747" y="1826"/>
                  </a:lnTo>
                  <a:lnTo>
                    <a:pt x="3747" y="2162"/>
                  </a:lnTo>
                  <a:lnTo>
                    <a:pt x="3555" y="3026"/>
                  </a:lnTo>
                  <a:lnTo>
                    <a:pt x="3555" y="3122"/>
                  </a:lnTo>
                  <a:lnTo>
                    <a:pt x="3651" y="3170"/>
                  </a:lnTo>
                  <a:lnTo>
                    <a:pt x="3699" y="3122"/>
                  </a:lnTo>
                  <a:lnTo>
                    <a:pt x="3747" y="3074"/>
                  </a:lnTo>
                  <a:lnTo>
                    <a:pt x="3939" y="2210"/>
                  </a:lnTo>
                  <a:lnTo>
                    <a:pt x="3939" y="1826"/>
                  </a:lnTo>
                  <a:lnTo>
                    <a:pt x="3939" y="1537"/>
                  </a:lnTo>
                  <a:lnTo>
                    <a:pt x="3843" y="1201"/>
                  </a:lnTo>
                  <a:lnTo>
                    <a:pt x="3699" y="961"/>
                  </a:lnTo>
                  <a:lnTo>
                    <a:pt x="3507" y="673"/>
                  </a:lnTo>
                  <a:lnTo>
                    <a:pt x="3314" y="433"/>
                  </a:lnTo>
                  <a:lnTo>
                    <a:pt x="3026" y="289"/>
                  </a:lnTo>
                  <a:lnTo>
                    <a:pt x="2738" y="145"/>
                  </a:lnTo>
                  <a:lnTo>
                    <a:pt x="2402" y="49"/>
                  </a:lnTo>
                  <a:lnTo>
                    <a:pt x="2018"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2" name="Google Shape;5602;p76"/>
            <p:cNvSpPr/>
            <p:nvPr/>
          </p:nvSpPr>
          <p:spPr>
            <a:xfrm>
              <a:off x="4478750" y="4217800"/>
              <a:ext cx="146500" cy="157300"/>
            </a:xfrm>
            <a:custGeom>
              <a:avLst/>
              <a:gdLst/>
              <a:ahLst/>
              <a:cxnLst/>
              <a:rect l="l" t="t" r="r" b="b"/>
              <a:pathLst>
                <a:path w="5860" h="6292" extrusionOk="0">
                  <a:moveTo>
                    <a:pt x="2978" y="0"/>
                  </a:moveTo>
                  <a:lnTo>
                    <a:pt x="2737" y="48"/>
                  </a:lnTo>
                  <a:lnTo>
                    <a:pt x="2449" y="96"/>
                  </a:lnTo>
                  <a:lnTo>
                    <a:pt x="2161" y="192"/>
                  </a:lnTo>
                  <a:lnTo>
                    <a:pt x="1633" y="432"/>
                  </a:lnTo>
                  <a:lnTo>
                    <a:pt x="1153" y="768"/>
                  </a:lnTo>
                  <a:lnTo>
                    <a:pt x="768" y="1201"/>
                  </a:lnTo>
                  <a:lnTo>
                    <a:pt x="432" y="1681"/>
                  </a:lnTo>
                  <a:lnTo>
                    <a:pt x="288" y="1969"/>
                  </a:ln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554" y="48"/>
                  </a:lnTo>
                  <a:lnTo>
                    <a:pt x="3266" y="48"/>
                  </a:lnTo>
                  <a:lnTo>
                    <a:pt x="2978"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3" name="Google Shape;5603;p76"/>
            <p:cNvSpPr/>
            <p:nvPr/>
          </p:nvSpPr>
          <p:spPr>
            <a:xfrm>
              <a:off x="4478750" y="4217800"/>
              <a:ext cx="146500" cy="157300"/>
            </a:xfrm>
            <a:custGeom>
              <a:avLst/>
              <a:gdLst/>
              <a:ahLst/>
              <a:cxnLst/>
              <a:rect l="l" t="t" r="r" b="b"/>
              <a:pathLst>
                <a:path w="5860" h="6292" fill="none" extrusionOk="0">
                  <a:moveTo>
                    <a:pt x="192" y="2305"/>
                  </a:move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842" y="144"/>
                  </a:lnTo>
                  <a:lnTo>
                    <a:pt x="3554" y="48"/>
                  </a:lnTo>
                  <a:lnTo>
                    <a:pt x="3266" y="48"/>
                  </a:lnTo>
                  <a:lnTo>
                    <a:pt x="2978" y="0"/>
                  </a:lnTo>
                  <a:lnTo>
                    <a:pt x="2737" y="48"/>
                  </a:lnTo>
                  <a:lnTo>
                    <a:pt x="2449" y="96"/>
                  </a:lnTo>
                  <a:lnTo>
                    <a:pt x="2161" y="192"/>
                  </a:lnTo>
                  <a:lnTo>
                    <a:pt x="1633" y="432"/>
                  </a:lnTo>
                  <a:lnTo>
                    <a:pt x="1153" y="768"/>
                  </a:lnTo>
                  <a:lnTo>
                    <a:pt x="768" y="1201"/>
                  </a:lnTo>
                  <a:lnTo>
                    <a:pt x="432" y="1681"/>
                  </a:lnTo>
                  <a:lnTo>
                    <a:pt x="288" y="1969"/>
                  </a:lnTo>
                  <a:lnTo>
                    <a:pt x="192" y="230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4" name="Google Shape;5604;p76"/>
            <p:cNvSpPr/>
            <p:nvPr/>
          </p:nvSpPr>
          <p:spPr>
            <a:xfrm>
              <a:off x="4512350" y="4250200"/>
              <a:ext cx="86475" cy="92475"/>
            </a:xfrm>
            <a:custGeom>
              <a:avLst/>
              <a:gdLst/>
              <a:ahLst/>
              <a:cxnLst/>
              <a:rect l="l" t="t" r="r" b="b"/>
              <a:pathLst>
                <a:path w="3459" h="3699" extrusionOk="0">
                  <a:moveTo>
                    <a:pt x="1826" y="1"/>
                  </a:moveTo>
                  <a:lnTo>
                    <a:pt x="1538" y="49"/>
                  </a:lnTo>
                  <a:lnTo>
                    <a:pt x="1249" y="97"/>
                  </a:lnTo>
                  <a:lnTo>
                    <a:pt x="1009" y="241"/>
                  </a:lnTo>
                  <a:lnTo>
                    <a:pt x="769" y="385"/>
                  </a:lnTo>
                  <a:lnTo>
                    <a:pt x="529" y="577"/>
                  </a:lnTo>
                  <a:lnTo>
                    <a:pt x="385" y="817"/>
                  </a:lnTo>
                  <a:lnTo>
                    <a:pt x="193" y="1057"/>
                  </a:lnTo>
                  <a:lnTo>
                    <a:pt x="97" y="1345"/>
                  </a:lnTo>
                  <a:lnTo>
                    <a:pt x="1" y="1730"/>
                  </a:lnTo>
                  <a:lnTo>
                    <a:pt x="1" y="2114"/>
                  </a:lnTo>
                  <a:lnTo>
                    <a:pt x="49" y="2450"/>
                  </a:lnTo>
                  <a:lnTo>
                    <a:pt x="193" y="2786"/>
                  </a:lnTo>
                  <a:lnTo>
                    <a:pt x="337" y="3074"/>
                  </a:lnTo>
                  <a:lnTo>
                    <a:pt x="577" y="3314"/>
                  </a:lnTo>
                  <a:lnTo>
                    <a:pt x="865" y="3507"/>
                  </a:lnTo>
                  <a:lnTo>
                    <a:pt x="1153" y="3651"/>
                  </a:lnTo>
                  <a:lnTo>
                    <a:pt x="1393" y="3699"/>
                  </a:lnTo>
                  <a:lnTo>
                    <a:pt x="1922" y="3699"/>
                  </a:lnTo>
                  <a:lnTo>
                    <a:pt x="2210" y="3603"/>
                  </a:lnTo>
                  <a:lnTo>
                    <a:pt x="2450" y="3507"/>
                  </a:lnTo>
                  <a:lnTo>
                    <a:pt x="2690" y="3362"/>
                  </a:lnTo>
                  <a:lnTo>
                    <a:pt x="2882" y="3170"/>
                  </a:lnTo>
                  <a:lnTo>
                    <a:pt x="3074" y="2930"/>
                  </a:lnTo>
                  <a:lnTo>
                    <a:pt x="3218" y="2690"/>
                  </a:lnTo>
                  <a:lnTo>
                    <a:pt x="3363" y="2354"/>
                  </a:lnTo>
                  <a:lnTo>
                    <a:pt x="3411" y="2018"/>
                  </a:lnTo>
                  <a:lnTo>
                    <a:pt x="3459" y="1634"/>
                  </a:lnTo>
                  <a:lnTo>
                    <a:pt x="3363" y="1297"/>
                  </a:lnTo>
                  <a:lnTo>
                    <a:pt x="3266" y="961"/>
                  </a:lnTo>
                  <a:lnTo>
                    <a:pt x="3074" y="673"/>
                  </a:lnTo>
                  <a:lnTo>
                    <a:pt x="2882" y="433"/>
                  </a:lnTo>
                  <a:lnTo>
                    <a:pt x="2594" y="241"/>
                  </a:lnTo>
                  <a:lnTo>
                    <a:pt x="2258" y="97"/>
                  </a:lnTo>
                  <a:lnTo>
                    <a:pt x="2066" y="49"/>
                  </a:lnTo>
                  <a:lnTo>
                    <a:pt x="1826"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5" name="Google Shape;5605;p76"/>
            <p:cNvSpPr/>
            <p:nvPr/>
          </p:nvSpPr>
          <p:spPr>
            <a:xfrm>
              <a:off x="4512350" y="4250200"/>
              <a:ext cx="86475" cy="92475"/>
            </a:xfrm>
            <a:custGeom>
              <a:avLst/>
              <a:gdLst/>
              <a:ahLst/>
              <a:cxnLst/>
              <a:rect l="l" t="t" r="r" b="b"/>
              <a:pathLst>
                <a:path w="3459" h="3699" fill="none" extrusionOk="0">
                  <a:moveTo>
                    <a:pt x="1826" y="1"/>
                  </a:moveTo>
                  <a:lnTo>
                    <a:pt x="1826" y="1"/>
                  </a:lnTo>
                  <a:lnTo>
                    <a:pt x="1538" y="49"/>
                  </a:lnTo>
                  <a:lnTo>
                    <a:pt x="1249" y="97"/>
                  </a:lnTo>
                  <a:lnTo>
                    <a:pt x="1009" y="241"/>
                  </a:lnTo>
                  <a:lnTo>
                    <a:pt x="769" y="385"/>
                  </a:lnTo>
                  <a:lnTo>
                    <a:pt x="529" y="577"/>
                  </a:lnTo>
                  <a:lnTo>
                    <a:pt x="385" y="817"/>
                  </a:lnTo>
                  <a:lnTo>
                    <a:pt x="193" y="1057"/>
                  </a:lnTo>
                  <a:lnTo>
                    <a:pt x="97" y="1345"/>
                  </a:lnTo>
                  <a:lnTo>
                    <a:pt x="97" y="1345"/>
                  </a:lnTo>
                  <a:lnTo>
                    <a:pt x="1" y="1730"/>
                  </a:lnTo>
                  <a:lnTo>
                    <a:pt x="1" y="2114"/>
                  </a:lnTo>
                  <a:lnTo>
                    <a:pt x="49" y="2450"/>
                  </a:lnTo>
                  <a:lnTo>
                    <a:pt x="193" y="2786"/>
                  </a:lnTo>
                  <a:lnTo>
                    <a:pt x="337" y="3074"/>
                  </a:lnTo>
                  <a:lnTo>
                    <a:pt x="577" y="3314"/>
                  </a:lnTo>
                  <a:lnTo>
                    <a:pt x="865" y="3507"/>
                  </a:lnTo>
                  <a:lnTo>
                    <a:pt x="1153" y="3651"/>
                  </a:lnTo>
                  <a:lnTo>
                    <a:pt x="1153" y="3651"/>
                  </a:lnTo>
                  <a:lnTo>
                    <a:pt x="1393" y="3699"/>
                  </a:lnTo>
                  <a:lnTo>
                    <a:pt x="1634" y="3699"/>
                  </a:lnTo>
                  <a:lnTo>
                    <a:pt x="1634" y="3699"/>
                  </a:lnTo>
                  <a:lnTo>
                    <a:pt x="1922" y="3699"/>
                  </a:lnTo>
                  <a:lnTo>
                    <a:pt x="2210" y="3603"/>
                  </a:lnTo>
                  <a:lnTo>
                    <a:pt x="2450" y="3507"/>
                  </a:lnTo>
                  <a:lnTo>
                    <a:pt x="2690" y="3362"/>
                  </a:lnTo>
                  <a:lnTo>
                    <a:pt x="2882" y="3170"/>
                  </a:lnTo>
                  <a:lnTo>
                    <a:pt x="3074" y="2930"/>
                  </a:lnTo>
                  <a:lnTo>
                    <a:pt x="3218" y="2690"/>
                  </a:lnTo>
                  <a:lnTo>
                    <a:pt x="3363" y="2354"/>
                  </a:lnTo>
                  <a:lnTo>
                    <a:pt x="3363" y="2354"/>
                  </a:lnTo>
                  <a:lnTo>
                    <a:pt x="3411" y="2018"/>
                  </a:lnTo>
                  <a:lnTo>
                    <a:pt x="3459" y="1634"/>
                  </a:lnTo>
                  <a:lnTo>
                    <a:pt x="3363" y="1297"/>
                  </a:lnTo>
                  <a:lnTo>
                    <a:pt x="3266" y="961"/>
                  </a:lnTo>
                  <a:lnTo>
                    <a:pt x="3074" y="673"/>
                  </a:lnTo>
                  <a:lnTo>
                    <a:pt x="2882" y="433"/>
                  </a:lnTo>
                  <a:lnTo>
                    <a:pt x="2594" y="241"/>
                  </a:lnTo>
                  <a:lnTo>
                    <a:pt x="2258" y="97"/>
                  </a:lnTo>
                  <a:lnTo>
                    <a:pt x="2258" y="97"/>
                  </a:lnTo>
                  <a:lnTo>
                    <a:pt x="2066" y="49"/>
                  </a:lnTo>
                  <a:lnTo>
                    <a:pt x="182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6" name="Google Shape;5606;p76"/>
            <p:cNvSpPr/>
            <p:nvPr/>
          </p:nvSpPr>
          <p:spPr>
            <a:xfrm>
              <a:off x="4098150" y="3775950"/>
              <a:ext cx="602725" cy="534300"/>
            </a:xfrm>
            <a:custGeom>
              <a:avLst/>
              <a:gdLst/>
              <a:ahLst/>
              <a:cxnLst/>
              <a:rect l="l" t="t" r="r" b="b"/>
              <a:pathLst>
                <a:path w="24109" h="21372" extrusionOk="0">
                  <a:moveTo>
                    <a:pt x="9701" y="1"/>
                  </a:moveTo>
                  <a:lnTo>
                    <a:pt x="9461" y="97"/>
                  </a:lnTo>
                  <a:lnTo>
                    <a:pt x="9269" y="241"/>
                  </a:lnTo>
                  <a:lnTo>
                    <a:pt x="9077" y="337"/>
                  </a:lnTo>
                  <a:lnTo>
                    <a:pt x="8933" y="529"/>
                  </a:lnTo>
                  <a:lnTo>
                    <a:pt x="8837" y="673"/>
                  </a:lnTo>
                  <a:lnTo>
                    <a:pt x="8789" y="865"/>
                  </a:lnTo>
                  <a:lnTo>
                    <a:pt x="8693" y="1249"/>
                  </a:lnTo>
                  <a:lnTo>
                    <a:pt x="8693" y="1634"/>
                  </a:lnTo>
                  <a:lnTo>
                    <a:pt x="8741" y="1970"/>
                  </a:lnTo>
                  <a:lnTo>
                    <a:pt x="8789" y="2258"/>
                  </a:lnTo>
                  <a:lnTo>
                    <a:pt x="7972" y="2210"/>
                  </a:lnTo>
                  <a:lnTo>
                    <a:pt x="7204" y="2210"/>
                  </a:lnTo>
                  <a:lnTo>
                    <a:pt x="6531" y="2258"/>
                  </a:lnTo>
                  <a:lnTo>
                    <a:pt x="5955" y="2354"/>
                  </a:lnTo>
                  <a:lnTo>
                    <a:pt x="5379" y="2450"/>
                  </a:lnTo>
                  <a:lnTo>
                    <a:pt x="4899" y="2594"/>
                  </a:lnTo>
                  <a:lnTo>
                    <a:pt x="4466" y="2786"/>
                  </a:lnTo>
                  <a:lnTo>
                    <a:pt x="4082" y="2978"/>
                  </a:lnTo>
                  <a:lnTo>
                    <a:pt x="3746" y="3218"/>
                  </a:lnTo>
                  <a:lnTo>
                    <a:pt x="3410" y="3459"/>
                  </a:lnTo>
                  <a:lnTo>
                    <a:pt x="3170" y="3699"/>
                  </a:lnTo>
                  <a:lnTo>
                    <a:pt x="2930" y="3987"/>
                  </a:lnTo>
                  <a:lnTo>
                    <a:pt x="2545" y="4611"/>
                  </a:lnTo>
                  <a:lnTo>
                    <a:pt x="2209" y="5236"/>
                  </a:lnTo>
                  <a:lnTo>
                    <a:pt x="1921" y="5620"/>
                  </a:lnTo>
                  <a:lnTo>
                    <a:pt x="1681" y="6100"/>
                  </a:lnTo>
                  <a:lnTo>
                    <a:pt x="1441" y="6532"/>
                  </a:lnTo>
                  <a:lnTo>
                    <a:pt x="1297" y="7012"/>
                  </a:lnTo>
                  <a:lnTo>
                    <a:pt x="1009" y="7925"/>
                  </a:lnTo>
                  <a:lnTo>
                    <a:pt x="816" y="8837"/>
                  </a:lnTo>
                  <a:lnTo>
                    <a:pt x="672" y="9654"/>
                  </a:lnTo>
                  <a:lnTo>
                    <a:pt x="576" y="10374"/>
                  </a:lnTo>
                  <a:lnTo>
                    <a:pt x="480" y="11239"/>
                  </a:lnTo>
                  <a:lnTo>
                    <a:pt x="288" y="12199"/>
                  </a:lnTo>
                  <a:lnTo>
                    <a:pt x="144" y="13160"/>
                  </a:lnTo>
                  <a:lnTo>
                    <a:pt x="48" y="14120"/>
                  </a:lnTo>
                  <a:lnTo>
                    <a:pt x="0" y="15081"/>
                  </a:lnTo>
                  <a:lnTo>
                    <a:pt x="192" y="14793"/>
                  </a:lnTo>
                  <a:lnTo>
                    <a:pt x="624" y="13976"/>
                  </a:lnTo>
                  <a:lnTo>
                    <a:pt x="961" y="13448"/>
                  </a:lnTo>
                  <a:lnTo>
                    <a:pt x="1393" y="12872"/>
                  </a:lnTo>
                  <a:lnTo>
                    <a:pt x="1921" y="12247"/>
                  </a:lnTo>
                  <a:lnTo>
                    <a:pt x="2449" y="11623"/>
                  </a:lnTo>
                  <a:lnTo>
                    <a:pt x="2834" y="11623"/>
                  </a:lnTo>
                  <a:lnTo>
                    <a:pt x="3170" y="11575"/>
                  </a:lnTo>
                  <a:lnTo>
                    <a:pt x="3458" y="11479"/>
                  </a:lnTo>
                  <a:lnTo>
                    <a:pt x="3746" y="11383"/>
                  </a:lnTo>
                  <a:lnTo>
                    <a:pt x="4034" y="11239"/>
                  </a:lnTo>
                  <a:lnTo>
                    <a:pt x="4274" y="11095"/>
                  </a:lnTo>
                  <a:lnTo>
                    <a:pt x="4707" y="10710"/>
                  </a:lnTo>
                  <a:lnTo>
                    <a:pt x="5091" y="10278"/>
                  </a:lnTo>
                  <a:lnTo>
                    <a:pt x="5427" y="9846"/>
                  </a:lnTo>
                  <a:lnTo>
                    <a:pt x="6051" y="9030"/>
                  </a:lnTo>
                  <a:lnTo>
                    <a:pt x="6339" y="9030"/>
                  </a:lnTo>
                  <a:lnTo>
                    <a:pt x="6772" y="9126"/>
                  </a:lnTo>
                  <a:lnTo>
                    <a:pt x="7204" y="9222"/>
                  </a:lnTo>
                  <a:lnTo>
                    <a:pt x="7492" y="9270"/>
                  </a:lnTo>
                  <a:lnTo>
                    <a:pt x="7540" y="9894"/>
                  </a:lnTo>
                  <a:lnTo>
                    <a:pt x="7540" y="9942"/>
                  </a:lnTo>
                  <a:lnTo>
                    <a:pt x="7636" y="9990"/>
                  </a:lnTo>
                  <a:lnTo>
                    <a:pt x="7828" y="9990"/>
                  </a:lnTo>
                  <a:lnTo>
                    <a:pt x="8116" y="9894"/>
                  </a:lnTo>
                  <a:lnTo>
                    <a:pt x="8404" y="9750"/>
                  </a:lnTo>
                  <a:lnTo>
                    <a:pt x="8981" y="9414"/>
                  </a:lnTo>
                  <a:lnTo>
                    <a:pt x="9269" y="9270"/>
                  </a:lnTo>
                  <a:lnTo>
                    <a:pt x="9029" y="9414"/>
                  </a:lnTo>
                  <a:lnTo>
                    <a:pt x="8549" y="9798"/>
                  </a:lnTo>
                  <a:lnTo>
                    <a:pt x="8308" y="10038"/>
                  </a:lnTo>
                  <a:lnTo>
                    <a:pt x="8116" y="10326"/>
                  </a:lnTo>
                  <a:lnTo>
                    <a:pt x="8020" y="10566"/>
                  </a:lnTo>
                  <a:lnTo>
                    <a:pt x="8020" y="10710"/>
                  </a:lnTo>
                  <a:lnTo>
                    <a:pt x="8068" y="10806"/>
                  </a:lnTo>
                  <a:lnTo>
                    <a:pt x="8164" y="10902"/>
                  </a:lnTo>
                  <a:lnTo>
                    <a:pt x="8260" y="10951"/>
                  </a:lnTo>
                  <a:lnTo>
                    <a:pt x="8404" y="10999"/>
                  </a:lnTo>
                  <a:lnTo>
                    <a:pt x="8597" y="10951"/>
                  </a:lnTo>
                  <a:lnTo>
                    <a:pt x="8981" y="10806"/>
                  </a:lnTo>
                  <a:lnTo>
                    <a:pt x="9413" y="10614"/>
                  </a:lnTo>
                  <a:lnTo>
                    <a:pt x="10133" y="10182"/>
                  </a:lnTo>
                  <a:lnTo>
                    <a:pt x="10470" y="9942"/>
                  </a:lnTo>
                  <a:lnTo>
                    <a:pt x="9509" y="11575"/>
                  </a:lnTo>
                  <a:lnTo>
                    <a:pt x="9509" y="11671"/>
                  </a:lnTo>
                  <a:lnTo>
                    <a:pt x="9557" y="11767"/>
                  </a:lnTo>
                  <a:lnTo>
                    <a:pt x="9653" y="11863"/>
                  </a:lnTo>
                  <a:lnTo>
                    <a:pt x="9893" y="11911"/>
                  </a:lnTo>
                  <a:lnTo>
                    <a:pt x="10181" y="11959"/>
                  </a:lnTo>
                  <a:lnTo>
                    <a:pt x="10950" y="11959"/>
                  </a:lnTo>
                  <a:lnTo>
                    <a:pt x="11862" y="11815"/>
                  </a:lnTo>
                  <a:lnTo>
                    <a:pt x="12823" y="11623"/>
                  </a:lnTo>
                  <a:lnTo>
                    <a:pt x="13687" y="11431"/>
                  </a:lnTo>
                  <a:lnTo>
                    <a:pt x="14456" y="11191"/>
                  </a:lnTo>
                  <a:lnTo>
                    <a:pt x="14936" y="10951"/>
                  </a:lnTo>
                  <a:lnTo>
                    <a:pt x="15608" y="11479"/>
                  </a:lnTo>
                  <a:lnTo>
                    <a:pt x="16233" y="12055"/>
                  </a:lnTo>
                  <a:lnTo>
                    <a:pt x="16473" y="12391"/>
                  </a:lnTo>
                  <a:lnTo>
                    <a:pt x="16713" y="12727"/>
                  </a:lnTo>
                  <a:lnTo>
                    <a:pt x="16953" y="13112"/>
                  </a:lnTo>
                  <a:lnTo>
                    <a:pt x="17145" y="13544"/>
                  </a:lnTo>
                  <a:lnTo>
                    <a:pt x="17385" y="14168"/>
                  </a:lnTo>
                  <a:lnTo>
                    <a:pt x="17577" y="14696"/>
                  </a:lnTo>
                  <a:lnTo>
                    <a:pt x="17769" y="15561"/>
                  </a:lnTo>
                  <a:lnTo>
                    <a:pt x="17817" y="16089"/>
                  </a:lnTo>
                  <a:lnTo>
                    <a:pt x="17817" y="16281"/>
                  </a:lnTo>
                  <a:lnTo>
                    <a:pt x="17481" y="16906"/>
                  </a:lnTo>
                  <a:lnTo>
                    <a:pt x="16809" y="18346"/>
                  </a:lnTo>
                  <a:lnTo>
                    <a:pt x="16473" y="19115"/>
                  </a:lnTo>
                  <a:lnTo>
                    <a:pt x="16185" y="19787"/>
                  </a:lnTo>
                  <a:lnTo>
                    <a:pt x="16040" y="20267"/>
                  </a:lnTo>
                  <a:lnTo>
                    <a:pt x="16040" y="20460"/>
                  </a:lnTo>
                  <a:lnTo>
                    <a:pt x="16089" y="20508"/>
                  </a:lnTo>
                  <a:lnTo>
                    <a:pt x="16185" y="20508"/>
                  </a:lnTo>
                  <a:lnTo>
                    <a:pt x="16233" y="20460"/>
                  </a:lnTo>
                  <a:lnTo>
                    <a:pt x="16425" y="20267"/>
                  </a:lnTo>
                  <a:lnTo>
                    <a:pt x="17001" y="19643"/>
                  </a:lnTo>
                  <a:lnTo>
                    <a:pt x="17289" y="19355"/>
                  </a:lnTo>
                  <a:lnTo>
                    <a:pt x="17625" y="19115"/>
                  </a:lnTo>
                  <a:lnTo>
                    <a:pt x="18010" y="18923"/>
                  </a:lnTo>
                  <a:lnTo>
                    <a:pt x="18442" y="18779"/>
                  </a:lnTo>
                  <a:lnTo>
                    <a:pt x="19162" y="18779"/>
                  </a:lnTo>
                  <a:lnTo>
                    <a:pt x="19402" y="18875"/>
                  </a:lnTo>
                  <a:lnTo>
                    <a:pt x="19690" y="18971"/>
                  </a:lnTo>
                  <a:lnTo>
                    <a:pt x="19979" y="19067"/>
                  </a:lnTo>
                  <a:lnTo>
                    <a:pt x="20267" y="19259"/>
                  </a:lnTo>
                  <a:lnTo>
                    <a:pt x="20603" y="19499"/>
                  </a:lnTo>
                  <a:lnTo>
                    <a:pt x="20699" y="19595"/>
                  </a:lnTo>
                  <a:lnTo>
                    <a:pt x="20891" y="19979"/>
                  </a:lnTo>
                  <a:lnTo>
                    <a:pt x="20987" y="20219"/>
                  </a:lnTo>
                  <a:lnTo>
                    <a:pt x="21083" y="20556"/>
                  </a:lnTo>
                  <a:lnTo>
                    <a:pt x="21083" y="20940"/>
                  </a:lnTo>
                  <a:lnTo>
                    <a:pt x="21035" y="21372"/>
                  </a:lnTo>
                  <a:lnTo>
                    <a:pt x="21275" y="21036"/>
                  </a:lnTo>
                  <a:lnTo>
                    <a:pt x="21852" y="20171"/>
                  </a:lnTo>
                  <a:lnTo>
                    <a:pt x="21852" y="20219"/>
                  </a:lnTo>
                  <a:lnTo>
                    <a:pt x="22044" y="19787"/>
                  </a:lnTo>
                  <a:lnTo>
                    <a:pt x="22332" y="19259"/>
                  </a:lnTo>
                  <a:lnTo>
                    <a:pt x="22668" y="18683"/>
                  </a:lnTo>
                  <a:lnTo>
                    <a:pt x="22956" y="18010"/>
                  </a:lnTo>
                  <a:lnTo>
                    <a:pt x="23244" y="17290"/>
                  </a:lnTo>
                  <a:lnTo>
                    <a:pt x="23436" y="16714"/>
                  </a:lnTo>
                  <a:lnTo>
                    <a:pt x="23628" y="16089"/>
                  </a:lnTo>
                  <a:lnTo>
                    <a:pt x="23773" y="15465"/>
                  </a:lnTo>
                  <a:lnTo>
                    <a:pt x="23869" y="14793"/>
                  </a:lnTo>
                  <a:lnTo>
                    <a:pt x="24013" y="13496"/>
                  </a:lnTo>
                  <a:lnTo>
                    <a:pt x="24109" y="12295"/>
                  </a:lnTo>
                  <a:lnTo>
                    <a:pt x="24109" y="11911"/>
                  </a:lnTo>
                  <a:lnTo>
                    <a:pt x="24109" y="11527"/>
                  </a:lnTo>
                  <a:lnTo>
                    <a:pt x="24013" y="10806"/>
                  </a:lnTo>
                  <a:lnTo>
                    <a:pt x="23773" y="10086"/>
                  </a:lnTo>
                  <a:lnTo>
                    <a:pt x="23484" y="9318"/>
                  </a:lnTo>
                  <a:lnTo>
                    <a:pt x="23148" y="8645"/>
                  </a:lnTo>
                  <a:lnTo>
                    <a:pt x="22716" y="7925"/>
                  </a:lnTo>
                  <a:lnTo>
                    <a:pt x="22284" y="7301"/>
                  </a:lnTo>
                  <a:lnTo>
                    <a:pt x="21804" y="6676"/>
                  </a:lnTo>
                  <a:lnTo>
                    <a:pt x="20891" y="5572"/>
                  </a:lnTo>
                  <a:lnTo>
                    <a:pt x="20123" y="4707"/>
                  </a:lnTo>
                  <a:lnTo>
                    <a:pt x="19306" y="3987"/>
                  </a:lnTo>
                  <a:lnTo>
                    <a:pt x="19258" y="3699"/>
                  </a:lnTo>
                  <a:lnTo>
                    <a:pt x="19066" y="3122"/>
                  </a:lnTo>
                  <a:lnTo>
                    <a:pt x="18874" y="2738"/>
                  </a:lnTo>
                  <a:lnTo>
                    <a:pt x="18682" y="2402"/>
                  </a:lnTo>
                  <a:lnTo>
                    <a:pt x="18394" y="2066"/>
                  </a:lnTo>
                  <a:lnTo>
                    <a:pt x="18058" y="1778"/>
                  </a:lnTo>
                  <a:lnTo>
                    <a:pt x="17673" y="1634"/>
                  </a:lnTo>
                  <a:lnTo>
                    <a:pt x="17337" y="1634"/>
                  </a:lnTo>
                  <a:lnTo>
                    <a:pt x="17097" y="1682"/>
                  </a:lnTo>
                  <a:lnTo>
                    <a:pt x="16857" y="1778"/>
                  </a:lnTo>
                  <a:lnTo>
                    <a:pt x="16665" y="1922"/>
                  </a:lnTo>
                  <a:lnTo>
                    <a:pt x="16521" y="2066"/>
                  </a:lnTo>
                  <a:lnTo>
                    <a:pt x="16425" y="2210"/>
                  </a:lnTo>
                  <a:lnTo>
                    <a:pt x="16185" y="1922"/>
                  </a:lnTo>
                  <a:lnTo>
                    <a:pt x="15608" y="1249"/>
                  </a:lnTo>
                  <a:lnTo>
                    <a:pt x="15224" y="865"/>
                  </a:lnTo>
                  <a:lnTo>
                    <a:pt x="14792" y="529"/>
                  </a:lnTo>
                  <a:lnTo>
                    <a:pt x="14360" y="289"/>
                  </a:lnTo>
                  <a:lnTo>
                    <a:pt x="14167" y="241"/>
                  </a:lnTo>
                  <a:lnTo>
                    <a:pt x="13783" y="241"/>
                  </a:lnTo>
                  <a:lnTo>
                    <a:pt x="13639" y="289"/>
                  </a:lnTo>
                  <a:lnTo>
                    <a:pt x="13591" y="337"/>
                  </a:lnTo>
                  <a:lnTo>
                    <a:pt x="13543" y="433"/>
                  </a:lnTo>
                  <a:lnTo>
                    <a:pt x="13543" y="577"/>
                  </a:lnTo>
                  <a:lnTo>
                    <a:pt x="13591" y="721"/>
                  </a:lnTo>
                  <a:lnTo>
                    <a:pt x="13735" y="961"/>
                  </a:lnTo>
                  <a:lnTo>
                    <a:pt x="13879" y="1249"/>
                  </a:lnTo>
                  <a:lnTo>
                    <a:pt x="14071" y="1490"/>
                  </a:lnTo>
                  <a:lnTo>
                    <a:pt x="14312" y="1730"/>
                  </a:lnTo>
                  <a:lnTo>
                    <a:pt x="13783" y="1394"/>
                  </a:lnTo>
                  <a:lnTo>
                    <a:pt x="13255" y="1105"/>
                  </a:lnTo>
                  <a:lnTo>
                    <a:pt x="12583" y="769"/>
                  </a:lnTo>
                  <a:lnTo>
                    <a:pt x="11814" y="385"/>
                  </a:lnTo>
                  <a:lnTo>
                    <a:pt x="11094" y="145"/>
                  </a:lnTo>
                  <a:lnTo>
                    <a:pt x="10710" y="49"/>
                  </a:lnTo>
                  <a:lnTo>
                    <a:pt x="10374"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7" name="Google Shape;5607;p76"/>
            <p:cNvSpPr/>
            <p:nvPr/>
          </p:nvSpPr>
          <p:spPr>
            <a:xfrm>
              <a:off x="4098150" y="3775950"/>
              <a:ext cx="602725" cy="534300"/>
            </a:xfrm>
            <a:custGeom>
              <a:avLst/>
              <a:gdLst/>
              <a:ahLst/>
              <a:cxnLst/>
              <a:rect l="l" t="t" r="r" b="b"/>
              <a:pathLst>
                <a:path w="24109" h="21372" fill="none" extrusionOk="0">
                  <a:moveTo>
                    <a:pt x="480" y="11239"/>
                  </a:moveTo>
                  <a:lnTo>
                    <a:pt x="480" y="11239"/>
                  </a:lnTo>
                  <a:lnTo>
                    <a:pt x="576" y="10374"/>
                  </a:lnTo>
                  <a:lnTo>
                    <a:pt x="672" y="9654"/>
                  </a:lnTo>
                  <a:lnTo>
                    <a:pt x="816" y="8837"/>
                  </a:lnTo>
                  <a:lnTo>
                    <a:pt x="1009" y="7925"/>
                  </a:lnTo>
                  <a:lnTo>
                    <a:pt x="1297" y="7012"/>
                  </a:lnTo>
                  <a:lnTo>
                    <a:pt x="1441" y="6532"/>
                  </a:lnTo>
                  <a:lnTo>
                    <a:pt x="1681" y="6100"/>
                  </a:lnTo>
                  <a:lnTo>
                    <a:pt x="1921" y="5620"/>
                  </a:lnTo>
                  <a:lnTo>
                    <a:pt x="2209" y="5236"/>
                  </a:lnTo>
                  <a:lnTo>
                    <a:pt x="2209" y="5236"/>
                  </a:lnTo>
                  <a:lnTo>
                    <a:pt x="2545" y="4611"/>
                  </a:lnTo>
                  <a:lnTo>
                    <a:pt x="2930" y="3987"/>
                  </a:lnTo>
                  <a:lnTo>
                    <a:pt x="3170" y="3699"/>
                  </a:lnTo>
                  <a:lnTo>
                    <a:pt x="3410" y="3459"/>
                  </a:lnTo>
                  <a:lnTo>
                    <a:pt x="3746" y="3218"/>
                  </a:lnTo>
                  <a:lnTo>
                    <a:pt x="4082" y="2978"/>
                  </a:lnTo>
                  <a:lnTo>
                    <a:pt x="4466" y="2786"/>
                  </a:lnTo>
                  <a:lnTo>
                    <a:pt x="4899" y="2594"/>
                  </a:lnTo>
                  <a:lnTo>
                    <a:pt x="5379" y="2450"/>
                  </a:lnTo>
                  <a:lnTo>
                    <a:pt x="5955" y="2354"/>
                  </a:lnTo>
                  <a:lnTo>
                    <a:pt x="6531" y="2258"/>
                  </a:lnTo>
                  <a:lnTo>
                    <a:pt x="7204" y="2210"/>
                  </a:lnTo>
                  <a:lnTo>
                    <a:pt x="7972" y="2210"/>
                  </a:lnTo>
                  <a:lnTo>
                    <a:pt x="8789" y="2258"/>
                  </a:lnTo>
                  <a:lnTo>
                    <a:pt x="8789" y="2258"/>
                  </a:lnTo>
                  <a:lnTo>
                    <a:pt x="8741" y="1970"/>
                  </a:lnTo>
                  <a:lnTo>
                    <a:pt x="8693" y="1634"/>
                  </a:lnTo>
                  <a:lnTo>
                    <a:pt x="8693" y="1249"/>
                  </a:lnTo>
                  <a:lnTo>
                    <a:pt x="8789" y="865"/>
                  </a:lnTo>
                  <a:lnTo>
                    <a:pt x="8837" y="673"/>
                  </a:lnTo>
                  <a:lnTo>
                    <a:pt x="8933" y="529"/>
                  </a:lnTo>
                  <a:lnTo>
                    <a:pt x="9077" y="337"/>
                  </a:lnTo>
                  <a:lnTo>
                    <a:pt x="9269" y="241"/>
                  </a:lnTo>
                  <a:lnTo>
                    <a:pt x="9461" y="97"/>
                  </a:lnTo>
                  <a:lnTo>
                    <a:pt x="9701" y="1"/>
                  </a:lnTo>
                  <a:lnTo>
                    <a:pt x="9701" y="1"/>
                  </a:lnTo>
                  <a:lnTo>
                    <a:pt x="10037" y="1"/>
                  </a:lnTo>
                  <a:lnTo>
                    <a:pt x="10374" y="1"/>
                  </a:lnTo>
                  <a:lnTo>
                    <a:pt x="10710" y="49"/>
                  </a:lnTo>
                  <a:lnTo>
                    <a:pt x="11094" y="145"/>
                  </a:lnTo>
                  <a:lnTo>
                    <a:pt x="11814" y="385"/>
                  </a:lnTo>
                  <a:lnTo>
                    <a:pt x="12583" y="769"/>
                  </a:lnTo>
                  <a:lnTo>
                    <a:pt x="13255" y="1105"/>
                  </a:lnTo>
                  <a:lnTo>
                    <a:pt x="13783" y="1394"/>
                  </a:lnTo>
                  <a:lnTo>
                    <a:pt x="14312" y="1730"/>
                  </a:lnTo>
                  <a:lnTo>
                    <a:pt x="14312" y="1730"/>
                  </a:lnTo>
                  <a:lnTo>
                    <a:pt x="14071" y="1490"/>
                  </a:lnTo>
                  <a:lnTo>
                    <a:pt x="13879" y="1249"/>
                  </a:lnTo>
                  <a:lnTo>
                    <a:pt x="13735" y="961"/>
                  </a:lnTo>
                  <a:lnTo>
                    <a:pt x="13591" y="721"/>
                  </a:lnTo>
                  <a:lnTo>
                    <a:pt x="13543" y="577"/>
                  </a:lnTo>
                  <a:lnTo>
                    <a:pt x="13543" y="433"/>
                  </a:lnTo>
                  <a:lnTo>
                    <a:pt x="13591" y="337"/>
                  </a:lnTo>
                  <a:lnTo>
                    <a:pt x="13639" y="289"/>
                  </a:lnTo>
                  <a:lnTo>
                    <a:pt x="13783" y="241"/>
                  </a:lnTo>
                  <a:lnTo>
                    <a:pt x="13927" y="241"/>
                  </a:lnTo>
                  <a:lnTo>
                    <a:pt x="13927" y="241"/>
                  </a:lnTo>
                  <a:lnTo>
                    <a:pt x="14167" y="241"/>
                  </a:lnTo>
                  <a:lnTo>
                    <a:pt x="14360" y="289"/>
                  </a:lnTo>
                  <a:lnTo>
                    <a:pt x="14792" y="529"/>
                  </a:lnTo>
                  <a:lnTo>
                    <a:pt x="15224" y="865"/>
                  </a:lnTo>
                  <a:lnTo>
                    <a:pt x="15608" y="1249"/>
                  </a:lnTo>
                  <a:lnTo>
                    <a:pt x="16185" y="1922"/>
                  </a:lnTo>
                  <a:lnTo>
                    <a:pt x="16425" y="2210"/>
                  </a:lnTo>
                  <a:lnTo>
                    <a:pt x="16425" y="2210"/>
                  </a:lnTo>
                  <a:lnTo>
                    <a:pt x="16521" y="2066"/>
                  </a:lnTo>
                  <a:lnTo>
                    <a:pt x="16665" y="1922"/>
                  </a:lnTo>
                  <a:lnTo>
                    <a:pt x="16857" y="1778"/>
                  </a:lnTo>
                  <a:lnTo>
                    <a:pt x="17097" y="1682"/>
                  </a:lnTo>
                  <a:lnTo>
                    <a:pt x="17337" y="1634"/>
                  </a:lnTo>
                  <a:lnTo>
                    <a:pt x="17673" y="1634"/>
                  </a:lnTo>
                  <a:lnTo>
                    <a:pt x="18058" y="1778"/>
                  </a:lnTo>
                  <a:lnTo>
                    <a:pt x="18058" y="1778"/>
                  </a:lnTo>
                  <a:lnTo>
                    <a:pt x="18394" y="2066"/>
                  </a:lnTo>
                  <a:lnTo>
                    <a:pt x="18682" y="2402"/>
                  </a:lnTo>
                  <a:lnTo>
                    <a:pt x="18874" y="2738"/>
                  </a:lnTo>
                  <a:lnTo>
                    <a:pt x="19066" y="3122"/>
                  </a:lnTo>
                  <a:lnTo>
                    <a:pt x="19258" y="3699"/>
                  </a:lnTo>
                  <a:lnTo>
                    <a:pt x="19306" y="3987"/>
                  </a:lnTo>
                  <a:lnTo>
                    <a:pt x="19306" y="3987"/>
                  </a:lnTo>
                  <a:lnTo>
                    <a:pt x="20123" y="4707"/>
                  </a:lnTo>
                  <a:lnTo>
                    <a:pt x="20891" y="5572"/>
                  </a:lnTo>
                  <a:lnTo>
                    <a:pt x="21804" y="6676"/>
                  </a:lnTo>
                  <a:lnTo>
                    <a:pt x="22284" y="7301"/>
                  </a:lnTo>
                  <a:lnTo>
                    <a:pt x="22716" y="7925"/>
                  </a:lnTo>
                  <a:lnTo>
                    <a:pt x="23148" y="8645"/>
                  </a:lnTo>
                  <a:lnTo>
                    <a:pt x="23484" y="9318"/>
                  </a:lnTo>
                  <a:lnTo>
                    <a:pt x="23773" y="10086"/>
                  </a:lnTo>
                  <a:lnTo>
                    <a:pt x="24013" y="10806"/>
                  </a:lnTo>
                  <a:lnTo>
                    <a:pt x="24109" y="11527"/>
                  </a:lnTo>
                  <a:lnTo>
                    <a:pt x="24109" y="11911"/>
                  </a:lnTo>
                  <a:lnTo>
                    <a:pt x="24109" y="12295"/>
                  </a:lnTo>
                  <a:lnTo>
                    <a:pt x="24109" y="12295"/>
                  </a:lnTo>
                  <a:lnTo>
                    <a:pt x="24013" y="13496"/>
                  </a:lnTo>
                  <a:lnTo>
                    <a:pt x="23869" y="14793"/>
                  </a:lnTo>
                  <a:lnTo>
                    <a:pt x="23773" y="15465"/>
                  </a:lnTo>
                  <a:lnTo>
                    <a:pt x="23628" y="16089"/>
                  </a:lnTo>
                  <a:lnTo>
                    <a:pt x="23436" y="16714"/>
                  </a:lnTo>
                  <a:lnTo>
                    <a:pt x="23244" y="17290"/>
                  </a:lnTo>
                  <a:lnTo>
                    <a:pt x="23244" y="17290"/>
                  </a:lnTo>
                  <a:lnTo>
                    <a:pt x="22956" y="18010"/>
                  </a:lnTo>
                  <a:lnTo>
                    <a:pt x="22668" y="18683"/>
                  </a:lnTo>
                  <a:lnTo>
                    <a:pt x="22332" y="19259"/>
                  </a:lnTo>
                  <a:lnTo>
                    <a:pt x="22044" y="19787"/>
                  </a:lnTo>
                  <a:lnTo>
                    <a:pt x="22044" y="19787"/>
                  </a:lnTo>
                  <a:lnTo>
                    <a:pt x="21852" y="20219"/>
                  </a:lnTo>
                  <a:lnTo>
                    <a:pt x="21852" y="20171"/>
                  </a:lnTo>
                  <a:lnTo>
                    <a:pt x="21852" y="20171"/>
                  </a:lnTo>
                  <a:lnTo>
                    <a:pt x="21275" y="21036"/>
                  </a:lnTo>
                  <a:lnTo>
                    <a:pt x="21035" y="21372"/>
                  </a:lnTo>
                  <a:lnTo>
                    <a:pt x="21035" y="21372"/>
                  </a:lnTo>
                  <a:lnTo>
                    <a:pt x="21083" y="20940"/>
                  </a:lnTo>
                  <a:lnTo>
                    <a:pt x="21083" y="20556"/>
                  </a:lnTo>
                  <a:lnTo>
                    <a:pt x="20987" y="20219"/>
                  </a:lnTo>
                  <a:lnTo>
                    <a:pt x="20891" y="19979"/>
                  </a:lnTo>
                  <a:lnTo>
                    <a:pt x="20699" y="19595"/>
                  </a:lnTo>
                  <a:lnTo>
                    <a:pt x="20603" y="19499"/>
                  </a:lnTo>
                  <a:lnTo>
                    <a:pt x="20603" y="19499"/>
                  </a:lnTo>
                  <a:lnTo>
                    <a:pt x="20267" y="19259"/>
                  </a:lnTo>
                  <a:lnTo>
                    <a:pt x="19979" y="19067"/>
                  </a:lnTo>
                  <a:lnTo>
                    <a:pt x="19690" y="18971"/>
                  </a:lnTo>
                  <a:lnTo>
                    <a:pt x="19402" y="18875"/>
                  </a:lnTo>
                  <a:lnTo>
                    <a:pt x="19162" y="18779"/>
                  </a:lnTo>
                  <a:lnTo>
                    <a:pt x="18874" y="18779"/>
                  </a:lnTo>
                  <a:lnTo>
                    <a:pt x="18442" y="18779"/>
                  </a:lnTo>
                  <a:lnTo>
                    <a:pt x="18010" y="18923"/>
                  </a:lnTo>
                  <a:lnTo>
                    <a:pt x="17625" y="19115"/>
                  </a:lnTo>
                  <a:lnTo>
                    <a:pt x="17289" y="19355"/>
                  </a:lnTo>
                  <a:lnTo>
                    <a:pt x="17001" y="19643"/>
                  </a:lnTo>
                  <a:lnTo>
                    <a:pt x="17001" y="19643"/>
                  </a:lnTo>
                  <a:lnTo>
                    <a:pt x="16425" y="20267"/>
                  </a:lnTo>
                  <a:lnTo>
                    <a:pt x="16233" y="20460"/>
                  </a:lnTo>
                  <a:lnTo>
                    <a:pt x="16185" y="20508"/>
                  </a:lnTo>
                  <a:lnTo>
                    <a:pt x="16089" y="20508"/>
                  </a:lnTo>
                  <a:lnTo>
                    <a:pt x="16089" y="20508"/>
                  </a:lnTo>
                  <a:lnTo>
                    <a:pt x="16040" y="20460"/>
                  </a:lnTo>
                  <a:lnTo>
                    <a:pt x="16040" y="20267"/>
                  </a:lnTo>
                  <a:lnTo>
                    <a:pt x="16185" y="19787"/>
                  </a:lnTo>
                  <a:lnTo>
                    <a:pt x="16473" y="19115"/>
                  </a:lnTo>
                  <a:lnTo>
                    <a:pt x="16809" y="18346"/>
                  </a:lnTo>
                  <a:lnTo>
                    <a:pt x="17481" y="16906"/>
                  </a:lnTo>
                  <a:lnTo>
                    <a:pt x="17817" y="16281"/>
                  </a:lnTo>
                  <a:lnTo>
                    <a:pt x="17817" y="16281"/>
                  </a:lnTo>
                  <a:lnTo>
                    <a:pt x="17817" y="16089"/>
                  </a:lnTo>
                  <a:lnTo>
                    <a:pt x="17769" y="15561"/>
                  </a:lnTo>
                  <a:lnTo>
                    <a:pt x="17577" y="14696"/>
                  </a:lnTo>
                  <a:lnTo>
                    <a:pt x="17385" y="14168"/>
                  </a:lnTo>
                  <a:lnTo>
                    <a:pt x="17145" y="13544"/>
                  </a:lnTo>
                  <a:lnTo>
                    <a:pt x="17145" y="13544"/>
                  </a:lnTo>
                  <a:lnTo>
                    <a:pt x="16953" y="13112"/>
                  </a:lnTo>
                  <a:lnTo>
                    <a:pt x="16713" y="12727"/>
                  </a:lnTo>
                  <a:lnTo>
                    <a:pt x="16473" y="12391"/>
                  </a:lnTo>
                  <a:lnTo>
                    <a:pt x="16233" y="12055"/>
                  </a:lnTo>
                  <a:lnTo>
                    <a:pt x="15608" y="11479"/>
                  </a:lnTo>
                  <a:lnTo>
                    <a:pt x="14936" y="10951"/>
                  </a:lnTo>
                  <a:lnTo>
                    <a:pt x="14936" y="10951"/>
                  </a:lnTo>
                  <a:lnTo>
                    <a:pt x="14456" y="11191"/>
                  </a:lnTo>
                  <a:lnTo>
                    <a:pt x="13687" y="11431"/>
                  </a:lnTo>
                  <a:lnTo>
                    <a:pt x="12823" y="11623"/>
                  </a:lnTo>
                  <a:lnTo>
                    <a:pt x="11862" y="11815"/>
                  </a:lnTo>
                  <a:lnTo>
                    <a:pt x="10950" y="11959"/>
                  </a:lnTo>
                  <a:lnTo>
                    <a:pt x="10181" y="11959"/>
                  </a:lnTo>
                  <a:lnTo>
                    <a:pt x="9893" y="11911"/>
                  </a:lnTo>
                  <a:lnTo>
                    <a:pt x="9653" y="11863"/>
                  </a:lnTo>
                  <a:lnTo>
                    <a:pt x="9557" y="11767"/>
                  </a:lnTo>
                  <a:lnTo>
                    <a:pt x="9509" y="11671"/>
                  </a:lnTo>
                  <a:lnTo>
                    <a:pt x="9509" y="11575"/>
                  </a:lnTo>
                  <a:lnTo>
                    <a:pt x="10470" y="9942"/>
                  </a:lnTo>
                  <a:lnTo>
                    <a:pt x="10470" y="9942"/>
                  </a:lnTo>
                  <a:lnTo>
                    <a:pt x="10133" y="10182"/>
                  </a:lnTo>
                  <a:lnTo>
                    <a:pt x="9413" y="10614"/>
                  </a:lnTo>
                  <a:lnTo>
                    <a:pt x="8981" y="10806"/>
                  </a:lnTo>
                  <a:lnTo>
                    <a:pt x="8597" y="10951"/>
                  </a:lnTo>
                  <a:lnTo>
                    <a:pt x="8404" y="10999"/>
                  </a:lnTo>
                  <a:lnTo>
                    <a:pt x="8260" y="10951"/>
                  </a:lnTo>
                  <a:lnTo>
                    <a:pt x="8164" y="10902"/>
                  </a:lnTo>
                  <a:lnTo>
                    <a:pt x="8068" y="10806"/>
                  </a:lnTo>
                  <a:lnTo>
                    <a:pt x="8068" y="10806"/>
                  </a:lnTo>
                  <a:lnTo>
                    <a:pt x="8020" y="10710"/>
                  </a:lnTo>
                  <a:lnTo>
                    <a:pt x="8020" y="10566"/>
                  </a:lnTo>
                  <a:lnTo>
                    <a:pt x="8116" y="10326"/>
                  </a:lnTo>
                  <a:lnTo>
                    <a:pt x="8308" y="10038"/>
                  </a:lnTo>
                  <a:lnTo>
                    <a:pt x="8549" y="9798"/>
                  </a:lnTo>
                  <a:lnTo>
                    <a:pt x="9029" y="9414"/>
                  </a:lnTo>
                  <a:lnTo>
                    <a:pt x="9269" y="9270"/>
                  </a:lnTo>
                  <a:lnTo>
                    <a:pt x="9269" y="9270"/>
                  </a:lnTo>
                  <a:lnTo>
                    <a:pt x="8981" y="9414"/>
                  </a:lnTo>
                  <a:lnTo>
                    <a:pt x="8404" y="9750"/>
                  </a:lnTo>
                  <a:lnTo>
                    <a:pt x="8116" y="9894"/>
                  </a:lnTo>
                  <a:lnTo>
                    <a:pt x="7828" y="9990"/>
                  </a:lnTo>
                  <a:lnTo>
                    <a:pt x="7636" y="9990"/>
                  </a:lnTo>
                  <a:lnTo>
                    <a:pt x="7540" y="9942"/>
                  </a:lnTo>
                  <a:lnTo>
                    <a:pt x="7540" y="9894"/>
                  </a:lnTo>
                  <a:lnTo>
                    <a:pt x="7540" y="9894"/>
                  </a:lnTo>
                  <a:lnTo>
                    <a:pt x="7492" y="9270"/>
                  </a:lnTo>
                  <a:lnTo>
                    <a:pt x="7492" y="9270"/>
                  </a:lnTo>
                  <a:lnTo>
                    <a:pt x="7204" y="9222"/>
                  </a:lnTo>
                  <a:lnTo>
                    <a:pt x="6772" y="9126"/>
                  </a:lnTo>
                  <a:lnTo>
                    <a:pt x="6772" y="9126"/>
                  </a:lnTo>
                  <a:lnTo>
                    <a:pt x="6339" y="9030"/>
                  </a:lnTo>
                  <a:lnTo>
                    <a:pt x="6195" y="9030"/>
                  </a:lnTo>
                  <a:lnTo>
                    <a:pt x="6051" y="9030"/>
                  </a:lnTo>
                  <a:lnTo>
                    <a:pt x="6051" y="9030"/>
                  </a:lnTo>
                  <a:lnTo>
                    <a:pt x="5427" y="9846"/>
                  </a:lnTo>
                  <a:lnTo>
                    <a:pt x="5091" y="10278"/>
                  </a:lnTo>
                  <a:lnTo>
                    <a:pt x="4707" y="10710"/>
                  </a:lnTo>
                  <a:lnTo>
                    <a:pt x="4274" y="11095"/>
                  </a:lnTo>
                  <a:lnTo>
                    <a:pt x="4034" y="11239"/>
                  </a:lnTo>
                  <a:lnTo>
                    <a:pt x="3746" y="11383"/>
                  </a:lnTo>
                  <a:lnTo>
                    <a:pt x="3458" y="11479"/>
                  </a:lnTo>
                  <a:lnTo>
                    <a:pt x="3170" y="11575"/>
                  </a:lnTo>
                  <a:lnTo>
                    <a:pt x="2834" y="11623"/>
                  </a:lnTo>
                  <a:lnTo>
                    <a:pt x="2449" y="11623"/>
                  </a:lnTo>
                  <a:lnTo>
                    <a:pt x="2449" y="11623"/>
                  </a:lnTo>
                  <a:lnTo>
                    <a:pt x="1921" y="12247"/>
                  </a:lnTo>
                  <a:lnTo>
                    <a:pt x="1393" y="12872"/>
                  </a:lnTo>
                  <a:lnTo>
                    <a:pt x="961" y="13448"/>
                  </a:lnTo>
                  <a:lnTo>
                    <a:pt x="624" y="13976"/>
                  </a:lnTo>
                  <a:lnTo>
                    <a:pt x="192" y="14793"/>
                  </a:lnTo>
                  <a:lnTo>
                    <a:pt x="0" y="15081"/>
                  </a:lnTo>
                  <a:lnTo>
                    <a:pt x="0" y="15081"/>
                  </a:lnTo>
                  <a:lnTo>
                    <a:pt x="48" y="14120"/>
                  </a:lnTo>
                  <a:lnTo>
                    <a:pt x="144" y="13160"/>
                  </a:lnTo>
                  <a:lnTo>
                    <a:pt x="288" y="12199"/>
                  </a:lnTo>
                  <a:lnTo>
                    <a:pt x="480" y="1123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8" name="Google Shape;5608;p76"/>
            <p:cNvSpPr/>
            <p:nvPr/>
          </p:nvSpPr>
          <p:spPr>
            <a:xfrm>
              <a:off x="4185775" y="3849200"/>
              <a:ext cx="87675" cy="50450"/>
            </a:xfrm>
            <a:custGeom>
              <a:avLst/>
              <a:gdLst/>
              <a:ahLst/>
              <a:cxnLst/>
              <a:rect l="l" t="t" r="r" b="b"/>
              <a:pathLst>
                <a:path w="3507" h="2018" extrusionOk="0">
                  <a:moveTo>
                    <a:pt x="2978" y="0"/>
                  </a:move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289" y="1921"/>
                  </a:lnTo>
                  <a:lnTo>
                    <a:pt x="433" y="1969"/>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363" y="96"/>
                  </a:lnTo>
                  <a:lnTo>
                    <a:pt x="3267" y="48"/>
                  </a:lnTo>
                  <a:lnTo>
                    <a:pt x="2978"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9" name="Google Shape;5609;p76"/>
            <p:cNvSpPr/>
            <p:nvPr/>
          </p:nvSpPr>
          <p:spPr>
            <a:xfrm>
              <a:off x="4185775" y="3849200"/>
              <a:ext cx="87675" cy="50450"/>
            </a:xfrm>
            <a:custGeom>
              <a:avLst/>
              <a:gdLst/>
              <a:ahLst/>
              <a:cxnLst/>
              <a:rect l="l" t="t" r="r" b="b"/>
              <a:pathLst>
                <a:path w="3507" h="2018" fill="none" extrusionOk="0">
                  <a:moveTo>
                    <a:pt x="2978" y="0"/>
                  </a:moveTo>
                  <a:lnTo>
                    <a:pt x="2978" y="0"/>
                  </a:ln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145" y="1873"/>
                  </a:lnTo>
                  <a:lnTo>
                    <a:pt x="289" y="1921"/>
                  </a:lnTo>
                  <a:lnTo>
                    <a:pt x="433" y="1969"/>
                  </a:lnTo>
                  <a:lnTo>
                    <a:pt x="769" y="2017"/>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411" y="144"/>
                  </a:lnTo>
                  <a:lnTo>
                    <a:pt x="3363" y="96"/>
                  </a:lnTo>
                  <a:lnTo>
                    <a:pt x="3267" y="48"/>
                  </a:lnTo>
                  <a:lnTo>
                    <a:pt x="297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0" name="Google Shape;5610;p76"/>
            <p:cNvSpPr/>
            <p:nvPr/>
          </p:nvSpPr>
          <p:spPr>
            <a:xfrm>
              <a:off x="4224200" y="3905625"/>
              <a:ext cx="51650" cy="32450"/>
            </a:xfrm>
            <a:custGeom>
              <a:avLst/>
              <a:gdLst/>
              <a:ahLst/>
              <a:cxnLst/>
              <a:rect l="l" t="t" r="r" b="b"/>
              <a:pathLst>
                <a:path w="2066" h="1298" extrusionOk="0">
                  <a:moveTo>
                    <a:pt x="1297" y="0"/>
                  </a:moveTo>
                  <a:lnTo>
                    <a:pt x="961" y="145"/>
                  </a:lnTo>
                  <a:lnTo>
                    <a:pt x="625" y="289"/>
                  </a:lnTo>
                  <a:lnTo>
                    <a:pt x="337" y="481"/>
                  </a:lnTo>
                  <a:lnTo>
                    <a:pt x="145" y="673"/>
                  </a:lnTo>
                  <a:lnTo>
                    <a:pt x="1" y="865"/>
                  </a:lnTo>
                  <a:lnTo>
                    <a:pt x="1" y="961"/>
                  </a:lnTo>
                  <a:lnTo>
                    <a:pt x="49" y="1057"/>
                  </a:lnTo>
                  <a:lnTo>
                    <a:pt x="97" y="1153"/>
                  </a:lnTo>
                  <a:lnTo>
                    <a:pt x="193" y="1201"/>
                  </a:lnTo>
                  <a:lnTo>
                    <a:pt x="433" y="1297"/>
                  </a:lnTo>
                  <a:lnTo>
                    <a:pt x="961" y="1297"/>
                  </a:lnTo>
                  <a:lnTo>
                    <a:pt x="1249" y="1201"/>
                  </a:lnTo>
                  <a:lnTo>
                    <a:pt x="1538" y="1057"/>
                  </a:lnTo>
                  <a:lnTo>
                    <a:pt x="1778" y="913"/>
                  </a:lnTo>
                  <a:lnTo>
                    <a:pt x="1970" y="721"/>
                  </a:lnTo>
                  <a:lnTo>
                    <a:pt x="2066" y="529"/>
                  </a:lnTo>
                  <a:lnTo>
                    <a:pt x="2066" y="289"/>
                  </a:lnTo>
                  <a:lnTo>
                    <a:pt x="2066" y="241"/>
                  </a:lnTo>
                  <a:lnTo>
                    <a:pt x="1970" y="145"/>
                  </a:lnTo>
                  <a:lnTo>
                    <a:pt x="1826"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1" name="Google Shape;5611;p76"/>
            <p:cNvSpPr/>
            <p:nvPr/>
          </p:nvSpPr>
          <p:spPr>
            <a:xfrm>
              <a:off x="4224200" y="3905625"/>
              <a:ext cx="51650" cy="32450"/>
            </a:xfrm>
            <a:custGeom>
              <a:avLst/>
              <a:gdLst/>
              <a:ahLst/>
              <a:cxnLst/>
              <a:rect l="l" t="t" r="r" b="b"/>
              <a:pathLst>
                <a:path w="2066" h="1298" fill="none" extrusionOk="0">
                  <a:moveTo>
                    <a:pt x="1586" y="0"/>
                  </a:moveTo>
                  <a:lnTo>
                    <a:pt x="1586" y="0"/>
                  </a:lnTo>
                  <a:lnTo>
                    <a:pt x="1297" y="0"/>
                  </a:lnTo>
                  <a:lnTo>
                    <a:pt x="961" y="145"/>
                  </a:lnTo>
                  <a:lnTo>
                    <a:pt x="625" y="289"/>
                  </a:lnTo>
                  <a:lnTo>
                    <a:pt x="337" y="481"/>
                  </a:lnTo>
                  <a:lnTo>
                    <a:pt x="145" y="673"/>
                  </a:lnTo>
                  <a:lnTo>
                    <a:pt x="1" y="865"/>
                  </a:lnTo>
                  <a:lnTo>
                    <a:pt x="1" y="961"/>
                  </a:lnTo>
                  <a:lnTo>
                    <a:pt x="49" y="1057"/>
                  </a:lnTo>
                  <a:lnTo>
                    <a:pt x="97" y="1153"/>
                  </a:lnTo>
                  <a:lnTo>
                    <a:pt x="193" y="1201"/>
                  </a:lnTo>
                  <a:lnTo>
                    <a:pt x="193" y="1201"/>
                  </a:lnTo>
                  <a:lnTo>
                    <a:pt x="433" y="1297"/>
                  </a:lnTo>
                  <a:lnTo>
                    <a:pt x="673" y="1297"/>
                  </a:lnTo>
                  <a:lnTo>
                    <a:pt x="673" y="1297"/>
                  </a:lnTo>
                  <a:lnTo>
                    <a:pt x="961" y="1297"/>
                  </a:lnTo>
                  <a:lnTo>
                    <a:pt x="1249" y="1201"/>
                  </a:lnTo>
                  <a:lnTo>
                    <a:pt x="1538" y="1057"/>
                  </a:lnTo>
                  <a:lnTo>
                    <a:pt x="1778" y="913"/>
                  </a:lnTo>
                  <a:lnTo>
                    <a:pt x="1970" y="721"/>
                  </a:lnTo>
                  <a:lnTo>
                    <a:pt x="2066" y="529"/>
                  </a:lnTo>
                  <a:lnTo>
                    <a:pt x="2066" y="289"/>
                  </a:lnTo>
                  <a:lnTo>
                    <a:pt x="2066" y="241"/>
                  </a:lnTo>
                  <a:lnTo>
                    <a:pt x="1970" y="145"/>
                  </a:lnTo>
                  <a:lnTo>
                    <a:pt x="1970" y="145"/>
                  </a:lnTo>
                  <a:lnTo>
                    <a:pt x="1826" y="0"/>
                  </a:lnTo>
                  <a:lnTo>
                    <a:pt x="158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2" name="Google Shape;5612;p76"/>
            <p:cNvSpPr/>
            <p:nvPr/>
          </p:nvSpPr>
          <p:spPr>
            <a:xfrm>
              <a:off x="4645625" y="4019675"/>
              <a:ext cx="38450" cy="61275"/>
            </a:xfrm>
            <a:custGeom>
              <a:avLst/>
              <a:gdLst/>
              <a:ahLst/>
              <a:cxnLst/>
              <a:rect l="l" t="t" r="r" b="b"/>
              <a:pathLst>
                <a:path w="1538" h="2451" extrusionOk="0">
                  <a:moveTo>
                    <a:pt x="289" y="1"/>
                  </a:moveTo>
                  <a:lnTo>
                    <a:pt x="145" y="97"/>
                  </a:lnTo>
                  <a:lnTo>
                    <a:pt x="97" y="193"/>
                  </a:lnTo>
                  <a:lnTo>
                    <a:pt x="49" y="385"/>
                  </a:lnTo>
                  <a:lnTo>
                    <a:pt x="1" y="769"/>
                  </a:lnTo>
                  <a:lnTo>
                    <a:pt x="1" y="1202"/>
                  </a:lnTo>
                  <a:lnTo>
                    <a:pt x="145" y="1634"/>
                  </a:lnTo>
                  <a:lnTo>
                    <a:pt x="337" y="2066"/>
                  </a:lnTo>
                  <a:lnTo>
                    <a:pt x="433" y="2210"/>
                  </a:lnTo>
                  <a:lnTo>
                    <a:pt x="577" y="2306"/>
                  </a:lnTo>
                  <a:lnTo>
                    <a:pt x="721" y="2402"/>
                  </a:lnTo>
                  <a:lnTo>
                    <a:pt x="913"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3" name="Google Shape;5613;p76"/>
            <p:cNvSpPr/>
            <p:nvPr/>
          </p:nvSpPr>
          <p:spPr>
            <a:xfrm>
              <a:off x="4645625" y="4019675"/>
              <a:ext cx="38450" cy="61275"/>
            </a:xfrm>
            <a:custGeom>
              <a:avLst/>
              <a:gdLst/>
              <a:ahLst/>
              <a:cxnLst/>
              <a:rect l="l" t="t" r="r" b="b"/>
              <a:pathLst>
                <a:path w="1538" h="2451" fill="none" extrusionOk="0">
                  <a:moveTo>
                    <a:pt x="385" y="1"/>
                  </a:moveTo>
                  <a:lnTo>
                    <a:pt x="385" y="1"/>
                  </a:lnTo>
                  <a:lnTo>
                    <a:pt x="289" y="1"/>
                  </a:lnTo>
                  <a:lnTo>
                    <a:pt x="145" y="97"/>
                  </a:lnTo>
                  <a:lnTo>
                    <a:pt x="97" y="193"/>
                  </a:lnTo>
                  <a:lnTo>
                    <a:pt x="49" y="385"/>
                  </a:lnTo>
                  <a:lnTo>
                    <a:pt x="1" y="769"/>
                  </a:lnTo>
                  <a:lnTo>
                    <a:pt x="1" y="1202"/>
                  </a:lnTo>
                  <a:lnTo>
                    <a:pt x="1" y="1202"/>
                  </a:lnTo>
                  <a:lnTo>
                    <a:pt x="145" y="1634"/>
                  </a:lnTo>
                  <a:lnTo>
                    <a:pt x="337" y="2066"/>
                  </a:lnTo>
                  <a:lnTo>
                    <a:pt x="433" y="2210"/>
                  </a:lnTo>
                  <a:lnTo>
                    <a:pt x="577" y="2306"/>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lnTo>
                    <a:pt x="529" y="1"/>
                  </a:lnTo>
                  <a:lnTo>
                    <a:pt x="3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4" name="Google Shape;5614;p76"/>
            <p:cNvSpPr/>
            <p:nvPr/>
          </p:nvSpPr>
          <p:spPr>
            <a:xfrm>
              <a:off x="4607200" y="4036500"/>
              <a:ext cx="27650" cy="42050"/>
            </a:xfrm>
            <a:custGeom>
              <a:avLst/>
              <a:gdLst/>
              <a:ahLst/>
              <a:cxnLst/>
              <a:rect l="l" t="t" r="r" b="b"/>
              <a:pathLst>
                <a:path w="1106" h="1682" extrusionOk="0">
                  <a:moveTo>
                    <a:pt x="241" y="0"/>
                  </a:moveTo>
                  <a:lnTo>
                    <a:pt x="145" y="48"/>
                  </a:lnTo>
                  <a:lnTo>
                    <a:pt x="49" y="240"/>
                  </a:lnTo>
                  <a:lnTo>
                    <a:pt x="1" y="529"/>
                  </a:lnTo>
                  <a:lnTo>
                    <a:pt x="49" y="865"/>
                  </a:lnTo>
                  <a:lnTo>
                    <a:pt x="145" y="1153"/>
                  </a:lnTo>
                  <a:lnTo>
                    <a:pt x="241" y="1441"/>
                  </a:lnTo>
                  <a:lnTo>
                    <a:pt x="433" y="1633"/>
                  </a:lnTo>
                  <a:lnTo>
                    <a:pt x="529"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5" name="Google Shape;5615;p76"/>
            <p:cNvSpPr/>
            <p:nvPr/>
          </p:nvSpPr>
          <p:spPr>
            <a:xfrm>
              <a:off x="4607200" y="4036500"/>
              <a:ext cx="27650" cy="42050"/>
            </a:xfrm>
            <a:custGeom>
              <a:avLst/>
              <a:gdLst/>
              <a:ahLst/>
              <a:cxnLst/>
              <a:rect l="l" t="t" r="r" b="b"/>
              <a:pathLst>
                <a:path w="1106" h="1682" fill="none" extrusionOk="0">
                  <a:moveTo>
                    <a:pt x="289" y="0"/>
                  </a:moveTo>
                  <a:lnTo>
                    <a:pt x="289" y="0"/>
                  </a:lnTo>
                  <a:lnTo>
                    <a:pt x="241" y="0"/>
                  </a:lnTo>
                  <a:lnTo>
                    <a:pt x="145" y="48"/>
                  </a:lnTo>
                  <a:lnTo>
                    <a:pt x="49" y="240"/>
                  </a:lnTo>
                  <a:lnTo>
                    <a:pt x="1" y="529"/>
                  </a:lnTo>
                  <a:lnTo>
                    <a:pt x="49" y="865"/>
                  </a:lnTo>
                  <a:lnTo>
                    <a:pt x="49" y="865"/>
                  </a:lnTo>
                  <a:lnTo>
                    <a:pt x="145" y="1153"/>
                  </a:lnTo>
                  <a:lnTo>
                    <a:pt x="241" y="1441"/>
                  </a:lnTo>
                  <a:lnTo>
                    <a:pt x="433" y="1633"/>
                  </a:lnTo>
                  <a:lnTo>
                    <a:pt x="529" y="1681"/>
                  </a:lnTo>
                  <a:lnTo>
                    <a:pt x="673" y="1681"/>
                  </a:lnTo>
                  <a:lnTo>
                    <a:pt x="673" y="1681"/>
                  </a:lnTo>
                  <a:lnTo>
                    <a:pt x="721" y="1681"/>
                  </a:lnTo>
                  <a:lnTo>
                    <a:pt x="721"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lnTo>
                    <a:pt x="385" y="0"/>
                  </a:lnTo>
                  <a:lnTo>
                    <a:pt x="2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6" name="Google Shape;5616;p76"/>
            <p:cNvSpPr/>
            <p:nvPr/>
          </p:nvSpPr>
          <p:spPr>
            <a:xfrm>
              <a:off x="4613200" y="4303025"/>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7" name="Google Shape;5617;p76"/>
            <p:cNvSpPr/>
            <p:nvPr/>
          </p:nvSpPr>
          <p:spPr>
            <a:xfrm>
              <a:off x="4624025" y="4294625"/>
              <a:ext cx="25" cy="25"/>
            </a:xfrm>
            <a:custGeom>
              <a:avLst/>
              <a:gdLst/>
              <a:ahLst/>
              <a:cxnLst/>
              <a:rect l="l" t="t" r="r" b="b"/>
              <a:pathLst>
                <a:path w="1" h="1" extrusionOk="0">
                  <a:moveTo>
                    <a:pt x="0" y="1"/>
                  </a:moveTo>
                  <a:lnTo>
                    <a:pt x="0" y="1"/>
                  </a:lnTo>
                  <a:lnTo>
                    <a:pt x="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8" name="Google Shape;5618;p76"/>
            <p:cNvSpPr/>
            <p:nvPr/>
          </p:nvSpPr>
          <p:spPr>
            <a:xfrm>
              <a:off x="4395900" y="4295825"/>
              <a:ext cx="85275" cy="68475"/>
            </a:xfrm>
            <a:custGeom>
              <a:avLst/>
              <a:gdLst/>
              <a:ahLst/>
              <a:cxnLst/>
              <a:rect l="l" t="t" r="r" b="b"/>
              <a:pathLst>
                <a:path w="3411" h="2739" extrusionOk="0">
                  <a:moveTo>
                    <a:pt x="1441" y="1"/>
                  </a:moveTo>
                  <a:lnTo>
                    <a:pt x="961" y="49"/>
                  </a:lnTo>
                  <a:lnTo>
                    <a:pt x="769" y="145"/>
                  </a:lnTo>
                  <a:lnTo>
                    <a:pt x="577" y="241"/>
                  </a:lnTo>
                  <a:lnTo>
                    <a:pt x="433" y="337"/>
                  </a:lnTo>
                  <a:lnTo>
                    <a:pt x="288" y="481"/>
                  </a:lnTo>
                  <a:lnTo>
                    <a:pt x="144" y="625"/>
                  </a:lnTo>
                  <a:lnTo>
                    <a:pt x="96" y="817"/>
                  </a:lnTo>
                  <a:lnTo>
                    <a:pt x="0" y="1057"/>
                  </a:lnTo>
                  <a:lnTo>
                    <a:pt x="48" y="1345"/>
                  </a:lnTo>
                  <a:lnTo>
                    <a:pt x="96" y="1586"/>
                  </a:lnTo>
                  <a:lnTo>
                    <a:pt x="240" y="1874"/>
                  </a:lnTo>
                  <a:lnTo>
                    <a:pt x="433" y="2114"/>
                  </a:lnTo>
                  <a:lnTo>
                    <a:pt x="673" y="2306"/>
                  </a:lnTo>
                  <a:lnTo>
                    <a:pt x="961" y="2498"/>
                  </a:lnTo>
                  <a:lnTo>
                    <a:pt x="1297" y="2642"/>
                  </a:lnTo>
                  <a:lnTo>
                    <a:pt x="1633" y="2738"/>
                  </a:lnTo>
                  <a:lnTo>
                    <a:pt x="2017" y="2738"/>
                  </a:lnTo>
                  <a:lnTo>
                    <a:pt x="2450" y="2690"/>
                  </a:lnTo>
                  <a:lnTo>
                    <a:pt x="2642" y="2642"/>
                  </a:lnTo>
                  <a:lnTo>
                    <a:pt x="2834" y="2546"/>
                  </a:lnTo>
                  <a:lnTo>
                    <a:pt x="3026" y="2450"/>
                  </a:lnTo>
                  <a:lnTo>
                    <a:pt x="3170" y="2306"/>
                  </a:lnTo>
                  <a:lnTo>
                    <a:pt x="3266" y="2114"/>
                  </a:lnTo>
                  <a:lnTo>
                    <a:pt x="3362" y="1970"/>
                  </a:lnTo>
                  <a:lnTo>
                    <a:pt x="3410" y="1682"/>
                  </a:lnTo>
                  <a:lnTo>
                    <a:pt x="3410" y="1441"/>
                  </a:lnTo>
                  <a:lnTo>
                    <a:pt x="3314" y="1153"/>
                  </a:lnTo>
                  <a:lnTo>
                    <a:pt x="3170" y="913"/>
                  </a:lnTo>
                  <a:lnTo>
                    <a:pt x="2978" y="673"/>
                  </a:lnTo>
                  <a:lnTo>
                    <a:pt x="2738" y="481"/>
                  </a:lnTo>
                  <a:lnTo>
                    <a:pt x="2498" y="289"/>
                  </a:lnTo>
                  <a:lnTo>
                    <a:pt x="2161" y="145"/>
                  </a:lnTo>
                  <a:lnTo>
                    <a:pt x="1777" y="49"/>
                  </a:lnTo>
                  <a:lnTo>
                    <a:pt x="1441"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9" name="Google Shape;5619;p76"/>
            <p:cNvSpPr/>
            <p:nvPr/>
          </p:nvSpPr>
          <p:spPr>
            <a:xfrm>
              <a:off x="4395900" y="4295825"/>
              <a:ext cx="85275" cy="68475"/>
            </a:xfrm>
            <a:custGeom>
              <a:avLst/>
              <a:gdLst/>
              <a:ahLst/>
              <a:cxnLst/>
              <a:rect l="l" t="t" r="r" b="b"/>
              <a:pathLst>
                <a:path w="3411" h="2739" fill="none" extrusionOk="0">
                  <a:moveTo>
                    <a:pt x="1441" y="1"/>
                  </a:moveTo>
                  <a:lnTo>
                    <a:pt x="1441" y="1"/>
                  </a:lnTo>
                  <a:lnTo>
                    <a:pt x="961" y="49"/>
                  </a:lnTo>
                  <a:lnTo>
                    <a:pt x="769" y="145"/>
                  </a:lnTo>
                  <a:lnTo>
                    <a:pt x="577" y="241"/>
                  </a:lnTo>
                  <a:lnTo>
                    <a:pt x="433" y="337"/>
                  </a:lnTo>
                  <a:lnTo>
                    <a:pt x="288" y="481"/>
                  </a:lnTo>
                  <a:lnTo>
                    <a:pt x="144" y="625"/>
                  </a:lnTo>
                  <a:lnTo>
                    <a:pt x="96" y="817"/>
                  </a:lnTo>
                  <a:lnTo>
                    <a:pt x="96" y="817"/>
                  </a:lnTo>
                  <a:lnTo>
                    <a:pt x="0" y="1057"/>
                  </a:lnTo>
                  <a:lnTo>
                    <a:pt x="48" y="1345"/>
                  </a:lnTo>
                  <a:lnTo>
                    <a:pt x="96" y="1586"/>
                  </a:lnTo>
                  <a:lnTo>
                    <a:pt x="240" y="1874"/>
                  </a:lnTo>
                  <a:lnTo>
                    <a:pt x="433" y="2114"/>
                  </a:lnTo>
                  <a:lnTo>
                    <a:pt x="673" y="2306"/>
                  </a:lnTo>
                  <a:lnTo>
                    <a:pt x="961" y="2498"/>
                  </a:lnTo>
                  <a:lnTo>
                    <a:pt x="1297" y="2642"/>
                  </a:lnTo>
                  <a:lnTo>
                    <a:pt x="1297" y="2642"/>
                  </a:lnTo>
                  <a:lnTo>
                    <a:pt x="1633" y="2738"/>
                  </a:lnTo>
                  <a:lnTo>
                    <a:pt x="2017" y="2738"/>
                  </a:lnTo>
                  <a:lnTo>
                    <a:pt x="2017" y="2738"/>
                  </a:lnTo>
                  <a:lnTo>
                    <a:pt x="2450" y="2690"/>
                  </a:lnTo>
                  <a:lnTo>
                    <a:pt x="2642" y="2642"/>
                  </a:lnTo>
                  <a:lnTo>
                    <a:pt x="2834" y="2546"/>
                  </a:lnTo>
                  <a:lnTo>
                    <a:pt x="3026" y="2450"/>
                  </a:lnTo>
                  <a:lnTo>
                    <a:pt x="3170" y="2306"/>
                  </a:lnTo>
                  <a:lnTo>
                    <a:pt x="3266" y="2114"/>
                  </a:lnTo>
                  <a:lnTo>
                    <a:pt x="3362" y="1970"/>
                  </a:lnTo>
                  <a:lnTo>
                    <a:pt x="3362" y="1970"/>
                  </a:lnTo>
                  <a:lnTo>
                    <a:pt x="3410" y="1682"/>
                  </a:lnTo>
                  <a:lnTo>
                    <a:pt x="3410" y="1441"/>
                  </a:lnTo>
                  <a:lnTo>
                    <a:pt x="3314" y="1153"/>
                  </a:lnTo>
                  <a:lnTo>
                    <a:pt x="3170" y="913"/>
                  </a:lnTo>
                  <a:lnTo>
                    <a:pt x="2978" y="673"/>
                  </a:lnTo>
                  <a:lnTo>
                    <a:pt x="2738" y="481"/>
                  </a:lnTo>
                  <a:lnTo>
                    <a:pt x="2498" y="289"/>
                  </a:lnTo>
                  <a:lnTo>
                    <a:pt x="2161" y="145"/>
                  </a:lnTo>
                  <a:lnTo>
                    <a:pt x="2161" y="145"/>
                  </a:lnTo>
                  <a:lnTo>
                    <a:pt x="1777" y="49"/>
                  </a:lnTo>
                  <a:lnTo>
                    <a:pt x="144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0" name="Google Shape;5620;p76"/>
            <p:cNvSpPr/>
            <p:nvPr/>
          </p:nvSpPr>
          <p:spPr>
            <a:xfrm>
              <a:off x="4208600" y="4084525"/>
              <a:ext cx="80475" cy="39650"/>
            </a:xfrm>
            <a:custGeom>
              <a:avLst/>
              <a:gdLst/>
              <a:ahLst/>
              <a:cxnLst/>
              <a:rect l="l" t="t" r="r" b="b"/>
              <a:pathLst>
                <a:path w="3219" h="1586" extrusionOk="0">
                  <a:moveTo>
                    <a:pt x="1441" y="0"/>
                  </a:moveTo>
                  <a:lnTo>
                    <a:pt x="1057" y="48"/>
                  </a:lnTo>
                  <a:lnTo>
                    <a:pt x="673" y="192"/>
                  </a:lnTo>
                  <a:lnTo>
                    <a:pt x="481" y="288"/>
                  </a:lnTo>
                  <a:lnTo>
                    <a:pt x="289" y="432"/>
                  </a:lnTo>
                  <a:lnTo>
                    <a:pt x="0" y="769"/>
                  </a:lnTo>
                  <a:lnTo>
                    <a:pt x="0" y="865"/>
                  </a:lnTo>
                  <a:lnTo>
                    <a:pt x="48" y="913"/>
                  </a:lnTo>
                  <a:lnTo>
                    <a:pt x="96" y="913"/>
                  </a:lnTo>
                  <a:lnTo>
                    <a:pt x="192" y="865"/>
                  </a:lnTo>
                  <a:lnTo>
                    <a:pt x="337" y="721"/>
                  </a:lnTo>
                  <a:lnTo>
                    <a:pt x="481" y="577"/>
                  </a:lnTo>
                  <a:lnTo>
                    <a:pt x="673" y="432"/>
                  </a:lnTo>
                  <a:lnTo>
                    <a:pt x="865" y="384"/>
                  </a:lnTo>
                  <a:lnTo>
                    <a:pt x="1297" y="240"/>
                  </a:lnTo>
                  <a:lnTo>
                    <a:pt x="1537" y="240"/>
                  </a:lnTo>
                  <a:lnTo>
                    <a:pt x="1729" y="288"/>
                  </a:lnTo>
                  <a:lnTo>
                    <a:pt x="2162" y="384"/>
                  </a:lnTo>
                  <a:lnTo>
                    <a:pt x="2354" y="480"/>
                  </a:lnTo>
                  <a:lnTo>
                    <a:pt x="2546" y="625"/>
                  </a:lnTo>
                  <a:lnTo>
                    <a:pt x="2690" y="817"/>
                  </a:lnTo>
                  <a:lnTo>
                    <a:pt x="2834" y="1009"/>
                  </a:lnTo>
                  <a:lnTo>
                    <a:pt x="2930" y="1249"/>
                  </a:lnTo>
                  <a:lnTo>
                    <a:pt x="2978" y="1489"/>
                  </a:lnTo>
                  <a:lnTo>
                    <a:pt x="3026" y="1537"/>
                  </a:lnTo>
                  <a:lnTo>
                    <a:pt x="3122" y="1585"/>
                  </a:lnTo>
                  <a:lnTo>
                    <a:pt x="3170" y="1537"/>
                  </a:lnTo>
                  <a:lnTo>
                    <a:pt x="3218" y="1441"/>
                  </a:lnTo>
                  <a:lnTo>
                    <a:pt x="3074" y="1009"/>
                  </a:lnTo>
                  <a:lnTo>
                    <a:pt x="2882" y="673"/>
                  </a:lnTo>
                  <a:lnTo>
                    <a:pt x="2594" y="384"/>
                  </a:lnTo>
                  <a:lnTo>
                    <a:pt x="2210" y="144"/>
                  </a:lnTo>
                  <a:lnTo>
                    <a:pt x="2017"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1" name="Google Shape;5621;p76"/>
            <p:cNvSpPr/>
            <p:nvPr/>
          </p:nvSpPr>
          <p:spPr>
            <a:xfrm>
              <a:off x="4409100" y="4130150"/>
              <a:ext cx="78075" cy="42050"/>
            </a:xfrm>
            <a:custGeom>
              <a:avLst/>
              <a:gdLst/>
              <a:ahLst/>
              <a:cxnLst/>
              <a:rect l="l" t="t" r="r" b="b"/>
              <a:pathLst>
                <a:path w="3123" h="1682" extrusionOk="0">
                  <a:moveTo>
                    <a:pt x="913" y="0"/>
                  </a:moveTo>
                  <a:lnTo>
                    <a:pt x="673" y="96"/>
                  </a:lnTo>
                  <a:lnTo>
                    <a:pt x="433" y="144"/>
                  </a:lnTo>
                  <a:lnTo>
                    <a:pt x="241" y="288"/>
                  </a:lnTo>
                  <a:lnTo>
                    <a:pt x="49" y="432"/>
                  </a:lnTo>
                  <a:lnTo>
                    <a:pt x="1" y="528"/>
                  </a:lnTo>
                  <a:lnTo>
                    <a:pt x="49" y="625"/>
                  </a:lnTo>
                  <a:lnTo>
                    <a:pt x="193" y="625"/>
                  </a:lnTo>
                  <a:lnTo>
                    <a:pt x="385" y="480"/>
                  </a:lnTo>
                  <a:lnTo>
                    <a:pt x="577" y="336"/>
                  </a:lnTo>
                  <a:lnTo>
                    <a:pt x="769" y="240"/>
                  </a:lnTo>
                  <a:lnTo>
                    <a:pt x="1441" y="240"/>
                  </a:lnTo>
                  <a:lnTo>
                    <a:pt x="1826" y="384"/>
                  </a:lnTo>
                  <a:lnTo>
                    <a:pt x="2210" y="577"/>
                  </a:lnTo>
                  <a:lnTo>
                    <a:pt x="2498" y="865"/>
                  </a:lnTo>
                  <a:lnTo>
                    <a:pt x="2786" y="1201"/>
                  </a:lnTo>
                  <a:lnTo>
                    <a:pt x="2882" y="1393"/>
                  </a:lnTo>
                  <a:lnTo>
                    <a:pt x="2930" y="1585"/>
                  </a:lnTo>
                  <a:lnTo>
                    <a:pt x="2978" y="1681"/>
                  </a:lnTo>
                  <a:lnTo>
                    <a:pt x="3026" y="1681"/>
                  </a:lnTo>
                  <a:lnTo>
                    <a:pt x="3074" y="1633"/>
                  </a:lnTo>
                  <a:lnTo>
                    <a:pt x="3122" y="1537"/>
                  </a:lnTo>
                  <a:lnTo>
                    <a:pt x="3026" y="1297"/>
                  </a:lnTo>
                  <a:lnTo>
                    <a:pt x="2978" y="1105"/>
                  </a:lnTo>
                  <a:lnTo>
                    <a:pt x="2834" y="865"/>
                  </a:lnTo>
                  <a:lnTo>
                    <a:pt x="2690" y="673"/>
                  </a:lnTo>
                  <a:lnTo>
                    <a:pt x="2306" y="384"/>
                  </a:lnTo>
                  <a:lnTo>
                    <a:pt x="1922" y="144"/>
                  </a:lnTo>
                  <a:lnTo>
                    <a:pt x="1681" y="48"/>
                  </a:lnTo>
                  <a:lnTo>
                    <a:pt x="1441"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2" name="Google Shape;5622;p76"/>
            <p:cNvSpPr/>
            <p:nvPr/>
          </p:nvSpPr>
          <p:spPr>
            <a:xfrm>
              <a:off x="4134150" y="4206975"/>
              <a:ext cx="84075" cy="68475"/>
            </a:xfrm>
            <a:custGeom>
              <a:avLst/>
              <a:gdLst/>
              <a:ahLst/>
              <a:cxnLst/>
              <a:rect l="l" t="t" r="r" b="b"/>
              <a:pathLst>
                <a:path w="3363" h="2739" extrusionOk="0">
                  <a:moveTo>
                    <a:pt x="1394" y="1"/>
                  </a:moveTo>
                  <a:lnTo>
                    <a:pt x="913" y="49"/>
                  </a:lnTo>
                  <a:lnTo>
                    <a:pt x="721" y="97"/>
                  </a:lnTo>
                  <a:lnTo>
                    <a:pt x="529" y="193"/>
                  </a:lnTo>
                  <a:lnTo>
                    <a:pt x="385" y="289"/>
                  </a:lnTo>
                  <a:lnTo>
                    <a:pt x="241" y="433"/>
                  </a:lnTo>
                  <a:lnTo>
                    <a:pt x="97" y="577"/>
                  </a:lnTo>
                  <a:lnTo>
                    <a:pt x="49" y="769"/>
                  </a:lnTo>
                  <a:lnTo>
                    <a:pt x="1" y="1057"/>
                  </a:lnTo>
                  <a:lnTo>
                    <a:pt x="1" y="1297"/>
                  </a:lnTo>
                  <a:lnTo>
                    <a:pt x="49" y="1586"/>
                  </a:lnTo>
                  <a:lnTo>
                    <a:pt x="193" y="1826"/>
                  </a:lnTo>
                  <a:lnTo>
                    <a:pt x="385" y="2066"/>
                  </a:lnTo>
                  <a:lnTo>
                    <a:pt x="625" y="2258"/>
                  </a:lnTo>
                  <a:lnTo>
                    <a:pt x="913" y="2450"/>
                  </a:lnTo>
                  <a:lnTo>
                    <a:pt x="1249" y="2594"/>
                  </a:lnTo>
                  <a:lnTo>
                    <a:pt x="1586" y="2690"/>
                  </a:lnTo>
                  <a:lnTo>
                    <a:pt x="1970" y="2738"/>
                  </a:lnTo>
                  <a:lnTo>
                    <a:pt x="2402" y="2690"/>
                  </a:lnTo>
                  <a:lnTo>
                    <a:pt x="2594" y="2594"/>
                  </a:lnTo>
                  <a:lnTo>
                    <a:pt x="2786" y="2498"/>
                  </a:lnTo>
                  <a:lnTo>
                    <a:pt x="2978" y="2402"/>
                  </a:lnTo>
                  <a:lnTo>
                    <a:pt x="3122" y="2258"/>
                  </a:lnTo>
                  <a:lnTo>
                    <a:pt x="3219" y="2114"/>
                  </a:lnTo>
                  <a:lnTo>
                    <a:pt x="3315" y="1922"/>
                  </a:lnTo>
                  <a:lnTo>
                    <a:pt x="3363" y="1682"/>
                  </a:lnTo>
                  <a:lnTo>
                    <a:pt x="3363" y="1394"/>
                  </a:lnTo>
                  <a:lnTo>
                    <a:pt x="3267" y="1153"/>
                  </a:lnTo>
                  <a:lnTo>
                    <a:pt x="3122" y="865"/>
                  </a:lnTo>
                  <a:lnTo>
                    <a:pt x="2930" y="625"/>
                  </a:lnTo>
                  <a:lnTo>
                    <a:pt x="2690" y="433"/>
                  </a:lnTo>
                  <a:lnTo>
                    <a:pt x="2450" y="241"/>
                  </a:lnTo>
                  <a:lnTo>
                    <a:pt x="2114" y="97"/>
                  </a:lnTo>
                  <a:lnTo>
                    <a:pt x="1730"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3" name="Google Shape;5623;p76"/>
            <p:cNvSpPr/>
            <p:nvPr/>
          </p:nvSpPr>
          <p:spPr>
            <a:xfrm>
              <a:off x="4134150" y="4206975"/>
              <a:ext cx="84075" cy="68475"/>
            </a:xfrm>
            <a:custGeom>
              <a:avLst/>
              <a:gdLst/>
              <a:ahLst/>
              <a:cxnLst/>
              <a:rect l="l" t="t" r="r" b="b"/>
              <a:pathLst>
                <a:path w="3363" h="2739" fill="none" extrusionOk="0">
                  <a:moveTo>
                    <a:pt x="1394" y="1"/>
                  </a:moveTo>
                  <a:lnTo>
                    <a:pt x="1394" y="1"/>
                  </a:lnTo>
                  <a:lnTo>
                    <a:pt x="913" y="49"/>
                  </a:lnTo>
                  <a:lnTo>
                    <a:pt x="721" y="97"/>
                  </a:lnTo>
                  <a:lnTo>
                    <a:pt x="529" y="193"/>
                  </a:lnTo>
                  <a:lnTo>
                    <a:pt x="385" y="289"/>
                  </a:lnTo>
                  <a:lnTo>
                    <a:pt x="241" y="433"/>
                  </a:lnTo>
                  <a:lnTo>
                    <a:pt x="97" y="577"/>
                  </a:lnTo>
                  <a:lnTo>
                    <a:pt x="49" y="769"/>
                  </a:lnTo>
                  <a:lnTo>
                    <a:pt x="49" y="769"/>
                  </a:lnTo>
                  <a:lnTo>
                    <a:pt x="1" y="1057"/>
                  </a:lnTo>
                  <a:lnTo>
                    <a:pt x="1" y="1297"/>
                  </a:lnTo>
                  <a:lnTo>
                    <a:pt x="49" y="1586"/>
                  </a:lnTo>
                  <a:lnTo>
                    <a:pt x="193" y="1826"/>
                  </a:lnTo>
                  <a:lnTo>
                    <a:pt x="385" y="2066"/>
                  </a:lnTo>
                  <a:lnTo>
                    <a:pt x="625" y="2258"/>
                  </a:lnTo>
                  <a:lnTo>
                    <a:pt x="913" y="2450"/>
                  </a:lnTo>
                  <a:lnTo>
                    <a:pt x="1249" y="2594"/>
                  </a:lnTo>
                  <a:lnTo>
                    <a:pt x="1249" y="2594"/>
                  </a:lnTo>
                  <a:lnTo>
                    <a:pt x="1586" y="2690"/>
                  </a:lnTo>
                  <a:lnTo>
                    <a:pt x="1970" y="2738"/>
                  </a:lnTo>
                  <a:lnTo>
                    <a:pt x="1970" y="2738"/>
                  </a:lnTo>
                  <a:lnTo>
                    <a:pt x="2402" y="2690"/>
                  </a:lnTo>
                  <a:lnTo>
                    <a:pt x="2594" y="2594"/>
                  </a:lnTo>
                  <a:lnTo>
                    <a:pt x="2786" y="2498"/>
                  </a:lnTo>
                  <a:lnTo>
                    <a:pt x="2978" y="2402"/>
                  </a:lnTo>
                  <a:lnTo>
                    <a:pt x="3122" y="2258"/>
                  </a:lnTo>
                  <a:lnTo>
                    <a:pt x="3219" y="2114"/>
                  </a:lnTo>
                  <a:lnTo>
                    <a:pt x="3315" y="1922"/>
                  </a:lnTo>
                  <a:lnTo>
                    <a:pt x="3315" y="1922"/>
                  </a:lnTo>
                  <a:lnTo>
                    <a:pt x="3363" y="1682"/>
                  </a:lnTo>
                  <a:lnTo>
                    <a:pt x="3363" y="1394"/>
                  </a:lnTo>
                  <a:lnTo>
                    <a:pt x="3267" y="1153"/>
                  </a:lnTo>
                  <a:lnTo>
                    <a:pt x="3122" y="865"/>
                  </a:lnTo>
                  <a:lnTo>
                    <a:pt x="2930" y="625"/>
                  </a:lnTo>
                  <a:lnTo>
                    <a:pt x="2690" y="433"/>
                  </a:lnTo>
                  <a:lnTo>
                    <a:pt x="2450" y="241"/>
                  </a:lnTo>
                  <a:lnTo>
                    <a:pt x="2114" y="97"/>
                  </a:lnTo>
                  <a:lnTo>
                    <a:pt x="2114" y="97"/>
                  </a:lnTo>
                  <a:lnTo>
                    <a:pt x="1730" y="1"/>
                  </a:lnTo>
                  <a:lnTo>
                    <a:pt x="139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4" name="Google Shape;5624;p76"/>
            <p:cNvSpPr/>
            <p:nvPr/>
          </p:nvSpPr>
          <p:spPr>
            <a:xfrm>
              <a:off x="4307050" y="4212975"/>
              <a:ext cx="24025" cy="21650"/>
            </a:xfrm>
            <a:custGeom>
              <a:avLst/>
              <a:gdLst/>
              <a:ahLst/>
              <a:cxnLst/>
              <a:rect l="l" t="t" r="r" b="b"/>
              <a:pathLst>
                <a:path w="961" h="866" extrusionOk="0">
                  <a:moveTo>
                    <a:pt x="145" y="1"/>
                  </a:moveTo>
                  <a:lnTo>
                    <a:pt x="145" y="49"/>
                  </a:lnTo>
                  <a:lnTo>
                    <a:pt x="48" y="385"/>
                  </a:lnTo>
                  <a:lnTo>
                    <a:pt x="0" y="577"/>
                  </a:lnTo>
                  <a:lnTo>
                    <a:pt x="0" y="721"/>
                  </a:lnTo>
                  <a:lnTo>
                    <a:pt x="0" y="817"/>
                  </a:lnTo>
                  <a:lnTo>
                    <a:pt x="96" y="865"/>
                  </a:lnTo>
                  <a:lnTo>
                    <a:pt x="145" y="817"/>
                  </a:lnTo>
                  <a:lnTo>
                    <a:pt x="193" y="721"/>
                  </a:lnTo>
                  <a:lnTo>
                    <a:pt x="193" y="625"/>
                  </a:lnTo>
                  <a:lnTo>
                    <a:pt x="193" y="433"/>
                  </a:lnTo>
                  <a:lnTo>
                    <a:pt x="241" y="241"/>
                  </a:lnTo>
                  <a:lnTo>
                    <a:pt x="337" y="385"/>
                  </a:lnTo>
                  <a:lnTo>
                    <a:pt x="481" y="673"/>
                  </a:lnTo>
                  <a:lnTo>
                    <a:pt x="577" y="721"/>
                  </a:lnTo>
                  <a:lnTo>
                    <a:pt x="625" y="673"/>
                  </a:lnTo>
                  <a:lnTo>
                    <a:pt x="913" y="241"/>
                  </a:lnTo>
                  <a:lnTo>
                    <a:pt x="961" y="193"/>
                  </a:lnTo>
                  <a:lnTo>
                    <a:pt x="913" y="97"/>
                  </a:lnTo>
                  <a:lnTo>
                    <a:pt x="817" y="97"/>
                  </a:lnTo>
                  <a:lnTo>
                    <a:pt x="769" y="145"/>
                  </a:lnTo>
                  <a:lnTo>
                    <a:pt x="563" y="454"/>
                  </a:lnTo>
                  <a:lnTo>
                    <a:pt x="481" y="289"/>
                  </a:lnTo>
                  <a:lnTo>
                    <a:pt x="385" y="145"/>
                  </a:lnTo>
                  <a:lnTo>
                    <a:pt x="289" y="49"/>
                  </a:lnTo>
                  <a:lnTo>
                    <a:pt x="24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217479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grpSp>
        <p:nvGrpSpPr>
          <p:cNvPr id="2770" name="Google Shape;2770;p42"/>
          <p:cNvGrpSpPr/>
          <p:nvPr/>
        </p:nvGrpSpPr>
        <p:grpSpPr>
          <a:xfrm rot="3427705">
            <a:off x="10608654" y="340606"/>
            <a:ext cx="454377" cy="45443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37" name="Google Shape;2737;p42"/>
          <p:cNvSpPr txBox="1">
            <a:spLocks noGrp="1"/>
          </p:cNvSpPr>
          <p:nvPr>
            <p:ph type="title"/>
          </p:nvPr>
        </p:nvSpPr>
        <p:spPr>
          <a:xfrm>
            <a:off x="853849" y="1560282"/>
            <a:ext cx="10272000" cy="763600"/>
          </a:xfrm>
          <a:prstGeom prst="rect">
            <a:avLst/>
          </a:prstGeom>
        </p:spPr>
        <p:txBody>
          <a:bodyPr spcFirstLastPara="1" wrap="square" lIns="121900" tIns="121900" rIns="121900" bIns="121900" anchor="t" anchorCtr="0">
            <a:noAutofit/>
          </a:bodyPr>
          <a:lstStyle/>
          <a:p>
            <a:r>
              <a:rPr lang="vi-VN" sz="3200" dirty="0">
                <a:latin typeface="Cambria" panose="02040503050406030204" pitchFamily="18" charset="0"/>
                <a:ea typeface="Cambria" panose="02040503050406030204" pitchFamily="18" charset="0"/>
              </a:rPr>
              <a:t>Dùng tay bịt mũi, nín thở và đếm từ 1 đến 5 rồi cho biết:</a:t>
            </a:r>
            <a:endParaRPr sz="3200" dirty="0">
              <a:latin typeface="Cambria" panose="02040503050406030204" pitchFamily="18" charset="0"/>
              <a:ea typeface="Cambria" panose="02040503050406030204" pitchFamily="18" charset="0"/>
            </a:endParaRPr>
          </a:p>
        </p:txBody>
      </p:sp>
      <p:sp>
        <p:nvSpPr>
          <p:cNvPr id="2739" name="Google Shape;2739;p42"/>
          <p:cNvSpPr/>
          <p:nvPr/>
        </p:nvSpPr>
        <p:spPr>
          <a:xfrm>
            <a:off x="11096854" y="12277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42"/>
          <p:cNvSpPr/>
          <p:nvPr/>
        </p:nvSpPr>
        <p:spPr>
          <a:xfrm>
            <a:off x="466834" y="11359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41" name="Google Shape;2741;p42"/>
          <p:cNvGrpSpPr/>
          <p:nvPr/>
        </p:nvGrpSpPr>
        <p:grpSpPr>
          <a:xfrm>
            <a:off x="463799" y="4823467"/>
            <a:ext cx="634372" cy="6344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6" name="Picture 2" descr="https://img.loigiaihay.com/picture/article/2021/1023/giai-hoat-dong-mo-dau-trang-86-bai-23-sgk-tu-nhien-va-xa-hoi-lop-2-ket-noi-tri-thuc-voi-cuoc-song_1_1634962767.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35235" y="2613056"/>
            <a:ext cx="3217596" cy="33554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4" name="Google Shape;2737;p42"/>
          <p:cNvSpPr txBox="1">
            <a:spLocks/>
          </p:cNvSpPr>
          <p:nvPr/>
        </p:nvSpPr>
        <p:spPr>
          <a:xfrm>
            <a:off x="5052831" y="2231256"/>
            <a:ext cx="5346425"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UTM Futura Extra" panose="02040603050506020204" pitchFamily="18"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9pPr>
          </a:lstStyle>
          <a:p>
            <a:r>
              <a:rPr lang="vi-VN" sz="3200" b="1" kern="0" dirty="0">
                <a:latin typeface="Cambria" panose="02040503050406030204" pitchFamily="18" charset="0"/>
                <a:ea typeface="Cambria" panose="02040503050406030204" pitchFamily="18" charset="0"/>
              </a:rPr>
              <a:t>- Em có cảm giác thế nào?</a:t>
            </a:r>
          </a:p>
        </p:txBody>
      </p:sp>
      <p:sp>
        <p:nvSpPr>
          <p:cNvPr id="65" name="Google Shape;2737;p42"/>
          <p:cNvSpPr txBox="1">
            <a:spLocks/>
          </p:cNvSpPr>
          <p:nvPr/>
        </p:nvSpPr>
        <p:spPr>
          <a:xfrm>
            <a:off x="5052830" y="3047129"/>
            <a:ext cx="5346425"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UTM Futura Extra" panose="02040603050506020204" pitchFamily="18"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9pPr>
          </a:lstStyle>
          <a:p>
            <a:r>
              <a:rPr lang="vi-VN" sz="3200" b="1" kern="0" dirty="0">
                <a:latin typeface="Cambria" panose="02040503050406030204" pitchFamily="18" charset="0"/>
                <a:ea typeface="Cambria" panose="02040503050406030204" pitchFamily="18" charset="0"/>
              </a:rPr>
              <a:t>- Em biết cơ quan nào thực hiện hoạt động thở không?</a:t>
            </a:r>
          </a:p>
        </p:txBody>
      </p:sp>
    </p:spTree>
    <p:extLst>
      <p:ext uri="{BB962C8B-B14F-4D97-AF65-F5344CB8AC3E}">
        <p14:creationId xmlns:p14="http://schemas.microsoft.com/office/powerpoint/2010/main" val="173615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37"/>
                                        </p:tgtEl>
                                        <p:attrNameLst>
                                          <p:attrName>style.visibility</p:attrName>
                                        </p:attrNameLst>
                                      </p:cBhvr>
                                      <p:to>
                                        <p:strVal val="visible"/>
                                      </p:to>
                                    </p:set>
                                    <p:animEffect transition="in" filter="fade">
                                      <p:cBhvr>
                                        <p:cTn id="7" dur="500"/>
                                        <p:tgtEl>
                                          <p:spTgt spid="27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7" grpId="0"/>
      <p:bldP spid="64"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3B0415-46A1-43AC-8E3B-F643CB570004}"/>
              </a:ext>
            </a:extLst>
          </p:cNvPr>
          <p:cNvSpPr txBox="1"/>
          <p:nvPr/>
        </p:nvSpPr>
        <p:spPr>
          <a:xfrm>
            <a:off x="1346645" y="2195451"/>
            <a:ext cx="1348429" cy="748988"/>
          </a:xfrm>
          <a:prstGeom prst="rect">
            <a:avLst/>
          </a:prstGeom>
          <a:noFill/>
        </p:spPr>
        <p:txBody>
          <a:bodyPr wrap="square">
            <a:spAutoFit/>
          </a:bodyPr>
          <a:lstStyle/>
          <a:p>
            <a:pPr algn="just"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Mũi</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a:off x="1594859" y="339264"/>
            <a:ext cx="10472012" cy="1200329"/>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1. Quan sát hình dưới đây, chỉ và nói tên các bộ phận chính của cơ quan hô hấp</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2" name="Rounded Rectangle 11"/>
          <p:cNvSpPr/>
          <p:nvPr/>
        </p:nvSpPr>
        <p:spPr>
          <a:xfrm>
            <a:off x="4331368" y="1603607"/>
            <a:ext cx="4008539" cy="4916184"/>
          </a:xfrm>
          <a:prstGeom prst="roundRect">
            <a:avLst/>
          </a:prstGeom>
          <a:blipFill dpi="0" rotWithShape="1">
            <a:blip r:embed="rId2"/>
            <a:srcRect/>
            <a:stretch>
              <a:fillRect l="-22000" t="-1000" r="-19000" b="-13000"/>
            </a:stretch>
          </a:blip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flipV="1">
            <a:off x="2695074" y="2512194"/>
            <a:ext cx="2271562" cy="577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943727" y="3936733"/>
            <a:ext cx="3322319" cy="1249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43B0415-46A1-43AC-8E3B-F643CB570004}"/>
              </a:ext>
            </a:extLst>
          </p:cNvPr>
          <p:cNvSpPr txBox="1"/>
          <p:nvPr/>
        </p:nvSpPr>
        <p:spPr>
          <a:xfrm>
            <a:off x="1346645" y="3358878"/>
            <a:ext cx="1694047" cy="1405641"/>
          </a:xfrm>
          <a:prstGeom prst="rect">
            <a:avLst/>
          </a:prstGeom>
          <a:noFill/>
        </p:spPr>
        <p:txBody>
          <a:bodyPr wrap="square">
            <a:spAutoFit/>
          </a:bodyPr>
          <a:lstStyle/>
          <a:p>
            <a:pPr algn="ctr"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Khí quản</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cxnSp>
        <p:nvCxnSpPr>
          <p:cNvPr id="15" name="Straight Arrow Connector 14"/>
          <p:cNvCxnSpPr/>
          <p:nvPr/>
        </p:nvCxnSpPr>
        <p:spPr>
          <a:xfrm flipH="1">
            <a:off x="6654772" y="4459860"/>
            <a:ext cx="2975811" cy="2164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43B0415-46A1-43AC-8E3B-F643CB570004}"/>
              </a:ext>
            </a:extLst>
          </p:cNvPr>
          <p:cNvSpPr txBox="1"/>
          <p:nvPr/>
        </p:nvSpPr>
        <p:spPr>
          <a:xfrm>
            <a:off x="9459138" y="3646031"/>
            <a:ext cx="1694047" cy="1405641"/>
          </a:xfrm>
          <a:prstGeom prst="rect">
            <a:avLst/>
          </a:prstGeom>
          <a:noFill/>
        </p:spPr>
        <p:txBody>
          <a:bodyPr wrap="square">
            <a:spAutoFit/>
          </a:bodyPr>
          <a:lstStyle/>
          <a:p>
            <a:pPr algn="ctr"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Phế quản</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cxnSp>
        <p:nvCxnSpPr>
          <p:cNvPr id="18" name="Straight Arrow Connector 17"/>
          <p:cNvCxnSpPr/>
          <p:nvPr/>
        </p:nvCxnSpPr>
        <p:spPr>
          <a:xfrm flipH="1" flipV="1">
            <a:off x="5929162" y="5332396"/>
            <a:ext cx="3648099" cy="6441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43B0415-46A1-43AC-8E3B-F643CB570004}"/>
              </a:ext>
            </a:extLst>
          </p:cNvPr>
          <p:cNvSpPr txBox="1"/>
          <p:nvPr/>
        </p:nvSpPr>
        <p:spPr>
          <a:xfrm>
            <a:off x="9376939" y="5602015"/>
            <a:ext cx="1694047" cy="748988"/>
          </a:xfrm>
          <a:prstGeom prst="rect">
            <a:avLst/>
          </a:prstGeom>
          <a:noFill/>
        </p:spPr>
        <p:txBody>
          <a:bodyPr wrap="square">
            <a:spAutoFit/>
          </a:bodyPr>
          <a:lstStyle/>
          <a:p>
            <a:pPr algn="ctr"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Phổi</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369596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0-#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4"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78364" y="406640"/>
            <a:ext cx="8405790" cy="2308324"/>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2. Em hãy đặt tay lên lồng ngực, thực hiện động tác hít thở sâu bằng mũi, cho biết lồng ngực thay đổi thế nào khi hít vào và thở ra.</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29630" b="43333" l="24740" r="35156">
                        <a14:foregroundMark x1="32500" y1="42315" x2="32500" y2="42315"/>
                        <a14:foregroundMark x1="31823" y1="42500" x2="31823" y2="42500"/>
                      </a14:backgroundRemoval>
                    </a14:imgEffect>
                    <a14:imgEffect>
                      <a14:sharpenSoften amount="50000"/>
                    </a14:imgEffect>
                    <a14:imgEffect>
                      <a14:saturation sat="400000"/>
                    </a14:imgEffect>
                  </a14:imgLayer>
                </a14:imgProps>
              </a:ext>
            </a:extLst>
          </a:blip>
          <a:srcRect l="23473" t="29753" r="63472" b="56667"/>
          <a:stretch/>
        </p:blipFill>
        <p:spPr>
          <a:xfrm>
            <a:off x="0" y="2527210"/>
            <a:ext cx="6330483" cy="3704006"/>
          </a:xfrm>
          <a:prstGeom prst="rect">
            <a:avLst/>
          </a:prstGeom>
        </p:spPr>
      </p:pic>
      <p:sp>
        <p:nvSpPr>
          <p:cNvPr id="12" name="Chevron 11"/>
          <p:cNvSpPr/>
          <p:nvPr/>
        </p:nvSpPr>
        <p:spPr>
          <a:xfrm>
            <a:off x="6000232" y="3256950"/>
            <a:ext cx="2522953" cy="471488"/>
          </a:xfrm>
          <a:prstGeom prst="chevron">
            <a:avLst/>
          </a:prstGeom>
          <a:solidFill>
            <a:schemeClr val="accent3">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tx1"/>
                </a:solidFill>
                <a:latin typeface="Arial" panose="020B0604020202020204" pitchFamily="34" charset="0"/>
                <a:cs typeface="Arial" panose="020B0604020202020204" pitchFamily="34" charset="0"/>
              </a:rPr>
              <a:t>Hít vào</a:t>
            </a:r>
            <a:endParaRPr lang="en-US" sz="3600" dirty="0">
              <a:solidFill>
                <a:schemeClr val="tx1"/>
              </a:solidFill>
              <a:latin typeface="Arial" panose="020B0604020202020204" pitchFamily="34" charset="0"/>
              <a:cs typeface="Arial" panose="020B0604020202020204" pitchFamily="34" charset="0"/>
            </a:endParaRPr>
          </a:p>
        </p:txBody>
      </p:sp>
      <p:grpSp>
        <p:nvGrpSpPr>
          <p:cNvPr id="13" name="Group 12"/>
          <p:cNvGrpSpPr/>
          <p:nvPr/>
        </p:nvGrpSpPr>
        <p:grpSpPr>
          <a:xfrm>
            <a:off x="6118595" y="5143542"/>
            <a:ext cx="2635698" cy="782468"/>
            <a:chOff x="2278856" y="1941003"/>
            <a:chExt cx="1985154" cy="646331"/>
          </a:xfrm>
        </p:grpSpPr>
        <p:sp>
          <p:nvSpPr>
            <p:cNvPr id="14" name="Chevron 13"/>
            <p:cNvSpPr/>
            <p:nvPr/>
          </p:nvSpPr>
          <p:spPr>
            <a:xfrm>
              <a:off x="2278856" y="1955913"/>
              <a:ext cx="1885950" cy="471488"/>
            </a:xfrm>
            <a:prstGeom prst="chevron">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endParaRPr>
            </a:p>
          </p:txBody>
        </p:sp>
        <p:sp>
          <p:nvSpPr>
            <p:cNvPr id="15" name="TextBox 14"/>
            <p:cNvSpPr txBox="1"/>
            <p:nvPr/>
          </p:nvSpPr>
          <p:spPr>
            <a:xfrm>
              <a:off x="2749536" y="1941003"/>
              <a:ext cx="1514474" cy="64633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vi-VN" sz="3600" dirty="0">
                  <a:solidFill>
                    <a:schemeClr val="tx1"/>
                  </a:solidFill>
                  <a:latin typeface="Arial" panose="020B0604020202020204" pitchFamily="34" charset="0"/>
                  <a:cs typeface="Arial" panose="020B0604020202020204" pitchFamily="34" charset="0"/>
                </a:rPr>
                <a:t>Thở ra</a:t>
              </a:r>
              <a:endParaRPr lang="en-US" sz="3600" dirty="0">
                <a:solidFill>
                  <a:schemeClr val="tx1"/>
                </a:solidFill>
                <a:latin typeface="Arial" panose="020B0604020202020204" pitchFamily="34" charset="0"/>
                <a:cs typeface="Arial" panose="020B0604020202020204" pitchFamily="34" charset="0"/>
              </a:endParaRPr>
            </a:p>
          </p:txBody>
        </p:sp>
      </p:grpSp>
      <p:sp>
        <p:nvSpPr>
          <p:cNvPr id="16" name="Rounded Rectangle 15"/>
          <p:cNvSpPr/>
          <p:nvPr/>
        </p:nvSpPr>
        <p:spPr>
          <a:xfrm>
            <a:off x="8772147" y="2714964"/>
            <a:ext cx="3147461" cy="172576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Arial" panose="020B0604020202020204" pitchFamily="34" charset="0"/>
                <a:cs typeface="Arial" panose="020B0604020202020204" pitchFamily="34" charset="0"/>
              </a:rPr>
              <a:t>Lồng ngực căng phồng, to ra.</a:t>
            </a:r>
            <a:endParaRPr lang="en-US" sz="3600" b="1" dirty="0">
              <a:solidFill>
                <a:schemeClr val="accent6"/>
              </a:solidFill>
              <a:latin typeface="Arial" panose="020B0604020202020204" pitchFamily="34" charset="0"/>
              <a:cs typeface="Arial" panose="020B0604020202020204" pitchFamily="34" charset="0"/>
            </a:endParaRPr>
          </a:p>
        </p:txBody>
      </p:sp>
      <p:sp>
        <p:nvSpPr>
          <p:cNvPr id="17" name="Rounded Rectangle 16"/>
          <p:cNvSpPr/>
          <p:nvPr/>
        </p:nvSpPr>
        <p:spPr>
          <a:xfrm>
            <a:off x="8772147" y="4561500"/>
            <a:ext cx="3147461" cy="172576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Arial" panose="020B0604020202020204" pitchFamily="34" charset="0"/>
                <a:cs typeface="Arial" panose="020B0604020202020204" pitchFamily="34" charset="0"/>
              </a:rPr>
              <a:t>Lồng ngực xẹp xuống, nhỏ lại.</a:t>
            </a:r>
            <a:endParaRPr lang="en-US" sz="3600" b="1"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46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4" name="Picture 3"/>
          <p:cNvPicPr>
            <a:picLocks noChangeAspect="1"/>
          </p:cNvPicPr>
          <p:nvPr/>
        </p:nvPicPr>
        <p:blipFill rotWithShape="1">
          <a:blip r:embed="rId3"/>
          <a:srcRect l="3582" t="30094" r="58972" b="33593"/>
          <a:stretch/>
        </p:blipFill>
        <p:spPr>
          <a:xfrm>
            <a:off x="1501809" y="1727200"/>
            <a:ext cx="8707967" cy="4673599"/>
          </a:xfrm>
          <a:prstGeom prst="rect">
            <a:avLst/>
          </a:prstGeom>
        </p:spPr>
      </p:pic>
      <p:sp>
        <p:nvSpPr>
          <p:cNvPr id="65" name="TextBox 64"/>
          <p:cNvSpPr txBox="1"/>
          <p:nvPr/>
        </p:nvSpPr>
        <p:spPr>
          <a:xfrm>
            <a:off x="1803986" y="368540"/>
            <a:ext cx="8405790" cy="1200329"/>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3. Quan sát hình dưới, trả lời câu hỏi và yêu cầu sau:</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Tree>
    <p:extLst>
      <p:ext uri="{BB962C8B-B14F-4D97-AF65-F5344CB8AC3E}">
        <p14:creationId xmlns:p14="http://schemas.microsoft.com/office/powerpoint/2010/main" val="30519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395;p66">
            <a:extLst>
              <a:ext uri="{FF2B5EF4-FFF2-40B4-BE49-F238E27FC236}">
                <a16:creationId xmlns:a16="http://schemas.microsoft.com/office/drawing/2014/main" id="{A154191E-968B-421D-A2C6-8F70267641C0}"/>
              </a:ext>
            </a:extLst>
          </p:cNvPr>
          <p:cNvSpPr txBox="1">
            <a:spLocks/>
          </p:cNvSpPr>
          <p:nvPr/>
        </p:nvSpPr>
        <p:spPr>
          <a:xfrm>
            <a:off x="2138932" y="4645516"/>
            <a:ext cx="7350011" cy="15365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defTabSz="1219170">
              <a:buClr>
                <a:srgbClr val="210A06"/>
              </a:buClr>
            </a:pPr>
            <a:r>
              <a:rPr lang="vi-VN" sz="4800" kern="0">
                <a:solidFill>
                  <a:srgbClr val="210A06">
                    <a:lumMod val="50000"/>
                    <a:lumOff val="50000"/>
                  </a:srgbClr>
                </a:solidFill>
                <a:ea typeface="Tahoma" panose="020B0604030504040204" pitchFamily="34" charset="0"/>
                <a:cs typeface="Tahoma" panose="020B0604030504040204" pitchFamily="34" charset="0"/>
              </a:rPr>
              <a:t>Hình nào thể hiện hoạt động hít vào?</a:t>
            </a:r>
            <a:endParaRPr lang="en-US" sz="4800" kern="0" dirty="0">
              <a:solidFill>
                <a:srgbClr val="210A06">
                  <a:lumMod val="50000"/>
                  <a:lumOff val="50000"/>
                </a:srgbClr>
              </a:solidFill>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2"/>
          <a:srcRect l="3582" t="30094" r="79120" b="33593"/>
          <a:stretch/>
        </p:blipFill>
        <p:spPr>
          <a:xfrm>
            <a:off x="2390809" y="0"/>
            <a:ext cx="4022691" cy="4673599"/>
          </a:xfrm>
          <a:prstGeom prst="rect">
            <a:avLst/>
          </a:prstGeom>
        </p:spPr>
      </p:pic>
      <p:pic>
        <p:nvPicPr>
          <p:cNvPr id="13" name="Picture 12"/>
          <p:cNvPicPr>
            <a:picLocks noChangeAspect="1"/>
          </p:cNvPicPr>
          <p:nvPr/>
        </p:nvPicPr>
        <p:blipFill rotWithShape="1">
          <a:blip r:embed="rId2"/>
          <a:srcRect l="20935" t="30094" r="58972" b="33593"/>
          <a:stretch/>
        </p:blipFill>
        <p:spPr>
          <a:xfrm>
            <a:off x="6665377" y="0"/>
            <a:ext cx="4672576" cy="4673599"/>
          </a:xfrm>
          <a:prstGeom prst="rect">
            <a:avLst/>
          </a:prstGeom>
        </p:spPr>
      </p:pic>
    </p:spTree>
    <p:extLst>
      <p:ext uri="{BB962C8B-B14F-4D97-AF65-F5344CB8AC3E}">
        <p14:creationId xmlns:p14="http://schemas.microsoft.com/office/powerpoint/2010/main" val="230055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10000"/>
                                  </p:iterate>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3"/>
                                        </p:tgtEl>
                                        <p:attrNameLst>
                                          <p:attrName>ppt_w</p:attrName>
                                        </p:attrNameLst>
                                      </p:cBhvr>
                                      <p:tavLst>
                                        <p:tav tm="0">
                                          <p:val>
                                            <p:strVal val="ppt_w"/>
                                          </p:val>
                                        </p:tav>
                                        <p:tav tm="100000">
                                          <p:val>
                                            <p:fltVal val="0"/>
                                          </p:val>
                                        </p:tav>
                                      </p:tavLst>
                                    </p:anim>
                                    <p:anim calcmode="lin" valueType="num">
                                      <p:cBhvr>
                                        <p:cTn id="26" dur="500"/>
                                        <p:tgtEl>
                                          <p:spTgt spid="13"/>
                                        </p:tgtEl>
                                        <p:attrNameLst>
                                          <p:attrName>ppt_h</p:attrName>
                                        </p:attrNameLst>
                                      </p:cBhvr>
                                      <p:tavLst>
                                        <p:tav tm="0">
                                          <p:val>
                                            <p:strVal val="ppt_h"/>
                                          </p:val>
                                        </p:tav>
                                        <p:tav tm="100000">
                                          <p:val>
                                            <p:fltVal val="0"/>
                                          </p:val>
                                        </p:tav>
                                      </p:tavLst>
                                    </p:anim>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1"/>
                                        </p:tgtEl>
                                      </p:cBhvr>
                                    </p:animEffect>
                                    <p:animScale>
                                      <p:cBhvr>
                                        <p:cTn id="33"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395;p66">
            <a:extLst>
              <a:ext uri="{FF2B5EF4-FFF2-40B4-BE49-F238E27FC236}">
                <a16:creationId xmlns:a16="http://schemas.microsoft.com/office/drawing/2014/main" id="{A154191E-968B-421D-A2C6-8F70267641C0}"/>
              </a:ext>
            </a:extLst>
          </p:cNvPr>
          <p:cNvSpPr txBox="1">
            <a:spLocks/>
          </p:cNvSpPr>
          <p:nvPr/>
        </p:nvSpPr>
        <p:spPr>
          <a:xfrm>
            <a:off x="2138932" y="4645516"/>
            <a:ext cx="7350011" cy="15365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defTabSz="1219170">
              <a:buClr>
                <a:srgbClr val="210A06"/>
              </a:buClr>
            </a:pPr>
            <a:r>
              <a:rPr lang="vi-VN" sz="4800" kern="0" dirty="0">
                <a:solidFill>
                  <a:srgbClr val="210A06">
                    <a:lumMod val="50000"/>
                    <a:lumOff val="50000"/>
                  </a:srgbClr>
                </a:solidFill>
                <a:ea typeface="Tahoma" panose="020B0604030504040204" pitchFamily="34" charset="0"/>
                <a:cs typeface="Tahoma" panose="020B0604030504040204" pitchFamily="34" charset="0"/>
              </a:rPr>
              <a:t>Hình nào thể hiện hoạt động thở ra?</a:t>
            </a:r>
            <a:endParaRPr lang="en-US" sz="4800" kern="0" dirty="0">
              <a:solidFill>
                <a:srgbClr val="210A06">
                  <a:lumMod val="50000"/>
                  <a:lumOff val="50000"/>
                </a:srgbClr>
              </a:solidFill>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2"/>
          <a:srcRect l="3582" t="30094" r="79120" b="33593"/>
          <a:stretch/>
        </p:blipFill>
        <p:spPr>
          <a:xfrm>
            <a:off x="2390809" y="0"/>
            <a:ext cx="4022691" cy="4673599"/>
          </a:xfrm>
          <a:prstGeom prst="rect">
            <a:avLst/>
          </a:prstGeom>
        </p:spPr>
      </p:pic>
      <p:pic>
        <p:nvPicPr>
          <p:cNvPr id="13" name="Picture 12"/>
          <p:cNvPicPr>
            <a:picLocks noChangeAspect="1"/>
          </p:cNvPicPr>
          <p:nvPr/>
        </p:nvPicPr>
        <p:blipFill rotWithShape="1">
          <a:blip r:embed="rId2"/>
          <a:srcRect l="20935" t="30094" r="58972" b="33593"/>
          <a:stretch/>
        </p:blipFill>
        <p:spPr>
          <a:xfrm>
            <a:off x="6665377" y="0"/>
            <a:ext cx="4672576" cy="4673599"/>
          </a:xfrm>
          <a:prstGeom prst="rect">
            <a:avLst/>
          </a:prstGeom>
        </p:spPr>
      </p:pic>
    </p:spTree>
    <p:extLst>
      <p:ext uri="{BB962C8B-B14F-4D97-AF65-F5344CB8AC3E}">
        <p14:creationId xmlns:p14="http://schemas.microsoft.com/office/powerpoint/2010/main" val="427808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72870" y="387772"/>
            <a:ext cx="8633230" cy="584775"/>
          </a:xfrm>
          <a:prstGeom prst="rect">
            <a:avLst/>
          </a:prstGeom>
          <a:noFill/>
        </p:spPr>
        <p:txBody>
          <a:bodyPr wrap="square" rtlCol="0">
            <a:spAutoFit/>
          </a:bodyPr>
          <a:lstStyle/>
          <a:p>
            <a:pPr algn="just"/>
            <a:r>
              <a:rPr lang="vi-VN" sz="3200" b="1" dirty="0">
                <a:solidFill>
                  <a:srgbClr val="00B050"/>
                </a:solidFill>
                <a:latin typeface="Arial" panose="020B0604020202020204" pitchFamily="34" charset="0"/>
                <a:ea typeface="Barlow Condensed" panose="00000506000000000000" charset="0"/>
                <a:cs typeface="Arial" panose="020B0604020202020204" pitchFamily="34" charset="0"/>
              </a:rPr>
              <a:t>ĐƯỜNG ĐI CỦA KHÔNG KHÍ KHI HÍT VÀO</a:t>
            </a:r>
            <a:endParaRPr lang="en-US" sz="32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2" name="Chevron 11"/>
          <p:cNvSpPr/>
          <p:nvPr/>
        </p:nvSpPr>
        <p:spPr>
          <a:xfrm>
            <a:off x="4629978" y="2501050"/>
            <a:ext cx="2807835" cy="744482"/>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Mũi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nvGrpSpPr>
          <p:cNvPr id="13" name="Group 12"/>
          <p:cNvGrpSpPr/>
          <p:nvPr/>
        </p:nvGrpSpPr>
        <p:grpSpPr>
          <a:xfrm>
            <a:off x="4629977" y="3477373"/>
            <a:ext cx="2807835" cy="761896"/>
            <a:chOff x="2278856" y="1955913"/>
            <a:chExt cx="1885950" cy="471488"/>
          </a:xfrm>
        </p:grpSpPr>
        <p:sp>
          <p:nvSpPr>
            <p:cNvPr id="14" name="Chevron 13"/>
            <p:cNvSpPr/>
            <p:nvPr/>
          </p:nvSpPr>
          <p:spPr>
            <a:xfrm>
              <a:off x="2278856" y="1955913"/>
              <a:ext cx="1885950" cy="471488"/>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5" name="TextBox 14"/>
            <p:cNvSpPr txBox="1"/>
            <p:nvPr/>
          </p:nvSpPr>
          <p:spPr>
            <a:xfrm>
              <a:off x="2614352" y="1991671"/>
              <a:ext cx="1514474" cy="399972"/>
            </a:xfrm>
            <a:prstGeom prst="rect">
              <a:avLst/>
            </a:prstGeom>
            <a:noFill/>
          </p:spPr>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Khí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4592412" y="4436627"/>
            <a:ext cx="2791832" cy="732076"/>
            <a:chOff x="2278856" y="1955913"/>
            <a:chExt cx="1885950" cy="471488"/>
          </a:xfrm>
        </p:grpSpPr>
        <p:sp>
          <p:nvSpPr>
            <p:cNvPr id="17" name="Chevron 16"/>
            <p:cNvSpPr/>
            <p:nvPr/>
          </p:nvSpPr>
          <p:spPr>
            <a:xfrm>
              <a:off x="2278856" y="1955913"/>
              <a:ext cx="1885950" cy="471488"/>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8" name="TextBox 17"/>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Phế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069" y="1736798"/>
            <a:ext cx="2375031" cy="5045522"/>
          </a:xfrm>
          <a:prstGeom prst="rect">
            <a:avLst/>
          </a:prstGeom>
        </p:spPr>
      </p:pic>
      <p:sp>
        <p:nvSpPr>
          <p:cNvPr id="20" name="Rounded Rectangle 19"/>
          <p:cNvSpPr/>
          <p:nvPr/>
        </p:nvSpPr>
        <p:spPr>
          <a:xfrm>
            <a:off x="4954271" y="1376511"/>
            <a:ext cx="2235948" cy="7205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Cambria" panose="02040503050406030204" pitchFamily="18" charset="0"/>
                <a:ea typeface="Cambria" panose="02040503050406030204" pitchFamily="18" charset="0"/>
                <a:cs typeface="Arial" panose="020B0604020202020204" pitchFamily="34" charset="0"/>
              </a:rPr>
              <a:t>HÍT</a:t>
            </a:r>
            <a:r>
              <a:rPr lang="en-US" sz="3600" b="1" dirty="0">
                <a:solidFill>
                  <a:schemeClr val="accent6"/>
                </a:solidFill>
                <a:latin typeface="Cambria" panose="02040503050406030204" pitchFamily="18" charset="0"/>
                <a:ea typeface="Cambria" panose="02040503050406030204" pitchFamily="18" charset="0"/>
                <a:cs typeface="Arial" panose="020B0604020202020204" pitchFamily="34" charset="0"/>
              </a:rPr>
              <a:t> VÀO</a:t>
            </a:r>
          </a:p>
        </p:txBody>
      </p:sp>
      <p:grpSp>
        <p:nvGrpSpPr>
          <p:cNvPr id="21" name="Group 20"/>
          <p:cNvGrpSpPr/>
          <p:nvPr/>
        </p:nvGrpSpPr>
        <p:grpSpPr>
          <a:xfrm>
            <a:off x="4592412" y="5391942"/>
            <a:ext cx="2791832" cy="732076"/>
            <a:chOff x="2278856" y="1955913"/>
            <a:chExt cx="1885950" cy="471488"/>
          </a:xfrm>
        </p:grpSpPr>
        <p:sp>
          <p:nvSpPr>
            <p:cNvPr id="22" name="Chevron 21"/>
            <p:cNvSpPr/>
            <p:nvPr/>
          </p:nvSpPr>
          <p:spPr>
            <a:xfrm>
              <a:off x="2278856" y="1955913"/>
              <a:ext cx="1885950" cy="471488"/>
            </a:xfrm>
            <a:prstGeom prst="chevron">
              <a:avLst/>
            </a:prstGeom>
            <a:solidFill>
              <a:schemeClr val="accent1">
                <a:lumMod val="75000"/>
              </a:schemeClr>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23" name="TextBox 22"/>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Phổi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440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574</Words>
  <Application>Microsoft Office PowerPoint</Application>
  <PresentationFormat>Widescreen</PresentationFormat>
  <Paragraphs>52</Paragraphs>
  <Slides>20</Slides>
  <Notes>12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20</vt:i4>
      </vt:variant>
    </vt:vector>
  </HeadingPairs>
  <TitlesOfParts>
    <vt:vector size="38" baseType="lpstr">
      <vt:lpstr>Barlow Condensed</vt:lpstr>
      <vt:lpstr>UTM Avo</vt:lpstr>
      <vt:lpstr>#9Slide07 HoneyCream</vt:lpstr>
      <vt:lpstr>宋体</vt:lpstr>
      <vt:lpstr>#9Slide05 Bodega Script</vt:lpstr>
      <vt:lpstr>SVN-Newton</vt:lpstr>
      <vt:lpstr>#9Slide05 Aphrodite Pro</vt:lpstr>
      <vt:lpstr>Roboto Condensed Light</vt:lpstr>
      <vt:lpstr>UTM Futura Extra</vt:lpstr>
      <vt:lpstr>#9Slide06 SVNClementine</vt:lpstr>
      <vt:lpstr>Times New Roman</vt:lpstr>
      <vt:lpstr>Wingdings</vt:lpstr>
      <vt:lpstr>Fredoka One</vt:lpstr>
      <vt:lpstr>Tahoma</vt:lpstr>
      <vt:lpstr>Calibri</vt:lpstr>
      <vt:lpstr>Arial</vt:lpstr>
      <vt:lpstr>Cambria</vt:lpstr>
      <vt:lpstr>Physics Class for Kids: Kinetic Energy by Slidesgo</vt:lpstr>
      <vt:lpstr>Tự nhiên &amp; xã hội CƠ QUAN HÔ HẤP</vt:lpstr>
      <vt:lpstr>KHÁM PHÁ</vt:lpstr>
      <vt:lpstr>Dùng tay bịt mũi, nín thở và đếm từ 1 đến 5 rồi cho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PowerPoint Presentation</vt:lpstr>
      <vt:lpstr>PowerPoint Presentation</vt:lpstr>
      <vt:lpstr>VẬN DỤNG</vt:lpstr>
      <vt:lpstr>Em sẽ nói và làm gì khi gặp tình huống này?</vt:lpstr>
      <vt:lpstr>Em sẽ nói và làm gì khi gặp tình huống này?</vt:lpstr>
      <vt:lpstr>DẶN DÒ</vt:lpstr>
      <vt:lpstr>CHÚC CÁC EM HỌC TỐT.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Tự nhiên &amp; xã hội CƠ QUAN HÔ HẤP</dc:title>
  <dc:creator>MANG NON</dc:creator>
  <cp:keywords>MANG NON</cp:keywords>
  <cp:lastModifiedBy>Duong Phuong Anh</cp:lastModifiedBy>
  <cp:revision>17</cp:revision>
  <dcterms:created xsi:type="dcterms:W3CDTF">2023-03-04T12:52:01Z</dcterms:created>
  <dcterms:modified xsi:type="dcterms:W3CDTF">2025-03-20T13:53:32Z</dcterms:modified>
</cp:coreProperties>
</file>