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7"/>
  </p:notesMasterIdLst>
  <p:handoutMasterIdLst>
    <p:handoutMasterId r:id="rId28"/>
  </p:handoutMasterIdLst>
  <p:sldIdLst>
    <p:sldId id="256" r:id="rId2"/>
    <p:sldId id="258" r:id="rId3"/>
    <p:sldId id="260" r:id="rId4"/>
    <p:sldId id="299" r:id="rId5"/>
    <p:sldId id="304" r:id="rId6"/>
    <p:sldId id="261" r:id="rId7"/>
    <p:sldId id="262" r:id="rId8"/>
    <p:sldId id="269" r:id="rId9"/>
    <p:sldId id="300" r:id="rId10"/>
    <p:sldId id="270" r:id="rId11"/>
    <p:sldId id="301" r:id="rId12"/>
    <p:sldId id="272" r:id="rId13"/>
    <p:sldId id="303" r:id="rId14"/>
    <p:sldId id="264" r:id="rId15"/>
    <p:sldId id="305" r:id="rId16"/>
    <p:sldId id="265" r:id="rId17"/>
    <p:sldId id="302" r:id="rId18"/>
    <p:sldId id="306" r:id="rId19"/>
    <p:sldId id="307" r:id="rId20"/>
    <p:sldId id="308" r:id="rId21"/>
    <p:sldId id="309" r:id="rId22"/>
    <p:sldId id="266" r:id="rId23"/>
    <p:sldId id="268" r:id="rId24"/>
    <p:sldId id="279" r:id="rId25"/>
    <p:sldId id="297" r:id="rId26"/>
  </p:sldIdLst>
  <p:sldSz cx="12192000" cy="6858000"/>
  <p:notesSz cx="6858000" cy="9144000"/>
  <p:embeddedFontLst>
    <p:embeddedFont>
      <p:font typeface="宋体" panose="02010600030101010101" pitchFamily="2" charset="-122"/>
      <p:regular r:id="rId29"/>
    </p:embeddedFont>
    <p:embeddedFont>
      <p:font typeface="UTM Avo" panose="02040603050506020204" pitchFamily="18" charset="0"/>
      <p:regular r:id="rId30"/>
      <p:bold r:id="rId31"/>
      <p:italic r:id="rId32"/>
      <p:boldItalic r:id="rId33"/>
    </p:embeddedFont>
    <p:embeddedFont>
      <p:font typeface="Calibri Light" panose="020F0302020204030204" pitchFamily="34" charset="0"/>
      <p:regular r:id="rId34"/>
      <p:italic r:id="rId35"/>
    </p:embeddedFont>
    <p:embeddedFont>
      <p:font typeface="#9Slide05 Aphrodite Pro" panose="020B0604020202020204" charset="0"/>
      <p:regular r:id="rId36"/>
    </p:embeddedFont>
    <p:embeddedFont>
      <p:font typeface="Calibri" panose="020F0502020204030204" pitchFamily="34" charset="0"/>
      <p:regular r:id="rId37"/>
      <p:bold r:id="rId38"/>
      <p:italic r:id="rId39"/>
      <p:boldItalic r:id="rId40"/>
    </p:embeddedFont>
    <p:embeddedFont>
      <p:font typeface="Cambria" panose="02040503050406030204" pitchFamily="18" charset="0"/>
      <p:regular r:id="rId41"/>
      <p:bold r:id="rId42"/>
      <p:italic r:id="rId43"/>
      <p:boldItalic r:id="rId44"/>
    </p:embeddedFont>
    <p:embeddedFont>
      <p:font typeface="#9Slide07 HoneyCream" panose="020B0604020202020204" charset="0"/>
      <p:regular r:id="rId45"/>
    </p:embeddedFont>
  </p:embeddedFontLst>
  <p:custDataLst>
    <p:tags r:id="rId46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689D8"/>
    <a:srgbClr val="DEFAFF"/>
    <a:srgbClr val="1F7EC6"/>
    <a:srgbClr val="BCEFFE"/>
    <a:srgbClr val="E83E0B"/>
    <a:srgbClr val="F5C272"/>
    <a:srgbClr val="4EB4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67BE9B4-2913-4F5D-B9DD-C17340DEF039}" v="434" dt="2023-02-28T07:17:10.22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381" autoAdjust="0"/>
    <p:restoredTop sz="94660"/>
  </p:normalViewPr>
  <p:slideViewPr>
    <p:cSldViewPr snapToGrid="0">
      <p:cViewPr varScale="1">
        <p:scale>
          <a:sx n="62" d="100"/>
          <a:sy n="62" d="100"/>
        </p:scale>
        <p:origin x="123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0" d="100"/>
          <a:sy n="60" d="100"/>
        </p:scale>
        <p:origin x="3187" y="4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1.fntdata"/><Relationship Id="rId21" Type="http://schemas.openxmlformats.org/officeDocument/2006/relationships/slide" Target="slides/slide20.xml"/><Relationship Id="rId34" Type="http://schemas.openxmlformats.org/officeDocument/2006/relationships/font" Target="fonts/font6.fntdata"/><Relationship Id="rId42" Type="http://schemas.openxmlformats.org/officeDocument/2006/relationships/font" Target="fonts/font14.fntdata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1.fntdata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schemas.openxmlformats.org/officeDocument/2006/relationships/font" Target="fonts/font12.fntdata"/><Relationship Id="rId45" Type="http://schemas.openxmlformats.org/officeDocument/2006/relationships/font" Target="fonts/font17.fntdata"/><Relationship Id="rId58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36" Type="http://schemas.openxmlformats.org/officeDocument/2006/relationships/font" Target="fonts/font8.fntdata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3.fntdata"/><Relationship Id="rId44" Type="http://schemas.openxmlformats.org/officeDocument/2006/relationships/font" Target="fonts/font1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43" Type="http://schemas.openxmlformats.org/officeDocument/2006/relationships/font" Target="fonts/font15.fntdata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5.fntdata"/><Relationship Id="rId38" Type="http://schemas.openxmlformats.org/officeDocument/2006/relationships/font" Target="fonts/font10.fntdata"/><Relationship Id="rId46" Type="http://schemas.openxmlformats.org/officeDocument/2006/relationships/tags" Target="tags/tag1.xml"/><Relationship Id="rId59" Type="http://schemas.microsoft.com/office/2015/10/relationships/revisionInfo" Target="revisionInfo.xml"/><Relationship Id="rId20" Type="http://schemas.openxmlformats.org/officeDocument/2006/relationships/slide" Target="slides/slide19.xml"/><Relationship Id="rId41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guyễn Đoàn Xuân Bình" userId="e7663075-c39f-4d9d-a2ba-f0fc054c4526" providerId="ADAL" clId="{167BE9B4-2913-4F5D-B9DD-C17340DEF039}"/>
    <pc:docChg chg="undo custSel addSld delSld modSld sldOrd modMainMaster">
      <pc:chgData name="Nguyễn Đoàn Xuân Bình" userId="e7663075-c39f-4d9d-a2ba-f0fc054c4526" providerId="ADAL" clId="{167BE9B4-2913-4F5D-B9DD-C17340DEF039}" dt="2023-02-28T07:18:29.132" v="2996" actId="20577"/>
      <pc:docMkLst>
        <pc:docMk/>
      </pc:docMkLst>
      <pc:sldChg chg="addSp delSp modSp mod modTransition delAnim modAnim">
        <pc:chgData name="Nguyễn Đoàn Xuân Bình" userId="e7663075-c39f-4d9d-a2ba-f0fc054c4526" providerId="ADAL" clId="{167BE9B4-2913-4F5D-B9DD-C17340DEF039}" dt="2023-02-27T15:38:27.719" v="1630"/>
        <pc:sldMkLst>
          <pc:docMk/>
          <pc:sldMk cId="514252367" sldId="256"/>
        </pc:sldMkLst>
        <pc:spChg chg="del">
          <ac:chgData name="Nguyễn Đoàn Xuân Bình" userId="e7663075-c39f-4d9d-a2ba-f0fc054c4526" providerId="ADAL" clId="{167BE9B4-2913-4F5D-B9DD-C17340DEF039}" dt="2023-02-22T07:58:33.430" v="0" actId="478"/>
          <ac:spMkLst>
            <pc:docMk/>
            <pc:sldMk cId="514252367" sldId="256"/>
            <ac:spMk id="10" creationId="{00000000-0000-0000-0000-000000000000}"/>
          </ac:spMkLst>
        </pc:spChg>
        <pc:spChg chg="del">
          <ac:chgData name="Nguyễn Đoàn Xuân Bình" userId="e7663075-c39f-4d9d-a2ba-f0fc054c4526" providerId="ADAL" clId="{167BE9B4-2913-4F5D-B9DD-C17340DEF039}" dt="2023-02-22T08:02:32.258" v="139" actId="478"/>
          <ac:spMkLst>
            <pc:docMk/>
            <pc:sldMk cId="514252367" sldId="256"/>
            <ac:spMk id="11" creationId="{00000000-0000-0000-0000-000000000000}"/>
          </ac:spMkLst>
        </pc:spChg>
        <pc:spChg chg="mod">
          <ac:chgData name="Nguyễn Đoàn Xuân Bình" userId="e7663075-c39f-4d9d-a2ba-f0fc054c4526" providerId="ADAL" clId="{167BE9B4-2913-4F5D-B9DD-C17340DEF039}" dt="2023-02-22T08:01:55.094" v="130" actId="1076"/>
          <ac:spMkLst>
            <pc:docMk/>
            <pc:sldMk cId="514252367" sldId="256"/>
            <ac:spMk id="12" creationId="{C6B902C0-3037-1F5A-3A64-EF501FA4D545}"/>
          </ac:spMkLst>
        </pc:spChg>
        <pc:spChg chg="mod">
          <ac:chgData name="Nguyễn Đoàn Xuân Bình" userId="e7663075-c39f-4d9d-a2ba-f0fc054c4526" providerId="ADAL" clId="{167BE9B4-2913-4F5D-B9DD-C17340DEF039}" dt="2023-02-22T08:02:06.501" v="133" actId="1076"/>
          <ac:spMkLst>
            <pc:docMk/>
            <pc:sldMk cId="514252367" sldId="256"/>
            <ac:spMk id="13" creationId="{0EAEF5C2-BF8D-168B-23C1-62A95F7BFE20}"/>
          </ac:spMkLst>
        </pc:spChg>
        <pc:spChg chg="mod">
          <ac:chgData name="Nguyễn Đoàn Xuân Bình" userId="e7663075-c39f-4d9d-a2ba-f0fc054c4526" providerId="ADAL" clId="{167BE9B4-2913-4F5D-B9DD-C17340DEF039}" dt="2023-02-22T08:03:32.485" v="168" actId="255"/>
          <ac:spMkLst>
            <pc:docMk/>
            <pc:sldMk cId="514252367" sldId="256"/>
            <ac:spMk id="16" creationId="{1653DCA8-34B5-3C0B-6049-B6C341EF1B9B}"/>
          </ac:spMkLst>
        </pc:spChg>
        <pc:spChg chg="mod">
          <ac:chgData name="Nguyễn Đoàn Xuân Bình" userId="e7663075-c39f-4d9d-a2ba-f0fc054c4526" providerId="ADAL" clId="{167BE9B4-2913-4F5D-B9DD-C17340DEF039}" dt="2023-02-22T08:03:47.417" v="179" actId="1076"/>
          <ac:spMkLst>
            <pc:docMk/>
            <pc:sldMk cId="514252367" sldId="256"/>
            <ac:spMk id="17" creationId="{50DFE5F6-ED00-8252-EDAD-E8856D92BBF1}"/>
          </ac:spMkLst>
        </pc:spChg>
        <pc:spChg chg="mod">
          <ac:chgData name="Nguyễn Đoàn Xuân Bình" userId="e7663075-c39f-4d9d-a2ba-f0fc054c4526" providerId="ADAL" clId="{167BE9B4-2913-4F5D-B9DD-C17340DEF039}" dt="2023-02-22T08:05:06.936" v="188"/>
          <ac:spMkLst>
            <pc:docMk/>
            <pc:sldMk cId="514252367" sldId="256"/>
            <ac:spMk id="21" creationId="{DA447234-AC2E-2A0D-4A4A-6F06FF08D772}"/>
          </ac:spMkLst>
        </pc:spChg>
        <pc:spChg chg="mod">
          <ac:chgData name="Nguyễn Đoàn Xuân Bình" userId="e7663075-c39f-4d9d-a2ba-f0fc054c4526" providerId="ADAL" clId="{167BE9B4-2913-4F5D-B9DD-C17340DEF039}" dt="2023-02-22T08:05:06.936" v="188"/>
          <ac:spMkLst>
            <pc:docMk/>
            <pc:sldMk cId="514252367" sldId="256"/>
            <ac:spMk id="22" creationId="{730B5B1E-89CD-E3B6-2D22-4E838132124D}"/>
          </ac:spMkLst>
        </pc:spChg>
        <pc:grpChg chg="add del mod">
          <ac:chgData name="Nguyễn Đoàn Xuân Bình" userId="e7663075-c39f-4d9d-a2ba-f0fc054c4526" providerId="ADAL" clId="{167BE9B4-2913-4F5D-B9DD-C17340DEF039}" dt="2023-02-22T08:02:11.999" v="134" actId="21"/>
          <ac:grpSpMkLst>
            <pc:docMk/>
            <pc:sldMk cId="514252367" sldId="256"/>
            <ac:grpSpMk id="7" creationId="{CB9C5ED4-4424-4409-5E38-B5A741E998BB}"/>
          </ac:grpSpMkLst>
        </pc:grpChg>
        <pc:grpChg chg="add del mod">
          <ac:chgData name="Nguyễn Đoàn Xuân Bình" userId="e7663075-c39f-4d9d-a2ba-f0fc054c4526" providerId="ADAL" clId="{167BE9B4-2913-4F5D-B9DD-C17340DEF039}" dt="2023-02-22T08:03:50.420" v="180" actId="21"/>
          <ac:grpSpMkLst>
            <pc:docMk/>
            <pc:sldMk cId="514252367" sldId="256"/>
            <ac:grpSpMk id="15" creationId="{9F81E407-19F7-9F30-182B-13A80A3E9786}"/>
          </ac:grpSpMkLst>
        </pc:grpChg>
        <pc:grpChg chg="add mod">
          <ac:chgData name="Nguyễn Đoàn Xuân Bình" userId="e7663075-c39f-4d9d-a2ba-f0fc054c4526" providerId="ADAL" clId="{167BE9B4-2913-4F5D-B9DD-C17340DEF039}" dt="2023-02-22T08:05:23.229" v="191" actId="1076"/>
          <ac:grpSpMkLst>
            <pc:docMk/>
            <pc:sldMk cId="514252367" sldId="256"/>
            <ac:grpSpMk id="20" creationId="{2D6DFED7-4103-43F7-B92F-306605603EBD}"/>
          </ac:grpSpMkLst>
        </pc:grpChg>
        <pc:picChg chg="mod">
          <ac:chgData name="Nguyễn Đoàn Xuân Bình" userId="e7663075-c39f-4d9d-a2ba-f0fc054c4526" providerId="ADAL" clId="{167BE9B4-2913-4F5D-B9DD-C17340DEF039}" dt="2023-02-23T00:51:28.785" v="231" actId="1076"/>
          <ac:picMkLst>
            <pc:docMk/>
            <pc:sldMk cId="514252367" sldId="256"/>
            <ac:picMk id="5" creationId="{00000000-0000-0000-0000-000000000000}"/>
          </ac:picMkLst>
        </pc:picChg>
        <pc:picChg chg="add mod">
          <ac:chgData name="Nguyễn Đoàn Xuân Bình" userId="e7663075-c39f-4d9d-a2ba-f0fc054c4526" providerId="ADAL" clId="{167BE9B4-2913-4F5D-B9DD-C17340DEF039}" dt="2023-02-23T00:51:16.830" v="228" actId="1076"/>
          <ac:picMkLst>
            <pc:docMk/>
            <pc:sldMk cId="514252367" sldId="256"/>
            <ac:picMk id="10" creationId="{141FF340-BE5F-E9FA-9523-B5888BC0AE88}"/>
          </ac:picMkLst>
        </pc:picChg>
        <pc:picChg chg="add mod">
          <ac:chgData name="Nguyễn Đoàn Xuân Bình" userId="e7663075-c39f-4d9d-a2ba-f0fc054c4526" providerId="ADAL" clId="{167BE9B4-2913-4F5D-B9DD-C17340DEF039}" dt="2023-02-23T00:50:58.754" v="220" actId="1076"/>
          <ac:picMkLst>
            <pc:docMk/>
            <pc:sldMk cId="514252367" sldId="256"/>
            <ac:picMk id="12" creationId="{A7EA66BD-7E90-A1EB-A416-5F002AF6DB4D}"/>
          </ac:picMkLst>
        </pc:picChg>
        <pc:picChg chg="add mod">
          <ac:chgData name="Nguyễn Đoàn Xuân Bình" userId="e7663075-c39f-4d9d-a2ba-f0fc054c4526" providerId="ADAL" clId="{167BE9B4-2913-4F5D-B9DD-C17340DEF039}" dt="2023-02-23T00:51:22.765" v="230" actId="1076"/>
          <ac:picMkLst>
            <pc:docMk/>
            <pc:sldMk cId="514252367" sldId="256"/>
            <ac:picMk id="13" creationId="{E7FA88A0-83CF-083E-FC8A-3AF93027922D}"/>
          </ac:picMkLst>
        </pc:picChg>
        <pc:picChg chg="add mod">
          <ac:chgData name="Nguyễn Đoàn Xuân Bình" userId="e7663075-c39f-4d9d-a2ba-f0fc054c4526" providerId="ADAL" clId="{167BE9B4-2913-4F5D-B9DD-C17340DEF039}" dt="2023-02-22T08:06:00.334" v="197" actId="1076"/>
          <ac:picMkLst>
            <pc:docMk/>
            <pc:sldMk cId="514252367" sldId="256"/>
            <ac:picMk id="14" creationId="{D9D66DA2-3D7F-9C0D-2740-02AEBA35273F}"/>
          </ac:picMkLst>
        </pc:picChg>
        <pc:picChg chg="add mod">
          <ac:chgData name="Nguyễn Đoàn Xuân Bình" userId="e7663075-c39f-4d9d-a2ba-f0fc054c4526" providerId="ADAL" clId="{167BE9B4-2913-4F5D-B9DD-C17340DEF039}" dt="2023-02-22T08:05:57.750" v="196" actId="1076"/>
          <ac:picMkLst>
            <pc:docMk/>
            <pc:sldMk cId="514252367" sldId="256"/>
            <ac:picMk id="18" creationId="{9D47C9D9-9E5D-5891-D1A0-45AF4A8FE0A6}"/>
          </ac:picMkLst>
        </pc:picChg>
        <pc:picChg chg="add mod">
          <ac:chgData name="Nguyễn Đoàn Xuân Bình" userId="e7663075-c39f-4d9d-a2ba-f0fc054c4526" providerId="ADAL" clId="{167BE9B4-2913-4F5D-B9DD-C17340DEF039}" dt="2023-02-22T08:05:18.023" v="190" actId="1076"/>
          <ac:picMkLst>
            <pc:docMk/>
            <pc:sldMk cId="514252367" sldId="256"/>
            <ac:picMk id="19" creationId="{AEADD08B-A416-1D0C-638F-04B613ADB42D}"/>
          </ac:picMkLst>
        </pc:picChg>
      </pc:sldChg>
      <pc:sldChg chg="del">
        <pc:chgData name="Nguyễn Đoàn Xuân Bình" userId="e7663075-c39f-4d9d-a2ba-f0fc054c4526" providerId="ADAL" clId="{167BE9B4-2913-4F5D-B9DD-C17340DEF039}" dt="2023-02-27T14:56:33.751" v="1496" actId="47"/>
        <pc:sldMkLst>
          <pc:docMk/>
          <pc:sldMk cId="2029653860" sldId="257"/>
        </pc:sldMkLst>
      </pc:sldChg>
      <pc:sldChg chg="addSp delSp modSp mod modTransition modAnim">
        <pc:chgData name="Nguyễn Đoàn Xuân Bình" userId="e7663075-c39f-4d9d-a2ba-f0fc054c4526" providerId="ADAL" clId="{167BE9B4-2913-4F5D-B9DD-C17340DEF039}" dt="2023-02-27T15:22:11.683" v="1534"/>
        <pc:sldMkLst>
          <pc:docMk/>
          <pc:sldMk cId="4252668502" sldId="258"/>
        </pc:sldMkLst>
        <pc:spChg chg="del">
          <ac:chgData name="Nguyễn Đoàn Xuân Bình" userId="e7663075-c39f-4d9d-a2ba-f0fc054c4526" providerId="ADAL" clId="{167BE9B4-2913-4F5D-B9DD-C17340DEF039}" dt="2023-02-22T09:24:30.532" v="198" actId="478"/>
          <ac:spMkLst>
            <pc:docMk/>
            <pc:sldMk cId="4252668502" sldId="258"/>
            <ac:spMk id="5" creationId="{00000000-0000-0000-0000-000000000000}"/>
          </ac:spMkLst>
        </pc:spChg>
        <pc:picChg chg="add mod">
          <ac:chgData name="Nguyễn Đoàn Xuân Bình" userId="e7663075-c39f-4d9d-a2ba-f0fc054c4526" providerId="ADAL" clId="{167BE9B4-2913-4F5D-B9DD-C17340DEF039}" dt="2023-02-23T00:52:16.705" v="242" actId="14100"/>
          <ac:picMkLst>
            <pc:docMk/>
            <pc:sldMk cId="4252668502" sldId="258"/>
            <ac:picMk id="5" creationId="{447E1FAE-A64E-A50A-2BF2-9EB01B38D691}"/>
          </ac:picMkLst>
        </pc:picChg>
        <pc:picChg chg="add mod">
          <ac:chgData name="Nguyễn Đoàn Xuân Bình" userId="e7663075-c39f-4d9d-a2ba-f0fc054c4526" providerId="ADAL" clId="{167BE9B4-2913-4F5D-B9DD-C17340DEF039}" dt="2023-02-23T00:52:20.399" v="245" actId="1076"/>
          <ac:picMkLst>
            <pc:docMk/>
            <pc:sldMk cId="4252668502" sldId="258"/>
            <ac:picMk id="7" creationId="{A5098584-1226-1CB1-248F-2CF6DF2FCC92}"/>
          </ac:picMkLst>
        </pc:picChg>
        <pc:picChg chg="add mod">
          <ac:chgData name="Nguyễn Đoàn Xuân Bình" userId="e7663075-c39f-4d9d-a2ba-f0fc054c4526" providerId="ADAL" clId="{167BE9B4-2913-4F5D-B9DD-C17340DEF039}" dt="2023-02-23T00:53:06.337" v="249" actId="1076"/>
          <ac:picMkLst>
            <pc:docMk/>
            <pc:sldMk cId="4252668502" sldId="258"/>
            <ac:picMk id="8" creationId="{A58C5E97-3F1F-0E02-FFA9-B5C4BA49FAE6}"/>
          </ac:picMkLst>
        </pc:picChg>
        <pc:picChg chg="add mod">
          <ac:chgData name="Nguyễn Đoàn Xuân Bình" userId="e7663075-c39f-4d9d-a2ba-f0fc054c4526" providerId="ADAL" clId="{167BE9B4-2913-4F5D-B9DD-C17340DEF039}" dt="2023-02-23T00:53:32.647" v="254" actId="1076"/>
          <ac:picMkLst>
            <pc:docMk/>
            <pc:sldMk cId="4252668502" sldId="258"/>
            <ac:picMk id="9" creationId="{86B8F3ED-CE07-240C-6AE7-A3C20FBFA7BA}"/>
          </ac:picMkLst>
        </pc:picChg>
      </pc:sldChg>
      <pc:sldChg chg="addSp delSp modSp mod ord modTransition delAnim modAnim">
        <pc:chgData name="Nguyễn Đoàn Xuân Bình" userId="e7663075-c39f-4d9d-a2ba-f0fc054c4526" providerId="ADAL" clId="{167BE9B4-2913-4F5D-B9DD-C17340DEF039}" dt="2023-02-27T15:22:10.163" v="1533"/>
        <pc:sldMkLst>
          <pc:docMk/>
          <pc:sldMk cId="1685241653" sldId="259"/>
        </pc:sldMkLst>
        <pc:spChg chg="add mod">
          <ac:chgData name="Nguyễn Đoàn Xuân Bình" userId="e7663075-c39f-4d9d-a2ba-f0fc054c4526" providerId="ADAL" clId="{167BE9B4-2913-4F5D-B9DD-C17340DEF039}" dt="2023-02-23T00:54:52.971" v="328" actId="20577"/>
          <ac:spMkLst>
            <pc:docMk/>
            <pc:sldMk cId="1685241653" sldId="259"/>
            <ac:spMk id="2" creationId="{F9CA66E1-F81F-F552-87DE-B84B4EBAADD7}"/>
          </ac:spMkLst>
        </pc:spChg>
        <pc:spChg chg="add mod">
          <ac:chgData name="Nguyễn Đoàn Xuân Bình" userId="e7663075-c39f-4d9d-a2ba-f0fc054c4526" providerId="ADAL" clId="{167BE9B4-2913-4F5D-B9DD-C17340DEF039}" dt="2023-02-23T00:55:08.862" v="352" actId="20577"/>
          <ac:spMkLst>
            <pc:docMk/>
            <pc:sldMk cId="1685241653" sldId="259"/>
            <ac:spMk id="5" creationId="{8531A9EB-6476-9E49-E716-C279463244D4}"/>
          </ac:spMkLst>
        </pc:spChg>
        <pc:spChg chg="mod">
          <ac:chgData name="Nguyễn Đoàn Xuân Bình" userId="e7663075-c39f-4d9d-a2ba-f0fc054c4526" providerId="ADAL" clId="{167BE9B4-2913-4F5D-B9DD-C17340DEF039}" dt="2023-02-23T00:53:57.995" v="273" actId="1076"/>
          <ac:spMkLst>
            <pc:docMk/>
            <pc:sldMk cId="1685241653" sldId="259"/>
            <ac:spMk id="9" creationId="{00000000-0000-0000-0000-000000000000}"/>
          </ac:spMkLst>
        </pc:spChg>
        <pc:spChg chg="mod">
          <ac:chgData name="Nguyễn Đoàn Xuân Bình" userId="e7663075-c39f-4d9d-a2ba-f0fc054c4526" providerId="ADAL" clId="{167BE9B4-2913-4F5D-B9DD-C17340DEF039}" dt="2023-02-23T00:54:36.984" v="311" actId="1076"/>
          <ac:spMkLst>
            <pc:docMk/>
            <pc:sldMk cId="1685241653" sldId="259"/>
            <ac:spMk id="11" creationId="{00000000-0000-0000-0000-000000000000}"/>
          </ac:spMkLst>
        </pc:spChg>
        <pc:spChg chg="del">
          <ac:chgData name="Nguyễn Đoàn Xuân Bình" userId="e7663075-c39f-4d9d-a2ba-f0fc054c4526" providerId="ADAL" clId="{167BE9B4-2913-4F5D-B9DD-C17340DEF039}" dt="2023-02-23T00:54:41.995" v="312" actId="478"/>
          <ac:spMkLst>
            <pc:docMk/>
            <pc:sldMk cId="1685241653" sldId="259"/>
            <ac:spMk id="15" creationId="{00000000-0000-0000-0000-000000000000}"/>
          </ac:spMkLst>
        </pc:spChg>
        <pc:spChg chg="del">
          <ac:chgData name="Nguyễn Đoàn Xuân Bình" userId="e7663075-c39f-4d9d-a2ba-f0fc054c4526" providerId="ADAL" clId="{167BE9B4-2913-4F5D-B9DD-C17340DEF039}" dt="2023-02-23T00:54:55.351" v="329" actId="478"/>
          <ac:spMkLst>
            <pc:docMk/>
            <pc:sldMk cId="1685241653" sldId="259"/>
            <ac:spMk id="19" creationId="{00000000-0000-0000-0000-000000000000}"/>
          </ac:spMkLst>
        </pc:spChg>
        <pc:spChg chg="del">
          <ac:chgData name="Nguyễn Đoàn Xuân Bình" userId="e7663075-c39f-4d9d-a2ba-f0fc054c4526" providerId="ADAL" clId="{167BE9B4-2913-4F5D-B9DD-C17340DEF039}" dt="2023-02-23T00:55:12.161" v="353" actId="478"/>
          <ac:spMkLst>
            <pc:docMk/>
            <pc:sldMk cId="1685241653" sldId="259"/>
            <ac:spMk id="23" creationId="{00000000-0000-0000-0000-000000000000}"/>
          </ac:spMkLst>
        </pc:spChg>
        <pc:spChg chg="del">
          <ac:chgData name="Nguyễn Đoàn Xuân Bình" userId="e7663075-c39f-4d9d-a2ba-f0fc054c4526" providerId="ADAL" clId="{167BE9B4-2913-4F5D-B9DD-C17340DEF039}" dt="2023-02-23T00:54:03.563" v="277" actId="478"/>
          <ac:spMkLst>
            <pc:docMk/>
            <pc:sldMk cId="1685241653" sldId="259"/>
            <ac:spMk id="26" creationId="{00000000-0000-0000-0000-000000000000}"/>
          </ac:spMkLst>
        </pc:spChg>
        <pc:spChg chg="del mod">
          <ac:chgData name="Nguyễn Đoàn Xuân Bình" userId="e7663075-c39f-4d9d-a2ba-f0fc054c4526" providerId="ADAL" clId="{167BE9B4-2913-4F5D-B9DD-C17340DEF039}" dt="2023-02-23T00:54:02.911" v="276" actId="478"/>
          <ac:spMkLst>
            <pc:docMk/>
            <pc:sldMk cId="1685241653" sldId="259"/>
            <ac:spMk id="27" creationId="{00000000-0000-0000-0000-000000000000}"/>
          </ac:spMkLst>
        </pc:spChg>
        <pc:spChg chg="del mod">
          <ac:chgData name="Nguyễn Đoàn Xuân Bình" userId="e7663075-c39f-4d9d-a2ba-f0fc054c4526" providerId="ADAL" clId="{167BE9B4-2913-4F5D-B9DD-C17340DEF039}" dt="2023-02-23T00:54:05.725" v="279" actId="478"/>
          <ac:spMkLst>
            <pc:docMk/>
            <pc:sldMk cId="1685241653" sldId="259"/>
            <ac:spMk id="28" creationId="{00000000-0000-0000-0000-000000000000}"/>
          </ac:spMkLst>
        </pc:spChg>
        <pc:spChg chg="del">
          <ac:chgData name="Nguyễn Đoàn Xuân Bình" userId="e7663075-c39f-4d9d-a2ba-f0fc054c4526" providerId="ADAL" clId="{167BE9B4-2913-4F5D-B9DD-C17340DEF039}" dt="2023-02-23T00:54:01.821" v="274" actId="478"/>
          <ac:spMkLst>
            <pc:docMk/>
            <pc:sldMk cId="1685241653" sldId="259"/>
            <ac:spMk id="29" creationId="{00000000-0000-0000-0000-000000000000}"/>
          </ac:spMkLst>
        </pc:spChg>
        <pc:spChg chg="add mod">
          <ac:chgData name="Nguyễn Đoàn Xuân Bình" userId="e7663075-c39f-4d9d-a2ba-f0fc054c4526" providerId="ADAL" clId="{167BE9B4-2913-4F5D-B9DD-C17340DEF039}" dt="2023-02-23T00:55:20.902" v="376" actId="20577"/>
          <ac:spMkLst>
            <pc:docMk/>
            <pc:sldMk cId="1685241653" sldId="259"/>
            <ac:spMk id="30" creationId="{EF0FE8AD-B1B8-11D5-1F13-A6D041A14689}"/>
          </ac:spMkLst>
        </pc:spChg>
      </pc:sldChg>
      <pc:sldChg chg="addSp delSp modSp mod modTransition modAnim">
        <pc:chgData name="Nguyễn Đoàn Xuân Bình" userId="e7663075-c39f-4d9d-a2ba-f0fc054c4526" providerId="ADAL" clId="{167BE9B4-2913-4F5D-B9DD-C17340DEF039}" dt="2023-02-27T15:22:15.354" v="1536"/>
        <pc:sldMkLst>
          <pc:docMk/>
          <pc:sldMk cId="222881515" sldId="260"/>
        </pc:sldMkLst>
        <pc:spChg chg="add mod ord">
          <ac:chgData name="Nguyễn Đoàn Xuân Bình" userId="e7663075-c39f-4d9d-a2ba-f0fc054c4526" providerId="ADAL" clId="{167BE9B4-2913-4F5D-B9DD-C17340DEF039}" dt="2023-02-25T11:10:22.135" v="547" actId="1076"/>
          <ac:spMkLst>
            <pc:docMk/>
            <pc:sldMk cId="222881515" sldId="260"/>
            <ac:spMk id="3" creationId="{5DF501D5-1D14-592C-0E0E-76DB23F4EF09}"/>
          </ac:spMkLst>
        </pc:spChg>
        <pc:spChg chg="add mod ord">
          <ac:chgData name="Nguyễn Đoàn Xuân Bình" userId="e7663075-c39f-4d9d-a2ba-f0fc054c4526" providerId="ADAL" clId="{167BE9B4-2913-4F5D-B9DD-C17340DEF039}" dt="2023-02-25T11:11:39.515" v="582" actId="1076"/>
          <ac:spMkLst>
            <pc:docMk/>
            <pc:sldMk cId="222881515" sldId="260"/>
            <ac:spMk id="9" creationId="{CB8E9BC7-9ECF-A1CE-B5B3-13B28462D3F9}"/>
          </ac:spMkLst>
        </pc:spChg>
        <pc:spChg chg="add del mod">
          <ac:chgData name="Nguyễn Đoàn Xuân Bình" userId="e7663075-c39f-4d9d-a2ba-f0fc054c4526" providerId="ADAL" clId="{167BE9B4-2913-4F5D-B9DD-C17340DEF039}" dt="2023-02-25T11:09:55.049" v="538" actId="21"/>
          <ac:spMkLst>
            <pc:docMk/>
            <pc:sldMk cId="222881515" sldId="260"/>
            <ac:spMk id="10" creationId="{BA3EFC88-4F59-534C-5317-A2A5FF99F083}"/>
          </ac:spMkLst>
        </pc:spChg>
        <pc:spChg chg="add del mod">
          <ac:chgData name="Nguyễn Đoàn Xuân Bình" userId="e7663075-c39f-4d9d-a2ba-f0fc054c4526" providerId="ADAL" clId="{167BE9B4-2913-4F5D-B9DD-C17340DEF039}" dt="2023-02-25T11:09:55.049" v="538" actId="21"/>
          <ac:spMkLst>
            <pc:docMk/>
            <pc:sldMk cId="222881515" sldId="260"/>
            <ac:spMk id="11" creationId="{AD392CD4-52D0-FDDE-6D71-A144D0C7D9D4}"/>
          </ac:spMkLst>
        </pc:spChg>
        <pc:spChg chg="del">
          <ac:chgData name="Nguyễn Đoàn Xuân Bình" userId="e7663075-c39f-4d9d-a2ba-f0fc054c4526" providerId="ADAL" clId="{167BE9B4-2913-4F5D-B9DD-C17340DEF039}" dt="2023-02-23T00:55:39.817" v="379" actId="478"/>
          <ac:spMkLst>
            <pc:docMk/>
            <pc:sldMk cId="222881515" sldId="260"/>
            <ac:spMk id="31" creationId="{00000000-0000-0000-0000-000000000000}"/>
          </ac:spMkLst>
        </pc:spChg>
        <pc:picChg chg="del mod">
          <ac:chgData name="Nguyễn Đoàn Xuân Bình" userId="e7663075-c39f-4d9d-a2ba-f0fc054c4526" providerId="ADAL" clId="{167BE9B4-2913-4F5D-B9DD-C17340DEF039}" dt="2023-02-25T11:08:53.430" v="514" actId="478"/>
          <ac:picMkLst>
            <pc:docMk/>
            <pc:sldMk cId="222881515" sldId="260"/>
            <ac:picMk id="2" creationId="{00000000-0000-0000-0000-000000000000}"/>
          </ac:picMkLst>
        </pc:picChg>
        <pc:picChg chg="mod">
          <ac:chgData name="Nguyễn Đoàn Xuân Bình" userId="e7663075-c39f-4d9d-a2ba-f0fc054c4526" providerId="ADAL" clId="{167BE9B4-2913-4F5D-B9DD-C17340DEF039}" dt="2023-02-25T11:10:46.326" v="560" actId="1076"/>
          <ac:picMkLst>
            <pc:docMk/>
            <pc:sldMk cId="222881515" sldId="260"/>
            <ac:picMk id="5" creationId="{00000000-0000-0000-0000-000000000000}"/>
          </ac:picMkLst>
        </pc:picChg>
        <pc:picChg chg="add mod">
          <ac:chgData name="Nguyễn Đoàn Xuân Bình" userId="e7663075-c39f-4d9d-a2ba-f0fc054c4526" providerId="ADAL" clId="{167BE9B4-2913-4F5D-B9DD-C17340DEF039}" dt="2023-02-25T11:11:16.992" v="573" actId="14100"/>
          <ac:picMkLst>
            <pc:docMk/>
            <pc:sldMk cId="222881515" sldId="260"/>
            <ac:picMk id="7" creationId="{6C4D2ABE-2B1A-7E2F-E8F0-2E3C0D6A26F0}"/>
          </ac:picMkLst>
        </pc:picChg>
        <pc:picChg chg="add mod">
          <ac:chgData name="Nguyễn Đoàn Xuân Bình" userId="e7663075-c39f-4d9d-a2ba-f0fc054c4526" providerId="ADAL" clId="{167BE9B4-2913-4F5D-B9DD-C17340DEF039}" dt="2023-02-25T11:11:14.209" v="572" actId="1076"/>
          <ac:picMkLst>
            <pc:docMk/>
            <pc:sldMk cId="222881515" sldId="260"/>
            <ac:picMk id="8" creationId="{39AADCB9-5F02-1CF4-E77F-C7B665C000AB}"/>
          </ac:picMkLst>
        </pc:picChg>
        <pc:picChg chg="add mod">
          <ac:chgData name="Nguyễn Đoàn Xuân Bình" userId="e7663075-c39f-4d9d-a2ba-f0fc054c4526" providerId="ADAL" clId="{167BE9B4-2913-4F5D-B9DD-C17340DEF039}" dt="2023-02-25T11:10:19.552" v="546" actId="1076"/>
          <ac:picMkLst>
            <pc:docMk/>
            <pc:sldMk cId="222881515" sldId="260"/>
            <ac:picMk id="12" creationId="{591F2518-42C7-99B0-E205-187E7252416A}"/>
          </ac:picMkLst>
        </pc:picChg>
        <pc:picChg chg="add mod">
          <ac:chgData name="Nguyễn Đoàn Xuân Bình" userId="e7663075-c39f-4d9d-a2ba-f0fc054c4526" providerId="ADAL" clId="{167BE9B4-2913-4F5D-B9DD-C17340DEF039}" dt="2023-02-25T11:11:09.992" v="569" actId="1076"/>
          <ac:picMkLst>
            <pc:docMk/>
            <pc:sldMk cId="222881515" sldId="260"/>
            <ac:picMk id="13" creationId="{D5CAB941-D687-0632-481A-9FD6D4EC1B82}"/>
          </ac:picMkLst>
        </pc:picChg>
      </pc:sldChg>
      <pc:sldChg chg="addSp delSp modSp mod ord modTransition modAnim">
        <pc:chgData name="Nguyễn Đoàn Xuân Bình" userId="e7663075-c39f-4d9d-a2ba-f0fc054c4526" providerId="ADAL" clId="{167BE9B4-2913-4F5D-B9DD-C17340DEF039}" dt="2023-02-27T15:22:27.231" v="1540"/>
        <pc:sldMkLst>
          <pc:docMk/>
          <pc:sldMk cId="629782260" sldId="261"/>
        </pc:sldMkLst>
        <pc:spChg chg="mod">
          <ac:chgData name="Nguyễn Đoàn Xuân Bình" userId="e7663075-c39f-4d9d-a2ba-f0fc054c4526" providerId="ADAL" clId="{167BE9B4-2913-4F5D-B9DD-C17340DEF039}" dt="2023-02-23T00:57:57.867" v="395" actId="1076"/>
          <ac:spMkLst>
            <pc:docMk/>
            <pc:sldMk cId="629782260" sldId="261"/>
            <ac:spMk id="8" creationId="{00000000-0000-0000-0000-000000000000}"/>
          </ac:spMkLst>
        </pc:spChg>
        <pc:spChg chg="del">
          <ac:chgData name="Nguyễn Đoàn Xuân Bình" userId="e7663075-c39f-4d9d-a2ba-f0fc054c4526" providerId="ADAL" clId="{167BE9B4-2913-4F5D-B9DD-C17340DEF039}" dt="2023-02-23T00:57:42.956" v="389" actId="478"/>
          <ac:spMkLst>
            <pc:docMk/>
            <pc:sldMk cId="629782260" sldId="261"/>
            <ac:spMk id="9" creationId="{00000000-0000-0000-0000-000000000000}"/>
          </ac:spMkLst>
        </pc:spChg>
        <pc:picChg chg="mod">
          <ac:chgData name="Nguyễn Đoàn Xuân Bình" userId="e7663075-c39f-4d9d-a2ba-f0fc054c4526" providerId="ADAL" clId="{167BE9B4-2913-4F5D-B9DD-C17340DEF039}" dt="2023-02-23T00:57:50.428" v="394" actId="1076"/>
          <ac:picMkLst>
            <pc:docMk/>
            <pc:sldMk cId="629782260" sldId="261"/>
            <ac:picMk id="2" creationId="{00000000-0000-0000-0000-000000000000}"/>
          </ac:picMkLst>
        </pc:picChg>
        <pc:picChg chg="add mod">
          <ac:chgData name="Nguyễn Đoàn Xuân Bình" userId="e7663075-c39f-4d9d-a2ba-f0fc054c4526" providerId="ADAL" clId="{167BE9B4-2913-4F5D-B9DD-C17340DEF039}" dt="2023-02-23T00:58:05.268" v="399" actId="1076"/>
          <ac:picMkLst>
            <pc:docMk/>
            <pc:sldMk cId="629782260" sldId="261"/>
            <ac:picMk id="7" creationId="{507324CD-5CE4-2024-2D30-AEEA77D93A7B}"/>
          </ac:picMkLst>
        </pc:picChg>
      </pc:sldChg>
      <pc:sldChg chg="addSp delSp modSp mod modTransition delAnim modAnim">
        <pc:chgData name="Nguyễn Đoàn Xuân Bình" userId="e7663075-c39f-4d9d-a2ba-f0fc054c4526" providerId="ADAL" clId="{167BE9B4-2913-4F5D-B9DD-C17340DEF039}" dt="2023-02-27T15:22:29.685" v="1541"/>
        <pc:sldMkLst>
          <pc:docMk/>
          <pc:sldMk cId="3653495993" sldId="262"/>
        </pc:sldMkLst>
        <pc:spChg chg="del mod">
          <ac:chgData name="Nguyễn Đoàn Xuân Bình" userId="e7663075-c39f-4d9d-a2ba-f0fc054c4526" providerId="ADAL" clId="{167BE9B4-2913-4F5D-B9DD-C17340DEF039}" dt="2023-02-23T00:58:18.313" v="401" actId="478"/>
          <ac:spMkLst>
            <pc:docMk/>
            <pc:sldMk cId="3653495993" sldId="262"/>
            <ac:spMk id="7" creationId="{00000000-0000-0000-0000-000000000000}"/>
          </ac:spMkLst>
        </pc:spChg>
        <pc:picChg chg="add del mod">
          <ac:chgData name="Nguyễn Đoàn Xuân Bình" userId="e7663075-c39f-4d9d-a2ba-f0fc054c4526" providerId="ADAL" clId="{167BE9B4-2913-4F5D-B9DD-C17340DEF039}" dt="2023-02-23T00:58:38.889" v="405" actId="478"/>
          <ac:picMkLst>
            <pc:docMk/>
            <pc:sldMk cId="3653495993" sldId="262"/>
            <ac:picMk id="3" creationId="{B24383D9-DDB5-F0B6-3CA7-FE45C752188C}"/>
          </ac:picMkLst>
        </pc:picChg>
        <pc:picChg chg="add mod">
          <ac:chgData name="Nguyễn Đoàn Xuân Bình" userId="e7663075-c39f-4d9d-a2ba-f0fc054c4526" providerId="ADAL" clId="{167BE9B4-2913-4F5D-B9DD-C17340DEF039}" dt="2023-02-23T00:59:00.308" v="412" actId="1076"/>
          <ac:picMkLst>
            <pc:docMk/>
            <pc:sldMk cId="3653495993" sldId="262"/>
            <ac:picMk id="8" creationId="{2EBA28FF-73CC-256A-C8A2-10CC61C361FF}"/>
          </ac:picMkLst>
        </pc:picChg>
      </pc:sldChg>
      <pc:sldChg chg="delSp del">
        <pc:chgData name="Nguyễn Đoàn Xuân Bình" userId="e7663075-c39f-4d9d-a2ba-f0fc054c4526" providerId="ADAL" clId="{167BE9B4-2913-4F5D-B9DD-C17340DEF039}" dt="2023-02-27T14:55:17.303" v="1422" actId="47"/>
        <pc:sldMkLst>
          <pc:docMk/>
          <pc:sldMk cId="601301501" sldId="263"/>
        </pc:sldMkLst>
        <pc:spChg chg="del">
          <ac:chgData name="Nguyễn Đoàn Xuân Bình" userId="e7663075-c39f-4d9d-a2ba-f0fc054c4526" providerId="ADAL" clId="{167BE9B4-2913-4F5D-B9DD-C17340DEF039}" dt="2023-02-25T11:24:59.556" v="676" actId="478"/>
          <ac:spMkLst>
            <pc:docMk/>
            <pc:sldMk cId="601301501" sldId="263"/>
            <ac:spMk id="5" creationId="{00000000-0000-0000-0000-000000000000}"/>
          </ac:spMkLst>
        </pc:spChg>
      </pc:sldChg>
      <pc:sldChg chg="modTransition">
        <pc:chgData name="Nguyễn Đoàn Xuân Bình" userId="e7663075-c39f-4d9d-a2ba-f0fc054c4526" providerId="ADAL" clId="{167BE9B4-2913-4F5D-B9DD-C17340DEF039}" dt="2023-02-27T15:22:55.567" v="1548"/>
        <pc:sldMkLst>
          <pc:docMk/>
          <pc:sldMk cId="4036723212" sldId="264"/>
        </pc:sldMkLst>
      </pc:sldChg>
      <pc:sldChg chg="modTransition">
        <pc:chgData name="Nguyễn Đoàn Xuân Bình" userId="e7663075-c39f-4d9d-a2ba-f0fc054c4526" providerId="ADAL" clId="{167BE9B4-2913-4F5D-B9DD-C17340DEF039}" dt="2023-02-27T15:23:03.483" v="1550"/>
        <pc:sldMkLst>
          <pc:docMk/>
          <pc:sldMk cId="1807155581" sldId="265"/>
        </pc:sldMkLst>
      </pc:sldChg>
      <pc:sldChg chg="addSp delSp modSp mod ord modTransition addAnim delAnim modAnim">
        <pc:chgData name="Nguyễn Đoàn Xuân Bình" userId="e7663075-c39f-4d9d-a2ba-f0fc054c4526" providerId="ADAL" clId="{167BE9B4-2913-4F5D-B9DD-C17340DEF039}" dt="2023-02-28T07:14:19.688" v="2351"/>
        <pc:sldMkLst>
          <pc:docMk/>
          <pc:sldMk cId="2174012802" sldId="266"/>
        </pc:sldMkLst>
        <pc:spChg chg="del">
          <ac:chgData name="Nguyễn Đoàn Xuân Bình" userId="e7663075-c39f-4d9d-a2ba-f0fc054c4526" providerId="ADAL" clId="{167BE9B4-2913-4F5D-B9DD-C17340DEF039}" dt="2023-02-27T14:14:44.003" v="705" actId="478"/>
          <ac:spMkLst>
            <pc:docMk/>
            <pc:sldMk cId="2174012802" sldId="266"/>
            <ac:spMk id="2" creationId="{00000000-0000-0000-0000-000000000000}"/>
          </ac:spMkLst>
        </pc:spChg>
        <pc:spChg chg="add del">
          <ac:chgData name="Nguyễn Đoàn Xuân Bình" userId="e7663075-c39f-4d9d-a2ba-f0fc054c4526" providerId="ADAL" clId="{167BE9B4-2913-4F5D-B9DD-C17340DEF039}" dt="2023-02-27T14:14:41.421" v="704" actId="478"/>
          <ac:spMkLst>
            <pc:docMk/>
            <pc:sldMk cId="2174012802" sldId="266"/>
            <ac:spMk id="6" creationId="{00000000-0000-0000-0000-000000000000}"/>
          </ac:spMkLst>
        </pc:spChg>
        <pc:spChg chg="del topLvl">
          <ac:chgData name="Nguyễn Đoàn Xuân Bình" userId="e7663075-c39f-4d9d-a2ba-f0fc054c4526" providerId="ADAL" clId="{167BE9B4-2913-4F5D-B9DD-C17340DEF039}" dt="2023-02-27T14:14:46.481" v="706" actId="478"/>
          <ac:spMkLst>
            <pc:docMk/>
            <pc:sldMk cId="2174012802" sldId="266"/>
            <ac:spMk id="9" creationId="{00000000-0000-0000-0000-000000000000}"/>
          </ac:spMkLst>
        </pc:spChg>
        <pc:spChg chg="mod">
          <ac:chgData name="Nguyễn Đoàn Xuân Bình" userId="e7663075-c39f-4d9d-a2ba-f0fc054c4526" providerId="ADAL" clId="{167BE9B4-2913-4F5D-B9DD-C17340DEF039}" dt="2023-02-27T14:47:20.634" v="1048" actId="20577"/>
          <ac:spMkLst>
            <pc:docMk/>
            <pc:sldMk cId="2174012802" sldId="266"/>
            <ac:spMk id="13" creationId="{B87DD868-FFDA-44EE-388E-C695F7DD8382}"/>
          </ac:spMkLst>
        </pc:spChg>
        <pc:spChg chg="mod">
          <ac:chgData name="Nguyễn Đoàn Xuân Bình" userId="e7663075-c39f-4d9d-a2ba-f0fc054c4526" providerId="ADAL" clId="{167BE9B4-2913-4F5D-B9DD-C17340DEF039}" dt="2023-02-27T14:47:54.158" v="1139" actId="1076"/>
          <ac:spMkLst>
            <pc:docMk/>
            <pc:sldMk cId="2174012802" sldId="266"/>
            <ac:spMk id="14" creationId="{0A2537C0-A3E6-7C72-EB9B-83C223F3292D}"/>
          </ac:spMkLst>
        </pc:spChg>
        <pc:spChg chg="add mod">
          <ac:chgData name="Nguyễn Đoàn Xuân Bình" userId="e7663075-c39f-4d9d-a2ba-f0fc054c4526" providerId="ADAL" clId="{167BE9B4-2913-4F5D-B9DD-C17340DEF039}" dt="2023-02-27T14:48:41.815" v="1156" actId="1076"/>
          <ac:spMkLst>
            <pc:docMk/>
            <pc:sldMk cId="2174012802" sldId="266"/>
            <ac:spMk id="16" creationId="{5450EC77-B2E7-30F4-7DB5-36822C47F601}"/>
          </ac:spMkLst>
        </pc:spChg>
        <pc:spChg chg="add mod">
          <ac:chgData name="Nguyễn Đoàn Xuân Bình" userId="e7663075-c39f-4d9d-a2ba-f0fc054c4526" providerId="ADAL" clId="{167BE9B4-2913-4F5D-B9DD-C17340DEF039}" dt="2023-02-27T14:50:21.333" v="1205" actId="1076"/>
          <ac:spMkLst>
            <pc:docMk/>
            <pc:sldMk cId="2174012802" sldId="266"/>
            <ac:spMk id="26" creationId="{E6FAA88C-B81B-E42F-5B15-B2BD48F8A5C6}"/>
          </ac:spMkLst>
        </pc:spChg>
        <pc:spChg chg="add mod">
          <ac:chgData name="Nguyễn Đoàn Xuân Bình" userId="e7663075-c39f-4d9d-a2ba-f0fc054c4526" providerId="ADAL" clId="{167BE9B4-2913-4F5D-B9DD-C17340DEF039}" dt="2023-02-27T14:50:35.545" v="1227" actId="1076"/>
          <ac:spMkLst>
            <pc:docMk/>
            <pc:sldMk cId="2174012802" sldId="266"/>
            <ac:spMk id="27" creationId="{AB259792-B3B0-B4A6-9020-64D3B0CDBC6C}"/>
          </ac:spMkLst>
        </pc:spChg>
        <pc:spChg chg="add mod">
          <ac:chgData name="Nguyễn Đoàn Xuân Bình" userId="e7663075-c39f-4d9d-a2ba-f0fc054c4526" providerId="ADAL" clId="{167BE9B4-2913-4F5D-B9DD-C17340DEF039}" dt="2023-02-27T14:50:43.516" v="1242" actId="1076"/>
          <ac:spMkLst>
            <pc:docMk/>
            <pc:sldMk cId="2174012802" sldId="266"/>
            <ac:spMk id="28" creationId="{8037F492-8911-4FFB-6485-6406A5DB2808}"/>
          </ac:spMkLst>
        </pc:spChg>
        <pc:spChg chg="add mod">
          <ac:chgData name="Nguyễn Đoàn Xuân Bình" userId="e7663075-c39f-4d9d-a2ba-f0fc054c4526" providerId="ADAL" clId="{167BE9B4-2913-4F5D-B9DD-C17340DEF039}" dt="2023-02-27T14:50:57.890" v="1252" actId="1076"/>
          <ac:spMkLst>
            <pc:docMk/>
            <pc:sldMk cId="2174012802" sldId="266"/>
            <ac:spMk id="29" creationId="{A9421B9A-C1C8-13E8-C50B-14A873B9ACF8}"/>
          </ac:spMkLst>
        </pc:spChg>
        <pc:spChg chg="add mod">
          <ac:chgData name="Nguyễn Đoàn Xuân Bình" userId="e7663075-c39f-4d9d-a2ba-f0fc054c4526" providerId="ADAL" clId="{167BE9B4-2913-4F5D-B9DD-C17340DEF039}" dt="2023-02-27T14:51:19.736" v="1289" actId="1076"/>
          <ac:spMkLst>
            <pc:docMk/>
            <pc:sldMk cId="2174012802" sldId="266"/>
            <ac:spMk id="30" creationId="{3941AF24-4323-DAB5-767A-72ED99AC4382}"/>
          </ac:spMkLst>
        </pc:spChg>
        <pc:spChg chg="add mod">
          <ac:chgData name="Nguyễn Đoàn Xuân Bình" userId="e7663075-c39f-4d9d-a2ba-f0fc054c4526" providerId="ADAL" clId="{167BE9B4-2913-4F5D-B9DD-C17340DEF039}" dt="2023-02-27T14:52:32.960" v="1370" actId="1076"/>
          <ac:spMkLst>
            <pc:docMk/>
            <pc:sldMk cId="2174012802" sldId="266"/>
            <ac:spMk id="32" creationId="{50BE8168-E986-8AE7-3CAE-D464D822FF58}"/>
          </ac:spMkLst>
        </pc:spChg>
        <pc:spChg chg="add mod">
          <ac:chgData name="Nguyễn Đoàn Xuân Bình" userId="e7663075-c39f-4d9d-a2ba-f0fc054c4526" providerId="ADAL" clId="{167BE9B4-2913-4F5D-B9DD-C17340DEF039}" dt="2023-02-27T14:51:46.274" v="1325" actId="20577"/>
          <ac:spMkLst>
            <pc:docMk/>
            <pc:sldMk cId="2174012802" sldId="266"/>
            <ac:spMk id="33" creationId="{6A1F7371-30E5-3A40-D134-7E7A5A318CC8}"/>
          </ac:spMkLst>
        </pc:spChg>
        <pc:spChg chg="add mod">
          <ac:chgData name="Nguyễn Đoàn Xuân Bình" userId="e7663075-c39f-4d9d-a2ba-f0fc054c4526" providerId="ADAL" clId="{167BE9B4-2913-4F5D-B9DD-C17340DEF039}" dt="2023-02-27T14:51:56.945" v="1344" actId="1076"/>
          <ac:spMkLst>
            <pc:docMk/>
            <pc:sldMk cId="2174012802" sldId="266"/>
            <ac:spMk id="34" creationId="{E3A044C0-A7E4-FF12-01EC-A7818EC3FE56}"/>
          </ac:spMkLst>
        </pc:spChg>
        <pc:spChg chg="add mod">
          <ac:chgData name="Nguyễn Đoàn Xuân Bình" userId="e7663075-c39f-4d9d-a2ba-f0fc054c4526" providerId="ADAL" clId="{167BE9B4-2913-4F5D-B9DD-C17340DEF039}" dt="2023-02-27T14:52:08.211" v="1367" actId="1076"/>
          <ac:spMkLst>
            <pc:docMk/>
            <pc:sldMk cId="2174012802" sldId="266"/>
            <ac:spMk id="35" creationId="{B5C4EB5E-ACF8-4E3C-636D-AC14ED0ED665}"/>
          </ac:spMkLst>
        </pc:spChg>
        <pc:grpChg chg="del">
          <ac:chgData name="Nguyễn Đoàn Xuân Bình" userId="e7663075-c39f-4d9d-a2ba-f0fc054c4526" providerId="ADAL" clId="{167BE9B4-2913-4F5D-B9DD-C17340DEF039}" dt="2023-02-27T14:14:46.481" v="706" actId="478"/>
          <ac:grpSpMkLst>
            <pc:docMk/>
            <pc:sldMk cId="2174012802" sldId="266"/>
            <ac:grpSpMk id="7" creationId="{00000000-0000-0000-0000-000000000000}"/>
          </ac:grpSpMkLst>
        </pc:grpChg>
        <pc:grpChg chg="add del mod">
          <ac:chgData name="Nguyễn Đoàn Xuân Bình" userId="e7663075-c39f-4d9d-a2ba-f0fc054c4526" providerId="ADAL" clId="{167BE9B4-2913-4F5D-B9DD-C17340DEF039}" dt="2023-02-27T14:47:56.139" v="1140" actId="21"/>
          <ac:grpSpMkLst>
            <pc:docMk/>
            <pc:sldMk cId="2174012802" sldId="266"/>
            <ac:grpSpMk id="12" creationId="{B6EFF02A-6276-D3C7-709B-0CF9F58A4A4B}"/>
          </ac:grpSpMkLst>
        </pc:grpChg>
        <pc:picChg chg="del mod">
          <ac:chgData name="Nguyễn Đoàn Xuân Bình" userId="e7663075-c39f-4d9d-a2ba-f0fc054c4526" providerId="ADAL" clId="{167BE9B4-2913-4F5D-B9DD-C17340DEF039}" dt="2023-02-27T14:14:38.240" v="702" actId="478"/>
          <ac:picMkLst>
            <pc:docMk/>
            <pc:sldMk cId="2174012802" sldId="266"/>
            <ac:picMk id="3" creationId="{00000000-0000-0000-0000-000000000000}"/>
          </ac:picMkLst>
        </pc:picChg>
        <pc:picChg chg="add mod ord">
          <ac:chgData name="Nguyễn Đoàn Xuân Bình" userId="e7663075-c39f-4d9d-a2ba-f0fc054c4526" providerId="ADAL" clId="{167BE9B4-2913-4F5D-B9DD-C17340DEF039}" dt="2023-02-27T14:52:40.855" v="1373" actId="1076"/>
          <ac:picMkLst>
            <pc:docMk/>
            <pc:sldMk cId="2174012802" sldId="266"/>
            <ac:picMk id="5" creationId="{A1232BC1-F631-4D08-3479-2C10641365B6}"/>
          </ac:picMkLst>
        </pc:picChg>
        <pc:picChg chg="del mod topLvl">
          <ac:chgData name="Nguyễn Đoàn Xuân Bình" userId="e7663075-c39f-4d9d-a2ba-f0fc054c4526" providerId="ADAL" clId="{167BE9B4-2913-4F5D-B9DD-C17340DEF039}" dt="2023-02-27T14:45:56.219" v="965" actId="478"/>
          <ac:picMkLst>
            <pc:docMk/>
            <pc:sldMk cId="2174012802" sldId="266"/>
            <ac:picMk id="8" creationId="{00000000-0000-0000-0000-000000000000}"/>
          </ac:picMkLst>
        </pc:picChg>
        <pc:picChg chg="add del mod">
          <ac:chgData name="Nguyễn Đoàn Xuân Bình" userId="e7663075-c39f-4d9d-a2ba-f0fc054c4526" providerId="ADAL" clId="{167BE9B4-2913-4F5D-B9DD-C17340DEF039}" dt="2023-02-27T14:52:37.022" v="1372" actId="478"/>
          <ac:picMkLst>
            <pc:docMk/>
            <pc:sldMk cId="2174012802" sldId="266"/>
            <ac:picMk id="10" creationId="{DBFC5752-004C-1332-79E7-7416338DBA46}"/>
          </ac:picMkLst>
        </pc:picChg>
        <pc:picChg chg="add mod">
          <ac:chgData name="Nguyễn Đoàn Xuân Bình" userId="e7663075-c39f-4d9d-a2ba-f0fc054c4526" providerId="ADAL" clId="{167BE9B4-2913-4F5D-B9DD-C17340DEF039}" dt="2023-02-27T14:48:06.305" v="1145" actId="1076"/>
          <ac:picMkLst>
            <pc:docMk/>
            <pc:sldMk cId="2174012802" sldId="266"/>
            <ac:picMk id="11" creationId="{34D28EA5-19CE-E5DB-0242-D3F0A788B499}"/>
          </ac:picMkLst>
        </pc:picChg>
        <pc:picChg chg="add mod">
          <ac:chgData name="Nguyễn Đoàn Xuân Bình" userId="e7663075-c39f-4d9d-a2ba-f0fc054c4526" providerId="ADAL" clId="{167BE9B4-2913-4F5D-B9DD-C17340DEF039}" dt="2023-02-27T14:48:12.304" v="1148" actId="1076"/>
          <ac:picMkLst>
            <pc:docMk/>
            <pc:sldMk cId="2174012802" sldId="266"/>
            <ac:picMk id="15" creationId="{A3D3104E-A945-E379-4760-548E9A882F5E}"/>
          </ac:picMkLst>
        </pc:picChg>
        <pc:picChg chg="add mod">
          <ac:chgData name="Nguyễn Đoàn Xuân Bình" userId="e7663075-c39f-4d9d-a2ba-f0fc054c4526" providerId="ADAL" clId="{167BE9B4-2913-4F5D-B9DD-C17340DEF039}" dt="2023-02-27T14:50:23.312" v="1206" actId="14100"/>
          <ac:picMkLst>
            <pc:docMk/>
            <pc:sldMk cId="2174012802" sldId="266"/>
            <ac:picMk id="17" creationId="{BB171144-1D21-109B-92BD-F99C6A7ED3E2}"/>
          </ac:picMkLst>
        </pc:picChg>
        <pc:picChg chg="add mod">
          <ac:chgData name="Nguyễn Đoàn Xuân Bình" userId="e7663075-c39f-4d9d-a2ba-f0fc054c4526" providerId="ADAL" clId="{167BE9B4-2913-4F5D-B9DD-C17340DEF039}" dt="2023-02-27T14:49:37.437" v="1177" actId="1076"/>
          <ac:picMkLst>
            <pc:docMk/>
            <pc:sldMk cId="2174012802" sldId="266"/>
            <ac:picMk id="18" creationId="{9BD6B6B3-3440-51C4-3289-0F4DE3A77DBE}"/>
          </ac:picMkLst>
        </pc:picChg>
        <pc:picChg chg="add mod">
          <ac:chgData name="Nguyễn Đoàn Xuân Bình" userId="e7663075-c39f-4d9d-a2ba-f0fc054c4526" providerId="ADAL" clId="{167BE9B4-2913-4F5D-B9DD-C17340DEF039}" dt="2023-02-27T14:49:13.543" v="1165" actId="571"/>
          <ac:picMkLst>
            <pc:docMk/>
            <pc:sldMk cId="2174012802" sldId="266"/>
            <ac:picMk id="19" creationId="{8A7E322E-8A96-AD12-C5C3-EC188744C370}"/>
          </ac:picMkLst>
        </pc:picChg>
        <pc:picChg chg="add mod">
          <ac:chgData name="Nguyễn Đoàn Xuân Bình" userId="e7663075-c39f-4d9d-a2ba-f0fc054c4526" providerId="ADAL" clId="{167BE9B4-2913-4F5D-B9DD-C17340DEF039}" dt="2023-02-27T14:51:08.842" v="1285" actId="14100"/>
          <ac:picMkLst>
            <pc:docMk/>
            <pc:sldMk cId="2174012802" sldId="266"/>
            <ac:picMk id="20" creationId="{587689CB-1C52-3628-32B3-653506E91E76}"/>
          </ac:picMkLst>
        </pc:picChg>
        <pc:picChg chg="add mod">
          <ac:chgData name="Nguyễn Đoàn Xuân Bình" userId="e7663075-c39f-4d9d-a2ba-f0fc054c4526" providerId="ADAL" clId="{167BE9B4-2913-4F5D-B9DD-C17340DEF039}" dt="2023-02-27T14:49:18.214" v="1168" actId="571"/>
          <ac:picMkLst>
            <pc:docMk/>
            <pc:sldMk cId="2174012802" sldId="266"/>
            <ac:picMk id="21" creationId="{B1A050BF-FCEA-ADC1-2654-22DC17793630}"/>
          </ac:picMkLst>
        </pc:picChg>
        <pc:picChg chg="add mod">
          <ac:chgData name="Nguyễn Đoàn Xuân Bình" userId="e7663075-c39f-4d9d-a2ba-f0fc054c4526" providerId="ADAL" clId="{167BE9B4-2913-4F5D-B9DD-C17340DEF039}" dt="2023-02-27T14:49:20.919" v="1169" actId="571"/>
          <ac:picMkLst>
            <pc:docMk/>
            <pc:sldMk cId="2174012802" sldId="266"/>
            <ac:picMk id="22" creationId="{9356BFF7-B908-C6C7-5E40-6943F95FE6F2}"/>
          </ac:picMkLst>
        </pc:picChg>
        <pc:picChg chg="add mod">
          <ac:chgData name="Nguyễn Đoàn Xuân Bình" userId="e7663075-c39f-4d9d-a2ba-f0fc054c4526" providerId="ADAL" clId="{167BE9B4-2913-4F5D-B9DD-C17340DEF039}" dt="2023-02-27T14:49:20.919" v="1169" actId="571"/>
          <ac:picMkLst>
            <pc:docMk/>
            <pc:sldMk cId="2174012802" sldId="266"/>
            <ac:picMk id="23" creationId="{B02BA491-AB39-4C58-6594-60EAC3FD4014}"/>
          </ac:picMkLst>
        </pc:picChg>
        <pc:picChg chg="add mod">
          <ac:chgData name="Nguyễn Đoàn Xuân Bình" userId="e7663075-c39f-4d9d-a2ba-f0fc054c4526" providerId="ADAL" clId="{167BE9B4-2913-4F5D-B9DD-C17340DEF039}" dt="2023-02-27T14:51:24.444" v="1292" actId="14100"/>
          <ac:picMkLst>
            <pc:docMk/>
            <pc:sldMk cId="2174012802" sldId="266"/>
            <ac:picMk id="24" creationId="{6309FBD7-A48A-41DC-A024-7DEB76100B67}"/>
          </ac:picMkLst>
        </pc:picChg>
        <pc:picChg chg="add mod">
          <ac:chgData name="Nguyễn Đoàn Xuân Bình" userId="e7663075-c39f-4d9d-a2ba-f0fc054c4526" providerId="ADAL" clId="{167BE9B4-2913-4F5D-B9DD-C17340DEF039}" dt="2023-02-27T14:49:32.032" v="1173" actId="571"/>
          <ac:picMkLst>
            <pc:docMk/>
            <pc:sldMk cId="2174012802" sldId="266"/>
            <ac:picMk id="25" creationId="{5C2FC518-1CA0-3048-C017-E5D45850DF7D}"/>
          </ac:picMkLst>
        </pc:picChg>
        <pc:picChg chg="add del mod">
          <ac:chgData name="Nguyễn Đoàn Xuân Bình" userId="e7663075-c39f-4d9d-a2ba-f0fc054c4526" providerId="ADAL" clId="{167BE9B4-2913-4F5D-B9DD-C17340DEF039}" dt="2023-02-27T14:51:22.126" v="1291" actId="478"/>
          <ac:picMkLst>
            <pc:docMk/>
            <pc:sldMk cId="2174012802" sldId="266"/>
            <ac:picMk id="31" creationId="{3079B67C-E355-4C4A-55BF-E7D6A01AB77B}"/>
          </ac:picMkLst>
        </pc:picChg>
        <pc:picChg chg="add mod">
          <ac:chgData name="Nguyễn Đoàn Xuân Bình" userId="e7663075-c39f-4d9d-a2ba-f0fc054c4526" providerId="ADAL" clId="{167BE9B4-2913-4F5D-B9DD-C17340DEF039}" dt="2023-02-27T14:52:42.915" v="1374" actId="571"/>
          <ac:picMkLst>
            <pc:docMk/>
            <pc:sldMk cId="2174012802" sldId="266"/>
            <ac:picMk id="36" creationId="{B30EA6D1-300F-2D5D-34CF-B2DCFD9CF1F0}"/>
          </ac:picMkLst>
        </pc:picChg>
        <pc:picChg chg="add mod">
          <ac:chgData name="Nguyễn Đoàn Xuân Bình" userId="e7663075-c39f-4d9d-a2ba-f0fc054c4526" providerId="ADAL" clId="{167BE9B4-2913-4F5D-B9DD-C17340DEF039}" dt="2023-02-27T14:52:45.772" v="1375" actId="571"/>
          <ac:picMkLst>
            <pc:docMk/>
            <pc:sldMk cId="2174012802" sldId="266"/>
            <ac:picMk id="37" creationId="{890231C0-236D-2AD5-2F4F-4E976F617BC2}"/>
          </ac:picMkLst>
        </pc:picChg>
        <pc:picChg chg="add mod">
          <ac:chgData name="Nguyễn Đoàn Xuân Bình" userId="e7663075-c39f-4d9d-a2ba-f0fc054c4526" providerId="ADAL" clId="{167BE9B4-2913-4F5D-B9DD-C17340DEF039}" dt="2023-02-27T14:52:48.249" v="1376" actId="571"/>
          <ac:picMkLst>
            <pc:docMk/>
            <pc:sldMk cId="2174012802" sldId="266"/>
            <ac:picMk id="38" creationId="{C669BFC6-9FF5-A748-1D60-FE927D63DDE8}"/>
          </ac:picMkLst>
        </pc:picChg>
        <pc:picChg chg="add mod">
          <ac:chgData name="Nguyễn Đoàn Xuân Bình" userId="e7663075-c39f-4d9d-a2ba-f0fc054c4526" providerId="ADAL" clId="{167BE9B4-2913-4F5D-B9DD-C17340DEF039}" dt="2023-02-27T14:52:51.628" v="1377" actId="571"/>
          <ac:picMkLst>
            <pc:docMk/>
            <pc:sldMk cId="2174012802" sldId="266"/>
            <ac:picMk id="39" creationId="{71422E54-5039-5A89-43C6-9D0313444FE9}"/>
          </ac:picMkLst>
        </pc:picChg>
      </pc:sldChg>
      <pc:sldChg chg="del ord">
        <pc:chgData name="Nguyễn Đoàn Xuân Bình" userId="e7663075-c39f-4d9d-a2ba-f0fc054c4526" providerId="ADAL" clId="{167BE9B4-2913-4F5D-B9DD-C17340DEF039}" dt="2023-02-27T14:55:15.800" v="1421" actId="47"/>
        <pc:sldMkLst>
          <pc:docMk/>
          <pc:sldMk cId="225576975" sldId="267"/>
        </pc:sldMkLst>
      </pc:sldChg>
      <pc:sldChg chg="addSp delSp modSp mod ord modTransition delAnim modAnim">
        <pc:chgData name="Nguyễn Đoàn Xuân Bình" userId="e7663075-c39f-4d9d-a2ba-f0fc054c4526" providerId="ADAL" clId="{167BE9B4-2913-4F5D-B9DD-C17340DEF039}" dt="2023-02-27T15:31:38.339" v="1625"/>
        <pc:sldMkLst>
          <pc:docMk/>
          <pc:sldMk cId="4124574457" sldId="268"/>
        </pc:sldMkLst>
        <pc:spChg chg="del topLvl">
          <ac:chgData name="Nguyễn Đoàn Xuân Bình" userId="e7663075-c39f-4d9d-a2ba-f0fc054c4526" providerId="ADAL" clId="{167BE9B4-2913-4F5D-B9DD-C17340DEF039}" dt="2023-02-27T14:53:21.656" v="1384" actId="478"/>
          <ac:spMkLst>
            <pc:docMk/>
            <pc:sldMk cId="4124574457" sldId="268"/>
            <ac:spMk id="8" creationId="{00000000-0000-0000-0000-000000000000}"/>
          </ac:spMkLst>
        </pc:spChg>
        <pc:spChg chg="add del mod">
          <ac:chgData name="Nguyễn Đoàn Xuân Bình" userId="e7663075-c39f-4d9d-a2ba-f0fc054c4526" providerId="ADAL" clId="{167BE9B4-2913-4F5D-B9DD-C17340DEF039}" dt="2023-02-27T14:53:47.945" v="1389"/>
          <ac:spMkLst>
            <pc:docMk/>
            <pc:sldMk cId="4124574457" sldId="268"/>
            <ac:spMk id="9" creationId="{24A75A1F-74F1-CD41-6047-1013F39D6BB2}"/>
          </ac:spMkLst>
        </pc:spChg>
        <pc:spChg chg="add del mod">
          <ac:chgData name="Nguyễn Đoàn Xuân Bình" userId="e7663075-c39f-4d9d-a2ba-f0fc054c4526" providerId="ADAL" clId="{167BE9B4-2913-4F5D-B9DD-C17340DEF039}" dt="2023-02-27T14:53:47.945" v="1389"/>
          <ac:spMkLst>
            <pc:docMk/>
            <pc:sldMk cId="4124574457" sldId="268"/>
            <ac:spMk id="10" creationId="{CED2C1BD-94B4-70F9-4874-778307384686}"/>
          </ac:spMkLst>
        </pc:spChg>
        <pc:spChg chg="add mod">
          <ac:chgData name="Nguyễn Đoàn Xuân Bình" userId="e7663075-c39f-4d9d-a2ba-f0fc054c4526" providerId="ADAL" clId="{167BE9B4-2913-4F5D-B9DD-C17340DEF039}" dt="2023-02-27T14:54:09.566" v="1399" actId="14100"/>
          <ac:spMkLst>
            <pc:docMk/>
            <pc:sldMk cId="4124574457" sldId="268"/>
            <ac:spMk id="11" creationId="{EC0D0CDC-DAD0-8F96-120C-CC1ED78A98AF}"/>
          </ac:spMkLst>
        </pc:spChg>
        <pc:spChg chg="add mod">
          <ac:chgData name="Nguyễn Đoàn Xuân Bình" userId="e7663075-c39f-4d9d-a2ba-f0fc054c4526" providerId="ADAL" clId="{167BE9B4-2913-4F5D-B9DD-C17340DEF039}" dt="2023-02-27T14:54:14.714" v="1403" actId="113"/>
          <ac:spMkLst>
            <pc:docMk/>
            <pc:sldMk cId="4124574457" sldId="268"/>
            <ac:spMk id="12" creationId="{9F9DBD00-73CF-0B46-31C4-5A23DA4D1C60}"/>
          </ac:spMkLst>
        </pc:spChg>
        <pc:spChg chg="add mod">
          <ac:chgData name="Nguyễn Đoàn Xuân Bình" userId="e7663075-c39f-4d9d-a2ba-f0fc054c4526" providerId="ADAL" clId="{167BE9B4-2913-4F5D-B9DD-C17340DEF039}" dt="2023-02-27T14:54:46.224" v="1419" actId="20577"/>
          <ac:spMkLst>
            <pc:docMk/>
            <pc:sldMk cId="4124574457" sldId="268"/>
            <ac:spMk id="13" creationId="{4946965E-8F1F-2A45-4F73-031C0AC7B42A}"/>
          </ac:spMkLst>
        </pc:spChg>
        <pc:grpChg chg="del">
          <ac:chgData name="Nguyễn Đoàn Xuân Bình" userId="e7663075-c39f-4d9d-a2ba-f0fc054c4526" providerId="ADAL" clId="{167BE9B4-2913-4F5D-B9DD-C17340DEF039}" dt="2023-02-27T14:53:21.656" v="1384" actId="478"/>
          <ac:grpSpMkLst>
            <pc:docMk/>
            <pc:sldMk cId="4124574457" sldId="268"/>
            <ac:grpSpMk id="5" creationId="{00000000-0000-0000-0000-000000000000}"/>
          </ac:grpSpMkLst>
        </pc:grpChg>
        <pc:picChg chg="mod">
          <ac:chgData name="Nguyễn Đoàn Xuân Bình" userId="e7663075-c39f-4d9d-a2ba-f0fc054c4526" providerId="ADAL" clId="{167BE9B4-2913-4F5D-B9DD-C17340DEF039}" dt="2023-02-27T14:55:00.609" v="1420" actId="1076"/>
          <ac:picMkLst>
            <pc:docMk/>
            <pc:sldMk cId="4124574457" sldId="268"/>
            <ac:picMk id="2" creationId="{00000000-0000-0000-0000-000000000000}"/>
          </ac:picMkLst>
        </pc:picChg>
        <pc:picChg chg="del mod">
          <ac:chgData name="Nguyễn Đoàn Xuân Bình" userId="e7663075-c39f-4d9d-a2ba-f0fc054c4526" providerId="ADAL" clId="{167BE9B4-2913-4F5D-B9DD-C17340DEF039}" dt="2023-02-27T14:53:16.584" v="1381" actId="478"/>
          <ac:picMkLst>
            <pc:docMk/>
            <pc:sldMk cId="4124574457" sldId="268"/>
            <ac:picMk id="3" creationId="{00000000-0000-0000-0000-000000000000}"/>
          </ac:picMkLst>
        </pc:picChg>
        <pc:picChg chg="del topLvl">
          <ac:chgData name="Nguyễn Đoàn Xuân Bình" userId="e7663075-c39f-4d9d-a2ba-f0fc054c4526" providerId="ADAL" clId="{167BE9B4-2913-4F5D-B9DD-C17340DEF039}" dt="2023-02-27T14:53:22.839" v="1385" actId="478"/>
          <ac:picMkLst>
            <pc:docMk/>
            <pc:sldMk cId="4124574457" sldId="268"/>
            <ac:picMk id="7" creationId="{00000000-0000-0000-0000-000000000000}"/>
          </ac:picMkLst>
        </pc:picChg>
      </pc:sldChg>
      <pc:sldChg chg="addSp delSp modSp mod ord modTransition delAnim modAnim">
        <pc:chgData name="Nguyễn Đoàn Xuân Bình" userId="e7663075-c39f-4d9d-a2ba-f0fc054c4526" providerId="ADAL" clId="{167BE9B4-2913-4F5D-B9DD-C17340DEF039}" dt="2023-02-27T15:24:37.562" v="1568"/>
        <pc:sldMkLst>
          <pc:docMk/>
          <pc:sldMk cId="4176184807" sldId="269"/>
        </pc:sldMkLst>
        <pc:spChg chg="del">
          <ac:chgData name="Nguyễn Đoàn Xuân Bình" userId="e7663075-c39f-4d9d-a2ba-f0fc054c4526" providerId="ADAL" clId="{167BE9B4-2913-4F5D-B9DD-C17340DEF039}" dt="2023-02-23T00:59:27.315" v="419" actId="478"/>
          <ac:spMkLst>
            <pc:docMk/>
            <pc:sldMk cId="4176184807" sldId="269"/>
            <ac:spMk id="5" creationId="{00000000-0000-0000-0000-000000000000}"/>
          </ac:spMkLst>
        </pc:spChg>
        <pc:spChg chg="add mod">
          <ac:chgData name="Nguyễn Đoàn Xuân Bình" userId="e7663075-c39f-4d9d-a2ba-f0fc054c4526" providerId="ADAL" clId="{167BE9B4-2913-4F5D-B9DD-C17340DEF039}" dt="2023-02-25T11:16:34.620" v="666" actId="14100"/>
          <ac:spMkLst>
            <pc:docMk/>
            <pc:sldMk cId="4176184807" sldId="269"/>
            <ac:spMk id="7" creationId="{F44ADBEB-1F2E-BAC0-E6E2-CE79C62EB239}"/>
          </ac:spMkLst>
        </pc:spChg>
        <pc:spChg chg="del topLvl">
          <ac:chgData name="Nguyễn Đoàn Xuân Bình" userId="e7663075-c39f-4d9d-a2ba-f0fc054c4526" providerId="ADAL" clId="{167BE9B4-2913-4F5D-B9DD-C17340DEF039}" dt="2023-02-23T00:59:25.114" v="418" actId="478"/>
          <ac:spMkLst>
            <pc:docMk/>
            <pc:sldMk cId="4176184807" sldId="269"/>
            <ac:spMk id="9" creationId="{00000000-0000-0000-0000-000000000000}"/>
          </ac:spMkLst>
        </pc:spChg>
        <pc:spChg chg="add mod">
          <ac:chgData name="Nguyễn Đoàn Xuân Bình" userId="e7663075-c39f-4d9d-a2ba-f0fc054c4526" providerId="ADAL" clId="{167BE9B4-2913-4F5D-B9DD-C17340DEF039}" dt="2023-02-25T11:17:05.414" v="675" actId="113"/>
          <ac:spMkLst>
            <pc:docMk/>
            <pc:sldMk cId="4176184807" sldId="269"/>
            <ac:spMk id="9" creationId="{0CE01013-7FBF-7103-E3D8-F5457E9DF71C}"/>
          </ac:spMkLst>
        </pc:spChg>
        <pc:spChg chg="mod">
          <ac:chgData name="Nguyễn Đoàn Xuân Bình" userId="e7663075-c39f-4d9d-a2ba-f0fc054c4526" providerId="ADAL" clId="{167BE9B4-2913-4F5D-B9DD-C17340DEF039}" dt="2023-02-23T01:00:41.449" v="467" actId="20577"/>
          <ac:spMkLst>
            <pc:docMk/>
            <pc:sldMk cId="4176184807" sldId="269"/>
            <ac:spMk id="14" creationId="{9DC9E109-8E2E-D9F0-3D7B-DB00C30097B0}"/>
          </ac:spMkLst>
        </pc:spChg>
        <pc:spChg chg="mod">
          <ac:chgData name="Nguyễn Đoàn Xuân Bình" userId="e7663075-c39f-4d9d-a2ba-f0fc054c4526" providerId="ADAL" clId="{167BE9B4-2913-4F5D-B9DD-C17340DEF039}" dt="2023-02-23T01:00:53.413" v="500" actId="1076"/>
          <ac:spMkLst>
            <pc:docMk/>
            <pc:sldMk cId="4176184807" sldId="269"/>
            <ac:spMk id="15" creationId="{B63B158F-DA3B-0DA4-04B3-5CEE238C0F66}"/>
          </ac:spMkLst>
        </pc:spChg>
        <pc:grpChg chg="add del">
          <ac:chgData name="Nguyễn Đoàn Xuân Bình" userId="e7663075-c39f-4d9d-a2ba-f0fc054c4526" providerId="ADAL" clId="{167BE9B4-2913-4F5D-B9DD-C17340DEF039}" dt="2023-02-23T00:59:25.114" v="418" actId="478"/>
          <ac:grpSpMkLst>
            <pc:docMk/>
            <pc:sldMk cId="4176184807" sldId="269"/>
            <ac:grpSpMk id="7" creationId="{00000000-0000-0000-0000-000000000000}"/>
          </ac:grpSpMkLst>
        </pc:grpChg>
        <pc:grpChg chg="add del mod">
          <ac:chgData name="Nguyễn Đoàn Xuân Bình" userId="e7663075-c39f-4d9d-a2ba-f0fc054c4526" providerId="ADAL" clId="{167BE9B4-2913-4F5D-B9DD-C17340DEF039}" dt="2023-02-23T01:00:59.328" v="502" actId="21"/>
          <ac:grpSpMkLst>
            <pc:docMk/>
            <pc:sldMk cId="4176184807" sldId="269"/>
            <ac:grpSpMk id="13" creationId="{3AED3EF2-2ABF-6C33-7765-D1E340F89ECF}"/>
          </ac:grpSpMkLst>
        </pc:grpChg>
        <pc:picChg chg="mod">
          <ac:chgData name="Nguyễn Đoàn Xuân Bình" userId="e7663075-c39f-4d9d-a2ba-f0fc054c4526" providerId="ADAL" clId="{167BE9B4-2913-4F5D-B9DD-C17340DEF039}" dt="2023-02-23T00:59:32.055" v="422" actId="1076"/>
          <ac:picMkLst>
            <pc:docMk/>
            <pc:sldMk cId="4176184807" sldId="269"/>
            <ac:picMk id="2" creationId="{00000000-0000-0000-0000-000000000000}"/>
          </ac:picMkLst>
        </pc:picChg>
        <pc:picChg chg="add mod">
          <ac:chgData name="Nguyễn Đoàn Xuân Bình" userId="e7663075-c39f-4d9d-a2ba-f0fc054c4526" providerId="ADAL" clId="{167BE9B4-2913-4F5D-B9DD-C17340DEF039}" dt="2023-02-23T00:59:45.288" v="423"/>
          <ac:picMkLst>
            <pc:docMk/>
            <pc:sldMk cId="4176184807" sldId="269"/>
            <ac:picMk id="3" creationId="{5466E1A1-9EE2-827C-4095-D7ECDE09EE5F}"/>
          </ac:picMkLst>
        </pc:picChg>
        <pc:picChg chg="add del mod ord">
          <ac:chgData name="Nguyễn Đoàn Xuân Bình" userId="e7663075-c39f-4d9d-a2ba-f0fc054c4526" providerId="ADAL" clId="{167BE9B4-2913-4F5D-B9DD-C17340DEF039}" dt="2023-02-25T11:16:26.836" v="663" actId="478"/>
          <ac:picMkLst>
            <pc:docMk/>
            <pc:sldMk cId="4176184807" sldId="269"/>
            <ac:picMk id="5" creationId="{F4099329-AB55-88DB-658F-4251DF84AD30}"/>
          </ac:picMkLst>
        </pc:picChg>
        <pc:picChg chg="add del mod topLvl">
          <ac:chgData name="Nguyễn Đoàn Xuân Bình" userId="e7663075-c39f-4d9d-a2ba-f0fc054c4526" providerId="ADAL" clId="{167BE9B4-2913-4F5D-B9DD-C17340DEF039}" dt="2023-02-25T11:16:17.947" v="660" actId="14100"/>
          <ac:picMkLst>
            <pc:docMk/>
            <pc:sldMk cId="4176184807" sldId="269"/>
            <ac:picMk id="8" creationId="{00000000-0000-0000-0000-000000000000}"/>
          </ac:picMkLst>
        </pc:picChg>
        <pc:picChg chg="add mod">
          <ac:chgData name="Nguyễn Đoàn Xuân Bình" userId="e7663075-c39f-4d9d-a2ba-f0fc054c4526" providerId="ADAL" clId="{167BE9B4-2913-4F5D-B9DD-C17340DEF039}" dt="2023-02-23T01:00:14.011" v="431" actId="1076"/>
          <ac:picMkLst>
            <pc:docMk/>
            <pc:sldMk cId="4176184807" sldId="269"/>
            <ac:picMk id="10" creationId="{4C262147-8A41-9011-C28C-A1D30E27F387}"/>
          </ac:picMkLst>
        </pc:picChg>
        <pc:picChg chg="add mod">
          <ac:chgData name="Nguyễn Đoàn Xuân Bình" userId="e7663075-c39f-4d9d-a2ba-f0fc054c4526" providerId="ADAL" clId="{167BE9B4-2913-4F5D-B9DD-C17340DEF039}" dt="2023-02-23T01:00:12.483" v="430" actId="1076"/>
          <ac:picMkLst>
            <pc:docMk/>
            <pc:sldMk cId="4176184807" sldId="269"/>
            <ac:picMk id="12" creationId="{B2AF5812-3971-6291-ABF1-8893F68BD830}"/>
          </ac:picMkLst>
        </pc:picChg>
        <pc:picChg chg="add mod">
          <ac:chgData name="Nguyễn Đoàn Xuân Bình" userId="e7663075-c39f-4d9d-a2ba-f0fc054c4526" providerId="ADAL" clId="{167BE9B4-2913-4F5D-B9DD-C17340DEF039}" dt="2023-02-25T11:16:19.395" v="661" actId="1076"/>
          <ac:picMkLst>
            <pc:docMk/>
            <pc:sldMk cId="4176184807" sldId="269"/>
            <ac:picMk id="16" creationId="{BC1EB098-585F-3481-85D3-AA7299A3808D}"/>
          </ac:picMkLst>
        </pc:picChg>
      </pc:sldChg>
      <pc:sldChg chg="addSp delSp modSp mod ord modTransition delAnim modAnim">
        <pc:chgData name="Nguyễn Đoàn Xuân Bình" userId="e7663075-c39f-4d9d-a2ba-f0fc054c4526" providerId="ADAL" clId="{167BE9B4-2913-4F5D-B9DD-C17340DEF039}" dt="2023-02-27T15:22:38.927" v="1543"/>
        <pc:sldMkLst>
          <pc:docMk/>
          <pc:sldMk cId="2225755317" sldId="270"/>
        </pc:sldMkLst>
        <pc:spChg chg="add del mod">
          <ac:chgData name="Nguyễn Đoàn Xuân Bình" userId="e7663075-c39f-4d9d-a2ba-f0fc054c4526" providerId="ADAL" clId="{167BE9B4-2913-4F5D-B9DD-C17340DEF039}" dt="2023-02-25T11:25:45.954" v="682"/>
          <ac:spMkLst>
            <pc:docMk/>
            <pc:sldMk cId="2225755317" sldId="270"/>
            <ac:spMk id="3" creationId="{D6575C27-9BD6-8C82-BE6C-FD32937126B3}"/>
          </ac:spMkLst>
        </pc:spChg>
        <pc:spChg chg="del">
          <ac:chgData name="Nguyễn Đoàn Xuân Bình" userId="e7663075-c39f-4d9d-a2ba-f0fc054c4526" providerId="ADAL" clId="{167BE9B4-2913-4F5D-B9DD-C17340DEF039}" dt="2023-02-25T11:25:38.841" v="679" actId="478"/>
          <ac:spMkLst>
            <pc:docMk/>
            <pc:sldMk cId="2225755317" sldId="270"/>
            <ac:spMk id="5" creationId="{00000000-0000-0000-0000-000000000000}"/>
          </ac:spMkLst>
        </pc:spChg>
        <pc:spChg chg="mod">
          <ac:chgData name="Nguyễn Đoàn Xuân Bình" userId="e7663075-c39f-4d9d-a2ba-f0fc054c4526" providerId="ADAL" clId="{167BE9B4-2913-4F5D-B9DD-C17340DEF039}" dt="2023-02-25T11:26:04.691" v="686" actId="14100"/>
          <ac:spMkLst>
            <pc:docMk/>
            <pc:sldMk cId="2225755317" sldId="270"/>
            <ac:spMk id="6" creationId="{00000000-0000-0000-0000-000000000000}"/>
          </ac:spMkLst>
        </pc:spChg>
        <pc:spChg chg="add del mod">
          <ac:chgData name="Nguyễn Đoàn Xuân Bình" userId="e7663075-c39f-4d9d-a2ba-f0fc054c4526" providerId="ADAL" clId="{167BE9B4-2913-4F5D-B9DD-C17340DEF039}" dt="2023-02-25T11:25:45.954" v="682"/>
          <ac:spMkLst>
            <pc:docMk/>
            <pc:sldMk cId="2225755317" sldId="270"/>
            <ac:spMk id="7" creationId="{3F81B378-912B-3781-89E4-DD7CC3A1D5FD}"/>
          </ac:spMkLst>
        </pc:spChg>
        <pc:spChg chg="mod">
          <ac:chgData name="Nguyễn Đoàn Xuân Bình" userId="e7663075-c39f-4d9d-a2ba-f0fc054c4526" providerId="ADAL" clId="{167BE9B4-2913-4F5D-B9DD-C17340DEF039}" dt="2023-02-25T11:25:44.039" v="681"/>
          <ac:spMkLst>
            <pc:docMk/>
            <pc:sldMk cId="2225755317" sldId="270"/>
            <ac:spMk id="11" creationId="{07FA41E6-1611-0558-AAC0-C20C4AF072E3}"/>
          </ac:spMkLst>
        </pc:spChg>
        <pc:spChg chg="mod">
          <ac:chgData name="Nguyễn Đoàn Xuân Bình" userId="e7663075-c39f-4d9d-a2ba-f0fc054c4526" providerId="ADAL" clId="{167BE9B4-2913-4F5D-B9DD-C17340DEF039}" dt="2023-02-25T11:25:44.039" v="681"/>
          <ac:spMkLst>
            <pc:docMk/>
            <pc:sldMk cId="2225755317" sldId="270"/>
            <ac:spMk id="12" creationId="{D51765B9-BE3A-2676-397B-288B5202E5AB}"/>
          </ac:spMkLst>
        </pc:spChg>
        <pc:spChg chg="mod">
          <ac:chgData name="Nguyễn Đoàn Xuân Bình" userId="e7663075-c39f-4d9d-a2ba-f0fc054c4526" providerId="ADAL" clId="{167BE9B4-2913-4F5D-B9DD-C17340DEF039}" dt="2023-02-25T11:25:44.039" v="681"/>
          <ac:spMkLst>
            <pc:docMk/>
            <pc:sldMk cId="2225755317" sldId="270"/>
            <ac:spMk id="13" creationId="{4DAFA332-FBB0-2310-4E11-EE550AF81030}"/>
          </ac:spMkLst>
        </pc:spChg>
        <pc:spChg chg="mod">
          <ac:chgData name="Nguyễn Đoàn Xuân Bình" userId="e7663075-c39f-4d9d-a2ba-f0fc054c4526" providerId="ADAL" clId="{167BE9B4-2913-4F5D-B9DD-C17340DEF039}" dt="2023-02-25T11:25:44.039" v="681"/>
          <ac:spMkLst>
            <pc:docMk/>
            <pc:sldMk cId="2225755317" sldId="270"/>
            <ac:spMk id="14" creationId="{36A0752E-4511-85DD-BE66-03711580CF96}"/>
          </ac:spMkLst>
        </pc:spChg>
        <pc:spChg chg="mod">
          <ac:chgData name="Nguyễn Đoàn Xuân Bình" userId="e7663075-c39f-4d9d-a2ba-f0fc054c4526" providerId="ADAL" clId="{167BE9B4-2913-4F5D-B9DD-C17340DEF039}" dt="2023-02-25T11:25:44.039" v="681"/>
          <ac:spMkLst>
            <pc:docMk/>
            <pc:sldMk cId="2225755317" sldId="270"/>
            <ac:spMk id="15" creationId="{D05704A5-5951-984E-BDD9-3289700180B1}"/>
          </ac:spMkLst>
        </pc:spChg>
        <pc:spChg chg="mod">
          <ac:chgData name="Nguyễn Đoàn Xuân Bình" userId="e7663075-c39f-4d9d-a2ba-f0fc054c4526" providerId="ADAL" clId="{167BE9B4-2913-4F5D-B9DD-C17340DEF039}" dt="2023-02-25T11:25:44.039" v="681"/>
          <ac:spMkLst>
            <pc:docMk/>
            <pc:sldMk cId="2225755317" sldId="270"/>
            <ac:spMk id="16" creationId="{B011B542-4047-BDE9-D327-9DD2D634F01C}"/>
          </ac:spMkLst>
        </pc:spChg>
        <pc:spChg chg="mod">
          <ac:chgData name="Nguyễn Đoàn Xuân Bình" userId="e7663075-c39f-4d9d-a2ba-f0fc054c4526" providerId="ADAL" clId="{167BE9B4-2913-4F5D-B9DD-C17340DEF039}" dt="2023-02-25T11:25:44.039" v="681"/>
          <ac:spMkLst>
            <pc:docMk/>
            <pc:sldMk cId="2225755317" sldId="270"/>
            <ac:spMk id="17" creationId="{F96AC1AE-ECDC-51BF-E3C5-A692E380F75D}"/>
          </ac:spMkLst>
        </pc:spChg>
        <pc:spChg chg="mod">
          <ac:chgData name="Nguyễn Đoàn Xuân Bình" userId="e7663075-c39f-4d9d-a2ba-f0fc054c4526" providerId="ADAL" clId="{167BE9B4-2913-4F5D-B9DD-C17340DEF039}" dt="2023-02-25T11:25:44.039" v="681"/>
          <ac:spMkLst>
            <pc:docMk/>
            <pc:sldMk cId="2225755317" sldId="270"/>
            <ac:spMk id="18" creationId="{E85B214F-9488-A46F-F7B7-E5B0875FCFD3}"/>
          </ac:spMkLst>
        </pc:spChg>
        <pc:spChg chg="mod">
          <ac:chgData name="Nguyễn Đoàn Xuân Bình" userId="e7663075-c39f-4d9d-a2ba-f0fc054c4526" providerId="ADAL" clId="{167BE9B4-2913-4F5D-B9DD-C17340DEF039}" dt="2023-02-25T11:25:44.039" v="681"/>
          <ac:spMkLst>
            <pc:docMk/>
            <pc:sldMk cId="2225755317" sldId="270"/>
            <ac:spMk id="19" creationId="{5C2DBAF9-CDC0-160F-50E9-1C5B626F23BC}"/>
          </ac:spMkLst>
        </pc:spChg>
        <pc:spChg chg="mod">
          <ac:chgData name="Nguyễn Đoàn Xuân Bình" userId="e7663075-c39f-4d9d-a2ba-f0fc054c4526" providerId="ADAL" clId="{167BE9B4-2913-4F5D-B9DD-C17340DEF039}" dt="2023-02-25T11:25:44.039" v="681"/>
          <ac:spMkLst>
            <pc:docMk/>
            <pc:sldMk cId="2225755317" sldId="270"/>
            <ac:spMk id="20" creationId="{3986B1A3-42EA-39DC-41E7-7F8DB49512BE}"/>
          </ac:spMkLst>
        </pc:spChg>
        <pc:spChg chg="mod">
          <ac:chgData name="Nguyễn Đoàn Xuân Bình" userId="e7663075-c39f-4d9d-a2ba-f0fc054c4526" providerId="ADAL" clId="{167BE9B4-2913-4F5D-B9DD-C17340DEF039}" dt="2023-02-25T11:25:44.039" v="681"/>
          <ac:spMkLst>
            <pc:docMk/>
            <pc:sldMk cId="2225755317" sldId="270"/>
            <ac:spMk id="21" creationId="{97B23BEC-6A83-B89E-851F-30EC0F2B6586}"/>
          </ac:spMkLst>
        </pc:spChg>
        <pc:spChg chg="mod">
          <ac:chgData name="Nguyễn Đoàn Xuân Bình" userId="e7663075-c39f-4d9d-a2ba-f0fc054c4526" providerId="ADAL" clId="{167BE9B4-2913-4F5D-B9DD-C17340DEF039}" dt="2023-02-25T11:25:44.039" v="681"/>
          <ac:spMkLst>
            <pc:docMk/>
            <pc:sldMk cId="2225755317" sldId="270"/>
            <ac:spMk id="22" creationId="{187A044F-7D73-1075-8909-F02ADBBA82B6}"/>
          </ac:spMkLst>
        </pc:spChg>
        <pc:spChg chg="mod">
          <ac:chgData name="Nguyễn Đoàn Xuân Bình" userId="e7663075-c39f-4d9d-a2ba-f0fc054c4526" providerId="ADAL" clId="{167BE9B4-2913-4F5D-B9DD-C17340DEF039}" dt="2023-02-25T11:25:44.039" v="681"/>
          <ac:spMkLst>
            <pc:docMk/>
            <pc:sldMk cId="2225755317" sldId="270"/>
            <ac:spMk id="23" creationId="{BF4C8487-2E13-59CC-EA5E-923E12EBB172}"/>
          </ac:spMkLst>
        </pc:spChg>
        <pc:spChg chg="mod">
          <ac:chgData name="Nguyễn Đoàn Xuân Bình" userId="e7663075-c39f-4d9d-a2ba-f0fc054c4526" providerId="ADAL" clId="{167BE9B4-2913-4F5D-B9DD-C17340DEF039}" dt="2023-02-25T11:25:44.039" v="681"/>
          <ac:spMkLst>
            <pc:docMk/>
            <pc:sldMk cId="2225755317" sldId="270"/>
            <ac:spMk id="24" creationId="{DB888FA4-D4F4-8456-FC1C-FD9967A4E537}"/>
          </ac:spMkLst>
        </pc:spChg>
        <pc:spChg chg="mod">
          <ac:chgData name="Nguyễn Đoàn Xuân Bình" userId="e7663075-c39f-4d9d-a2ba-f0fc054c4526" providerId="ADAL" clId="{167BE9B4-2913-4F5D-B9DD-C17340DEF039}" dt="2023-02-25T11:25:44.039" v="681"/>
          <ac:spMkLst>
            <pc:docMk/>
            <pc:sldMk cId="2225755317" sldId="270"/>
            <ac:spMk id="26" creationId="{A25CB34B-966E-7D4A-53CC-3D859B0C1B4C}"/>
          </ac:spMkLst>
        </pc:spChg>
        <pc:spChg chg="mod">
          <ac:chgData name="Nguyễn Đoàn Xuân Bình" userId="e7663075-c39f-4d9d-a2ba-f0fc054c4526" providerId="ADAL" clId="{167BE9B4-2913-4F5D-B9DD-C17340DEF039}" dt="2023-02-25T11:25:44.039" v="681"/>
          <ac:spMkLst>
            <pc:docMk/>
            <pc:sldMk cId="2225755317" sldId="270"/>
            <ac:spMk id="27" creationId="{5476B6EB-08A0-ED82-0E4E-80E50663BB17}"/>
          </ac:spMkLst>
        </pc:spChg>
        <pc:spChg chg="mod">
          <ac:chgData name="Nguyễn Đoàn Xuân Bình" userId="e7663075-c39f-4d9d-a2ba-f0fc054c4526" providerId="ADAL" clId="{167BE9B4-2913-4F5D-B9DD-C17340DEF039}" dt="2023-02-25T11:25:44.039" v="681"/>
          <ac:spMkLst>
            <pc:docMk/>
            <pc:sldMk cId="2225755317" sldId="270"/>
            <ac:spMk id="28" creationId="{30D6BE3E-AFFF-A3B6-74A7-21D8851ADAE3}"/>
          </ac:spMkLst>
        </pc:spChg>
        <pc:spChg chg="mod">
          <ac:chgData name="Nguyễn Đoàn Xuân Bình" userId="e7663075-c39f-4d9d-a2ba-f0fc054c4526" providerId="ADAL" clId="{167BE9B4-2913-4F5D-B9DD-C17340DEF039}" dt="2023-02-25T11:25:44.039" v="681"/>
          <ac:spMkLst>
            <pc:docMk/>
            <pc:sldMk cId="2225755317" sldId="270"/>
            <ac:spMk id="29" creationId="{2785DDB2-0603-E70E-8761-80EF7851452B}"/>
          </ac:spMkLst>
        </pc:spChg>
        <pc:spChg chg="mod">
          <ac:chgData name="Nguyễn Đoàn Xuân Bình" userId="e7663075-c39f-4d9d-a2ba-f0fc054c4526" providerId="ADAL" clId="{167BE9B4-2913-4F5D-B9DD-C17340DEF039}" dt="2023-02-25T11:25:44.039" v="681"/>
          <ac:spMkLst>
            <pc:docMk/>
            <pc:sldMk cId="2225755317" sldId="270"/>
            <ac:spMk id="30" creationId="{B96C57B9-3291-8073-4B01-E03459200ABB}"/>
          </ac:spMkLst>
        </pc:spChg>
        <pc:spChg chg="mod">
          <ac:chgData name="Nguyễn Đoàn Xuân Bình" userId="e7663075-c39f-4d9d-a2ba-f0fc054c4526" providerId="ADAL" clId="{167BE9B4-2913-4F5D-B9DD-C17340DEF039}" dt="2023-02-25T11:25:44.039" v="681"/>
          <ac:spMkLst>
            <pc:docMk/>
            <pc:sldMk cId="2225755317" sldId="270"/>
            <ac:spMk id="31" creationId="{2721DA72-6A76-D66D-294B-7F754816330C}"/>
          </ac:spMkLst>
        </pc:spChg>
        <pc:spChg chg="mod">
          <ac:chgData name="Nguyễn Đoàn Xuân Bình" userId="e7663075-c39f-4d9d-a2ba-f0fc054c4526" providerId="ADAL" clId="{167BE9B4-2913-4F5D-B9DD-C17340DEF039}" dt="2023-02-25T11:25:44.039" v="681"/>
          <ac:spMkLst>
            <pc:docMk/>
            <pc:sldMk cId="2225755317" sldId="270"/>
            <ac:spMk id="32" creationId="{9EA4C444-4354-692F-658A-93A9C8BC41C3}"/>
          </ac:spMkLst>
        </pc:spChg>
        <pc:spChg chg="mod">
          <ac:chgData name="Nguyễn Đoàn Xuân Bình" userId="e7663075-c39f-4d9d-a2ba-f0fc054c4526" providerId="ADAL" clId="{167BE9B4-2913-4F5D-B9DD-C17340DEF039}" dt="2023-02-25T11:25:44.039" v="681"/>
          <ac:spMkLst>
            <pc:docMk/>
            <pc:sldMk cId="2225755317" sldId="270"/>
            <ac:spMk id="33" creationId="{FBBBBFB4-9902-3570-5C18-E16EA41DDC03}"/>
          </ac:spMkLst>
        </pc:spChg>
        <pc:spChg chg="mod">
          <ac:chgData name="Nguyễn Đoàn Xuân Bình" userId="e7663075-c39f-4d9d-a2ba-f0fc054c4526" providerId="ADAL" clId="{167BE9B4-2913-4F5D-B9DD-C17340DEF039}" dt="2023-02-25T11:25:44.039" v="681"/>
          <ac:spMkLst>
            <pc:docMk/>
            <pc:sldMk cId="2225755317" sldId="270"/>
            <ac:spMk id="34" creationId="{82B6DB7F-C379-2D1E-8AC3-57B5CDCFFAC9}"/>
          </ac:spMkLst>
        </pc:spChg>
        <pc:spChg chg="mod">
          <ac:chgData name="Nguyễn Đoàn Xuân Bình" userId="e7663075-c39f-4d9d-a2ba-f0fc054c4526" providerId="ADAL" clId="{167BE9B4-2913-4F5D-B9DD-C17340DEF039}" dt="2023-02-25T11:25:44.039" v="681"/>
          <ac:spMkLst>
            <pc:docMk/>
            <pc:sldMk cId="2225755317" sldId="270"/>
            <ac:spMk id="35" creationId="{7103BDFD-7F29-5CA6-42CF-EBF0DF5D14A5}"/>
          </ac:spMkLst>
        </pc:spChg>
        <pc:spChg chg="mod">
          <ac:chgData name="Nguyễn Đoàn Xuân Bình" userId="e7663075-c39f-4d9d-a2ba-f0fc054c4526" providerId="ADAL" clId="{167BE9B4-2913-4F5D-B9DD-C17340DEF039}" dt="2023-02-25T11:25:44.039" v="681"/>
          <ac:spMkLst>
            <pc:docMk/>
            <pc:sldMk cId="2225755317" sldId="270"/>
            <ac:spMk id="37" creationId="{9C704B91-F87C-4567-9488-5ACBF6558BE2}"/>
          </ac:spMkLst>
        </pc:spChg>
        <pc:spChg chg="mod">
          <ac:chgData name="Nguyễn Đoàn Xuân Bình" userId="e7663075-c39f-4d9d-a2ba-f0fc054c4526" providerId="ADAL" clId="{167BE9B4-2913-4F5D-B9DD-C17340DEF039}" dt="2023-02-25T11:25:44.039" v="681"/>
          <ac:spMkLst>
            <pc:docMk/>
            <pc:sldMk cId="2225755317" sldId="270"/>
            <ac:spMk id="38" creationId="{D4B16CF7-6E56-364D-7CF0-B883998652B7}"/>
          </ac:spMkLst>
        </pc:spChg>
        <pc:spChg chg="add del mod">
          <ac:chgData name="Nguyễn Đoàn Xuân Bình" userId="e7663075-c39f-4d9d-a2ba-f0fc054c4526" providerId="ADAL" clId="{167BE9B4-2913-4F5D-B9DD-C17340DEF039}" dt="2023-02-25T11:25:45.954" v="682"/>
          <ac:spMkLst>
            <pc:docMk/>
            <pc:sldMk cId="2225755317" sldId="270"/>
            <ac:spMk id="39" creationId="{B1C160F7-EB81-0AEE-DEE7-D2501F846E53}"/>
          </ac:spMkLst>
        </pc:spChg>
        <pc:spChg chg="add del mod">
          <ac:chgData name="Nguyễn Đoàn Xuân Bình" userId="e7663075-c39f-4d9d-a2ba-f0fc054c4526" providerId="ADAL" clId="{167BE9B4-2913-4F5D-B9DD-C17340DEF039}" dt="2023-02-25T11:25:45.954" v="682"/>
          <ac:spMkLst>
            <pc:docMk/>
            <pc:sldMk cId="2225755317" sldId="270"/>
            <ac:spMk id="40" creationId="{2E9A9ADC-5404-EB2A-AAEE-CF22622092BB}"/>
          </ac:spMkLst>
        </pc:spChg>
        <pc:spChg chg="add del mod">
          <ac:chgData name="Nguyễn Đoàn Xuân Bình" userId="e7663075-c39f-4d9d-a2ba-f0fc054c4526" providerId="ADAL" clId="{167BE9B4-2913-4F5D-B9DD-C17340DEF039}" dt="2023-02-25T11:25:45.954" v="682"/>
          <ac:spMkLst>
            <pc:docMk/>
            <pc:sldMk cId="2225755317" sldId="270"/>
            <ac:spMk id="41" creationId="{112B27FB-FB43-53BA-F887-EDFAD71212BF}"/>
          </ac:spMkLst>
        </pc:spChg>
        <pc:spChg chg="add mod">
          <ac:chgData name="Nguyễn Đoàn Xuân Bình" userId="e7663075-c39f-4d9d-a2ba-f0fc054c4526" providerId="ADAL" clId="{167BE9B4-2913-4F5D-B9DD-C17340DEF039}" dt="2023-02-25T11:26:12.309" v="688" actId="14100"/>
          <ac:spMkLst>
            <pc:docMk/>
            <pc:sldMk cId="2225755317" sldId="270"/>
            <ac:spMk id="47" creationId="{38B37FCE-CC21-6735-62AC-B8B874E8CA50}"/>
          </ac:spMkLst>
        </pc:spChg>
        <pc:spChg chg="add mod">
          <ac:chgData name="Nguyễn Đoàn Xuân Bình" userId="e7663075-c39f-4d9d-a2ba-f0fc054c4526" providerId="ADAL" clId="{167BE9B4-2913-4F5D-B9DD-C17340DEF039}" dt="2023-02-25T11:26:04.691" v="686" actId="14100"/>
          <ac:spMkLst>
            <pc:docMk/>
            <pc:sldMk cId="2225755317" sldId="270"/>
            <ac:spMk id="48" creationId="{FBB8DCD1-C1B8-93AC-107D-683C03E564A9}"/>
          </ac:spMkLst>
        </pc:spChg>
        <pc:spChg chg="mod">
          <ac:chgData name="Nguyễn Đoàn Xuân Bình" userId="e7663075-c39f-4d9d-a2ba-f0fc054c4526" providerId="ADAL" clId="{167BE9B4-2913-4F5D-B9DD-C17340DEF039}" dt="2023-02-25T11:25:47.593" v="683"/>
          <ac:spMkLst>
            <pc:docMk/>
            <pc:sldMk cId="2225755317" sldId="270"/>
            <ac:spMk id="52" creationId="{AB8CCF10-0787-5398-F404-A008A6BBE0A2}"/>
          </ac:spMkLst>
        </pc:spChg>
        <pc:spChg chg="mod">
          <ac:chgData name="Nguyễn Đoàn Xuân Bình" userId="e7663075-c39f-4d9d-a2ba-f0fc054c4526" providerId="ADAL" clId="{167BE9B4-2913-4F5D-B9DD-C17340DEF039}" dt="2023-02-25T11:25:47.593" v="683"/>
          <ac:spMkLst>
            <pc:docMk/>
            <pc:sldMk cId="2225755317" sldId="270"/>
            <ac:spMk id="53" creationId="{E339793E-4DA3-3EEC-BE7A-8DB6ACEA15E4}"/>
          </ac:spMkLst>
        </pc:spChg>
        <pc:spChg chg="mod">
          <ac:chgData name="Nguyễn Đoàn Xuân Bình" userId="e7663075-c39f-4d9d-a2ba-f0fc054c4526" providerId="ADAL" clId="{167BE9B4-2913-4F5D-B9DD-C17340DEF039}" dt="2023-02-25T11:25:47.593" v="683"/>
          <ac:spMkLst>
            <pc:docMk/>
            <pc:sldMk cId="2225755317" sldId="270"/>
            <ac:spMk id="54" creationId="{A79907BB-EF8A-0BA5-72A4-DF7E06947FF9}"/>
          </ac:spMkLst>
        </pc:spChg>
        <pc:spChg chg="mod">
          <ac:chgData name="Nguyễn Đoàn Xuân Bình" userId="e7663075-c39f-4d9d-a2ba-f0fc054c4526" providerId="ADAL" clId="{167BE9B4-2913-4F5D-B9DD-C17340DEF039}" dt="2023-02-25T11:25:47.593" v="683"/>
          <ac:spMkLst>
            <pc:docMk/>
            <pc:sldMk cId="2225755317" sldId="270"/>
            <ac:spMk id="55" creationId="{779DAA20-991C-EE19-AE5D-15A4D9368FF0}"/>
          </ac:spMkLst>
        </pc:spChg>
        <pc:spChg chg="mod">
          <ac:chgData name="Nguyễn Đoàn Xuân Bình" userId="e7663075-c39f-4d9d-a2ba-f0fc054c4526" providerId="ADAL" clId="{167BE9B4-2913-4F5D-B9DD-C17340DEF039}" dt="2023-02-25T11:25:47.593" v="683"/>
          <ac:spMkLst>
            <pc:docMk/>
            <pc:sldMk cId="2225755317" sldId="270"/>
            <ac:spMk id="56" creationId="{635D1CE6-65C2-AAED-C051-B3E2A3504572}"/>
          </ac:spMkLst>
        </pc:spChg>
        <pc:spChg chg="mod">
          <ac:chgData name="Nguyễn Đoàn Xuân Bình" userId="e7663075-c39f-4d9d-a2ba-f0fc054c4526" providerId="ADAL" clId="{167BE9B4-2913-4F5D-B9DD-C17340DEF039}" dt="2023-02-25T11:25:47.593" v="683"/>
          <ac:spMkLst>
            <pc:docMk/>
            <pc:sldMk cId="2225755317" sldId="270"/>
            <ac:spMk id="57" creationId="{55D27C21-A9F8-3B3B-3C6A-4B0B35A711EC}"/>
          </ac:spMkLst>
        </pc:spChg>
        <pc:spChg chg="mod">
          <ac:chgData name="Nguyễn Đoàn Xuân Bình" userId="e7663075-c39f-4d9d-a2ba-f0fc054c4526" providerId="ADAL" clId="{167BE9B4-2913-4F5D-B9DD-C17340DEF039}" dt="2023-02-25T11:25:47.593" v="683"/>
          <ac:spMkLst>
            <pc:docMk/>
            <pc:sldMk cId="2225755317" sldId="270"/>
            <ac:spMk id="58" creationId="{1F7B3A52-64F9-1308-9FDA-A6228B8369D6}"/>
          </ac:spMkLst>
        </pc:spChg>
        <pc:spChg chg="mod">
          <ac:chgData name="Nguyễn Đoàn Xuân Bình" userId="e7663075-c39f-4d9d-a2ba-f0fc054c4526" providerId="ADAL" clId="{167BE9B4-2913-4F5D-B9DD-C17340DEF039}" dt="2023-02-25T11:25:47.593" v="683"/>
          <ac:spMkLst>
            <pc:docMk/>
            <pc:sldMk cId="2225755317" sldId="270"/>
            <ac:spMk id="59" creationId="{9D5EABD1-0DF5-1971-E02C-F9B8311F404E}"/>
          </ac:spMkLst>
        </pc:spChg>
        <pc:spChg chg="mod">
          <ac:chgData name="Nguyễn Đoàn Xuân Bình" userId="e7663075-c39f-4d9d-a2ba-f0fc054c4526" providerId="ADAL" clId="{167BE9B4-2913-4F5D-B9DD-C17340DEF039}" dt="2023-02-25T11:25:47.593" v="683"/>
          <ac:spMkLst>
            <pc:docMk/>
            <pc:sldMk cId="2225755317" sldId="270"/>
            <ac:spMk id="60" creationId="{84E07445-79C6-DB52-6A6B-DD0AB89D3139}"/>
          </ac:spMkLst>
        </pc:spChg>
        <pc:spChg chg="mod">
          <ac:chgData name="Nguyễn Đoàn Xuân Bình" userId="e7663075-c39f-4d9d-a2ba-f0fc054c4526" providerId="ADAL" clId="{167BE9B4-2913-4F5D-B9DD-C17340DEF039}" dt="2023-02-25T11:25:47.593" v="683"/>
          <ac:spMkLst>
            <pc:docMk/>
            <pc:sldMk cId="2225755317" sldId="270"/>
            <ac:spMk id="61" creationId="{D9B1EEDA-F9D2-852B-D9DE-AE94286BBAB4}"/>
          </ac:spMkLst>
        </pc:spChg>
        <pc:spChg chg="mod">
          <ac:chgData name="Nguyễn Đoàn Xuân Bình" userId="e7663075-c39f-4d9d-a2ba-f0fc054c4526" providerId="ADAL" clId="{167BE9B4-2913-4F5D-B9DD-C17340DEF039}" dt="2023-02-25T11:25:47.593" v="683"/>
          <ac:spMkLst>
            <pc:docMk/>
            <pc:sldMk cId="2225755317" sldId="270"/>
            <ac:spMk id="62" creationId="{1BDDD349-AAE0-D524-1D8C-286A2A558D1B}"/>
          </ac:spMkLst>
        </pc:spChg>
        <pc:spChg chg="mod">
          <ac:chgData name="Nguyễn Đoàn Xuân Bình" userId="e7663075-c39f-4d9d-a2ba-f0fc054c4526" providerId="ADAL" clId="{167BE9B4-2913-4F5D-B9DD-C17340DEF039}" dt="2023-02-25T11:25:47.593" v="683"/>
          <ac:spMkLst>
            <pc:docMk/>
            <pc:sldMk cId="2225755317" sldId="270"/>
            <ac:spMk id="63" creationId="{1B8CE095-94FF-601E-5836-6C4EFABFFEFA}"/>
          </ac:spMkLst>
        </pc:spChg>
        <pc:spChg chg="mod">
          <ac:chgData name="Nguyễn Đoàn Xuân Bình" userId="e7663075-c39f-4d9d-a2ba-f0fc054c4526" providerId="ADAL" clId="{167BE9B4-2913-4F5D-B9DD-C17340DEF039}" dt="2023-02-25T11:25:47.593" v="683"/>
          <ac:spMkLst>
            <pc:docMk/>
            <pc:sldMk cId="2225755317" sldId="270"/>
            <ac:spMk id="64" creationId="{A452D88E-C23B-9F95-46FA-645D76EF70B3}"/>
          </ac:spMkLst>
        </pc:spChg>
        <pc:spChg chg="mod">
          <ac:chgData name="Nguyễn Đoàn Xuân Bình" userId="e7663075-c39f-4d9d-a2ba-f0fc054c4526" providerId="ADAL" clId="{167BE9B4-2913-4F5D-B9DD-C17340DEF039}" dt="2023-02-25T11:25:47.593" v="683"/>
          <ac:spMkLst>
            <pc:docMk/>
            <pc:sldMk cId="2225755317" sldId="270"/>
            <ac:spMk id="65" creationId="{B95ACC6C-D73D-FDAA-392D-01887BD07A8C}"/>
          </ac:spMkLst>
        </pc:spChg>
        <pc:spChg chg="mod">
          <ac:chgData name="Nguyễn Đoàn Xuân Bình" userId="e7663075-c39f-4d9d-a2ba-f0fc054c4526" providerId="ADAL" clId="{167BE9B4-2913-4F5D-B9DD-C17340DEF039}" dt="2023-02-25T11:25:47.593" v="683"/>
          <ac:spMkLst>
            <pc:docMk/>
            <pc:sldMk cId="2225755317" sldId="270"/>
            <ac:spMk id="67" creationId="{D750C40A-1AEE-4B67-B35A-E35C3E488465}"/>
          </ac:spMkLst>
        </pc:spChg>
        <pc:spChg chg="mod">
          <ac:chgData name="Nguyễn Đoàn Xuân Bình" userId="e7663075-c39f-4d9d-a2ba-f0fc054c4526" providerId="ADAL" clId="{167BE9B4-2913-4F5D-B9DD-C17340DEF039}" dt="2023-02-25T11:25:47.593" v="683"/>
          <ac:spMkLst>
            <pc:docMk/>
            <pc:sldMk cId="2225755317" sldId="270"/>
            <ac:spMk id="68" creationId="{A06495E3-3B74-0016-57FF-7D9328A73C41}"/>
          </ac:spMkLst>
        </pc:spChg>
        <pc:spChg chg="mod">
          <ac:chgData name="Nguyễn Đoàn Xuân Bình" userId="e7663075-c39f-4d9d-a2ba-f0fc054c4526" providerId="ADAL" clId="{167BE9B4-2913-4F5D-B9DD-C17340DEF039}" dt="2023-02-25T11:25:47.593" v="683"/>
          <ac:spMkLst>
            <pc:docMk/>
            <pc:sldMk cId="2225755317" sldId="270"/>
            <ac:spMk id="69" creationId="{C610B2AA-22DF-5CC9-F84E-B3148CD31D21}"/>
          </ac:spMkLst>
        </pc:spChg>
        <pc:spChg chg="mod">
          <ac:chgData name="Nguyễn Đoàn Xuân Bình" userId="e7663075-c39f-4d9d-a2ba-f0fc054c4526" providerId="ADAL" clId="{167BE9B4-2913-4F5D-B9DD-C17340DEF039}" dt="2023-02-25T11:25:47.593" v="683"/>
          <ac:spMkLst>
            <pc:docMk/>
            <pc:sldMk cId="2225755317" sldId="270"/>
            <ac:spMk id="70" creationId="{910EA903-9235-7FE3-E3D6-9699D55027D1}"/>
          </ac:spMkLst>
        </pc:spChg>
        <pc:spChg chg="mod">
          <ac:chgData name="Nguyễn Đoàn Xuân Bình" userId="e7663075-c39f-4d9d-a2ba-f0fc054c4526" providerId="ADAL" clId="{167BE9B4-2913-4F5D-B9DD-C17340DEF039}" dt="2023-02-25T11:25:47.593" v="683"/>
          <ac:spMkLst>
            <pc:docMk/>
            <pc:sldMk cId="2225755317" sldId="270"/>
            <ac:spMk id="71" creationId="{A85C2E3F-B368-30E1-AE21-EAC9A9330B9D}"/>
          </ac:spMkLst>
        </pc:spChg>
        <pc:spChg chg="mod">
          <ac:chgData name="Nguyễn Đoàn Xuân Bình" userId="e7663075-c39f-4d9d-a2ba-f0fc054c4526" providerId="ADAL" clId="{167BE9B4-2913-4F5D-B9DD-C17340DEF039}" dt="2023-02-25T11:25:47.593" v="683"/>
          <ac:spMkLst>
            <pc:docMk/>
            <pc:sldMk cId="2225755317" sldId="270"/>
            <ac:spMk id="72" creationId="{EFFD1EF1-479E-CB86-9EBD-26E84EC6D909}"/>
          </ac:spMkLst>
        </pc:spChg>
        <pc:spChg chg="mod">
          <ac:chgData name="Nguyễn Đoàn Xuân Bình" userId="e7663075-c39f-4d9d-a2ba-f0fc054c4526" providerId="ADAL" clId="{167BE9B4-2913-4F5D-B9DD-C17340DEF039}" dt="2023-02-25T11:25:47.593" v="683"/>
          <ac:spMkLst>
            <pc:docMk/>
            <pc:sldMk cId="2225755317" sldId="270"/>
            <ac:spMk id="73" creationId="{16CCAC0D-2A34-1680-67E3-9562E263851E}"/>
          </ac:spMkLst>
        </pc:spChg>
        <pc:spChg chg="mod">
          <ac:chgData name="Nguyễn Đoàn Xuân Bình" userId="e7663075-c39f-4d9d-a2ba-f0fc054c4526" providerId="ADAL" clId="{167BE9B4-2913-4F5D-B9DD-C17340DEF039}" dt="2023-02-25T11:25:47.593" v="683"/>
          <ac:spMkLst>
            <pc:docMk/>
            <pc:sldMk cId="2225755317" sldId="270"/>
            <ac:spMk id="74" creationId="{BB43E480-59CB-A511-51F5-E596FA9F0468}"/>
          </ac:spMkLst>
        </pc:spChg>
        <pc:spChg chg="mod">
          <ac:chgData name="Nguyễn Đoàn Xuân Bình" userId="e7663075-c39f-4d9d-a2ba-f0fc054c4526" providerId="ADAL" clId="{167BE9B4-2913-4F5D-B9DD-C17340DEF039}" dt="2023-02-25T11:25:47.593" v="683"/>
          <ac:spMkLst>
            <pc:docMk/>
            <pc:sldMk cId="2225755317" sldId="270"/>
            <ac:spMk id="75" creationId="{EC42F261-D7E1-0626-23D8-069608621861}"/>
          </ac:spMkLst>
        </pc:spChg>
        <pc:spChg chg="mod">
          <ac:chgData name="Nguyễn Đoàn Xuân Bình" userId="e7663075-c39f-4d9d-a2ba-f0fc054c4526" providerId="ADAL" clId="{167BE9B4-2913-4F5D-B9DD-C17340DEF039}" dt="2023-02-25T11:25:47.593" v="683"/>
          <ac:spMkLst>
            <pc:docMk/>
            <pc:sldMk cId="2225755317" sldId="270"/>
            <ac:spMk id="76" creationId="{8D08A5CE-176B-2C34-FC56-E1043619B880}"/>
          </ac:spMkLst>
        </pc:spChg>
        <pc:spChg chg="mod">
          <ac:chgData name="Nguyễn Đoàn Xuân Bình" userId="e7663075-c39f-4d9d-a2ba-f0fc054c4526" providerId="ADAL" clId="{167BE9B4-2913-4F5D-B9DD-C17340DEF039}" dt="2023-02-25T11:25:47.593" v="683"/>
          <ac:spMkLst>
            <pc:docMk/>
            <pc:sldMk cId="2225755317" sldId="270"/>
            <ac:spMk id="78" creationId="{694780BA-44AC-2B3A-976D-D103B758FC3E}"/>
          </ac:spMkLst>
        </pc:spChg>
        <pc:spChg chg="mod">
          <ac:chgData name="Nguyễn Đoàn Xuân Bình" userId="e7663075-c39f-4d9d-a2ba-f0fc054c4526" providerId="ADAL" clId="{167BE9B4-2913-4F5D-B9DD-C17340DEF039}" dt="2023-02-25T11:25:47.593" v="683"/>
          <ac:spMkLst>
            <pc:docMk/>
            <pc:sldMk cId="2225755317" sldId="270"/>
            <ac:spMk id="79" creationId="{6F3E4425-66CA-F41E-E7DE-6C5C0D051E44}"/>
          </ac:spMkLst>
        </pc:spChg>
        <pc:spChg chg="add mod">
          <ac:chgData name="Nguyễn Đoàn Xuân Bình" userId="e7663075-c39f-4d9d-a2ba-f0fc054c4526" providerId="ADAL" clId="{167BE9B4-2913-4F5D-B9DD-C17340DEF039}" dt="2023-02-25T11:26:07.990" v="687" actId="14100"/>
          <ac:spMkLst>
            <pc:docMk/>
            <pc:sldMk cId="2225755317" sldId="270"/>
            <ac:spMk id="80" creationId="{CB20C4DF-FCAA-49F9-9EBA-431A213E929E}"/>
          </ac:spMkLst>
        </pc:spChg>
        <pc:spChg chg="add mod">
          <ac:chgData name="Nguyễn Đoàn Xuân Bình" userId="e7663075-c39f-4d9d-a2ba-f0fc054c4526" providerId="ADAL" clId="{167BE9B4-2913-4F5D-B9DD-C17340DEF039}" dt="2023-02-25T11:26:18.494" v="690" actId="14100"/>
          <ac:spMkLst>
            <pc:docMk/>
            <pc:sldMk cId="2225755317" sldId="270"/>
            <ac:spMk id="81" creationId="{54CDF6C9-F3A5-3A30-0FBA-42CFC8266264}"/>
          </ac:spMkLst>
        </pc:spChg>
        <pc:spChg chg="add mod">
          <ac:chgData name="Nguyễn Đoàn Xuân Bình" userId="e7663075-c39f-4d9d-a2ba-f0fc054c4526" providerId="ADAL" clId="{167BE9B4-2913-4F5D-B9DD-C17340DEF039}" dt="2023-02-25T11:26:25.249" v="693" actId="1076"/>
          <ac:spMkLst>
            <pc:docMk/>
            <pc:sldMk cId="2225755317" sldId="270"/>
            <ac:spMk id="82" creationId="{EB7F4144-0F73-B1E0-F55C-988909262D62}"/>
          </ac:spMkLst>
        </pc:spChg>
        <pc:grpChg chg="add del mod">
          <ac:chgData name="Nguyễn Đoàn Xuân Bình" userId="e7663075-c39f-4d9d-a2ba-f0fc054c4526" providerId="ADAL" clId="{167BE9B4-2913-4F5D-B9DD-C17340DEF039}" dt="2023-02-25T11:25:45.954" v="682"/>
          <ac:grpSpMkLst>
            <pc:docMk/>
            <pc:sldMk cId="2225755317" sldId="270"/>
            <ac:grpSpMk id="8" creationId="{B14B836F-0CD0-51A2-4D35-0BA45573BCB1}"/>
          </ac:grpSpMkLst>
        </pc:grpChg>
        <pc:grpChg chg="mod">
          <ac:chgData name="Nguyễn Đoàn Xuân Bình" userId="e7663075-c39f-4d9d-a2ba-f0fc054c4526" providerId="ADAL" clId="{167BE9B4-2913-4F5D-B9DD-C17340DEF039}" dt="2023-02-25T11:25:44.039" v="681"/>
          <ac:grpSpMkLst>
            <pc:docMk/>
            <pc:sldMk cId="2225755317" sldId="270"/>
            <ac:grpSpMk id="9" creationId="{9B3FBBC2-E946-7340-CD0C-F37EBD038FB4}"/>
          </ac:grpSpMkLst>
        </pc:grpChg>
        <pc:grpChg chg="mod">
          <ac:chgData name="Nguyễn Đoàn Xuân Bình" userId="e7663075-c39f-4d9d-a2ba-f0fc054c4526" providerId="ADAL" clId="{167BE9B4-2913-4F5D-B9DD-C17340DEF039}" dt="2023-02-25T11:25:44.039" v="681"/>
          <ac:grpSpMkLst>
            <pc:docMk/>
            <pc:sldMk cId="2225755317" sldId="270"/>
            <ac:grpSpMk id="10" creationId="{4F06D32E-3A94-3F1F-30B0-C0E38CCA315C}"/>
          </ac:grpSpMkLst>
        </pc:grpChg>
        <pc:grpChg chg="add del mod">
          <ac:chgData name="Nguyễn Đoàn Xuân Bình" userId="e7663075-c39f-4d9d-a2ba-f0fc054c4526" providerId="ADAL" clId="{167BE9B4-2913-4F5D-B9DD-C17340DEF039}" dt="2023-02-25T11:25:45.954" v="682"/>
          <ac:grpSpMkLst>
            <pc:docMk/>
            <pc:sldMk cId="2225755317" sldId="270"/>
            <ac:grpSpMk id="25" creationId="{3946223B-6A30-489D-3C80-DACA494B4217}"/>
          </ac:grpSpMkLst>
        </pc:grpChg>
        <pc:grpChg chg="add del mod">
          <ac:chgData name="Nguyễn Đoàn Xuân Bình" userId="e7663075-c39f-4d9d-a2ba-f0fc054c4526" providerId="ADAL" clId="{167BE9B4-2913-4F5D-B9DD-C17340DEF039}" dt="2023-02-25T11:25:45.954" v="682"/>
          <ac:grpSpMkLst>
            <pc:docMk/>
            <pc:sldMk cId="2225755317" sldId="270"/>
            <ac:grpSpMk id="36" creationId="{965DD49F-CCDA-A284-0B84-8BC37C0AD0A9}"/>
          </ac:grpSpMkLst>
        </pc:grpChg>
        <pc:grpChg chg="add mod">
          <ac:chgData name="Nguyễn Đoàn Xuân Bình" userId="e7663075-c39f-4d9d-a2ba-f0fc054c4526" providerId="ADAL" clId="{167BE9B4-2913-4F5D-B9DD-C17340DEF039}" dt="2023-02-25T11:26:04.691" v="686" actId="14100"/>
          <ac:grpSpMkLst>
            <pc:docMk/>
            <pc:sldMk cId="2225755317" sldId="270"/>
            <ac:grpSpMk id="49" creationId="{DB5A59D2-9A21-3FCC-A832-80BB289FD2A0}"/>
          </ac:grpSpMkLst>
        </pc:grpChg>
        <pc:grpChg chg="mod">
          <ac:chgData name="Nguyễn Đoàn Xuân Bình" userId="e7663075-c39f-4d9d-a2ba-f0fc054c4526" providerId="ADAL" clId="{167BE9B4-2913-4F5D-B9DD-C17340DEF039}" dt="2023-02-25T11:25:47.593" v="683"/>
          <ac:grpSpMkLst>
            <pc:docMk/>
            <pc:sldMk cId="2225755317" sldId="270"/>
            <ac:grpSpMk id="50" creationId="{2004FFFC-9B3D-0EA7-893C-8FA6D065A5E1}"/>
          </ac:grpSpMkLst>
        </pc:grpChg>
        <pc:grpChg chg="mod">
          <ac:chgData name="Nguyễn Đoàn Xuân Bình" userId="e7663075-c39f-4d9d-a2ba-f0fc054c4526" providerId="ADAL" clId="{167BE9B4-2913-4F5D-B9DD-C17340DEF039}" dt="2023-02-25T11:25:47.593" v="683"/>
          <ac:grpSpMkLst>
            <pc:docMk/>
            <pc:sldMk cId="2225755317" sldId="270"/>
            <ac:grpSpMk id="51" creationId="{E88B1631-725B-9588-6DAE-5672FCB4B454}"/>
          </ac:grpSpMkLst>
        </pc:grpChg>
        <pc:grpChg chg="add mod">
          <ac:chgData name="Nguyễn Đoàn Xuân Bình" userId="e7663075-c39f-4d9d-a2ba-f0fc054c4526" providerId="ADAL" clId="{167BE9B4-2913-4F5D-B9DD-C17340DEF039}" dt="2023-02-25T11:26:04.691" v="686" actId="14100"/>
          <ac:grpSpMkLst>
            <pc:docMk/>
            <pc:sldMk cId="2225755317" sldId="270"/>
            <ac:grpSpMk id="66" creationId="{B23719A7-8733-D168-EDA8-08C8686BA565}"/>
          </ac:grpSpMkLst>
        </pc:grpChg>
        <pc:grpChg chg="add mod">
          <ac:chgData name="Nguyễn Đoàn Xuân Bình" userId="e7663075-c39f-4d9d-a2ba-f0fc054c4526" providerId="ADAL" clId="{167BE9B4-2913-4F5D-B9DD-C17340DEF039}" dt="2023-02-25T11:26:04.691" v="686" actId="14100"/>
          <ac:grpSpMkLst>
            <pc:docMk/>
            <pc:sldMk cId="2225755317" sldId="270"/>
            <ac:grpSpMk id="77" creationId="{246C5F38-B9FA-7F8A-0B4F-335561B434F7}"/>
          </ac:grpSpMkLst>
        </pc:grpChg>
        <pc:picChg chg="del">
          <ac:chgData name="Nguyễn Đoàn Xuân Bình" userId="e7663075-c39f-4d9d-a2ba-f0fc054c4526" providerId="ADAL" clId="{167BE9B4-2913-4F5D-B9DD-C17340DEF039}" dt="2023-02-25T11:25:40.788" v="680" actId="478"/>
          <ac:picMkLst>
            <pc:docMk/>
            <pc:sldMk cId="2225755317" sldId="270"/>
            <ac:picMk id="2" creationId="{00000000-0000-0000-0000-000000000000}"/>
          </ac:picMkLst>
        </pc:picChg>
        <pc:picChg chg="mod">
          <ac:chgData name="Nguyễn Đoàn Xuân Bình" userId="e7663075-c39f-4d9d-a2ba-f0fc054c4526" providerId="ADAL" clId="{167BE9B4-2913-4F5D-B9DD-C17340DEF039}" dt="2023-02-25T11:26:04.691" v="686" actId="14100"/>
          <ac:picMkLst>
            <pc:docMk/>
            <pc:sldMk cId="2225755317" sldId="270"/>
            <ac:picMk id="4" creationId="{00000000-0000-0000-0000-000000000000}"/>
          </ac:picMkLst>
        </pc:picChg>
        <pc:cxnChg chg="add del mod">
          <ac:chgData name="Nguyễn Đoàn Xuân Bình" userId="e7663075-c39f-4d9d-a2ba-f0fc054c4526" providerId="ADAL" clId="{167BE9B4-2913-4F5D-B9DD-C17340DEF039}" dt="2023-02-25T11:25:45.954" v="682"/>
          <ac:cxnSpMkLst>
            <pc:docMk/>
            <pc:sldMk cId="2225755317" sldId="270"/>
            <ac:cxnSpMk id="42" creationId="{BB43B316-542A-30B2-CFCB-FDC7CCF08482}"/>
          </ac:cxnSpMkLst>
        </pc:cxnChg>
        <pc:cxnChg chg="add del mod">
          <ac:chgData name="Nguyễn Đoàn Xuân Bình" userId="e7663075-c39f-4d9d-a2ba-f0fc054c4526" providerId="ADAL" clId="{167BE9B4-2913-4F5D-B9DD-C17340DEF039}" dt="2023-02-25T11:25:45.954" v="682"/>
          <ac:cxnSpMkLst>
            <pc:docMk/>
            <pc:sldMk cId="2225755317" sldId="270"/>
            <ac:cxnSpMk id="43" creationId="{6210DE4E-CC4F-BEC2-AF70-DD8675003C16}"/>
          </ac:cxnSpMkLst>
        </pc:cxnChg>
        <pc:cxnChg chg="add del mod">
          <ac:chgData name="Nguyễn Đoàn Xuân Bình" userId="e7663075-c39f-4d9d-a2ba-f0fc054c4526" providerId="ADAL" clId="{167BE9B4-2913-4F5D-B9DD-C17340DEF039}" dt="2023-02-25T11:25:45.954" v="682"/>
          <ac:cxnSpMkLst>
            <pc:docMk/>
            <pc:sldMk cId="2225755317" sldId="270"/>
            <ac:cxnSpMk id="44" creationId="{D908B0DF-C070-0788-82F5-46AEE94B8CEA}"/>
          </ac:cxnSpMkLst>
        </pc:cxnChg>
        <pc:cxnChg chg="add del mod">
          <ac:chgData name="Nguyễn Đoàn Xuân Bình" userId="e7663075-c39f-4d9d-a2ba-f0fc054c4526" providerId="ADAL" clId="{167BE9B4-2913-4F5D-B9DD-C17340DEF039}" dt="2023-02-25T11:25:45.954" v="682"/>
          <ac:cxnSpMkLst>
            <pc:docMk/>
            <pc:sldMk cId="2225755317" sldId="270"/>
            <ac:cxnSpMk id="45" creationId="{8F5953CA-1894-41B5-03FC-71B2A72B39B4}"/>
          </ac:cxnSpMkLst>
        </pc:cxnChg>
        <pc:cxnChg chg="add del mod">
          <ac:chgData name="Nguyễn Đoàn Xuân Bình" userId="e7663075-c39f-4d9d-a2ba-f0fc054c4526" providerId="ADAL" clId="{167BE9B4-2913-4F5D-B9DD-C17340DEF039}" dt="2023-02-25T11:25:45.954" v="682"/>
          <ac:cxnSpMkLst>
            <pc:docMk/>
            <pc:sldMk cId="2225755317" sldId="270"/>
            <ac:cxnSpMk id="46" creationId="{DEC2C3B3-A35B-BBE1-DF1E-E53C966CC718}"/>
          </ac:cxnSpMkLst>
        </pc:cxnChg>
        <pc:cxnChg chg="add mod">
          <ac:chgData name="Nguyễn Đoàn Xuân Bình" userId="e7663075-c39f-4d9d-a2ba-f0fc054c4526" providerId="ADAL" clId="{167BE9B4-2913-4F5D-B9DD-C17340DEF039}" dt="2023-02-25T11:26:46.419" v="698" actId="1076"/>
          <ac:cxnSpMkLst>
            <pc:docMk/>
            <pc:sldMk cId="2225755317" sldId="270"/>
            <ac:cxnSpMk id="83" creationId="{3A933F96-7F4F-DECD-7824-CAE365669E73}"/>
          </ac:cxnSpMkLst>
        </pc:cxnChg>
        <pc:cxnChg chg="add mod">
          <ac:chgData name="Nguyễn Đoàn Xuân Bình" userId="e7663075-c39f-4d9d-a2ba-f0fc054c4526" providerId="ADAL" clId="{167BE9B4-2913-4F5D-B9DD-C17340DEF039}" dt="2023-02-25T11:26:04.691" v="686" actId="14100"/>
          <ac:cxnSpMkLst>
            <pc:docMk/>
            <pc:sldMk cId="2225755317" sldId="270"/>
            <ac:cxnSpMk id="84" creationId="{5DAC3743-BC63-3647-613B-037917147C1F}"/>
          </ac:cxnSpMkLst>
        </pc:cxnChg>
        <pc:cxnChg chg="add mod">
          <ac:chgData name="Nguyễn Đoàn Xuân Bình" userId="e7663075-c39f-4d9d-a2ba-f0fc054c4526" providerId="ADAL" clId="{167BE9B4-2913-4F5D-B9DD-C17340DEF039}" dt="2023-02-25T11:26:43.255" v="697" actId="1076"/>
          <ac:cxnSpMkLst>
            <pc:docMk/>
            <pc:sldMk cId="2225755317" sldId="270"/>
            <ac:cxnSpMk id="85" creationId="{26AFF6CE-C5F8-EFBB-9D7F-C22AB29C145F}"/>
          </ac:cxnSpMkLst>
        </pc:cxnChg>
        <pc:cxnChg chg="add mod">
          <ac:chgData name="Nguyễn Đoàn Xuân Bình" userId="e7663075-c39f-4d9d-a2ba-f0fc054c4526" providerId="ADAL" clId="{167BE9B4-2913-4F5D-B9DD-C17340DEF039}" dt="2023-02-25T11:26:27.030" v="694" actId="1076"/>
          <ac:cxnSpMkLst>
            <pc:docMk/>
            <pc:sldMk cId="2225755317" sldId="270"/>
            <ac:cxnSpMk id="86" creationId="{F2ED6352-22DF-F4E5-3896-BE69D996FC59}"/>
          </ac:cxnSpMkLst>
        </pc:cxnChg>
        <pc:cxnChg chg="add mod">
          <ac:chgData name="Nguyễn Đoàn Xuân Bình" userId="e7663075-c39f-4d9d-a2ba-f0fc054c4526" providerId="ADAL" clId="{167BE9B4-2913-4F5D-B9DD-C17340DEF039}" dt="2023-02-25T11:26:29.484" v="695" actId="1076"/>
          <ac:cxnSpMkLst>
            <pc:docMk/>
            <pc:sldMk cId="2225755317" sldId="270"/>
            <ac:cxnSpMk id="87" creationId="{E559B171-7E21-C3A7-5EA6-6F2287004906}"/>
          </ac:cxnSpMkLst>
        </pc:cxnChg>
      </pc:sldChg>
      <pc:sldChg chg="del">
        <pc:chgData name="Nguyễn Đoàn Xuân Bình" userId="e7663075-c39f-4d9d-a2ba-f0fc054c4526" providerId="ADAL" clId="{167BE9B4-2913-4F5D-B9DD-C17340DEF039}" dt="2023-02-27T14:55:18.530" v="1423" actId="47"/>
        <pc:sldMkLst>
          <pc:docMk/>
          <pc:sldMk cId="193343501" sldId="271"/>
        </pc:sldMkLst>
      </pc:sldChg>
      <pc:sldChg chg="modSp mod modTransition modAnim">
        <pc:chgData name="Nguyễn Đoàn Xuân Bình" userId="e7663075-c39f-4d9d-a2ba-f0fc054c4526" providerId="ADAL" clId="{167BE9B4-2913-4F5D-B9DD-C17340DEF039}" dt="2023-02-28T07:10:17.915" v="2312"/>
        <pc:sldMkLst>
          <pc:docMk/>
          <pc:sldMk cId="3779611430" sldId="272"/>
        </pc:sldMkLst>
        <pc:spChg chg="mod">
          <ac:chgData name="Nguyễn Đoàn Xuân Bình" userId="e7663075-c39f-4d9d-a2ba-f0fc054c4526" providerId="ADAL" clId="{167BE9B4-2913-4F5D-B9DD-C17340DEF039}" dt="2023-02-27T15:26:15.105" v="1578" actId="1076"/>
          <ac:spMkLst>
            <pc:docMk/>
            <pc:sldMk cId="3779611430" sldId="272"/>
            <ac:spMk id="13" creationId="{A31DB997-CC86-2C6E-9D0B-56897932CAB0}"/>
          </ac:spMkLst>
        </pc:spChg>
      </pc:sldChg>
      <pc:sldChg chg="del">
        <pc:chgData name="Nguyễn Đoàn Xuân Bình" userId="e7663075-c39f-4d9d-a2ba-f0fc054c4526" providerId="ADAL" clId="{167BE9B4-2913-4F5D-B9DD-C17340DEF039}" dt="2023-02-27T14:56:10.706" v="1475" actId="47"/>
        <pc:sldMkLst>
          <pc:docMk/>
          <pc:sldMk cId="486977401" sldId="273"/>
        </pc:sldMkLst>
      </pc:sldChg>
      <pc:sldChg chg="del">
        <pc:chgData name="Nguyễn Đoàn Xuân Bình" userId="e7663075-c39f-4d9d-a2ba-f0fc054c4526" providerId="ADAL" clId="{167BE9B4-2913-4F5D-B9DD-C17340DEF039}" dt="2023-02-27T14:56:12.360" v="1476" actId="47"/>
        <pc:sldMkLst>
          <pc:docMk/>
          <pc:sldMk cId="2948010292" sldId="274"/>
        </pc:sldMkLst>
      </pc:sldChg>
      <pc:sldChg chg="del">
        <pc:chgData name="Nguyễn Đoàn Xuân Bình" userId="e7663075-c39f-4d9d-a2ba-f0fc054c4526" providerId="ADAL" clId="{167BE9B4-2913-4F5D-B9DD-C17340DEF039}" dt="2023-02-27T14:56:14.243" v="1477" actId="47"/>
        <pc:sldMkLst>
          <pc:docMk/>
          <pc:sldMk cId="748622647" sldId="275"/>
        </pc:sldMkLst>
      </pc:sldChg>
      <pc:sldChg chg="del">
        <pc:chgData name="Nguyễn Đoàn Xuân Bình" userId="e7663075-c39f-4d9d-a2ba-f0fc054c4526" providerId="ADAL" clId="{167BE9B4-2913-4F5D-B9DD-C17340DEF039}" dt="2023-02-27T14:56:15.864" v="1478" actId="47"/>
        <pc:sldMkLst>
          <pc:docMk/>
          <pc:sldMk cId="3808484682" sldId="276"/>
        </pc:sldMkLst>
      </pc:sldChg>
      <pc:sldChg chg="del">
        <pc:chgData name="Nguyễn Đoàn Xuân Bình" userId="e7663075-c39f-4d9d-a2ba-f0fc054c4526" providerId="ADAL" clId="{167BE9B4-2913-4F5D-B9DD-C17340DEF039}" dt="2023-02-27T14:56:18.282" v="1480" actId="47"/>
        <pc:sldMkLst>
          <pc:docMk/>
          <pc:sldMk cId="1437134580" sldId="277"/>
        </pc:sldMkLst>
      </pc:sldChg>
      <pc:sldChg chg="del">
        <pc:chgData name="Nguyễn Đoàn Xuân Bình" userId="e7663075-c39f-4d9d-a2ba-f0fc054c4526" providerId="ADAL" clId="{167BE9B4-2913-4F5D-B9DD-C17340DEF039}" dt="2023-02-27T14:56:19.641" v="1481" actId="47"/>
        <pc:sldMkLst>
          <pc:docMk/>
          <pc:sldMk cId="164348686" sldId="278"/>
        </pc:sldMkLst>
      </pc:sldChg>
      <pc:sldChg chg="addSp delSp modSp mod modTransition delAnim modAnim">
        <pc:chgData name="Nguyễn Đoàn Xuân Bình" userId="e7663075-c39f-4d9d-a2ba-f0fc054c4526" providerId="ADAL" clId="{167BE9B4-2913-4F5D-B9DD-C17340DEF039}" dt="2023-02-28T07:15:05.207" v="2358"/>
        <pc:sldMkLst>
          <pc:docMk/>
          <pc:sldMk cId="1047719492" sldId="279"/>
        </pc:sldMkLst>
        <pc:spChg chg="del">
          <ac:chgData name="Nguyễn Đoàn Xuân Bình" userId="e7663075-c39f-4d9d-a2ba-f0fc054c4526" providerId="ADAL" clId="{167BE9B4-2913-4F5D-B9DD-C17340DEF039}" dt="2023-02-27T14:55:21.225" v="1424" actId="478"/>
          <ac:spMkLst>
            <pc:docMk/>
            <pc:sldMk cId="1047719492" sldId="279"/>
            <ac:spMk id="8" creationId="{00000000-0000-0000-0000-000000000000}"/>
          </ac:spMkLst>
        </pc:spChg>
        <pc:spChg chg="del">
          <ac:chgData name="Nguyễn Đoàn Xuân Bình" userId="e7663075-c39f-4d9d-a2ba-f0fc054c4526" providerId="ADAL" clId="{167BE9B4-2913-4F5D-B9DD-C17340DEF039}" dt="2023-02-27T14:55:22.678" v="1425" actId="478"/>
          <ac:spMkLst>
            <pc:docMk/>
            <pc:sldMk cId="1047719492" sldId="279"/>
            <ac:spMk id="9" creationId="{00000000-0000-0000-0000-000000000000}"/>
          </ac:spMkLst>
        </pc:spChg>
        <pc:spChg chg="mod">
          <ac:chgData name="Nguyễn Đoàn Xuân Bình" userId="e7663075-c39f-4d9d-a2ba-f0fc054c4526" providerId="ADAL" clId="{167BE9B4-2913-4F5D-B9DD-C17340DEF039}" dt="2023-02-27T14:55:47.738" v="1446" actId="20577"/>
          <ac:spMkLst>
            <pc:docMk/>
            <pc:sldMk cId="1047719492" sldId="279"/>
            <ac:spMk id="10" creationId="{9F9D23E2-9FDA-FF08-60A0-BD0B02EB27A9}"/>
          </ac:spMkLst>
        </pc:spChg>
        <pc:spChg chg="mod">
          <ac:chgData name="Nguyễn Đoàn Xuân Bình" userId="e7663075-c39f-4d9d-a2ba-f0fc054c4526" providerId="ADAL" clId="{167BE9B4-2913-4F5D-B9DD-C17340DEF039}" dt="2023-02-27T14:55:56.540" v="1468" actId="1076"/>
          <ac:spMkLst>
            <pc:docMk/>
            <pc:sldMk cId="1047719492" sldId="279"/>
            <ac:spMk id="11" creationId="{8847ED01-D72F-D8F7-6F3B-F9B27106976F}"/>
          </ac:spMkLst>
        </pc:spChg>
        <pc:grpChg chg="add del mod">
          <ac:chgData name="Nguyễn Đoàn Xuân Bình" userId="e7663075-c39f-4d9d-a2ba-f0fc054c4526" providerId="ADAL" clId="{167BE9B4-2913-4F5D-B9DD-C17340DEF039}" dt="2023-02-27T14:56:00.059" v="1469" actId="21"/>
          <ac:grpSpMkLst>
            <pc:docMk/>
            <pc:sldMk cId="1047719492" sldId="279"/>
            <ac:grpSpMk id="7" creationId="{BC578F47-DAFF-F044-E8ED-AE0ED5C08DF9}"/>
          </ac:grpSpMkLst>
        </pc:grpChg>
        <pc:picChg chg="add mod">
          <ac:chgData name="Nguyễn Đoàn Xuân Bình" userId="e7663075-c39f-4d9d-a2ba-f0fc054c4526" providerId="ADAL" clId="{167BE9B4-2913-4F5D-B9DD-C17340DEF039}" dt="2023-02-27T14:56:07.696" v="1474" actId="1076"/>
          <ac:picMkLst>
            <pc:docMk/>
            <pc:sldMk cId="1047719492" sldId="279"/>
            <ac:picMk id="12" creationId="{93031BDA-3CF7-A804-BE59-DE0BD3BBC355}"/>
          </ac:picMkLst>
        </pc:picChg>
      </pc:sldChg>
      <pc:sldChg chg="del">
        <pc:chgData name="Nguyễn Đoàn Xuân Bình" userId="e7663075-c39f-4d9d-a2ba-f0fc054c4526" providerId="ADAL" clId="{167BE9B4-2913-4F5D-B9DD-C17340DEF039}" dt="2023-02-27T14:56:17.210" v="1479" actId="47"/>
        <pc:sldMkLst>
          <pc:docMk/>
          <pc:sldMk cId="790799781" sldId="280"/>
        </pc:sldMkLst>
      </pc:sldChg>
      <pc:sldChg chg="del">
        <pc:chgData name="Nguyễn Đoàn Xuân Bình" userId="e7663075-c39f-4d9d-a2ba-f0fc054c4526" providerId="ADAL" clId="{167BE9B4-2913-4F5D-B9DD-C17340DEF039}" dt="2023-02-27T14:56:20.197" v="1482" actId="47"/>
        <pc:sldMkLst>
          <pc:docMk/>
          <pc:sldMk cId="2215691295" sldId="281"/>
        </pc:sldMkLst>
      </pc:sldChg>
      <pc:sldChg chg="del">
        <pc:chgData name="Nguyễn Đoàn Xuân Bình" userId="e7663075-c39f-4d9d-a2ba-f0fc054c4526" providerId="ADAL" clId="{167BE9B4-2913-4F5D-B9DD-C17340DEF039}" dt="2023-02-27T14:56:20.756" v="1483" actId="47"/>
        <pc:sldMkLst>
          <pc:docMk/>
          <pc:sldMk cId="2518643604" sldId="282"/>
        </pc:sldMkLst>
      </pc:sldChg>
      <pc:sldChg chg="del">
        <pc:chgData name="Nguyễn Đoàn Xuân Bình" userId="e7663075-c39f-4d9d-a2ba-f0fc054c4526" providerId="ADAL" clId="{167BE9B4-2913-4F5D-B9DD-C17340DEF039}" dt="2023-02-27T14:56:22.541" v="1485" actId="47"/>
        <pc:sldMkLst>
          <pc:docMk/>
          <pc:sldMk cId="1820582238" sldId="283"/>
        </pc:sldMkLst>
      </pc:sldChg>
      <pc:sldChg chg="del">
        <pc:chgData name="Nguyễn Đoàn Xuân Bình" userId="e7663075-c39f-4d9d-a2ba-f0fc054c4526" providerId="ADAL" clId="{167BE9B4-2913-4F5D-B9DD-C17340DEF039}" dt="2023-02-27T14:56:23.316" v="1486" actId="47"/>
        <pc:sldMkLst>
          <pc:docMk/>
          <pc:sldMk cId="2719913196" sldId="284"/>
        </pc:sldMkLst>
      </pc:sldChg>
      <pc:sldChg chg="del">
        <pc:chgData name="Nguyễn Đoàn Xuân Bình" userId="e7663075-c39f-4d9d-a2ba-f0fc054c4526" providerId="ADAL" clId="{167BE9B4-2913-4F5D-B9DD-C17340DEF039}" dt="2023-02-27T14:56:24.224" v="1487" actId="47"/>
        <pc:sldMkLst>
          <pc:docMk/>
          <pc:sldMk cId="400390851" sldId="285"/>
        </pc:sldMkLst>
      </pc:sldChg>
      <pc:sldChg chg="del">
        <pc:chgData name="Nguyễn Đoàn Xuân Bình" userId="e7663075-c39f-4d9d-a2ba-f0fc054c4526" providerId="ADAL" clId="{167BE9B4-2913-4F5D-B9DD-C17340DEF039}" dt="2023-02-27T14:56:24.793" v="1488" actId="47"/>
        <pc:sldMkLst>
          <pc:docMk/>
          <pc:sldMk cId="3551627512" sldId="286"/>
        </pc:sldMkLst>
      </pc:sldChg>
      <pc:sldChg chg="del">
        <pc:chgData name="Nguyễn Đoàn Xuân Bình" userId="e7663075-c39f-4d9d-a2ba-f0fc054c4526" providerId="ADAL" clId="{167BE9B4-2913-4F5D-B9DD-C17340DEF039}" dt="2023-02-27T14:56:26.753" v="1490" actId="47"/>
        <pc:sldMkLst>
          <pc:docMk/>
          <pc:sldMk cId="1634271642" sldId="287"/>
        </pc:sldMkLst>
      </pc:sldChg>
      <pc:sldChg chg="del">
        <pc:chgData name="Nguyễn Đoàn Xuân Bình" userId="e7663075-c39f-4d9d-a2ba-f0fc054c4526" providerId="ADAL" clId="{167BE9B4-2913-4F5D-B9DD-C17340DEF039}" dt="2023-02-27T14:56:27.433" v="1491" actId="47"/>
        <pc:sldMkLst>
          <pc:docMk/>
          <pc:sldMk cId="4085033186" sldId="288"/>
        </pc:sldMkLst>
      </pc:sldChg>
      <pc:sldChg chg="del">
        <pc:chgData name="Nguyễn Đoàn Xuân Bình" userId="e7663075-c39f-4d9d-a2ba-f0fc054c4526" providerId="ADAL" clId="{167BE9B4-2913-4F5D-B9DD-C17340DEF039}" dt="2023-02-27T14:56:30.116" v="1492" actId="47"/>
        <pc:sldMkLst>
          <pc:docMk/>
          <pc:sldMk cId="1467284204" sldId="289"/>
        </pc:sldMkLst>
      </pc:sldChg>
      <pc:sldChg chg="del">
        <pc:chgData name="Nguyễn Đoàn Xuân Bình" userId="e7663075-c39f-4d9d-a2ba-f0fc054c4526" providerId="ADAL" clId="{167BE9B4-2913-4F5D-B9DD-C17340DEF039}" dt="2023-02-27T14:56:30.476" v="1493" actId="47"/>
        <pc:sldMkLst>
          <pc:docMk/>
          <pc:sldMk cId="2714888384" sldId="290"/>
        </pc:sldMkLst>
      </pc:sldChg>
      <pc:sldChg chg="del">
        <pc:chgData name="Nguyễn Đoàn Xuân Bình" userId="e7663075-c39f-4d9d-a2ba-f0fc054c4526" providerId="ADAL" clId="{167BE9B4-2913-4F5D-B9DD-C17340DEF039}" dt="2023-02-27T14:56:30.806" v="1494" actId="47"/>
        <pc:sldMkLst>
          <pc:docMk/>
          <pc:sldMk cId="2756239197" sldId="291"/>
        </pc:sldMkLst>
      </pc:sldChg>
      <pc:sldChg chg="del">
        <pc:chgData name="Nguyễn Đoàn Xuân Bình" userId="e7663075-c39f-4d9d-a2ba-f0fc054c4526" providerId="ADAL" clId="{167BE9B4-2913-4F5D-B9DD-C17340DEF039}" dt="2023-02-27T14:56:31.493" v="1495" actId="47"/>
        <pc:sldMkLst>
          <pc:docMk/>
          <pc:sldMk cId="1151865288" sldId="292"/>
        </pc:sldMkLst>
      </pc:sldChg>
      <pc:sldChg chg="add">
        <pc:chgData name="Nguyễn Đoàn Xuân Bình" userId="e7663075-c39f-4d9d-a2ba-f0fc054c4526" providerId="ADAL" clId="{167BE9B4-2913-4F5D-B9DD-C17340DEF039}" dt="2023-02-27T15:05:00.161" v="1506"/>
        <pc:sldMkLst>
          <pc:docMk/>
          <pc:sldMk cId="930603809" sldId="293"/>
        </pc:sldMkLst>
      </pc:sldChg>
      <pc:sldChg chg="del">
        <pc:chgData name="Nguyễn Đoàn Xuân Bình" userId="e7663075-c39f-4d9d-a2ba-f0fc054c4526" providerId="ADAL" clId="{167BE9B4-2913-4F5D-B9DD-C17340DEF039}" dt="2023-02-27T14:56:22.005" v="1484" actId="47"/>
        <pc:sldMkLst>
          <pc:docMk/>
          <pc:sldMk cId="1477090065" sldId="295"/>
        </pc:sldMkLst>
      </pc:sldChg>
      <pc:sldChg chg="del">
        <pc:chgData name="Nguyễn Đoàn Xuân Bình" userId="e7663075-c39f-4d9d-a2ba-f0fc054c4526" providerId="ADAL" clId="{167BE9B4-2913-4F5D-B9DD-C17340DEF039}" dt="2023-02-27T14:56:26.268" v="1489" actId="47"/>
        <pc:sldMkLst>
          <pc:docMk/>
          <pc:sldMk cId="3082200581" sldId="296"/>
        </pc:sldMkLst>
      </pc:sldChg>
      <pc:sldChg chg="addSp delSp modSp mod modTransition delAnim modAnim">
        <pc:chgData name="Nguyễn Đoàn Xuân Bình" userId="e7663075-c39f-4d9d-a2ba-f0fc054c4526" providerId="ADAL" clId="{167BE9B4-2913-4F5D-B9DD-C17340DEF039}" dt="2023-02-28T07:15:00.712" v="2357"/>
        <pc:sldMkLst>
          <pc:docMk/>
          <pc:sldMk cId="3100292797" sldId="297"/>
        </pc:sldMkLst>
        <pc:spChg chg="add del mod">
          <ac:chgData name="Nguyễn Đoàn Xuân Bình" userId="e7663075-c39f-4d9d-a2ba-f0fc054c4526" providerId="ADAL" clId="{167BE9B4-2913-4F5D-B9DD-C17340DEF039}" dt="2023-02-27T15:04:37.231" v="1503" actId="21"/>
          <ac:spMkLst>
            <pc:docMk/>
            <pc:sldMk cId="3100292797" sldId="297"/>
            <ac:spMk id="7" creationId="{9D881347-7405-6213-C367-458DBAB3576A}"/>
          </ac:spMkLst>
        </pc:spChg>
        <pc:spChg chg="del">
          <ac:chgData name="Nguyễn Đoàn Xuân Bình" userId="e7663075-c39f-4d9d-a2ba-f0fc054c4526" providerId="ADAL" clId="{167BE9B4-2913-4F5D-B9DD-C17340DEF039}" dt="2023-02-27T15:04:21.789" v="1498" actId="478"/>
          <ac:spMkLst>
            <pc:docMk/>
            <pc:sldMk cId="3100292797" sldId="297"/>
            <ac:spMk id="10" creationId="{00000000-0000-0000-0000-000000000000}"/>
          </ac:spMkLst>
        </pc:spChg>
        <pc:spChg chg="del">
          <ac:chgData name="Nguyễn Đoàn Xuân Bình" userId="e7663075-c39f-4d9d-a2ba-f0fc054c4526" providerId="ADAL" clId="{167BE9B4-2913-4F5D-B9DD-C17340DEF039}" dt="2023-02-27T15:04:23.595" v="1499" actId="478"/>
          <ac:spMkLst>
            <pc:docMk/>
            <pc:sldMk cId="3100292797" sldId="297"/>
            <ac:spMk id="11" creationId="{00000000-0000-0000-0000-000000000000}"/>
          </ac:spMkLst>
        </pc:spChg>
        <pc:picChg chg="add mod">
          <ac:chgData name="Nguyễn Đoàn Xuân Bình" userId="e7663075-c39f-4d9d-a2ba-f0fc054c4526" providerId="ADAL" clId="{167BE9B4-2913-4F5D-B9DD-C17340DEF039}" dt="2023-02-27T15:04:42.730" v="1505" actId="1076"/>
          <ac:picMkLst>
            <pc:docMk/>
            <pc:sldMk cId="3100292797" sldId="297"/>
            <ac:picMk id="12" creationId="{D9F9F303-3CD3-98D5-448E-DCB1980FE3ED}"/>
          </ac:picMkLst>
        </pc:picChg>
      </pc:sldChg>
      <pc:sldChg chg="addSp modSp new mod modTransition modAnim">
        <pc:chgData name="Nguyễn Đoàn Xuân Bình" userId="e7663075-c39f-4d9d-a2ba-f0fc054c4526" providerId="ADAL" clId="{167BE9B4-2913-4F5D-B9DD-C17340DEF039}" dt="2023-02-28T04:21:01.294" v="2310"/>
        <pc:sldMkLst>
          <pc:docMk/>
          <pc:sldMk cId="1325558019" sldId="298"/>
        </pc:sldMkLst>
        <pc:picChg chg="add mod">
          <ac:chgData name="Nguyễn Đoàn Xuân Bình" userId="e7663075-c39f-4d9d-a2ba-f0fc054c4526" providerId="ADAL" clId="{167BE9B4-2913-4F5D-B9DD-C17340DEF039}" dt="2023-02-28T04:21:01.294" v="2310"/>
          <ac:picMkLst>
            <pc:docMk/>
            <pc:sldMk cId="1325558019" sldId="298"/>
            <ac:picMk id="4" creationId="{7F495707-DA07-7AD8-26BB-899C7D980221}"/>
          </ac:picMkLst>
        </pc:picChg>
      </pc:sldChg>
      <pc:sldChg chg="add modTransition modAnim">
        <pc:chgData name="Nguyễn Đoàn Xuân Bình" userId="e7663075-c39f-4d9d-a2ba-f0fc054c4526" providerId="ADAL" clId="{167BE9B4-2913-4F5D-B9DD-C17340DEF039}" dt="2023-02-27T15:24:14.233" v="1566"/>
        <pc:sldMkLst>
          <pc:docMk/>
          <pc:sldMk cId="2416345315" sldId="299"/>
        </pc:sldMkLst>
      </pc:sldChg>
      <pc:sldChg chg="modTransition modAnim">
        <pc:chgData name="Nguyễn Đoàn Xuân Bình" userId="e7663075-c39f-4d9d-a2ba-f0fc054c4526" providerId="ADAL" clId="{167BE9B4-2913-4F5D-B9DD-C17340DEF039}" dt="2023-02-27T15:25:00.955" v="1572"/>
        <pc:sldMkLst>
          <pc:docMk/>
          <pc:sldMk cId="1082990023" sldId="300"/>
        </pc:sldMkLst>
      </pc:sldChg>
      <pc:sldChg chg="modTransition">
        <pc:chgData name="Nguyễn Đoàn Xuân Bình" userId="e7663075-c39f-4d9d-a2ba-f0fc054c4526" providerId="ADAL" clId="{167BE9B4-2913-4F5D-B9DD-C17340DEF039}" dt="2023-02-27T15:22:45.792" v="1545"/>
        <pc:sldMkLst>
          <pc:docMk/>
          <pc:sldMk cId="1239583136" sldId="301"/>
        </pc:sldMkLst>
      </pc:sldChg>
      <pc:sldChg chg="addSp delSp modSp mod modTransition modAnim modNotesTx">
        <pc:chgData name="Nguyễn Đoàn Xuân Bình" userId="e7663075-c39f-4d9d-a2ba-f0fc054c4526" providerId="ADAL" clId="{167BE9B4-2913-4F5D-B9DD-C17340DEF039}" dt="2023-02-28T07:15:28.311" v="2360"/>
        <pc:sldMkLst>
          <pc:docMk/>
          <pc:sldMk cId="699223451" sldId="302"/>
        </pc:sldMkLst>
        <pc:picChg chg="add del mod">
          <ac:chgData name="Nguyễn Đoàn Xuân Bình" userId="e7663075-c39f-4d9d-a2ba-f0fc054c4526" providerId="ADAL" clId="{167BE9B4-2913-4F5D-B9DD-C17340DEF039}" dt="2023-02-27T15:40:32.899" v="1636" actId="478"/>
          <ac:picMkLst>
            <pc:docMk/>
            <pc:sldMk cId="699223451" sldId="302"/>
            <ac:picMk id="2" creationId="{E72014FA-C8EB-12FA-FF58-15D23FA6205B}"/>
          </ac:picMkLst>
        </pc:picChg>
      </pc:sldChg>
      <pc:sldChg chg="modTransition">
        <pc:chgData name="Nguyễn Đoàn Xuân Bình" userId="e7663075-c39f-4d9d-a2ba-f0fc054c4526" providerId="ADAL" clId="{167BE9B4-2913-4F5D-B9DD-C17340DEF039}" dt="2023-02-27T15:22:51.411" v="1547"/>
        <pc:sldMkLst>
          <pc:docMk/>
          <pc:sldMk cId="4273148693" sldId="303"/>
        </pc:sldMkLst>
      </pc:sldChg>
      <pc:sldChg chg="modTransition">
        <pc:chgData name="Nguyễn Đoàn Xuân Bình" userId="e7663075-c39f-4d9d-a2ba-f0fc054c4526" providerId="ADAL" clId="{167BE9B4-2913-4F5D-B9DD-C17340DEF039}" dt="2023-02-27T15:22:25.289" v="1539"/>
        <pc:sldMkLst>
          <pc:docMk/>
          <pc:sldMk cId="1854095684" sldId="304"/>
        </pc:sldMkLst>
      </pc:sldChg>
      <pc:sldChg chg="modSp mod modTransition">
        <pc:chgData name="Nguyễn Đoàn Xuân Bình" userId="e7663075-c39f-4d9d-a2ba-f0fc054c4526" providerId="ADAL" clId="{167BE9B4-2913-4F5D-B9DD-C17340DEF039}" dt="2023-02-28T07:10:52.074" v="2334" actId="1076"/>
        <pc:sldMkLst>
          <pc:docMk/>
          <pc:sldMk cId="347119003" sldId="305"/>
        </pc:sldMkLst>
        <pc:spChg chg="mod">
          <ac:chgData name="Nguyễn Đoàn Xuân Bình" userId="e7663075-c39f-4d9d-a2ba-f0fc054c4526" providerId="ADAL" clId="{167BE9B4-2913-4F5D-B9DD-C17340DEF039}" dt="2023-02-28T07:10:52.074" v="2334" actId="1076"/>
          <ac:spMkLst>
            <pc:docMk/>
            <pc:sldMk cId="347119003" sldId="305"/>
            <ac:spMk id="14" creationId="{137F955B-32DE-7821-BE47-87FBE6C7DB69}"/>
          </ac:spMkLst>
        </pc:spChg>
      </pc:sldChg>
      <pc:sldChg chg="addSp delSp modSp add mod modTransition modAnim modNotesTx">
        <pc:chgData name="Nguyễn Đoàn Xuân Bình" userId="e7663075-c39f-4d9d-a2ba-f0fc054c4526" providerId="ADAL" clId="{167BE9B4-2913-4F5D-B9DD-C17340DEF039}" dt="2023-02-28T07:17:04.350" v="2540" actId="20577"/>
        <pc:sldMkLst>
          <pc:docMk/>
          <pc:sldMk cId="730975462" sldId="306"/>
        </pc:sldMkLst>
        <pc:spChg chg="add mod">
          <ac:chgData name="Nguyễn Đoàn Xuân Bình" userId="e7663075-c39f-4d9d-a2ba-f0fc054c4526" providerId="ADAL" clId="{167BE9B4-2913-4F5D-B9DD-C17340DEF039}" dt="2023-02-27T14:27:40.387" v="792" actId="1076"/>
          <ac:spMkLst>
            <pc:docMk/>
            <pc:sldMk cId="730975462" sldId="306"/>
            <ac:spMk id="2" creationId="{1B98E0D5-B342-50A3-AC30-94DAEECF2C98}"/>
          </ac:spMkLst>
        </pc:spChg>
        <pc:spChg chg="add del mod">
          <ac:chgData name="Nguyễn Đoàn Xuân Bình" userId="e7663075-c39f-4d9d-a2ba-f0fc054c4526" providerId="ADAL" clId="{167BE9B4-2913-4F5D-B9DD-C17340DEF039}" dt="2023-02-27T14:26:27.480" v="771" actId="21"/>
          <ac:spMkLst>
            <pc:docMk/>
            <pc:sldMk cId="730975462" sldId="306"/>
            <ac:spMk id="3" creationId="{65C5D328-6000-A249-B981-1B4D45ABEC6D}"/>
          </ac:spMkLst>
        </pc:spChg>
        <pc:spChg chg="add mod">
          <ac:chgData name="Nguyễn Đoàn Xuân Bình" userId="e7663075-c39f-4d9d-a2ba-f0fc054c4526" providerId="ADAL" clId="{167BE9B4-2913-4F5D-B9DD-C17340DEF039}" dt="2023-02-27T14:27:39.590" v="791" actId="113"/>
          <ac:spMkLst>
            <pc:docMk/>
            <pc:sldMk cId="730975462" sldId="306"/>
            <ac:spMk id="8" creationId="{326C54C8-4240-EA94-F491-82511BDDD75F}"/>
          </ac:spMkLst>
        </pc:spChg>
        <pc:spChg chg="add mod">
          <ac:chgData name="Nguyễn Đoàn Xuân Bình" userId="e7663075-c39f-4d9d-a2ba-f0fc054c4526" providerId="ADAL" clId="{167BE9B4-2913-4F5D-B9DD-C17340DEF039}" dt="2023-02-27T14:28:06.970" v="798" actId="123"/>
          <ac:spMkLst>
            <pc:docMk/>
            <pc:sldMk cId="730975462" sldId="306"/>
            <ac:spMk id="9" creationId="{1CE97CD4-A477-79CB-2622-DEFE43CE95E3}"/>
          </ac:spMkLst>
        </pc:spChg>
        <pc:spChg chg="add del">
          <ac:chgData name="Nguyễn Đoàn Xuân Bình" userId="e7663075-c39f-4d9d-a2ba-f0fc054c4526" providerId="ADAL" clId="{167BE9B4-2913-4F5D-B9DD-C17340DEF039}" dt="2023-02-27T15:28:37.960" v="1583" actId="478"/>
          <ac:spMkLst>
            <pc:docMk/>
            <pc:sldMk cId="730975462" sldId="306"/>
            <ac:spMk id="13" creationId="{7B9ECE9C-D07B-1B20-FEE6-C49F475A0B83}"/>
          </ac:spMkLst>
        </pc:spChg>
        <pc:picChg chg="add mod">
          <ac:chgData name="Nguyễn Đoàn Xuân Bình" userId="e7663075-c39f-4d9d-a2ba-f0fc054c4526" providerId="ADAL" clId="{167BE9B4-2913-4F5D-B9DD-C17340DEF039}" dt="2023-02-27T14:27:45.128" v="793" actId="1076"/>
          <ac:picMkLst>
            <pc:docMk/>
            <pc:sldMk cId="730975462" sldId="306"/>
            <ac:picMk id="7" creationId="{57D1ADD2-1A19-D3E5-87DE-B2FCE403FFEA}"/>
          </ac:picMkLst>
        </pc:picChg>
        <pc:picChg chg="add del mod">
          <ac:chgData name="Nguyễn Đoàn Xuân Bình" userId="e7663075-c39f-4d9d-a2ba-f0fc054c4526" providerId="ADAL" clId="{167BE9B4-2913-4F5D-B9DD-C17340DEF039}" dt="2023-02-27T14:29:23.417" v="805" actId="478"/>
          <ac:picMkLst>
            <pc:docMk/>
            <pc:sldMk cId="730975462" sldId="306"/>
            <ac:picMk id="10" creationId="{4E815044-C075-FEB7-BCB2-C8C68650675D}"/>
          </ac:picMkLst>
        </pc:picChg>
        <pc:picChg chg="add mod">
          <ac:chgData name="Nguyễn Đoàn Xuân Bình" userId="e7663075-c39f-4d9d-a2ba-f0fc054c4526" providerId="ADAL" clId="{167BE9B4-2913-4F5D-B9DD-C17340DEF039}" dt="2023-02-27T14:29:40.034" v="808" actId="1076"/>
          <ac:picMkLst>
            <pc:docMk/>
            <pc:sldMk cId="730975462" sldId="306"/>
            <ac:picMk id="12" creationId="{6FD2F152-531F-CA9F-4C5A-6A50DD7C074B}"/>
          </ac:picMkLst>
        </pc:picChg>
        <pc:picChg chg="del">
          <ac:chgData name="Nguyễn Đoàn Xuân Bình" userId="e7663075-c39f-4d9d-a2ba-f0fc054c4526" providerId="ADAL" clId="{167BE9B4-2913-4F5D-B9DD-C17340DEF039}" dt="2023-02-27T14:21:52.564" v="711" actId="478"/>
          <ac:picMkLst>
            <pc:docMk/>
            <pc:sldMk cId="730975462" sldId="306"/>
            <ac:picMk id="14" creationId="{44D48C33-4A87-1088-DFAF-B68F31AB0770}"/>
          </ac:picMkLst>
        </pc:picChg>
        <pc:picChg chg="add mod">
          <ac:chgData name="Nguyễn Đoàn Xuân Bình" userId="e7663075-c39f-4d9d-a2ba-f0fc054c4526" providerId="ADAL" clId="{167BE9B4-2913-4F5D-B9DD-C17340DEF039}" dt="2023-02-27T15:29:03.180" v="1586" actId="1076"/>
          <ac:picMkLst>
            <pc:docMk/>
            <pc:sldMk cId="730975462" sldId="306"/>
            <ac:picMk id="15" creationId="{96504B96-2C2A-4079-C03D-904095ECA611}"/>
          </ac:picMkLst>
        </pc:picChg>
        <pc:picChg chg="del">
          <ac:chgData name="Nguyễn Đoàn Xuân Bình" userId="e7663075-c39f-4d9d-a2ba-f0fc054c4526" providerId="ADAL" clId="{167BE9B4-2913-4F5D-B9DD-C17340DEF039}" dt="2023-02-27T14:21:54.317" v="713" actId="478"/>
          <ac:picMkLst>
            <pc:docMk/>
            <pc:sldMk cId="730975462" sldId="306"/>
            <ac:picMk id="17" creationId="{BCA2CB54-1476-2C5C-0E88-967347CA9763}"/>
          </ac:picMkLst>
        </pc:picChg>
        <pc:picChg chg="del mod ord">
          <ac:chgData name="Nguyễn Đoàn Xuân Bình" userId="e7663075-c39f-4d9d-a2ba-f0fc054c4526" providerId="ADAL" clId="{167BE9B4-2913-4F5D-B9DD-C17340DEF039}" dt="2023-02-27T14:26:27.480" v="771" actId="21"/>
          <ac:picMkLst>
            <pc:docMk/>
            <pc:sldMk cId="730975462" sldId="306"/>
            <ac:picMk id="19" creationId="{BE43939B-BA60-86E1-8539-73BEB7BE8EE0}"/>
          </ac:picMkLst>
        </pc:picChg>
        <pc:picChg chg="del">
          <ac:chgData name="Nguyễn Đoàn Xuân Bình" userId="e7663075-c39f-4d9d-a2ba-f0fc054c4526" providerId="ADAL" clId="{167BE9B4-2913-4F5D-B9DD-C17340DEF039}" dt="2023-02-27T14:21:53.429" v="712" actId="478"/>
          <ac:picMkLst>
            <pc:docMk/>
            <pc:sldMk cId="730975462" sldId="306"/>
            <ac:picMk id="22" creationId="{1A9B96EC-521C-6ECE-77AB-6D3049114571}"/>
          </ac:picMkLst>
        </pc:picChg>
      </pc:sldChg>
      <pc:sldChg chg="addSp delSp modSp add mod modTransition delAnim modAnim modNotesTx">
        <pc:chgData name="Nguyễn Đoàn Xuân Bình" userId="e7663075-c39f-4d9d-a2ba-f0fc054c4526" providerId="ADAL" clId="{167BE9B4-2913-4F5D-B9DD-C17340DEF039}" dt="2023-02-28T07:17:40.217" v="2711" actId="20577"/>
        <pc:sldMkLst>
          <pc:docMk/>
          <pc:sldMk cId="1160427197" sldId="307"/>
        </pc:sldMkLst>
        <pc:spChg chg="add del mod">
          <ac:chgData name="Nguyễn Đoàn Xuân Bình" userId="e7663075-c39f-4d9d-a2ba-f0fc054c4526" providerId="ADAL" clId="{167BE9B4-2913-4F5D-B9DD-C17340DEF039}" dt="2023-02-27T14:31:14.141" v="820" actId="21"/>
          <ac:spMkLst>
            <pc:docMk/>
            <pc:sldMk cId="1160427197" sldId="307"/>
            <ac:spMk id="3" creationId="{BC62B987-6561-BA4B-6499-59E569DA2DF5}"/>
          </ac:spMkLst>
        </pc:spChg>
        <pc:spChg chg="del ord">
          <ac:chgData name="Nguyễn Đoàn Xuân Bình" userId="e7663075-c39f-4d9d-a2ba-f0fc054c4526" providerId="ADAL" clId="{167BE9B4-2913-4F5D-B9DD-C17340DEF039}" dt="2023-02-27T14:31:46.663" v="831" actId="478"/>
          <ac:spMkLst>
            <pc:docMk/>
            <pc:sldMk cId="1160427197" sldId="307"/>
            <ac:spMk id="8" creationId="{326C54C8-4240-EA94-F491-82511BDDD75F}"/>
          </ac:spMkLst>
        </pc:spChg>
        <pc:spChg chg="del">
          <ac:chgData name="Nguyễn Đoàn Xuân Bình" userId="e7663075-c39f-4d9d-a2ba-f0fc054c4526" providerId="ADAL" clId="{167BE9B4-2913-4F5D-B9DD-C17340DEF039}" dt="2023-02-27T14:32:26.238" v="840" actId="478"/>
          <ac:spMkLst>
            <pc:docMk/>
            <pc:sldMk cId="1160427197" sldId="307"/>
            <ac:spMk id="9" creationId="{1CE97CD4-A477-79CB-2622-DEFE43CE95E3}"/>
          </ac:spMkLst>
        </pc:spChg>
        <pc:spChg chg="add mod">
          <ac:chgData name="Nguyễn Đoàn Xuân Bình" userId="e7663075-c39f-4d9d-a2ba-f0fc054c4526" providerId="ADAL" clId="{167BE9B4-2913-4F5D-B9DD-C17340DEF039}" dt="2023-02-27T14:32:24.375" v="839" actId="1076"/>
          <ac:spMkLst>
            <pc:docMk/>
            <pc:sldMk cId="1160427197" sldId="307"/>
            <ac:spMk id="13" creationId="{D9F68E70-F75B-1E82-E874-5585FDCCAB64}"/>
          </ac:spMkLst>
        </pc:spChg>
        <pc:spChg chg="add mod">
          <ac:chgData name="Nguyễn Đoàn Xuân Bình" userId="e7663075-c39f-4d9d-a2ba-f0fc054c4526" providerId="ADAL" clId="{167BE9B4-2913-4F5D-B9DD-C17340DEF039}" dt="2023-02-27T14:32:44.608" v="844" actId="1076"/>
          <ac:spMkLst>
            <pc:docMk/>
            <pc:sldMk cId="1160427197" sldId="307"/>
            <ac:spMk id="14" creationId="{91182EAD-2FF2-FF7B-9EDC-BFA5BEFB4A65}"/>
          </ac:spMkLst>
        </pc:spChg>
        <pc:picChg chg="del">
          <ac:chgData name="Nguyễn Đoàn Xuân Bình" userId="e7663075-c39f-4d9d-a2ba-f0fc054c4526" providerId="ADAL" clId="{167BE9B4-2913-4F5D-B9DD-C17340DEF039}" dt="2023-02-27T14:30:44.300" v="811" actId="478"/>
          <ac:picMkLst>
            <pc:docMk/>
            <pc:sldMk cId="1160427197" sldId="307"/>
            <ac:picMk id="7" creationId="{57D1ADD2-1A19-D3E5-87DE-B2FCE403FFEA}"/>
          </ac:picMkLst>
        </pc:picChg>
        <pc:picChg chg="add del mod">
          <ac:chgData name="Nguyễn Đoàn Xuân Bình" userId="e7663075-c39f-4d9d-a2ba-f0fc054c4526" providerId="ADAL" clId="{167BE9B4-2913-4F5D-B9DD-C17340DEF039}" dt="2023-02-27T14:31:14.141" v="820" actId="21"/>
          <ac:picMkLst>
            <pc:docMk/>
            <pc:sldMk cId="1160427197" sldId="307"/>
            <ac:picMk id="10" creationId="{A413E3BD-1901-FE6A-BD21-84821644ED9B}"/>
          </ac:picMkLst>
        </pc:picChg>
        <pc:picChg chg="add mod ord">
          <ac:chgData name="Nguyễn Đoàn Xuân Bình" userId="e7663075-c39f-4d9d-a2ba-f0fc054c4526" providerId="ADAL" clId="{167BE9B4-2913-4F5D-B9DD-C17340DEF039}" dt="2023-02-27T15:30:05.270" v="1592" actId="1076"/>
          <ac:picMkLst>
            <pc:docMk/>
            <pc:sldMk cId="1160427197" sldId="307"/>
            <ac:picMk id="11" creationId="{F962CF9D-F94A-5722-BE37-52A0A2700BBE}"/>
          </ac:picMkLst>
        </pc:picChg>
        <pc:picChg chg="del">
          <ac:chgData name="Nguyễn Đoàn Xuân Bình" userId="e7663075-c39f-4d9d-a2ba-f0fc054c4526" providerId="ADAL" clId="{167BE9B4-2913-4F5D-B9DD-C17340DEF039}" dt="2023-02-27T14:30:42.358" v="810" actId="478"/>
          <ac:picMkLst>
            <pc:docMk/>
            <pc:sldMk cId="1160427197" sldId="307"/>
            <ac:picMk id="12" creationId="{6FD2F152-531F-CA9F-4C5A-6A50DD7C074B}"/>
          </ac:picMkLst>
        </pc:picChg>
        <pc:picChg chg="add mod">
          <ac:chgData name="Nguyễn Đoàn Xuân Bình" userId="e7663075-c39f-4d9d-a2ba-f0fc054c4526" providerId="ADAL" clId="{167BE9B4-2913-4F5D-B9DD-C17340DEF039}" dt="2023-02-27T15:30:05.270" v="1592" actId="1076"/>
          <ac:picMkLst>
            <pc:docMk/>
            <pc:sldMk cId="1160427197" sldId="307"/>
            <ac:picMk id="16" creationId="{BF92A578-967D-3AF7-84AC-D65B84F97D59}"/>
          </ac:picMkLst>
        </pc:picChg>
        <pc:picChg chg="add mod">
          <ac:chgData name="Nguyễn Đoàn Xuân Bình" userId="e7663075-c39f-4d9d-a2ba-f0fc054c4526" providerId="ADAL" clId="{167BE9B4-2913-4F5D-B9DD-C17340DEF039}" dt="2023-02-27T15:29:26.381" v="1587"/>
          <ac:picMkLst>
            <pc:docMk/>
            <pc:sldMk cId="1160427197" sldId="307"/>
            <ac:picMk id="17" creationId="{66BC6A63-C0C4-3162-8B99-F172F2FAE5AA}"/>
          </ac:picMkLst>
        </pc:picChg>
      </pc:sldChg>
      <pc:sldChg chg="addSp delSp modSp add mod modTransition delAnim modAnim modNotesTx">
        <pc:chgData name="Nguyễn Đoàn Xuân Bình" userId="e7663075-c39f-4d9d-a2ba-f0fc054c4526" providerId="ADAL" clId="{167BE9B4-2913-4F5D-B9DD-C17340DEF039}" dt="2023-02-28T07:18:01.246" v="2817" actId="20577"/>
        <pc:sldMkLst>
          <pc:docMk/>
          <pc:sldMk cId="2549880186" sldId="308"/>
        </pc:sldMkLst>
        <pc:spChg chg="add del mod">
          <ac:chgData name="Nguyễn Đoàn Xuân Bình" userId="e7663075-c39f-4d9d-a2ba-f0fc054c4526" providerId="ADAL" clId="{167BE9B4-2913-4F5D-B9DD-C17340DEF039}" dt="2023-02-27T14:39:17.784" v="882" actId="21"/>
          <ac:spMkLst>
            <pc:docMk/>
            <pc:sldMk cId="2549880186" sldId="308"/>
            <ac:spMk id="7" creationId="{62FB41DC-2553-D97D-6BD5-7CB97E0FB65E}"/>
          </ac:spMkLst>
        </pc:spChg>
        <pc:spChg chg="add mod">
          <ac:chgData name="Nguyễn Đoàn Xuân Bình" userId="e7663075-c39f-4d9d-a2ba-f0fc054c4526" providerId="ADAL" clId="{167BE9B4-2913-4F5D-B9DD-C17340DEF039}" dt="2023-02-27T14:40:17.828" v="907" actId="1076"/>
          <ac:spMkLst>
            <pc:docMk/>
            <pc:sldMk cId="2549880186" sldId="308"/>
            <ac:spMk id="9" creationId="{0DBA1558-571C-771F-31AD-4ADFBAE7B836}"/>
          </ac:spMkLst>
        </pc:spChg>
        <pc:spChg chg="add mod">
          <ac:chgData name="Nguyễn Đoàn Xuân Bình" userId="e7663075-c39f-4d9d-a2ba-f0fc054c4526" providerId="ADAL" clId="{167BE9B4-2913-4F5D-B9DD-C17340DEF039}" dt="2023-02-27T14:40:36.811" v="912" actId="1076"/>
          <ac:spMkLst>
            <pc:docMk/>
            <pc:sldMk cId="2549880186" sldId="308"/>
            <ac:spMk id="10" creationId="{6058DCF4-E945-7C49-5969-257C32723D43}"/>
          </ac:spMkLst>
        </pc:spChg>
        <pc:spChg chg="del ord">
          <ac:chgData name="Nguyễn Đoàn Xuân Bình" userId="e7663075-c39f-4d9d-a2ba-f0fc054c4526" providerId="ADAL" clId="{167BE9B4-2913-4F5D-B9DD-C17340DEF039}" dt="2023-02-27T14:39:38.972" v="891" actId="478"/>
          <ac:spMkLst>
            <pc:docMk/>
            <pc:sldMk cId="2549880186" sldId="308"/>
            <ac:spMk id="13" creationId="{D9F68E70-F75B-1E82-E874-5585FDCCAB64}"/>
          </ac:spMkLst>
        </pc:spChg>
        <pc:spChg chg="del">
          <ac:chgData name="Nguyễn Đoàn Xuân Bình" userId="e7663075-c39f-4d9d-a2ba-f0fc054c4526" providerId="ADAL" clId="{167BE9B4-2913-4F5D-B9DD-C17340DEF039}" dt="2023-02-27T14:40:19.522" v="908" actId="478"/>
          <ac:spMkLst>
            <pc:docMk/>
            <pc:sldMk cId="2549880186" sldId="308"/>
            <ac:spMk id="14" creationId="{91182EAD-2FF2-FF7B-9EDC-BFA5BEFB4A65}"/>
          </ac:spMkLst>
        </pc:spChg>
        <pc:picChg chg="add del mod">
          <ac:chgData name="Nguyễn Đoàn Xuân Bình" userId="e7663075-c39f-4d9d-a2ba-f0fc054c4526" providerId="ADAL" clId="{167BE9B4-2913-4F5D-B9DD-C17340DEF039}" dt="2023-02-27T14:39:17.784" v="882" actId="21"/>
          <ac:picMkLst>
            <pc:docMk/>
            <pc:sldMk cId="2549880186" sldId="308"/>
            <ac:picMk id="3" creationId="{4B96A554-119E-5983-56CA-D325D05AFD62}"/>
          </ac:picMkLst>
        </pc:picChg>
        <pc:picChg chg="add mod">
          <ac:chgData name="Nguyễn Đoàn Xuân Bình" userId="e7663075-c39f-4d9d-a2ba-f0fc054c4526" providerId="ADAL" clId="{167BE9B4-2913-4F5D-B9DD-C17340DEF039}" dt="2023-02-27T15:30:25.918" v="1598" actId="1076"/>
          <ac:picMkLst>
            <pc:docMk/>
            <pc:sldMk cId="2549880186" sldId="308"/>
            <ac:picMk id="8" creationId="{65FCDC4A-8F66-D4BC-A7CD-CC4CCFE117AA}"/>
          </ac:picMkLst>
        </pc:picChg>
        <pc:picChg chg="del">
          <ac:chgData name="Nguyễn Đoàn Xuân Bình" userId="e7663075-c39f-4d9d-a2ba-f0fc054c4526" providerId="ADAL" clId="{167BE9B4-2913-4F5D-B9DD-C17340DEF039}" dt="2023-02-27T14:38:40.815" v="869" actId="478"/>
          <ac:picMkLst>
            <pc:docMk/>
            <pc:sldMk cId="2549880186" sldId="308"/>
            <ac:picMk id="11" creationId="{F962CF9D-F94A-5722-BE37-52A0A2700BBE}"/>
          </ac:picMkLst>
        </pc:picChg>
        <pc:picChg chg="add mod">
          <ac:chgData name="Nguyễn Đoàn Xuân Bình" userId="e7663075-c39f-4d9d-a2ba-f0fc054c4526" providerId="ADAL" clId="{167BE9B4-2913-4F5D-B9DD-C17340DEF039}" dt="2023-02-27T15:30:47.349" v="1605" actId="1076"/>
          <ac:picMkLst>
            <pc:docMk/>
            <pc:sldMk cId="2549880186" sldId="308"/>
            <ac:picMk id="15" creationId="{C7784CE0-881F-8EB0-2CE2-BFE0E4603969}"/>
          </ac:picMkLst>
        </pc:picChg>
        <pc:picChg chg="del">
          <ac:chgData name="Nguyễn Đoàn Xuân Bình" userId="e7663075-c39f-4d9d-a2ba-f0fc054c4526" providerId="ADAL" clId="{167BE9B4-2913-4F5D-B9DD-C17340DEF039}" dt="2023-02-27T14:38:39.811" v="868" actId="478"/>
          <ac:picMkLst>
            <pc:docMk/>
            <pc:sldMk cId="2549880186" sldId="308"/>
            <ac:picMk id="16" creationId="{BF92A578-967D-3AF7-84AC-D65B84F97D59}"/>
          </ac:picMkLst>
        </pc:picChg>
        <pc:picChg chg="add mod">
          <ac:chgData name="Nguyễn Đoàn Xuân Bình" userId="e7663075-c39f-4d9d-a2ba-f0fc054c4526" providerId="ADAL" clId="{167BE9B4-2913-4F5D-B9DD-C17340DEF039}" dt="2023-02-27T15:29:29.700" v="1588"/>
          <ac:picMkLst>
            <pc:docMk/>
            <pc:sldMk cId="2549880186" sldId="308"/>
            <ac:picMk id="17" creationId="{8F2FBECD-DB47-8987-0C22-C1429EC53F17}"/>
          </ac:picMkLst>
        </pc:picChg>
      </pc:sldChg>
      <pc:sldChg chg="addSp delSp modSp add mod modTransition modAnim modNotesTx">
        <pc:chgData name="Nguyễn Đoàn Xuân Bình" userId="e7663075-c39f-4d9d-a2ba-f0fc054c4526" providerId="ADAL" clId="{167BE9B4-2913-4F5D-B9DD-C17340DEF039}" dt="2023-02-28T07:18:29.132" v="2996" actId="20577"/>
        <pc:sldMkLst>
          <pc:docMk/>
          <pc:sldMk cId="3465450255" sldId="309"/>
        </pc:sldMkLst>
        <pc:spChg chg="add del mod">
          <ac:chgData name="Nguyễn Đoàn Xuân Bình" userId="e7663075-c39f-4d9d-a2ba-f0fc054c4526" providerId="ADAL" clId="{167BE9B4-2913-4F5D-B9DD-C17340DEF039}" dt="2023-02-27T14:42:21.845" v="924" actId="21"/>
          <ac:spMkLst>
            <pc:docMk/>
            <pc:sldMk cId="3465450255" sldId="309"/>
            <ac:spMk id="7" creationId="{1B190921-55BA-3142-F3A3-9579F806C00A}"/>
          </ac:spMkLst>
        </pc:spChg>
        <pc:spChg chg="del ord">
          <ac:chgData name="Nguyễn Đoàn Xuân Bình" userId="e7663075-c39f-4d9d-a2ba-f0fc054c4526" providerId="ADAL" clId="{167BE9B4-2913-4F5D-B9DD-C17340DEF039}" dt="2023-02-27T14:42:33.744" v="929" actId="478"/>
          <ac:spMkLst>
            <pc:docMk/>
            <pc:sldMk cId="3465450255" sldId="309"/>
            <ac:spMk id="9" creationId="{0DBA1558-571C-771F-31AD-4ADFBAE7B836}"/>
          </ac:spMkLst>
        </pc:spChg>
        <pc:spChg chg="del">
          <ac:chgData name="Nguyễn Đoàn Xuân Bình" userId="e7663075-c39f-4d9d-a2ba-f0fc054c4526" providerId="ADAL" clId="{167BE9B4-2913-4F5D-B9DD-C17340DEF039}" dt="2023-02-27T14:43:12.084" v="938" actId="478"/>
          <ac:spMkLst>
            <pc:docMk/>
            <pc:sldMk cId="3465450255" sldId="309"/>
            <ac:spMk id="10" creationId="{6058DCF4-E945-7C49-5969-257C32723D43}"/>
          </ac:spMkLst>
        </pc:spChg>
        <pc:spChg chg="add mod">
          <ac:chgData name="Nguyễn Đoàn Xuân Bình" userId="e7663075-c39f-4d9d-a2ba-f0fc054c4526" providerId="ADAL" clId="{167BE9B4-2913-4F5D-B9DD-C17340DEF039}" dt="2023-02-27T14:43:09.301" v="937" actId="123"/>
          <ac:spMkLst>
            <pc:docMk/>
            <pc:sldMk cId="3465450255" sldId="309"/>
            <ac:spMk id="12" creationId="{8995248C-D0CB-54AB-DE4F-B1B64061502B}"/>
          </ac:spMkLst>
        </pc:spChg>
        <pc:picChg chg="add del mod">
          <ac:chgData name="Nguyễn Đoàn Xuân Bình" userId="e7663075-c39f-4d9d-a2ba-f0fc054c4526" providerId="ADAL" clId="{167BE9B4-2913-4F5D-B9DD-C17340DEF039}" dt="2023-02-27T14:42:21.845" v="924" actId="21"/>
          <ac:picMkLst>
            <pc:docMk/>
            <pc:sldMk cId="3465450255" sldId="309"/>
            <ac:picMk id="3" creationId="{26786B04-CF59-5A26-795F-DFC448A28AAE}"/>
          </ac:picMkLst>
        </pc:picChg>
        <pc:picChg chg="del">
          <ac:chgData name="Nguyễn Đoàn Xuân Bình" userId="e7663075-c39f-4d9d-a2ba-f0fc054c4526" providerId="ADAL" clId="{167BE9B4-2913-4F5D-B9DD-C17340DEF039}" dt="2023-02-27T14:41:51.782" v="914" actId="478"/>
          <ac:picMkLst>
            <pc:docMk/>
            <pc:sldMk cId="3465450255" sldId="309"/>
            <ac:picMk id="8" creationId="{65FCDC4A-8F66-D4BC-A7CD-CC4CCFE117AA}"/>
          </ac:picMkLst>
        </pc:picChg>
        <pc:picChg chg="add mod">
          <ac:chgData name="Nguyễn Đoàn Xuân Bình" userId="e7663075-c39f-4d9d-a2ba-f0fc054c4526" providerId="ADAL" clId="{167BE9B4-2913-4F5D-B9DD-C17340DEF039}" dt="2023-02-27T14:42:31.818" v="928" actId="1076"/>
          <ac:picMkLst>
            <pc:docMk/>
            <pc:sldMk cId="3465450255" sldId="309"/>
            <ac:picMk id="11" creationId="{81372996-1847-AFE1-6FEE-C510E6F42F32}"/>
          </ac:picMkLst>
        </pc:picChg>
        <pc:picChg chg="add mod">
          <ac:chgData name="Nguyễn Đoàn Xuân Bình" userId="e7663075-c39f-4d9d-a2ba-f0fc054c4526" providerId="ADAL" clId="{167BE9B4-2913-4F5D-B9DD-C17340DEF039}" dt="2023-02-27T14:45:14.430" v="957" actId="1076"/>
          <ac:picMkLst>
            <pc:docMk/>
            <pc:sldMk cId="3465450255" sldId="309"/>
            <ac:picMk id="13" creationId="{8293727B-A7B7-31B0-1286-223892BD7EE5}"/>
          </ac:picMkLst>
        </pc:picChg>
        <pc:picChg chg="add mod">
          <ac:chgData name="Nguyễn Đoàn Xuân Bình" userId="e7663075-c39f-4d9d-a2ba-f0fc054c4526" providerId="ADAL" clId="{167BE9B4-2913-4F5D-B9DD-C17340DEF039}" dt="2023-02-27T14:45:17.337" v="959" actId="1076"/>
          <ac:picMkLst>
            <pc:docMk/>
            <pc:sldMk cId="3465450255" sldId="309"/>
            <ac:picMk id="15" creationId="{BCD6B34F-0026-72EE-FDED-ABE065CB76D2}"/>
          </ac:picMkLst>
        </pc:picChg>
        <pc:picChg chg="add mod">
          <ac:chgData name="Nguyễn Đoàn Xuân Bình" userId="e7663075-c39f-4d9d-a2ba-f0fc054c4526" providerId="ADAL" clId="{167BE9B4-2913-4F5D-B9DD-C17340DEF039}" dt="2023-02-27T15:40:12.004" v="1631"/>
          <ac:picMkLst>
            <pc:docMk/>
            <pc:sldMk cId="3465450255" sldId="309"/>
            <ac:picMk id="16" creationId="{45397405-7AC1-C052-9719-4FFAE0FC1521}"/>
          </ac:picMkLst>
        </pc:picChg>
      </pc:sldChg>
      <pc:sldChg chg="addSp modSp new mod modTransition modAnim">
        <pc:chgData name="Nguyễn Đoàn Xuân Bình" userId="e7663075-c39f-4d9d-a2ba-f0fc054c4526" providerId="ADAL" clId="{167BE9B4-2913-4F5D-B9DD-C17340DEF039}" dt="2023-02-28T04:17:31.848" v="2303"/>
        <pc:sldMkLst>
          <pc:docMk/>
          <pc:sldMk cId="3627415222" sldId="310"/>
        </pc:sldMkLst>
        <pc:picChg chg="add mod">
          <ac:chgData name="Nguyễn Đoàn Xuân Bình" userId="e7663075-c39f-4d9d-a2ba-f0fc054c4526" providerId="ADAL" clId="{167BE9B4-2913-4F5D-B9DD-C17340DEF039}" dt="2023-02-28T04:17:31.848" v="2303"/>
          <ac:picMkLst>
            <pc:docMk/>
            <pc:sldMk cId="3627415222" sldId="310"/>
            <ac:picMk id="2" creationId="{C65F16BE-77EA-285A-92ED-F73964680FA2}"/>
          </ac:picMkLst>
        </pc:picChg>
      </pc:sldChg>
      <pc:sldMasterChg chg="addSp modSp modAnim">
        <pc:chgData name="Nguyễn Đoàn Xuân Bình" userId="e7663075-c39f-4d9d-a2ba-f0fc054c4526" providerId="ADAL" clId="{167BE9B4-2913-4F5D-B9DD-C17340DEF039}" dt="2023-02-28T04:19:49.247" v="2304"/>
        <pc:sldMasterMkLst>
          <pc:docMk/>
          <pc:sldMasterMk cId="400596312" sldId="2147483648"/>
        </pc:sldMasterMkLst>
        <pc:spChg chg="add mod">
          <ac:chgData name="Nguyễn Đoàn Xuân Bình" userId="e7663075-c39f-4d9d-a2ba-f0fc054c4526" providerId="ADAL" clId="{167BE9B4-2913-4F5D-B9DD-C17340DEF039}" dt="2023-02-28T04:19:49.247" v="2304"/>
          <ac:spMkLst>
            <pc:docMk/>
            <pc:sldMasterMk cId="400596312" sldId="2147483648"/>
            <ac:spMk id="7" creationId="{65FCFCEF-21EC-56D0-7F75-D71622A39C4E}"/>
          </ac:spMkLst>
        </pc:spChg>
        <pc:spChg chg="add mod">
          <ac:chgData name="Nguyễn Đoàn Xuân Bình" userId="e7663075-c39f-4d9d-a2ba-f0fc054c4526" providerId="ADAL" clId="{167BE9B4-2913-4F5D-B9DD-C17340DEF039}" dt="2023-02-28T04:19:49.247" v="2304"/>
          <ac:spMkLst>
            <pc:docMk/>
            <pc:sldMasterMk cId="400596312" sldId="2147483648"/>
            <ac:spMk id="8" creationId="{B864886F-C322-A669-FEB5-04860BD705F4}"/>
          </ac:spMkLst>
        </pc:spChg>
        <pc:spChg chg="add mod">
          <ac:chgData name="Nguyễn Đoàn Xuân Bình" userId="e7663075-c39f-4d9d-a2ba-f0fc054c4526" providerId="ADAL" clId="{167BE9B4-2913-4F5D-B9DD-C17340DEF039}" dt="2023-02-28T04:19:49.247" v="2304"/>
          <ac:spMkLst>
            <pc:docMk/>
            <pc:sldMasterMk cId="400596312" sldId="2147483648"/>
            <ac:spMk id="11" creationId="{E69B331A-51A0-7F51-8485-9899684968DE}"/>
          </ac:spMkLst>
        </pc:spChg>
        <pc:picChg chg="add mod">
          <ac:chgData name="Nguyễn Đoàn Xuân Bình" userId="e7663075-c39f-4d9d-a2ba-f0fc054c4526" providerId="ADAL" clId="{167BE9B4-2913-4F5D-B9DD-C17340DEF039}" dt="2023-02-28T04:19:49.247" v="2304"/>
          <ac:picMkLst>
            <pc:docMk/>
            <pc:sldMasterMk cId="400596312" sldId="2147483648"/>
            <ac:picMk id="9" creationId="{4FE502A1-1943-A863-7D08-DFC12D91690A}"/>
          </ac:picMkLst>
        </pc:picChg>
        <pc:picChg chg="add mod">
          <ac:chgData name="Nguyễn Đoàn Xuân Bình" userId="e7663075-c39f-4d9d-a2ba-f0fc054c4526" providerId="ADAL" clId="{167BE9B4-2913-4F5D-B9DD-C17340DEF039}" dt="2023-02-28T04:19:49.247" v="2304"/>
          <ac:picMkLst>
            <pc:docMk/>
            <pc:sldMasterMk cId="400596312" sldId="2147483648"/>
            <ac:picMk id="10" creationId="{18ACBEFC-DB57-177F-7010-F459259E7505}"/>
          </ac:picMkLst>
        </pc:pic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5B0E8AC-27D0-28A3-9C32-8B6474BCD4D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4EAB154-3874-23D6-B46A-EA1A4226463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A5D70F-F835-4CF1-AF5A-94361116619F}" type="datetimeFigureOut">
              <a:rPr lang="en-US" smtClean="0"/>
              <a:t>3/20/2025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76C49DF-257C-7222-C7E7-E18D8F1E675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D31A6D0-7F4E-36B4-3A47-A72B930C454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782894-F493-4A20-8D75-AD42AA08CA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294861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E3588F-AD3D-4EC8-9890-2B6DD7E5838B}" type="datetimeFigureOut">
              <a:rPr lang="zh-CN" altLang="en-US" smtClean="0"/>
              <a:t>2025/3/20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F3FF58-E0FE-47B3-8723-094839F7326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29747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F3FF58-E0FE-47B3-8723-094839F73265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8910322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F3FF58-E0FE-47B3-8723-094839F73265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907494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F3FF58-E0FE-47B3-8723-094839F73265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372716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F3FF58-E0FE-47B3-8723-094839F73265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4490140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F3FF58-E0FE-47B3-8723-094839F73265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2935431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F3FF58-E0FE-47B3-8723-094839F73265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631780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F3FF58-E0FE-47B3-8723-094839F73265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934990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F3FF58-E0FE-47B3-8723-094839F73265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6898167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Nhấn</a:t>
            </a:r>
            <a:r>
              <a:rPr lang="en-US" altLang="zh-CN" dirty="0"/>
              <a:t> </a:t>
            </a:r>
            <a:r>
              <a:rPr lang="en-US" altLang="zh-CN" dirty="0" err="1"/>
              <a:t>vào</a:t>
            </a:r>
            <a:r>
              <a:rPr lang="en-US" altLang="zh-CN" dirty="0"/>
              <a:t> </a:t>
            </a:r>
            <a:r>
              <a:rPr lang="en-US" altLang="zh-CN" dirty="0" err="1"/>
              <a:t>từng</a:t>
            </a:r>
            <a:r>
              <a:rPr lang="en-US" altLang="zh-CN" dirty="0"/>
              <a:t> con </a:t>
            </a:r>
            <a:r>
              <a:rPr lang="en-US" altLang="zh-CN" dirty="0" err="1"/>
              <a:t>sao</a:t>
            </a:r>
            <a:r>
              <a:rPr lang="en-US" altLang="zh-CN" dirty="0"/>
              <a:t> </a:t>
            </a:r>
            <a:r>
              <a:rPr lang="en-US" altLang="zh-CN" dirty="0" err="1"/>
              <a:t>biển</a:t>
            </a:r>
            <a:r>
              <a:rPr lang="en-US" altLang="zh-CN" dirty="0"/>
              <a:t> </a:t>
            </a:r>
            <a:r>
              <a:rPr lang="en-US" altLang="zh-CN" dirty="0" err="1"/>
              <a:t>để</a:t>
            </a:r>
            <a:r>
              <a:rPr lang="en-US" altLang="zh-CN" dirty="0"/>
              <a:t> </a:t>
            </a:r>
            <a:r>
              <a:rPr lang="en-US" altLang="zh-CN" dirty="0" err="1"/>
              <a:t>đi</a:t>
            </a:r>
            <a:r>
              <a:rPr lang="en-US" altLang="zh-CN" dirty="0"/>
              <a:t> </a:t>
            </a:r>
            <a:r>
              <a:rPr lang="en-US" altLang="zh-CN" dirty="0" err="1"/>
              <a:t>đến</a:t>
            </a:r>
            <a:r>
              <a:rPr lang="en-US" altLang="zh-CN" dirty="0"/>
              <a:t> </a:t>
            </a:r>
            <a:r>
              <a:rPr lang="en-US" altLang="zh-CN" dirty="0" err="1"/>
              <a:t>câu</a:t>
            </a:r>
            <a:r>
              <a:rPr lang="en-US" altLang="zh-CN" dirty="0"/>
              <a:t> </a:t>
            </a:r>
            <a:r>
              <a:rPr lang="en-US" altLang="zh-CN" dirty="0" err="1"/>
              <a:t>hỏi</a:t>
            </a:r>
            <a:endParaRPr lang="en-US" altLang="zh-CN" dirty="0"/>
          </a:p>
          <a:p>
            <a:r>
              <a:rPr lang="en-US" altLang="zh-CN" dirty="0" err="1"/>
              <a:t>Nhấn</a:t>
            </a:r>
            <a:r>
              <a:rPr lang="en-US" altLang="zh-CN" dirty="0"/>
              <a:t> </a:t>
            </a:r>
            <a:r>
              <a:rPr lang="en-US" altLang="zh-CN" dirty="0" err="1"/>
              <a:t>vào</a:t>
            </a:r>
            <a:r>
              <a:rPr lang="en-US" altLang="zh-CN" dirty="0"/>
              <a:t> </a:t>
            </a:r>
            <a:r>
              <a:rPr lang="en-US" altLang="zh-CN" dirty="0" err="1"/>
              <a:t>dòng</a:t>
            </a:r>
            <a:r>
              <a:rPr lang="en-US" altLang="zh-CN" dirty="0"/>
              <a:t> </a:t>
            </a:r>
            <a:r>
              <a:rPr lang="en-US" altLang="zh-CN" dirty="0" err="1"/>
              <a:t>chữ</a:t>
            </a:r>
            <a:r>
              <a:rPr lang="en-US" altLang="zh-CN" dirty="0"/>
              <a:t> “Sao </a:t>
            </a:r>
            <a:r>
              <a:rPr lang="en-US" altLang="zh-CN" dirty="0" err="1"/>
              <a:t>biển</a:t>
            </a:r>
            <a:r>
              <a:rPr lang="en-US" altLang="zh-CN" dirty="0"/>
              <a:t> </a:t>
            </a:r>
            <a:r>
              <a:rPr lang="en-US" altLang="zh-CN" dirty="0" err="1"/>
              <a:t>kì</a:t>
            </a:r>
            <a:r>
              <a:rPr lang="en-US" altLang="zh-CN" dirty="0"/>
              <a:t> </a:t>
            </a:r>
            <a:r>
              <a:rPr lang="en-US" altLang="zh-CN" dirty="0" err="1"/>
              <a:t>diều</a:t>
            </a:r>
            <a:r>
              <a:rPr lang="en-US" altLang="zh-CN" dirty="0"/>
              <a:t>” </a:t>
            </a:r>
            <a:r>
              <a:rPr lang="en-US" altLang="zh-CN" dirty="0" err="1"/>
              <a:t>để</a:t>
            </a:r>
            <a:r>
              <a:rPr lang="en-US" altLang="zh-CN" dirty="0"/>
              <a:t> </a:t>
            </a:r>
            <a:r>
              <a:rPr lang="en-US" altLang="zh-CN" dirty="0" err="1"/>
              <a:t>đến</a:t>
            </a:r>
            <a:r>
              <a:rPr lang="en-US" altLang="zh-CN" dirty="0"/>
              <a:t> slide 24 </a:t>
            </a:r>
            <a:r>
              <a:rPr lang="en-US" altLang="zh-CN" dirty="0" err="1"/>
              <a:t>luyện</a:t>
            </a:r>
            <a:r>
              <a:rPr lang="en-US" altLang="zh-CN" dirty="0"/>
              <a:t> </a:t>
            </a:r>
            <a:r>
              <a:rPr lang="en-US" altLang="zh-CN" dirty="0" err="1"/>
              <a:t>đọc</a:t>
            </a:r>
            <a:r>
              <a:rPr lang="en-US" altLang="zh-CN" dirty="0"/>
              <a:t> </a:t>
            </a:r>
            <a:r>
              <a:rPr lang="en-US" altLang="zh-CN" dirty="0" err="1"/>
              <a:t>theo</a:t>
            </a:r>
            <a:r>
              <a:rPr lang="en-US" altLang="zh-CN" dirty="0"/>
              <a:t> </a:t>
            </a:r>
            <a:r>
              <a:rPr lang="en-US" altLang="zh-CN" dirty="0" err="1"/>
              <a:t>bài</a:t>
            </a:r>
            <a:r>
              <a:rPr lang="en-US" altLang="zh-CN" dirty="0"/>
              <a:t> </a:t>
            </a:r>
            <a:r>
              <a:rPr lang="en-US" altLang="zh-CN" dirty="0" err="1"/>
              <a:t>học</a:t>
            </a:r>
            <a:r>
              <a:rPr lang="en-US" altLang="zh-CN" dirty="0"/>
              <a:t> 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F3FF58-E0FE-47B3-8723-094839F73265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4051690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Nhấn</a:t>
            </a:r>
            <a:r>
              <a:rPr lang="en-US" altLang="zh-CN" dirty="0"/>
              <a:t> kick </a:t>
            </a:r>
            <a:r>
              <a:rPr lang="en-US" altLang="zh-CN" dirty="0" err="1"/>
              <a:t>chuột</a:t>
            </a:r>
            <a:r>
              <a:rPr lang="en-US" altLang="zh-CN" dirty="0"/>
              <a:t> </a:t>
            </a:r>
            <a:r>
              <a:rPr lang="en-US" altLang="zh-CN" dirty="0" err="1"/>
              <a:t>đầu</a:t>
            </a:r>
            <a:r>
              <a:rPr lang="en-US" altLang="zh-CN" dirty="0"/>
              <a:t> </a:t>
            </a:r>
            <a:r>
              <a:rPr lang="en-US" altLang="zh-CN" dirty="0" err="1"/>
              <a:t>tiên</a:t>
            </a:r>
            <a:r>
              <a:rPr lang="en-US" altLang="zh-CN" dirty="0"/>
              <a:t> </a:t>
            </a:r>
            <a:r>
              <a:rPr lang="en-US" altLang="zh-CN" dirty="0" err="1"/>
              <a:t>ra</a:t>
            </a:r>
            <a:r>
              <a:rPr lang="en-US" altLang="zh-CN" dirty="0"/>
              <a:t> </a:t>
            </a:r>
            <a:r>
              <a:rPr lang="en-US" altLang="zh-CN" dirty="0" err="1"/>
              <a:t>câu</a:t>
            </a:r>
            <a:r>
              <a:rPr lang="en-US" altLang="zh-CN" dirty="0"/>
              <a:t> </a:t>
            </a:r>
            <a:r>
              <a:rPr lang="en-US" altLang="zh-CN" dirty="0" err="1"/>
              <a:t>hỏi</a:t>
            </a:r>
            <a:r>
              <a:rPr lang="en-US" altLang="zh-CN" dirty="0"/>
              <a:t>, kick </a:t>
            </a:r>
            <a:r>
              <a:rPr lang="en-US" altLang="zh-CN" dirty="0" err="1"/>
              <a:t>chuột</a:t>
            </a:r>
            <a:r>
              <a:rPr lang="en-US" altLang="zh-CN" dirty="0"/>
              <a:t> </a:t>
            </a:r>
            <a:r>
              <a:rPr lang="en-US" altLang="zh-CN" dirty="0" err="1"/>
              <a:t>thứ</a:t>
            </a:r>
            <a:r>
              <a:rPr lang="en-US" altLang="zh-CN" dirty="0"/>
              <a:t> </a:t>
            </a:r>
            <a:r>
              <a:rPr lang="en-US" altLang="zh-CN" dirty="0" err="1"/>
              <a:t>hai</a:t>
            </a:r>
            <a:r>
              <a:rPr lang="en-US" altLang="zh-CN" dirty="0"/>
              <a:t> </a:t>
            </a:r>
            <a:r>
              <a:rPr lang="en-US" altLang="zh-CN" dirty="0" err="1"/>
              <a:t>ra</a:t>
            </a:r>
            <a:r>
              <a:rPr lang="en-US" altLang="zh-CN" dirty="0"/>
              <a:t> </a:t>
            </a:r>
            <a:r>
              <a:rPr lang="en-US" altLang="zh-CN" dirty="0" err="1"/>
              <a:t>đáp</a:t>
            </a:r>
            <a:r>
              <a:rPr lang="en-US" altLang="zh-CN" dirty="0"/>
              <a:t> </a:t>
            </a:r>
            <a:r>
              <a:rPr lang="en-US" altLang="zh-CN" dirty="0" err="1"/>
              <a:t>án</a:t>
            </a:r>
            <a:r>
              <a:rPr lang="en-US" altLang="zh-CN" dirty="0"/>
              <a:t>. Kick </a:t>
            </a:r>
            <a:r>
              <a:rPr lang="en-US" altLang="zh-CN" dirty="0" err="1"/>
              <a:t>chuột</a:t>
            </a:r>
            <a:r>
              <a:rPr lang="en-US" altLang="zh-CN" dirty="0"/>
              <a:t> </a:t>
            </a:r>
            <a:r>
              <a:rPr lang="en-US" altLang="zh-CN" dirty="0" err="1"/>
              <a:t>thứ</a:t>
            </a:r>
            <a:r>
              <a:rPr lang="en-US" altLang="zh-CN" dirty="0"/>
              <a:t> 3 </a:t>
            </a:r>
            <a:r>
              <a:rPr lang="en-US" altLang="zh-CN" dirty="0" err="1"/>
              <a:t>ra</a:t>
            </a:r>
            <a:r>
              <a:rPr lang="en-US" altLang="zh-CN" dirty="0"/>
              <a:t> </a:t>
            </a:r>
            <a:r>
              <a:rPr lang="en-US" altLang="zh-CN" dirty="0" err="1"/>
              <a:t>món</a:t>
            </a:r>
            <a:r>
              <a:rPr lang="en-US" altLang="zh-CN" dirty="0"/>
              <a:t> </a:t>
            </a:r>
            <a:r>
              <a:rPr lang="en-US" altLang="zh-CN" dirty="0" err="1"/>
              <a:t>quà</a:t>
            </a:r>
            <a:r>
              <a:rPr lang="en-US" altLang="zh-CN" dirty="0"/>
              <a:t>. </a:t>
            </a:r>
            <a:r>
              <a:rPr lang="en-US" altLang="zh-CN" dirty="0" err="1"/>
              <a:t>Nhấn</a:t>
            </a:r>
            <a:r>
              <a:rPr lang="en-US" altLang="zh-CN" dirty="0"/>
              <a:t> </a:t>
            </a:r>
            <a:r>
              <a:rPr lang="en-US" altLang="zh-CN" dirty="0" err="1"/>
              <a:t>vào</a:t>
            </a:r>
            <a:r>
              <a:rPr lang="en-US" altLang="zh-CN" dirty="0"/>
              <a:t> </a:t>
            </a:r>
            <a:r>
              <a:rPr lang="en-US" altLang="zh-CN" dirty="0" err="1"/>
              <a:t>chiếc</a:t>
            </a:r>
            <a:r>
              <a:rPr lang="en-US" altLang="zh-CN" dirty="0"/>
              <a:t> </a:t>
            </a:r>
            <a:r>
              <a:rPr lang="en-US" altLang="zh-CN" dirty="0" err="1"/>
              <a:t>dù</a:t>
            </a:r>
            <a:r>
              <a:rPr lang="en-US" altLang="zh-CN" dirty="0"/>
              <a:t> ở </a:t>
            </a:r>
            <a:r>
              <a:rPr lang="en-US" altLang="zh-CN" dirty="0" err="1"/>
              <a:t>phía</a:t>
            </a:r>
            <a:r>
              <a:rPr lang="en-US" altLang="zh-CN" dirty="0"/>
              <a:t> </a:t>
            </a:r>
            <a:r>
              <a:rPr lang="en-US" altLang="zh-CN" dirty="0" err="1"/>
              <a:t>trên</a:t>
            </a:r>
            <a:r>
              <a:rPr lang="en-US" altLang="zh-CN" dirty="0"/>
              <a:t> </a:t>
            </a:r>
            <a:r>
              <a:rPr lang="en-US" altLang="zh-CN" dirty="0" err="1"/>
              <a:t>góc</a:t>
            </a:r>
            <a:r>
              <a:rPr lang="en-US" altLang="zh-CN" dirty="0"/>
              <a:t> </a:t>
            </a:r>
            <a:r>
              <a:rPr lang="en-US" altLang="zh-CN" dirty="0" err="1"/>
              <a:t>phải</a:t>
            </a:r>
            <a:r>
              <a:rPr lang="en-US" altLang="zh-CN" dirty="0"/>
              <a:t> </a:t>
            </a:r>
            <a:r>
              <a:rPr lang="en-US" altLang="zh-CN" dirty="0" err="1"/>
              <a:t>để</a:t>
            </a:r>
            <a:r>
              <a:rPr lang="en-US" altLang="zh-CN" dirty="0"/>
              <a:t> quay </a:t>
            </a:r>
            <a:r>
              <a:rPr lang="en-US" altLang="zh-CN" dirty="0" err="1"/>
              <a:t>trở</a:t>
            </a:r>
            <a:r>
              <a:rPr lang="en-US" altLang="zh-CN" dirty="0"/>
              <a:t> </a:t>
            </a:r>
            <a:r>
              <a:rPr lang="en-US" altLang="zh-CN" dirty="0" err="1"/>
              <a:t>về</a:t>
            </a:r>
            <a:r>
              <a:rPr lang="en-US" altLang="zh-CN" dirty="0"/>
              <a:t> slide </a:t>
            </a:r>
            <a:r>
              <a:rPr lang="en-US" altLang="zh-CN" dirty="0" err="1"/>
              <a:t>đầu</a:t>
            </a:r>
            <a:r>
              <a:rPr lang="en-US" altLang="zh-CN" dirty="0"/>
              <a:t> </a:t>
            </a:r>
            <a:r>
              <a:rPr lang="en-US" altLang="zh-CN" dirty="0" err="1"/>
              <a:t>trò</a:t>
            </a:r>
            <a:r>
              <a:rPr lang="en-US" altLang="zh-CN" dirty="0"/>
              <a:t> </a:t>
            </a:r>
            <a:r>
              <a:rPr lang="en-US" altLang="zh-CN" dirty="0" err="1"/>
              <a:t>chơi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F3FF58-E0FE-47B3-8723-094839F73265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802874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Kick </a:t>
            </a:r>
            <a:r>
              <a:rPr lang="en-US" altLang="zh-CN" dirty="0" err="1"/>
              <a:t>chuot</a:t>
            </a:r>
            <a:r>
              <a:rPr lang="en-US" altLang="zh-CN" dirty="0"/>
              <a:t> </a:t>
            </a:r>
            <a:r>
              <a:rPr lang="en-US" altLang="zh-CN" dirty="0" err="1"/>
              <a:t>lần</a:t>
            </a:r>
            <a:r>
              <a:rPr lang="en-US" altLang="zh-CN" dirty="0"/>
              <a:t> 1 </a:t>
            </a:r>
            <a:r>
              <a:rPr lang="en-US" altLang="zh-CN" dirty="0" err="1"/>
              <a:t>ra</a:t>
            </a:r>
            <a:r>
              <a:rPr lang="en-US" altLang="zh-CN" dirty="0"/>
              <a:t> </a:t>
            </a:r>
            <a:r>
              <a:rPr lang="en-US" altLang="zh-CN" dirty="0" err="1"/>
              <a:t>câu</a:t>
            </a:r>
            <a:r>
              <a:rPr lang="en-US" altLang="zh-CN" dirty="0"/>
              <a:t> </a:t>
            </a:r>
            <a:r>
              <a:rPr lang="en-US" altLang="zh-CN" dirty="0" err="1"/>
              <a:t>hỏi</a:t>
            </a:r>
            <a:r>
              <a:rPr lang="en-US" altLang="zh-CN" dirty="0"/>
              <a:t>, kick </a:t>
            </a:r>
            <a:r>
              <a:rPr lang="en-US" altLang="zh-CN" dirty="0" err="1"/>
              <a:t>chuot</a:t>
            </a:r>
            <a:r>
              <a:rPr lang="en-US" altLang="zh-CN" dirty="0"/>
              <a:t> </a:t>
            </a:r>
            <a:r>
              <a:rPr lang="en-US" altLang="zh-CN" dirty="0" err="1"/>
              <a:t>lần</a:t>
            </a:r>
            <a:r>
              <a:rPr lang="en-US" altLang="zh-CN" dirty="0"/>
              <a:t> 2 </a:t>
            </a:r>
            <a:r>
              <a:rPr lang="en-US" altLang="zh-CN" dirty="0" err="1"/>
              <a:t>ra</a:t>
            </a:r>
            <a:r>
              <a:rPr lang="en-US" altLang="zh-CN" dirty="0"/>
              <a:t> </a:t>
            </a:r>
            <a:r>
              <a:rPr lang="en-US" altLang="zh-CN" dirty="0" err="1"/>
              <a:t>đáp</a:t>
            </a:r>
            <a:r>
              <a:rPr lang="en-US" altLang="zh-CN" dirty="0"/>
              <a:t> </a:t>
            </a:r>
            <a:r>
              <a:rPr lang="en-US" altLang="zh-CN" dirty="0" err="1"/>
              <a:t>án</a:t>
            </a:r>
            <a:r>
              <a:rPr lang="en-US" altLang="zh-CN" dirty="0"/>
              <a:t>, kick </a:t>
            </a:r>
            <a:r>
              <a:rPr lang="en-US" altLang="zh-CN" dirty="0" err="1"/>
              <a:t>chuot</a:t>
            </a:r>
            <a:r>
              <a:rPr lang="en-US" altLang="zh-CN" dirty="0"/>
              <a:t> </a:t>
            </a:r>
            <a:r>
              <a:rPr lang="en-US" altLang="zh-CN" dirty="0" err="1"/>
              <a:t>lần</a:t>
            </a:r>
            <a:r>
              <a:rPr lang="en-US" altLang="zh-CN" dirty="0"/>
              <a:t> 3 </a:t>
            </a:r>
            <a:r>
              <a:rPr lang="en-US" altLang="zh-CN" dirty="0" err="1"/>
              <a:t>ra</a:t>
            </a:r>
            <a:r>
              <a:rPr lang="en-US" altLang="zh-CN" dirty="0"/>
              <a:t> </a:t>
            </a:r>
            <a:r>
              <a:rPr lang="en-US" altLang="zh-CN" dirty="0" err="1"/>
              <a:t>món</a:t>
            </a:r>
            <a:r>
              <a:rPr lang="en-US" altLang="zh-CN" dirty="0"/>
              <a:t> </a:t>
            </a:r>
            <a:r>
              <a:rPr lang="en-US" altLang="zh-CN" dirty="0" err="1"/>
              <a:t>quà</a:t>
            </a:r>
            <a:r>
              <a:rPr lang="en-US" altLang="zh-CN" dirty="0"/>
              <a:t>. </a:t>
            </a:r>
            <a:r>
              <a:rPr lang="en-US" altLang="zh-CN" dirty="0" err="1"/>
              <a:t>Nhấn</a:t>
            </a:r>
            <a:r>
              <a:rPr lang="en-US" altLang="zh-CN" dirty="0"/>
              <a:t> </a:t>
            </a:r>
            <a:r>
              <a:rPr lang="en-US" altLang="zh-CN" dirty="0" err="1"/>
              <a:t>vào</a:t>
            </a:r>
            <a:r>
              <a:rPr lang="en-US" altLang="zh-CN" dirty="0"/>
              <a:t> </a:t>
            </a:r>
            <a:r>
              <a:rPr lang="en-US" altLang="zh-CN" dirty="0" err="1"/>
              <a:t>chiếc</a:t>
            </a:r>
            <a:r>
              <a:rPr lang="en-US" altLang="zh-CN" dirty="0"/>
              <a:t> </a:t>
            </a:r>
            <a:r>
              <a:rPr lang="en-US" altLang="zh-CN" dirty="0" err="1"/>
              <a:t>dù</a:t>
            </a:r>
            <a:r>
              <a:rPr lang="en-US" altLang="zh-CN" dirty="0"/>
              <a:t> </a:t>
            </a:r>
            <a:r>
              <a:rPr lang="en-US" altLang="zh-CN" dirty="0" err="1"/>
              <a:t>để</a:t>
            </a:r>
            <a:r>
              <a:rPr lang="en-US" altLang="zh-CN" dirty="0"/>
              <a:t> quay </a:t>
            </a:r>
            <a:r>
              <a:rPr lang="en-US" altLang="zh-CN" dirty="0" err="1"/>
              <a:t>về</a:t>
            </a:r>
            <a:r>
              <a:rPr lang="en-US" altLang="zh-CN" dirty="0"/>
              <a:t> slide </a:t>
            </a:r>
            <a:r>
              <a:rPr lang="en-US" altLang="zh-CN" dirty="0" err="1"/>
              <a:t>đầu</a:t>
            </a:r>
            <a:r>
              <a:rPr lang="en-US" altLang="zh-CN" dirty="0"/>
              <a:t> </a:t>
            </a:r>
            <a:r>
              <a:rPr lang="en-US" altLang="zh-CN" dirty="0" err="1"/>
              <a:t>trò</a:t>
            </a:r>
            <a:r>
              <a:rPr lang="en-US" altLang="zh-CN" dirty="0"/>
              <a:t> </a:t>
            </a:r>
            <a:r>
              <a:rPr lang="en-US" altLang="zh-CN" dirty="0" err="1"/>
              <a:t>chơi</a:t>
            </a:r>
            <a:r>
              <a:rPr lang="en-US" altLang="zh-CN" dirty="0"/>
              <a:t> 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F3FF58-E0FE-47B3-8723-094839F73265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684957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F3FF58-E0FE-47B3-8723-094839F73265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0393245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Kick </a:t>
            </a:r>
            <a:r>
              <a:rPr lang="en-US" altLang="zh-CN" dirty="0" err="1"/>
              <a:t>chuot</a:t>
            </a:r>
            <a:r>
              <a:rPr lang="en-US" altLang="zh-CN" dirty="0"/>
              <a:t> </a:t>
            </a:r>
            <a:r>
              <a:rPr lang="en-US" altLang="zh-CN" dirty="0" err="1"/>
              <a:t>lan</a:t>
            </a:r>
            <a:r>
              <a:rPr lang="en-US" altLang="zh-CN" dirty="0"/>
              <a:t> 1 </a:t>
            </a:r>
            <a:r>
              <a:rPr lang="en-US" altLang="zh-CN" dirty="0" err="1"/>
              <a:t>ra</a:t>
            </a:r>
            <a:r>
              <a:rPr lang="en-US" altLang="zh-CN" dirty="0"/>
              <a:t> </a:t>
            </a:r>
            <a:r>
              <a:rPr lang="en-US" altLang="zh-CN" dirty="0" err="1"/>
              <a:t>câu</a:t>
            </a:r>
            <a:r>
              <a:rPr lang="en-US" altLang="zh-CN" dirty="0"/>
              <a:t> </a:t>
            </a:r>
            <a:r>
              <a:rPr lang="en-US" altLang="zh-CN" dirty="0" err="1"/>
              <a:t>hỏi</a:t>
            </a:r>
            <a:r>
              <a:rPr lang="en-US" altLang="zh-CN" dirty="0"/>
              <a:t>. Kick </a:t>
            </a:r>
            <a:r>
              <a:rPr lang="en-US" altLang="zh-CN" dirty="0" err="1"/>
              <a:t>chuot</a:t>
            </a:r>
            <a:r>
              <a:rPr lang="en-US" altLang="zh-CN" dirty="0"/>
              <a:t> </a:t>
            </a:r>
            <a:r>
              <a:rPr lang="en-US" altLang="zh-CN" dirty="0" err="1"/>
              <a:t>lan</a:t>
            </a:r>
            <a:r>
              <a:rPr lang="en-US" altLang="zh-CN" dirty="0"/>
              <a:t> 2 </a:t>
            </a:r>
            <a:r>
              <a:rPr lang="en-US" altLang="zh-CN" dirty="0" err="1"/>
              <a:t>ra</a:t>
            </a:r>
            <a:r>
              <a:rPr lang="en-US" altLang="zh-CN" dirty="0"/>
              <a:t> dap an. Kick </a:t>
            </a:r>
            <a:r>
              <a:rPr lang="en-US" altLang="zh-CN" dirty="0" err="1"/>
              <a:t>chuot</a:t>
            </a:r>
            <a:r>
              <a:rPr lang="en-US" altLang="zh-CN" dirty="0"/>
              <a:t> </a:t>
            </a:r>
            <a:r>
              <a:rPr lang="en-US" altLang="zh-CN" dirty="0" err="1"/>
              <a:t>lần</a:t>
            </a:r>
            <a:r>
              <a:rPr lang="en-US" altLang="zh-CN" dirty="0"/>
              <a:t> 3 </a:t>
            </a:r>
            <a:r>
              <a:rPr lang="en-US" altLang="zh-CN" dirty="0" err="1"/>
              <a:t>ra</a:t>
            </a:r>
            <a:r>
              <a:rPr lang="en-US" altLang="zh-CN" dirty="0"/>
              <a:t> </a:t>
            </a:r>
            <a:r>
              <a:rPr lang="en-US" altLang="zh-CN" dirty="0" err="1"/>
              <a:t>món</a:t>
            </a:r>
            <a:r>
              <a:rPr lang="en-US" altLang="zh-CN" dirty="0"/>
              <a:t> </a:t>
            </a:r>
            <a:r>
              <a:rPr lang="en-US" altLang="zh-CN" dirty="0" err="1"/>
              <a:t>quà</a:t>
            </a:r>
            <a:r>
              <a:rPr lang="en-US" altLang="zh-CN" dirty="0"/>
              <a:t>. </a:t>
            </a:r>
            <a:r>
              <a:rPr lang="en-US" altLang="zh-CN" dirty="0" err="1"/>
              <a:t>Nhấn</a:t>
            </a:r>
            <a:r>
              <a:rPr lang="en-US" altLang="zh-CN" dirty="0"/>
              <a:t> </a:t>
            </a:r>
            <a:r>
              <a:rPr lang="en-US" altLang="zh-CN" dirty="0" err="1"/>
              <a:t>vào</a:t>
            </a:r>
            <a:r>
              <a:rPr lang="en-US" altLang="zh-CN" dirty="0"/>
              <a:t> </a:t>
            </a:r>
            <a:r>
              <a:rPr lang="en-US" altLang="zh-CN" dirty="0" err="1"/>
              <a:t>chiếc</a:t>
            </a:r>
            <a:r>
              <a:rPr lang="en-US" altLang="zh-CN" dirty="0"/>
              <a:t> </a:t>
            </a:r>
            <a:r>
              <a:rPr lang="en-US" altLang="zh-CN" dirty="0" err="1"/>
              <a:t>dù</a:t>
            </a:r>
            <a:r>
              <a:rPr lang="en-US" altLang="zh-CN" dirty="0"/>
              <a:t> </a:t>
            </a:r>
            <a:r>
              <a:rPr lang="en-US" altLang="zh-CN" dirty="0" err="1"/>
              <a:t>để</a:t>
            </a:r>
            <a:r>
              <a:rPr lang="en-US" altLang="zh-CN" dirty="0"/>
              <a:t> quay </a:t>
            </a:r>
            <a:r>
              <a:rPr lang="en-US" altLang="zh-CN" dirty="0" err="1"/>
              <a:t>trở</a:t>
            </a:r>
            <a:r>
              <a:rPr lang="en-US" altLang="zh-CN" dirty="0"/>
              <a:t> </a:t>
            </a:r>
            <a:r>
              <a:rPr lang="en-US" altLang="zh-CN" dirty="0" err="1"/>
              <a:t>về</a:t>
            </a:r>
            <a:r>
              <a:rPr lang="en-US" altLang="zh-CN" dirty="0"/>
              <a:t> slide </a:t>
            </a:r>
            <a:r>
              <a:rPr lang="en-US" altLang="zh-CN" dirty="0" err="1"/>
              <a:t>đầu</a:t>
            </a:r>
            <a:r>
              <a:rPr lang="en-US" altLang="zh-CN" dirty="0"/>
              <a:t> </a:t>
            </a:r>
            <a:r>
              <a:rPr lang="en-US" altLang="zh-CN" dirty="0" err="1"/>
              <a:t>trò</a:t>
            </a:r>
            <a:r>
              <a:rPr lang="en-US" altLang="zh-CN" dirty="0"/>
              <a:t> </a:t>
            </a:r>
            <a:r>
              <a:rPr lang="en-US" altLang="zh-CN" dirty="0" err="1"/>
              <a:t>chơi</a:t>
            </a:r>
            <a:r>
              <a:rPr lang="en-US" altLang="zh-CN" dirty="0"/>
              <a:t> 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F3FF58-E0FE-47B3-8723-094839F73265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616449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Kick </a:t>
            </a:r>
            <a:r>
              <a:rPr lang="en-US" altLang="zh-CN" dirty="0" err="1"/>
              <a:t>choột</a:t>
            </a:r>
            <a:r>
              <a:rPr lang="en-US" altLang="zh-CN" dirty="0"/>
              <a:t> </a:t>
            </a:r>
            <a:r>
              <a:rPr lang="en-US" altLang="zh-CN" dirty="0" err="1"/>
              <a:t>lần</a:t>
            </a:r>
            <a:r>
              <a:rPr lang="en-US" altLang="zh-CN" dirty="0"/>
              <a:t> 1 </a:t>
            </a:r>
            <a:r>
              <a:rPr lang="en-US" altLang="zh-CN" dirty="0" err="1"/>
              <a:t>ra</a:t>
            </a:r>
            <a:r>
              <a:rPr lang="en-US" altLang="zh-CN" dirty="0"/>
              <a:t> </a:t>
            </a:r>
            <a:r>
              <a:rPr lang="en-US" altLang="zh-CN" dirty="0" err="1"/>
              <a:t>câu</a:t>
            </a:r>
            <a:r>
              <a:rPr lang="en-US" altLang="zh-CN" dirty="0"/>
              <a:t> </a:t>
            </a:r>
            <a:r>
              <a:rPr lang="en-US" altLang="zh-CN" dirty="0" err="1"/>
              <a:t>hỏi</a:t>
            </a:r>
            <a:r>
              <a:rPr lang="en-US" altLang="zh-CN" dirty="0"/>
              <a:t>. </a:t>
            </a:r>
            <a:r>
              <a:rPr lang="en-US" altLang="zh-CN" dirty="0" err="1"/>
              <a:t>Để</a:t>
            </a:r>
            <a:r>
              <a:rPr lang="en-US" altLang="zh-CN" dirty="0"/>
              <a:t> HS </a:t>
            </a:r>
            <a:r>
              <a:rPr lang="en-US" altLang="zh-CN" dirty="0" err="1"/>
              <a:t>tự</a:t>
            </a:r>
            <a:r>
              <a:rPr lang="en-US" altLang="zh-CN" dirty="0"/>
              <a:t> </a:t>
            </a:r>
            <a:r>
              <a:rPr lang="en-US" altLang="zh-CN" dirty="0" err="1"/>
              <a:t>trả</a:t>
            </a:r>
            <a:r>
              <a:rPr lang="en-US" altLang="zh-CN" dirty="0"/>
              <a:t> </a:t>
            </a:r>
            <a:r>
              <a:rPr lang="en-US" altLang="zh-CN" dirty="0" err="1"/>
              <a:t>lời</a:t>
            </a:r>
            <a:r>
              <a:rPr lang="en-US" altLang="zh-CN" dirty="0"/>
              <a:t>. Sau </a:t>
            </a:r>
            <a:r>
              <a:rPr lang="en-US" altLang="zh-CN" dirty="0" err="1"/>
              <a:t>khi</a:t>
            </a:r>
            <a:r>
              <a:rPr lang="en-US" altLang="zh-CN" dirty="0"/>
              <a:t> HS </a:t>
            </a:r>
            <a:r>
              <a:rPr lang="en-US" altLang="zh-CN" dirty="0" err="1"/>
              <a:t>trả</a:t>
            </a:r>
            <a:r>
              <a:rPr lang="en-US" altLang="zh-CN" dirty="0"/>
              <a:t> </a:t>
            </a:r>
            <a:r>
              <a:rPr lang="en-US" altLang="zh-CN" dirty="0" err="1"/>
              <a:t>lời</a:t>
            </a:r>
            <a:r>
              <a:rPr lang="en-US" altLang="zh-CN" dirty="0"/>
              <a:t> </a:t>
            </a:r>
            <a:r>
              <a:rPr lang="en-US" altLang="zh-CN" dirty="0" err="1"/>
              <a:t>xong</a:t>
            </a:r>
            <a:r>
              <a:rPr lang="en-US" altLang="zh-CN" dirty="0"/>
              <a:t> GV kick </a:t>
            </a:r>
            <a:r>
              <a:rPr lang="en-US" altLang="zh-CN" dirty="0" err="1"/>
              <a:t>chuot</a:t>
            </a:r>
            <a:r>
              <a:rPr lang="en-US" altLang="zh-CN" dirty="0"/>
              <a:t> </a:t>
            </a:r>
            <a:r>
              <a:rPr lang="en-US" altLang="zh-CN" dirty="0" err="1"/>
              <a:t>lần</a:t>
            </a:r>
            <a:r>
              <a:rPr lang="en-US" altLang="zh-CN" dirty="0"/>
              <a:t> 2 </a:t>
            </a:r>
            <a:r>
              <a:rPr lang="en-US" altLang="zh-CN" dirty="0" err="1"/>
              <a:t>ra</a:t>
            </a:r>
            <a:r>
              <a:rPr lang="en-US" altLang="zh-CN" dirty="0"/>
              <a:t> </a:t>
            </a:r>
            <a:r>
              <a:rPr lang="en-US" altLang="zh-CN" dirty="0" err="1"/>
              <a:t>món</a:t>
            </a:r>
            <a:r>
              <a:rPr lang="en-US" altLang="zh-CN" dirty="0"/>
              <a:t> </a:t>
            </a:r>
            <a:r>
              <a:rPr lang="en-US" altLang="zh-CN" dirty="0" err="1"/>
              <a:t>quà</a:t>
            </a:r>
            <a:r>
              <a:rPr lang="en-US" altLang="zh-CN" dirty="0"/>
              <a:t>. </a:t>
            </a:r>
            <a:r>
              <a:rPr lang="en-US" altLang="zh-CN" dirty="0" err="1"/>
              <a:t>Nhấn</a:t>
            </a:r>
            <a:r>
              <a:rPr lang="en-US" altLang="zh-CN" dirty="0"/>
              <a:t> </a:t>
            </a:r>
            <a:r>
              <a:rPr lang="en-US" altLang="zh-CN" dirty="0" err="1"/>
              <a:t>vào</a:t>
            </a:r>
            <a:r>
              <a:rPr lang="en-US" altLang="zh-CN" dirty="0"/>
              <a:t> </a:t>
            </a:r>
            <a:r>
              <a:rPr lang="en-US" altLang="zh-CN" dirty="0" err="1"/>
              <a:t>chiếc</a:t>
            </a:r>
            <a:r>
              <a:rPr lang="en-US" altLang="zh-CN" dirty="0"/>
              <a:t> </a:t>
            </a:r>
            <a:r>
              <a:rPr lang="en-US" altLang="zh-CN" dirty="0" err="1"/>
              <a:t>dù</a:t>
            </a:r>
            <a:r>
              <a:rPr lang="en-US" altLang="zh-CN" dirty="0"/>
              <a:t> </a:t>
            </a:r>
            <a:r>
              <a:rPr lang="en-US" altLang="zh-CN" dirty="0" err="1"/>
              <a:t>để</a:t>
            </a:r>
            <a:r>
              <a:rPr lang="en-US" altLang="zh-CN" dirty="0"/>
              <a:t> quay </a:t>
            </a:r>
            <a:r>
              <a:rPr lang="en-US" altLang="zh-CN" dirty="0" err="1"/>
              <a:t>trở</a:t>
            </a:r>
            <a:r>
              <a:rPr lang="en-US" altLang="zh-CN" dirty="0"/>
              <a:t> </a:t>
            </a:r>
            <a:r>
              <a:rPr lang="en-US" altLang="zh-CN" dirty="0" err="1"/>
              <a:t>về</a:t>
            </a:r>
            <a:r>
              <a:rPr lang="en-US" altLang="zh-CN" dirty="0"/>
              <a:t> slide </a:t>
            </a:r>
            <a:r>
              <a:rPr lang="en-US" altLang="zh-CN" dirty="0" err="1"/>
              <a:t>đầu</a:t>
            </a:r>
            <a:r>
              <a:rPr lang="en-US" altLang="zh-CN" dirty="0"/>
              <a:t> </a:t>
            </a:r>
            <a:r>
              <a:rPr lang="en-US" altLang="zh-CN" dirty="0" err="1"/>
              <a:t>tiên</a:t>
            </a:r>
            <a:r>
              <a:rPr lang="en-US" altLang="zh-CN" dirty="0"/>
              <a:t> 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F3FF58-E0FE-47B3-8723-094839F73265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9245544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F3FF58-E0FE-47B3-8723-094839F73265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6142472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F3FF58-E0FE-47B3-8723-094839F73265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55181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F3FF58-E0FE-47B3-8723-094839F73265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423712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F3FF58-E0FE-47B3-8723-094839F73265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079741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F3FF58-E0FE-47B3-8723-094839F73265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488086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F3FF58-E0FE-47B3-8723-094839F7326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61994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F3FF58-E0FE-47B3-8723-094839F73265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287168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F3FF58-E0FE-47B3-8723-094839F73265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24484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F3FF58-E0FE-47B3-8723-094839F73265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110134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F3FF58-E0FE-47B3-8723-094839F73265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64280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F3FF58-E0FE-47B3-8723-094839F73265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308433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7A3D0B-9A54-4F95-9B81-5E7CCBA0D4AB}" type="datetimeFigureOut">
              <a:rPr lang="zh-CN" altLang="en-US" smtClean="0"/>
              <a:t>2025/3/20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8FC83-B92E-4092-92F6-5D52D98C62B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57069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7A3D0B-9A54-4F95-9B81-5E7CCBA0D4AB}" type="datetimeFigureOut">
              <a:rPr lang="zh-CN" altLang="en-US" smtClean="0"/>
              <a:t>2025/3/20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8FC83-B92E-4092-92F6-5D52D98C62B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0399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7A3D0B-9A54-4F95-9B81-5E7CCBA0D4AB}" type="datetimeFigureOut">
              <a:rPr lang="zh-CN" altLang="en-US" smtClean="0"/>
              <a:t>2025/3/20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8FC83-B92E-4092-92F6-5D52D98C62B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8114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7A3D0B-9A54-4F95-9B81-5E7CCBA0D4AB}" type="datetimeFigureOut">
              <a:rPr lang="zh-CN" altLang="en-US" smtClean="0"/>
              <a:t>2025/3/20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8FC83-B92E-4092-92F6-5D52D98C62B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72323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7A3D0B-9A54-4F95-9B81-5E7CCBA0D4AB}" type="datetimeFigureOut">
              <a:rPr lang="zh-CN" altLang="en-US" smtClean="0"/>
              <a:t>2025/3/20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8FC83-B92E-4092-92F6-5D52D98C62B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40504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7A3D0B-9A54-4F95-9B81-5E7CCBA0D4AB}" type="datetimeFigureOut">
              <a:rPr lang="zh-CN" altLang="en-US" smtClean="0"/>
              <a:t>2025/3/20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8FC83-B92E-4092-92F6-5D52D98C62B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703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7A3D0B-9A54-4F95-9B81-5E7CCBA0D4AB}" type="datetimeFigureOut">
              <a:rPr lang="zh-CN" altLang="en-US" smtClean="0"/>
              <a:t>2025/3/20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8FC83-B92E-4092-92F6-5D52D98C62B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52195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7A3D0B-9A54-4F95-9B81-5E7CCBA0D4AB}" type="datetimeFigureOut">
              <a:rPr lang="zh-CN" altLang="en-US" smtClean="0"/>
              <a:t>2025/3/20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8FC83-B92E-4092-92F6-5D52D98C62B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8586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7A3D0B-9A54-4F95-9B81-5E7CCBA0D4AB}" type="datetimeFigureOut">
              <a:rPr lang="zh-CN" altLang="en-US" smtClean="0"/>
              <a:t>2025/3/20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8FC83-B92E-4092-92F6-5D52D98C62B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24021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7A3D0B-9A54-4F95-9B81-5E7CCBA0D4AB}" type="datetimeFigureOut">
              <a:rPr lang="zh-CN" altLang="en-US" smtClean="0"/>
              <a:t>2025/3/20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8FC83-B92E-4092-92F6-5D52D98C62B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0305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7A3D0B-9A54-4F95-9B81-5E7CCBA0D4AB}" type="datetimeFigureOut">
              <a:rPr lang="zh-CN" altLang="en-US" smtClean="0"/>
              <a:t>2025/3/20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8FC83-B92E-4092-92F6-5D52D98C62B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59672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7A3D0B-9A54-4F95-9B81-5E7CCBA0D4AB}" type="datetimeFigureOut">
              <a:rPr lang="zh-CN" altLang="en-US" smtClean="0"/>
              <a:t>2025/3/20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28FC83-B92E-4092-92F6-5D52D98C62B7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65FCFCEF-21EC-56D0-7F75-D71622A39C4E}"/>
              </a:ext>
            </a:extLst>
          </p:cNvPr>
          <p:cNvSpPr txBox="1"/>
          <p:nvPr userDrawn="1"/>
        </p:nvSpPr>
        <p:spPr>
          <a:xfrm>
            <a:off x="2324760" y="8779310"/>
            <a:ext cx="83042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lang="en-US" sz="24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24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24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24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24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864886F-C322-A669-FEB5-04860BD705F4}"/>
              </a:ext>
            </a:extLst>
          </p:cNvPr>
          <p:cNvSpPr txBox="1"/>
          <p:nvPr userDrawn="1"/>
        </p:nvSpPr>
        <p:spPr>
          <a:xfrm>
            <a:off x="605095" y="10141731"/>
            <a:ext cx="1172545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800" b="1">
                <a:solidFill>
                  <a:srgbClr val="C00000"/>
                </a:solidFill>
                <a:latin typeface="UTM Avo" panose="02040603050506020204" pitchFamily="18" charset="0"/>
              </a:rPr>
              <a:t>Sản phẩm của Măng Non – Tài liệu Tiểu học.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800" b="1">
                <a:solidFill>
                  <a:srgbClr val="C00000"/>
                </a:solidFill>
                <a:latin typeface="UTM Avo" panose="02040603050506020204" pitchFamily="18" charset="0"/>
              </a:rPr>
              <a:t> Nghiêm cấm buôn bán, sao chép và chỉnh sửa để thu lợi nhuận.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FE502A1-1943-A863-7D08-DFC12D9169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736276" y="-116348"/>
            <a:ext cx="2914996" cy="308987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8ACBEFC-DB57-177F-7010-F459259E75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0" y="7036419"/>
            <a:ext cx="2432012" cy="266998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69B331A-51A0-7F51-8485-9899684968DE}"/>
              </a:ext>
            </a:extLst>
          </p:cNvPr>
          <p:cNvSpPr txBox="1"/>
          <p:nvPr userDrawn="1"/>
        </p:nvSpPr>
        <p:spPr>
          <a:xfrm>
            <a:off x="-3496168" y="2727785"/>
            <a:ext cx="4434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0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40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40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5963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1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microsoft.com/office/2007/relationships/hdphoto" Target="../media/hdphoto3.wdp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jpg"/><Relationship Id="rId15" Type="http://schemas.microsoft.com/office/2007/relationships/hdphoto" Target="../media/hdphoto2.wdp"/><Relationship Id="rId10" Type="http://schemas.openxmlformats.org/officeDocument/2006/relationships/image" Target="../media/image9.png"/><Relationship Id="rId4" Type="http://schemas.microsoft.com/office/2007/relationships/hdphoto" Target="../media/hdphoto1.wdp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3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png"/><Relationship Id="rId5" Type="http://schemas.openxmlformats.org/officeDocument/2006/relationships/image" Target="../media/image4.jpg"/><Relationship Id="rId10" Type="http://schemas.microsoft.com/office/2007/relationships/hdphoto" Target="../media/hdphoto3.wdp"/><Relationship Id="rId4" Type="http://schemas.microsoft.com/office/2007/relationships/hdphoto" Target="../media/hdphoto1.wdp"/><Relationship Id="rId9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3.png"/><Relationship Id="rId7" Type="http://schemas.microsoft.com/office/2007/relationships/hdphoto" Target="../media/hdphoto2.wdp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11" Type="http://schemas.openxmlformats.org/officeDocument/2006/relationships/image" Target="../media/image44.png"/><Relationship Id="rId5" Type="http://schemas.openxmlformats.org/officeDocument/2006/relationships/image" Target="../media/image4.jpg"/><Relationship Id="rId10" Type="http://schemas.openxmlformats.org/officeDocument/2006/relationships/image" Target="../media/image41.png"/><Relationship Id="rId4" Type="http://schemas.microsoft.com/office/2007/relationships/hdphoto" Target="../media/hdphoto1.wdp"/><Relationship Id="rId9" Type="http://schemas.microsoft.com/office/2007/relationships/hdphoto" Target="../media/hdphoto3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g"/><Relationship Id="rId3" Type="http://schemas.openxmlformats.org/officeDocument/2006/relationships/image" Target="../media/image3.png"/><Relationship Id="rId7" Type="http://schemas.openxmlformats.org/officeDocument/2006/relationships/image" Target="../media/image46.jpg"/><Relationship Id="rId12" Type="http://schemas.microsoft.com/office/2007/relationships/hdphoto" Target="../media/hdphoto3.wdp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png"/><Relationship Id="rId11" Type="http://schemas.openxmlformats.org/officeDocument/2006/relationships/image" Target="../media/image14.png"/><Relationship Id="rId5" Type="http://schemas.openxmlformats.org/officeDocument/2006/relationships/image" Target="../media/image4.jpg"/><Relationship Id="rId10" Type="http://schemas.microsoft.com/office/2007/relationships/hdphoto" Target="../media/hdphoto2.wdp"/><Relationship Id="rId4" Type="http://schemas.microsoft.com/office/2007/relationships/hdphoto" Target="../media/hdphoto1.wdp"/><Relationship Id="rId9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39.png"/><Relationship Id="rId3" Type="http://schemas.openxmlformats.org/officeDocument/2006/relationships/image" Target="../media/image3.png"/><Relationship Id="rId7" Type="http://schemas.openxmlformats.org/officeDocument/2006/relationships/image" Target="../media/image37.png"/><Relationship Id="rId12" Type="http://schemas.microsoft.com/office/2007/relationships/hdphoto" Target="../media/hdphoto10.wdp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11" Type="http://schemas.openxmlformats.org/officeDocument/2006/relationships/image" Target="../media/image38.png"/><Relationship Id="rId5" Type="http://schemas.openxmlformats.org/officeDocument/2006/relationships/image" Target="../media/image4.jpg"/><Relationship Id="rId10" Type="http://schemas.openxmlformats.org/officeDocument/2006/relationships/image" Target="../media/image17.png"/><Relationship Id="rId4" Type="http://schemas.microsoft.com/office/2007/relationships/hdphoto" Target="../media/hdphoto1.wdp"/><Relationship Id="rId9" Type="http://schemas.microsoft.com/office/2007/relationships/hdphoto" Target="../media/hdphoto4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3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png"/><Relationship Id="rId5" Type="http://schemas.openxmlformats.org/officeDocument/2006/relationships/image" Target="../media/image4.jpg"/><Relationship Id="rId4" Type="http://schemas.microsoft.com/office/2007/relationships/hdphoto" Target="../media/hdphoto1.wdp"/><Relationship Id="rId9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39.png"/><Relationship Id="rId3" Type="http://schemas.openxmlformats.org/officeDocument/2006/relationships/image" Target="../media/image3.png"/><Relationship Id="rId7" Type="http://schemas.openxmlformats.org/officeDocument/2006/relationships/image" Target="../media/image37.png"/><Relationship Id="rId12" Type="http://schemas.microsoft.com/office/2007/relationships/hdphoto" Target="../media/hdphoto10.wdp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11" Type="http://schemas.openxmlformats.org/officeDocument/2006/relationships/image" Target="../media/image38.png"/><Relationship Id="rId5" Type="http://schemas.openxmlformats.org/officeDocument/2006/relationships/image" Target="../media/image4.jpg"/><Relationship Id="rId10" Type="http://schemas.openxmlformats.org/officeDocument/2006/relationships/image" Target="../media/image17.png"/><Relationship Id="rId4" Type="http://schemas.microsoft.com/office/2007/relationships/hdphoto" Target="../media/hdphoto1.wdp"/><Relationship Id="rId9" Type="http://schemas.microsoft.com/office/2007/relationships/hdphoto" Target="../media/hdphoto4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54.png"/><Relationship Id="rId3" Type="http://schemas.openxmlformats.org/officeDocument/2006/relationships/image" Target="../media/image3.png"/><Relationship Id="rId7" Type="http://schemas.openxmlformats.org/officeDocument/2006/relationships/image" Target="../media/image51.png"/><Relationship Id="rId12" Type="http://schemas.microsoft.com/office/2007/relationships/hdphoto" Target="../media/hdphoto11.wdp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png"/><Relationship Id="rId11" Type="http://schemas.openxmlformats.org/officeDocument/2006/relationships/image" Target="../media/image53.png"/><Relationship Id="rId5" Type="http://schemas.openxmlformats.org/officeDocument/2006/relationships/image" Target="../media/image4.jpg"/><Relationship Id="rId10" Type="http://schemas.microsoft.com/office/2007/relationships/hdphoto" Target="../media/hdphoto2.wdp"/><Relationship Id="rId4" Type="http://schemas.microsoft.com/office/2007/relationships/hdphoto" Target="../media/hdphoto1.wdp"/><Relationship Id="rId9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slide" Target="slide18.xml"/><Relationship Id="rId18" Type="http://schemas.microsoft.com/office/2007/relationships/hdphoto" Target="../media/hdphoto15.wdp"/><Relationship Id="rId3" Type="http://schemas.openxmlformats.org/officeDocument/2006/relationships/image" Target="../media/image3.png"/><Relationship Id="rId7" Type="http://schemas.openxmlformats.org/officeDocument/2006/relationships/slide" Target="slide19.xml"/><Relationship Id="rId12" Type="http://schemas.microsoft.com/office/2007/relationships/hdphoto" Target="../media/hdphoto13.wdp"/><Relationship Id="rId17" Type="http://schemas.openxmlformats.org/officeDocument/2006/relationships/image" Target="../media/image59.png"/><Relationship Id="rId2" Type="http://schemas.openxmlformats.org/officeDocument/2006/relationships/notesSlide" Target="../notesSlides/notesSlide17.xml"/><Relationship Id="rId16" Type="http://schemas.openxmlformats.org/officeDocument/2006/relationships/slide" Target="slide21.xml"/><Relationship Id="rId20" Type="http://schemas.openxmlformats.org/officeDocument/2006/relationships/image" Target="../media/image6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5.jpg"/><Relationship Id="rId11" Type="http://schemas.openxmlformats.org/officeDocument/2006/relationships/image" Target="../media/image57.png"/><Relationship Id="rId5" Type="http://schemas.openxmlformats.org/officeDocument/2006/relationships/image" Target="../media/image4.jpg"/><Relationship Id="rId15" Type="http://schemas.microsoft.com/office/2007/relationships/hdphoto" Target="../media/hdphoto14.wdp"/><Relationship Id="rId10" Type="http://schemas.openxmlformats.org/officeDocument/2006/relationships/slide" Target="slide20.xml"/><Relationship Id="rId19" Type="http://schemas.openxmlformats.org/officeDocument/2006/relationships/slide" Target="slide22.xml"/><Relationship Id="rId4" Type="http://schemas.microsoft.com/office/2007/relationships/hdphoto" Target="../media/hdphoto1.wdp"/><Relationship Id="rId9" Type="http://schemas.microsoft.com/office/2007/relationships/hdphoto" Target="../media/hdphoto12.wdp"/><Relationship Id="rId14" Type="http://schemas.openxmlformats.org/officeDocument/2006/relationships/image" Target="../media/image5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openxmlformats.org/officeDocument/2006/relationships/image" Target="../media/image63.png"/><Relationship Id="rId3" Type="http://schemas.openxmlformats.org/officeDocument/2006/relationships/audio" Target="../media/audio1.wav"/><Relationship Id="rId7" Type="http://schemas.openxmlformats.org/officeDocument/2006/relationships/image" Target="../media/image55.jpg"/><Relationship Id="rId12" Type="http://schemas.openxmlformats.org/officeDocument/2006/relationships/slide" Target="slide17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g"/><Relationship Id="rId11" Type="http://schemas.microsoft.com/office/2007/relationships/hdphoto" Target="../media/hdphoto16.wdp"/><Relationship Id="rId5" Type="http://schemas.microsoft.com/office/2007/relationships/hdphoto" Target="../media/hdphoto1.wdp"/><Relationship Id="rId10" Type="http://schemas.openxmlformats.org/officeDocument/2006/relationships/image" Target="../media/image62.png"/><Relationship Id="rId4" Type="http://schemas.openxmlformats.org/officeDocument/2006/relationships/image" Target="../media/image3.png"/><Relationship Id="rId9" Type="http://schemas.openxmlformats.org/officeDocument/2006/relationships/image" Target="../media/image6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openxmlformats.org/officeDocument/2006/relationships/image" Target="../media/image63.png"/><Relationship Id="rId3" Type="http://schemas.openxmlformats.org/officeDocument/2006/relationships/audio" Target="../media/audio1.wav"/><Relationship Id="rId7" Type="http://schemas.openxmlformats.org/officeDocument/2006/relationships/image" Target="../media/image55.jpg"/><Relationship Id="rId12" Type="http://schemas.openxmlformats.org/officeDocument/2006/relationships/slide" Target="slide17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g"/><Relationship Id="rId11" Type="http://schemas.microsoft.com/office/2007/relationships/hdphoto" Target="../media/hdphoto17.wdp"/><Relationship Id="rId5" Type="http://schemas.microsoft.com/office/2007/relationships/hdphoto" Target="../media/hdphoto1.wdp"/><Relationship Id="rId10" Type="http://schemas.openxmlformats.org/officeDocument/2006/relationships/image" Target="../media/image65.png"/><Relationship Id="rId4" Type="http://schemas.openxmlformats.org/officeDocument/2006/relationships/image" Target="../media/image3.png"/><Relationship Id="rId9" Type="http://schemas.openxmlformats.org/officeDocument/2006/relationships/image" Target="../media/image64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3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11" Type="http://schemas.openxmlformats.org/officeDocument/2006/relationships/image" Target="../media/image19.gif"/><Relationship Id="rId5" Type="http://schemas.openxmlformats.org/officeDocument/2006/relationships/image" Target="../media/image4.jpg"/><Relationship Id="rId10" Type="http://schemas.openxmlformats.org/officeDocument/2006/relationships/image" Target="../media/image18.png"/><Relationship Id="rId4" Type="http://schemas.microsoft.com/office/2007/relationships/hdphoto" Target="../media/hdphoto1.wdp"/><Relationship Id="rId9" Type="http://schemas.openxmlformats.org/officeDocument/2006/relationships/image" Target="../media/image17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openxmlformats.org/officeDocument/2006/relationships/image" Target="../media/image63.png"/><Relationship Id="rId3" Type="http://schemas.openxmlformats.org/officeDocument/2006/relationships/audio" Target="../media/audio1.wav"/><Relationship Id="rId7" Type="http://schemas.openxmlformats.org/officeDocument/2006/relationships/image" Target="../media/image55.jpg"/><Relationship Id="rId12" Type="http://schemas.openxmlformats.org/officeDocument/2006/relationships/slide" Target="slide17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g"/><Relationship Id="rId11" Type="http://schemas.microsoft.com/office/2007/relationships/hdphoto" Target="../media/hdphoto18.wdp"/><Relationship Id="rId5" Type="http://schemas.microsoft.com/office/2007/relationships/hdphoto" Target="../media/hdphoto1.wdp"/><Relationship Id="rId10" Type="http://schemas.openxmlformats.org/officeDocument/2006/relationships/image" Target="../media/image67.png"/><Relationship Id="rId4" Type="http://schemas.openxmlformats.org/officeDocument/2006/relationships/image" Target="../media/image3.png"/><Relationship Id="rId9" Type="http://schemas.openxmlformats.org/officeDocument/2006/relationships/image" Target="../media/image6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microsoft.com/office/2007/relationships/hdphoto" Target="../media/hdphoto20.wdp"/><Relationship Id="rId3" Type="http://schemas.openxmlformats.org/officeDocument/2006/relationships/audio" Target="../media/audio1.wav"/><Relationship Id="rId7" Type="http://schemas.openxmlformats.org/officeDocument/2006/relationships/image" Target="../media/image55.jpg"/><Relationship Id="rId12" Type="http://schemas.openxmlformats.org/officeDocument/2006/relationships/image" Target="../media/image7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g"/><Relationship Id="rId11" Type="http://schemas.microsoft.com/office/2007/relationships/hdphoto" Target="../media/hdphoto19.wdp"/><Relationship Id="rId5" Type="http://schemas.microsoft.com/office/2007/relationships/hdphoto" Target="../media/hdphoto1.wdp"/><Relationship Id="rId15" Type="http://schemas.openxmlformats.org/officeDocument/2006/relationships/image" Target="../media/image63.png"/><Relationship Id="rId10" Type="http://schemas.openxmlformats.org/officeDocument/2006/relationships/image" Target="../media/image69.png"/><Relationship Id="rId4" Type="http://schemas.openxmlformats.org/officeDocument/2006/relationships/image" Target="../media/image3.png"/><Relationship Id="rId9" Type="http://schemas.openxmlformats.org/officeDocument/2006/relationships/image" Target="../media/image68.png"/><Relationship Id="rId14" Type="http://schemas.openxmlformats.org/officeDocument/2006/relationships/slide" Target="slide17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audio" Target="../media/audio2.wav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g"/><Relationship Id="rId11" Type="http://schemas.microsoft.com/office/2007/relationships/hdphoto" Target="../media/hdphoto2.wdp"/><Relationship Id="rId5" Type="http://schemas.microsoft.com/office/2007/relationships/hdphoto" Target="../media/hdphoto1.wdp"/><Relationship Id="rId10" Type="http://schemas.openxmlformats.org/officeDocument/2006/relationships/image" Target="../media/image13.png"/><Relationship Id="rId4" Type="http://schemas.openxmlformats.org/officeDocument/2006/relationships/image" Target="../media/image3.png"/><Relationship Id="rId9" Type="http://schemas.openxmlformats.org/officeDocument/2006/relationships/image" Target="../media/image7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3.png"/><Relationship Id="rId5" Type="http://schemas.openxmlformats.org/officeDocument/2006/relationships/image" Target="../media/image4.jpg"/><Relationship Id="rId4" Type="http://schemas.microsoft.com/office/2007/relationships/hdphoto" Target="../media/hdphoto1.wdp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3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4.jpg"/><Relationship Id="rId4" Type="http://schemas.microsoft.com/office/2007/relationships/hdphoto" Target="../media/hdphoto1.wdp"/><Relationship Id="rId9" Type="http://schemas.openxmlformats.org/officeDocument/2006/relationships/image" Target="../media/image74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75.png"/><Relationship Id="rId5" Type="http://schemas.openxmlformats.org/officeDocument/2006/relationships/image" Target="../media/image4.jpg"/><Relationship Id="rId10" Type="http://schemas.openxmlformats.org/officeDocument/2006/relationships/image" Target="../media/image9.png"/><Relationship Id="rId4" Type="http://schemas.microsoft.com/office/2007/relationships/hdphoto" Target="../media/hdphoto1.wdp"/><Relationship Id="rId9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3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11" Type="http://schemas.openxmlformats.org/officeDocument/2006/relationships/image" Target="../media/image23.png"/><Relationship Id="rId5" Type="http://schemas.openxmlformats.org/officeDocument/2006/relationships/image" Target="../media/image4.jpg"/><Relationship Id="rId10" Type="http://schemas.microsoft.com/office/2007/relationships/hdphoto" Target="../media/hdphoto6.wdp"/><Relationship Id="rId4" Type="http://schemas.microsoft.com/office/2007/relationships/hdphoto" Target="../media/hdphoto1.wdp"/><Relationship Id="rId9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microsoft.com/office/2007/relationships/hdphoto" Target="../media/hdphoto3.wdp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jpg"/><Relationship Id="rId15" Type="http://schemas.microsoft.com/office/2007/relationships/hdphoto" Target="../media/hdphoto2.wdp"/><Relationship Id="rId10" Type="http://schemas.openxmlformats.org/officeDocument/2006/relationships/image" Target="../media/image9.png"/><Relationship Id="rId4" Type="http://schemas.microsoft.com/office/2007/relationships/hdphoto" Target="../media/hdphoto1.wdp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13" Type="http://schemas.openxmlformats.org/officeDocument/2006/relationships/image" Target="../media/image29.png"/><Relationship Id="rId3" Type="http://schemas.openxmlformats.org/officeDocument/2006/relationships/image" Target="../media/image3.png"/><Relationship Id="rId7" Type="http://schemas.openxmlformats.org/officeDocument/2006/relationships/image" Target="../media/image25.png"/><Relationship Id="rId12" Type="http://schemas.openxmlformats.org/officeDocument/2006/relationships/image" Target="../media/image2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11" Type="http://schemas.microsoft.com/office/2007/relationships/hdphoto" Target="../media/hdphoto8.wdp"/><Relationship Id="rId5" Type="http://schemas.openxmlformats.org/officeDocument/2006/relationships/image" Target="../media/image4.jpg"/><Relationship Id="rId10" Type="http://schemas.openxmlformats.org/officeDocument/2006/relationships/image" Target="../media/image27.png"/><Relationship Id="rId4" Type="http://schemas.microsoft.com/office/2007/relationships/hdphoto" Target="../media/hdphoto1.wdp"/><Relationship Id="rId9" Type="http://schemas.openxmlformats.org/officeDocument/2006/relationships/image" Target="../media/image26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3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4.jpg"/><Relationship Id="rId4" Type="http://schemas.microsoft.com/office/2007/relationships/hdphoto" Target="../media/hdphoto1.wdp"/><Relationship Id="rId9" Type="http://schemas.openxmlformats.org/officeDocument/2006/relationships/image" Target="../media/image3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3.png"/><Relationship Id="rId7" Type="http://schemas.microsoft.com/office/2007/relationships/hdphoto" Target="../media/hdphoto9.wdp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5" Type="http://schemas.openxmlformats.org/officeDocument/2006/relationships/image" Target="../media/image4.jpg"/><Relationship Id="rId4" Type="http://schemas.microsoft.com/office/2007/relationships/hdphoto" Target="../media/hdphoto1.wdp"/><Relationship Id="rId9" Type="http://schemas.openxmlformats.org/officeDocument/2006/relationships/image" Target="../media/image3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39.png"/><Relationship Id="rId3" Type="http://schemas.openxmlformats.org/officeDocument/2006/relationships/image" Target="../media/image3.png"/><Relationship Id="rId7" Type="http://schemas.openxmlformats.org/officeDocument/2006/relationships/image" Target="../media/image37.png"/><Relationship Id="rId12" Type="http://schemas.microsoft.com/office/2007/relationships/hdphoto" Target="../media/hdphoto10.wdp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11" Type="http://schemas.openxmlformats.org/officeDocument/2006/relationships/image" Target="../media/image38.png"/><Relationship Id="rId5" Type="http://schemas.openxmlformats.org/officeDocument/2006/relationships/image" Target="../media/image4.jpg"/><Relationship Id="rId10" Type="http://schemas.openxmlformats.org/officeDocument/2006/relationships/image" Target="../media/image17.png"/><Relationship Id="rId4" Type="http://schemas.microsoft.com/office/2007/relationships/hdphoto" Target="../media/hdphoto1.wdp"/><Relationship Id="rId9" Type="http://schemas.microsoft.com/office/2007/relationships/hdphoto" Target="../media/hdphoto4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3.png"/><Relationship Id="rId7" Type="http://schemas.microsoft.com/office/2007/relationships/hdphoto" Target="../media/hdphoto2.wdp"/><Relationship Id="rId12" Type="http://schemas.openxmlformats.org/officeDocument/2006/relationships/image" Target="../media/image4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11" Type="http://schemas.openxmlformats.org/officeDocument/2006/relationships/image" Target="../media/image41.png"/><Relationship Id="rId5" Type="http://schemas.openxmlformats.org/officeDocument/2006/relationships/image" Target="../media/image4.jpg"/><Relationship Id="rId10" Type="http://schemas.openxmlformats.org/officeDocument/2006/relationships/image" Target="../media/image40.png"/><Relationship Id="rId4" Type="http://schemas.microsoft.com/office/2007/relationships/hdphoto" Target="../media/hdphoto1.wdp"/><Relationship Id="rId9" Type="http://schemas.microsoft.com/office/2007/relationships/hdphoto" Target="../media/hdphoto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5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C6861B9B-E576-4DA1-B203-C886DFF7167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969" y="1566463"/>
            <a:ext cx="5679265" cy="567926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1" t="43968" r="19238" b="13744"/>
          <a:stretch/>
        </p:blipFill>
        <p:spPr>
          <a:xfrm flipH="1">
            <a:off x="6096000" y="2747643"/>
            <a:ext cx="7719753" cy="501644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44" t="57826"/>
          <a:stretch/>
        </p:blipFill>
        <p:spPr>
          <a:xfrm>
            <a:off x="7032567" y="3380075"/>
            <a:ext cx="4287672" cy="3731463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08" t="33939" r="30834" b="42061"/>
          <a:stretch/>
        </p:blipFill>
        <p:spPr>
          <a:xfrm>
            <a:off x="3589586" y="3234975"/>
            <a:ext cx="3638455" cy="2610196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20" b="51190"/>
          <a:stretch/>
        </p:blipFill>
        <p:spPr>
          <a:xfrm flipH="1">
            <a:off x="-37969" y="1"/>
            <a:ext cx="4117510" cy="399426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9D66DA2-3D7F-9C0D-2740-02AEBA35273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07317" y="1198730"/>
            <a:ext cx="9863890" cy="159680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D47C9D9-9E5D-5891-D1A0-45AF4A8FE0A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39661" y="-116090"/>
            <a:ext cx="7274222" cy="202403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EADD08B-A416-1D0C-638F-04B613ADB42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668044" y="-75125"/>
            <a:ext cx="1523956" cy="1508868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2D6DFED7-4103-43F7-B92F-306605603EBD}"/>
              </a:ext>
            </a:extLst>
          </p:cNvPr>
          <p:cNvGrpSpPr/>
          <p:nvPr/>
        </p:nvGrpSpPr>
        <p:grpSpPr>
          <a:xfrm>
            <a:off x="9262324" y="1013708"/>
            <a:ext cx="2811440" cy="1105510"/>
            <a:chOff x="-856881" y="1091821"/>
            <a:chExt cx="2811440" cy="1105510"/>
          </a:xfrm>
        </p:grpSpPr>
        <p:sp>
          <p:nvSpPr>
            <p:cNvPr id="21" name="Google Shape;1910;p31">
              <a:extLst>
                <a:ext uri="{FF2B5EF4-FFF2-40B4-BE49-F238E27FC236}">
                  <a16:creationId xmlns:a16="http://schemas.microsoft.com/office/drawing/2014/main" id="{DA447234-AC2E-2A0D-4A4A-6F06FF08D772}"/>
                </a:ext>
              </a:extLst>
            </p:cNvPr>
            <p:cNvSpPr txBox="1">
              <a:spLocks/>
            </p:cNvSpPr>
            <p:nvPr/>
          </p:nvSpPr>
          <p:spPr>
            <a:xfrm>
              <a:off x="-856880" y="1091821"/>
              <a:ext cx="2811439" cy="11055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numCol="1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Chango"/>
                <a:buNone/>
                <a:defRPr sz="3500" b="0" i="0" u="none" strike="noStrike" cap="none">
                  <a:solidFill>
                    <a:schemeClr val="accent5"/>
                  </a:solidFill>
                  <a:latin typeface="Chango"/>
                  <a:ea typeface="Chango"/>
                  <a:cs typeface="Chango"/>
                  <a:sym typeface="Chango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r" defTabSz="1219170">
                <a:buClr>
                  <a:srgbClr val="FF8E77"/>
                </a:buClr>
              </a:pPr>
              <a:r>
                <a:rPr lang="en-US" sz="2400" b="1" kern="0">
                  <a:ln w="60325">
                    <a:solidFill>
                      <a:schemeClr val="bg1"/>
                    </a:solidFill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5 Aphrodite Pro" panose="02000000000000000000" pitchFamily="2" charset="0"/>
                </a:rPr>
                <a:t>Tiếng việt 2</a:t>
              </a:r>
            </a:p>
          </p:txBody>
        </p:sp>
        <p:sp>
          <p:nvSpPr>
            <p:cNvPr id="22" name="Google Shape;1910;p31">
              <a:extLst>
                <a:ext uri="{FF2B5EF4-FFF2-40B4-BE49-F238E27FC236}">
                  <a16:creationId xmlns:a16="http://schemas.microsoft.com/office/drawing/2014/main" id="{730B5B1E-89CD-E3B6-2D22-4E838132124D}"/>
                </a:ext>
              </a:extLst>
            </p:cNvPr>
            <p:cNvSpPr txBox="1">
              <a:spLocks/>
            </p:cNvSpPr>
            <p:nvPr/>
          </p:nvSpPr>
          <p:spPr>
            <a:xfrm>
              <a:off x="-856881" y="1091821"/>
              <a:ext cx="2811439" cy="11055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numCol="1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Chango"/>
                <a:buNone/>
                <a:defRPr sz="3500" b="0" i="0" u="none" strike="noStrike" cap="none">
                  <a:solidFill>
                    <a:schemeClr val="accent5"/>
                  </a:solidFill>
                  <a:latin typeface="Chango"/>
                  <a:ea typeface="Chango"/>
                  <a:cs typeface="Chango"/>
                  <a:sym typeface="Chango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r" defTabSz="1219170">
                <a:buClr>
                  <a:srgbClr val="FF8E77"/>
                </a:buClr>
              </a:pPr>
              <a:r>
                <a:rPr lang="en-US" sz="2400" b="1" kern="0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5 Aphrodite Pro" panose="02000000000000000000" pitchFamily="2" charset="0"/>
                </a:rPr>
                <a:t>Tiếng</a:t>
              </a:r>
              <a:r>
                <a:rPr lang="en-US" sz="2400" b="1" kern="0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5 Aphrodite Pro" panose="02000000000000000000" pitchFamily="2" charset="0"/>
                </a:rPr>
                <a:t> </a:t>
              </a:r>
              <a:r>
                <a:rPr lang="en-US" sz="2400" b="1" kern="0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5 Aphrodite Pro" panose="02000000000000000000" pitchFamily="2" charset="0"/>
                </a:rPr>
                <a:t>việt</a:t>
              </a:r>
              <a:r>
                <a:rPr lang="en-US" sz="2400" b="1" kern="0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5 Aphrodite Pro" panose="02000000000000000000" pitchFamily="2" charset="0"/>
                </a:rPr>
                <a:t> 2</a:t>
              </a:r>
            </a:p>
          </p:txBody>
        </p:sp>
      </p:grpSp>
      <p:pic>
        <p:nvPicPr>
          <p:cNvPr id="10" name="Picture 9" descr="Shape, arrow&#10;&#10;Description automatically generated">
            <a:extLst>
              <a:ext uri="{FF2B5EF4-FFF2-40B4-BE49-F238E27FC236}">
                <a16:creationId xmlns:a16="http://schemas.microsoft.com/office/drawing/2014/main" id="{141FF340-BE5F-E9FA-9523-B5888BC0AE88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8573" b="90053" l="9369" r="89982">
                        <a14:foregroundMark x1="61333" y1="8896" x2="64577" y2="8573"/>
                        <a14:foregroundMark x1="9405" y1="63647" x2="13658" y2="68257"/>
                        <a14:foregroundMark x1="62259" y1="67564" x2="62452" y2="68481"/>
                        <a14:foregroundMark x1="65802" y1="84432" x2="62090" y2="90053"/>
                        <a14:foregroundMark x1="62090" y1="90053" x2="56973" y2="85281"/>
                        <a14:foregroundMark x1="56973" y1="85281" x2="44577" y2="63203"/>
                        <a14:foregroundMark x1="44577" y1="63203" x2="38631" y2="58916"/>
                        <a14:foregroundMark x1="33133" y1="58970" x2="30414" y2="58997"/>
                        <a14:foregroundMark x1="38631" y1="58916" x2="34159" y2="58960"/>
                        <a14:foregroundMark x1="30414" y1="58997" x2="21550" y2="62232"/>
                        <a14:backgroundMark x1="60036" y1="57784" x2="62523" y2="76587"/>
                        <a14:backgroundMark x1="62523" y1="76587" x2="64577" y2="82370"/>
                        <a14:backgroundMark x1="62739" y1="68419" x2="65550" y2="84594"/>
                        <a14:backgroundMark x1="32757" y1="59523" x2="40757" y2="61949"/>
                        <a14:backgroundMark x1="40757" y1="61949" x2="44072" y2="644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6708" y="5560729"/>
            <a:ext cx="1497531" cy="1334558"/>
          </a:xfrm>
          <a:prstGeom prst="rect">
            <a:avLst/>
          </a:prstGeom>
        </p:spPr>
      </p:pic>
      <p:pic>
        <p:nvPicPr>
          <p:cNvPr id="12" name="Picture 11" descr="A picture containing starfish, echinoderm&#10;&#10;Description automatically generated">
            <a:extLst>
              <a:ext uri="{FF2B5EF4-FFF2-40B4-BE49-F238E27FC236}">
                <a16:creationId xmlns:a16="http://schemas.microsoft.com/office/drawing/2014/main" id="{A7EA66BD-7E90-A1EB-A416-5F002AF6DB4D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0013" y="1997133"/>
            <a:ext cx="1075834" cy="1075834"/>
          </a:xfrm>
          <a:prstGeom prst="rect">
            <a:avLst/>
          </a:prstGeom>
        </p:spPr>
      </p:pic>
      <p:pic>
        <p:nvPicPr>
          <p:cNvPr id="13" name="Picture 12" descr="A picture containing starfish, echinoderm&#10;&#10;Description automatically generated">
            <a:extLst>
              <a:ext uri="{FF2B5EF4-FFF2-40B4-BE49-F238E27FC236}">
                <a16:creationId xmlns:a16="http://schemas.microsoft.com/office/drawing/2014/main" id="{E7FA88A0-83CF-083E-FC8A-3AF93027922D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7537" y="5423249"/>
            <a:ext cx="1075834" cy="1075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4252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583755"/>
            <a:ext cx="13229787" cy="7441755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0" y="-583755"/>
            <a:ext cx="12488684" cy="7441755"/>
          </a:xfrm>
          <a:prstGeom prst="rect">
            <a:avLst/>
          </a:prstGeom>
          <a:blipFill dpi="0" rotWithShape="1">
            <a:blip r:embed="rId5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zh-CN" altLang="en-US" sz="3600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47" name="Rounded Rectangle 2">
            <a:extLst>
              <a:ext uri="{FF2B5EF4-FFF2-40B4-BE49-F238E27FC236}">
                <a16:creationId xmlns:a16="http://schemas.microsoft.com/office/drawing/2014/main" id="{38B37FCE-CC21-6735-62AC-B8B874E8CA50}"/>
              </a:ext>
            </a:extLst>
          </p:cNvPr>
          <p:cNvSpPr/>
          <p:nvPr/>
        </p:nvSpPr>
        <p:spPr>
          <a:xfrm>
            <a:off x="482400" y="1560974"/>
            <a:ext cx="11825715" cy="1193759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rgbClr val="FFFFFF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C2F2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49" name="Google Shape;398;p38">
            <a:extLst>
              <a:ext uri="{FF2B5EF4-FFF2-40B4-BE49-F238E27FC236}">
                <a16:creationId xmlns:a16="http://schemas.microsoft.com/office/drawing/2014/main" id="{DB5A59D2-9A21-3FCC-A832-80BB289FD2A0}"/>
              </a:ext>
            </a:extLst>
          </p:cNvPr>
          <p:cNvGrpSpPr/>
          <p:nvPr/>
        </p:nvGrpSpPr>
        <p:grpSpPr>
          <a:xfrm flipH="1">
            <a:off x="6969440" y="480593"/>
            <a:ext cx="1693788" cy="1250238"/>
            <a:chOff x="6876425" y="1268933"/>
            <a:chExt cx="1653550" cy="1152165"/>
          </a:xfrm>
        </p:grpSpPr>
        <p:grpSp>
          <p:nvGrpSpPr>
            <p:cNvPr id="50" name="Google Shape;399;p38">
              <a:extLst>
                <a:ext uri="{FF2B5EF4-FFF2-40B4-BE49-F238E27FC236}">
                  <a16:creationId xmlns:a16="http://schemas.microsoft.com/office/drawing/2014/main" id="{2004FFFC-9B3D-0EA7-893C-8FA6D065A5E1}"/>
                </a:ext>
              </a:extLst>
            </p:cNvPr>
            <p:cNvGrpSpPr/>
            <p:nvPr/>
          </p:nvGrpSpPr>
          <p:grpSpPr>
            <a:xfrm rot="1400853">
              <a:off x="7531678" y="2028397"/>
              <a:ext cx="998956" cy="203068"/>
              <a:chOff x="10471811" y="1999263"/>
              <a:chExt cx="998976" cy="203072"/>
            </a:xfrm>
          </p:grpSpPr>
          <p:sp>
            <p:nvSpPr>
              <p:cNvPr id="60" name="Google Shape;400;p38">
                <a:extLst>
                  <a:ext uri="{FF2B5EF4-FFF2-40B4-BE49-F238E27FC236}">
                    <a16:creationId xmlns:a16="http://schemas.microsoft.com/office/drawing/2014/main" id="{84E07445-79C6-DB52-6A6B-DD0AB89D3139}"/>
                  </a:ext>
                </a:extLst>
              </p:cNvPr>
              <p:cNvSpPr/>
              <p:nvPr/>
            </p:nvSpPr>
            <p:spPr>
              <a:xfrm rot="7998309">
                <a:off x="11406620" y="2017324"/>
                <a:ext cx="53741" cy="51851"/>
              </a:xfrm>
              <a:custGeom>
                <a:avLst/>
                <a:gdLst/>
                <a:ahLst/>
                <a:cxnLst/>
                <a:rect l="l" t="t" r="r" b="b"/>
                <a:pathLst>
                  <a:path w="1340" h="1293" extrusionOk="0">
                    <a:moveTo>
                      <a:pt x="649" y="1"/>
                    </a:moveTo>
                    <a:cubicBezTo>
                      <a:pt x="356" y="1"/>
                      <a:pt x="105" y="210"/>
                      <a:pt x="21" y="461"/>
                    </a:cubicBezTo>
                    <a:cubicBezTo>
                      <a:pt x="0" y="566"/>
                      <a:pt x="0" y="691"/>
                      <a:pt x="21" y="796"/>
                    </a:cubicBezTo>
                    <a:cubicBezTo>
                      <a:pt x="84" y="984"/>
                      <a:pt x="189" y="1089"/>
                      <a:pt x="314" y="1194"/>
                    </a:cubicBezTo>
                    <a:cubicBezTo>
                      <a:pt x="335" y="1194"/>
                      <a:pt x="335" y="1214"/>
                      <a:pt x="356" y="1214"/>
                    </a:cubicBezTo>
                    <a:cubicBezTo>
                      <a:pt x="440" y="1267"/>
                      <a:pt x="544" y="1293"/>
                      <a:pt x="649" y="1293"/>
                    </a:cubicBezTo>
                    <a:cubicBezTo>
                      <a:pt x="754" y="1293"/>
                      <a:pt x="858" y="1267"/>
                      <a:pt x="942" y="1214"/>
                    </a:cubicBezTo>
                    <a:cubicBezTo>
                      <a:pt x="963" y="1214"/>
                      <a:pt x="963" y="1194"/>
                      <a:pt x="984" y="1194"/>
                    </a:cubicBezTo>
                    <a:cubicBezTo>
                      <a:pt x="1088" y="1152"/>
                      <a:pt x="1172" y="1068"/>
                      <a:pt x="1214" y="963"/>
                    </a:cubicBezTo>
                    <a:cubicBezTo>
                      <a:pt x="1298" y="838"/>
                      <a:pt x="1339" y="649"/>
                      <a:pt x="1277" y="461"/>
                    </a:cubicBezTo>
                    <a:cubicBezTo>
                      <a:pt x="1193" y="168"/>
                      <a:pt x="942" y="1"/>
                      <a:pt x="649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" name="Google Shape;401;p38">
                <a:extLst>
                  <a:ext uri="{FF2B5EF4-FFF2-40B4-BE49-F238E27FC236}">
                    <a16:creationId xmlns:a16="http://schemas.microsoft.com/office/drawing/2014/main" id="{D9B1EEDA-F9D2-852B-D9DE-AE94286BBAB4}"/>
                  </a:ext>
                </a:extLst>
              </p:cNvPr>
              <p:cNvSpPr/>
              <p:nvPr/>
            </p:nvSpPr>
            <p:spPr>
              <a:xfrm rot="7998309">
                <a:off x="11247320" y="2010684"/>
                <a:ext cx="54583" cy="53736"/>
              </a:xfrm>
              <a:custGeom>
                <a:avLst/>
                <a:gdLst/>
                <a:ahLst/>
                <a:cxnLst/>
                <a:rect l="l" t="t" r="r" b="b"/>
                <a:pathLst>
                  <a:path w="1361" h="1340" extrusionOk="0">
                    <a:moveTo>
                      <a:pt x="670" y="0"/>
                    </a:moveTo>
                    <a:cubicBezTo>
                      <a:pt x="273" y="0"/>
                      <a:pt x="1" y="398"/>
                      <a:pt x="63" y="795"/>
                    </a:cubicBezTo>
                    <a:cubicBezTo>
                      <a:pt x="63" y="837"/>
                      <a:pt x="105" y="900"/>
                      <a:pt x="105" y="921"/>
                    </a:cubicBezTo>
                    <a:cubicBezTo>
                      <a:pt x="147" y="1151"/>
                      <a:pt x="377" y="1339"/>
                      <a:pt x="649" y="1339"/>
                    </a:cubicBezTo>
                    <a:cubicBezTo>
                      <a:pt x="900" y="1339"/>
                      <a:pt x="1151" y="1151"/>
                      <a:pt x="1193" y="921"/>
                    </a:cubicBezTo>
                    <a:cubicBezTo>
                      <a:pt x="1193" y="879"/>
                      <a:pt x="1214" y="816"/>
                      <a:pt x="1214" y="795"/>
                    </a:cubicBezTo>
                    <a:cubicBezTo>
                      <a:pt x="1361" y="398"/>
                      <a:pt x="1068" y="0"/>
                      <a:pt x="67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" name="Google Shape;402;p38">
                <a:extLst>
                  <a:ext uri="{FF2B5EF4-FFF2-40B4-BE49-F238E27FC236}">
                    <a16:creationId xmlns:a16="http://schemas.microsoft.com/office/drawing/2014/main" id="{1BDDD349-AAE0-D524-1D8C-286A2A558D1B}"/>
                  </a:ext>
                </a:extLst>
              </p:cNvPr>
              <p:cNvSpPr/>
              <p:nvPr/>
            </p:nvSpPr>
            <p:spPr>
              <a:xfrm flipH="1">
                <a:off x="11055049" y="2028324"/>
                <a:ext cx="48687" cy="42749"/>
              </a:xfrm>
              <a:custGeom>
                <a:avLst/>
                <a:gdLst/>
                <a:ahLst/>
                <a:cxnLst/>
                <a:rect l="l" t="t" r="r" b="b"/>
                <a:pathLst>
                  <a:path w="1214" h="1066" extrusionOk="0">
                    <a:moveTo>
                      <a:pt x="501" y="1"/>
                    </a:moveTo>
                    <a:cubicBezTo>
                      <a:pt x="419" y="1"/>
                      <a:pt x="346" y="21"/>
                      <a:pt x="272" y="70"/>
                    </a:cubicBezTo>
                    <a:cubicBezTo>
                      <a:pt x="105" y="175"/>
                      <a:pt x="0" y="342"/>
                      <a:pt x="0" y="551"/>
                    </a:cubicBezTo>
                    <a:cubicBezTo>
                      <a:pt x="0" y="677"/>
                      <a:pt x="63" y="823"/>
                      <a:pt x="167" y="907"/>
                    </a:cubicBezTo>
                    <a:cubicBezTo>
                      <a:pt x="265" y="1019"/>
                      <a:pt x="372" y="1065"/>
                      <a:pt x="494" y="1065"/>
                    </a:cubicBezTo>
                    <a:cubicBezTo>
                      <a:pt x="556" y="1065"/>
                      <a:pt x="621" y="1054"/>
                      <a:pt x="691" y="1033"/>
                    </a:cubicBezTo>
                    <a:cubicBezTo>
                      <a:pt x="732" y="1033"/>
                      <a:pt x="795" y="1012"/>
                      <a:pt x="837" y="1012"/>
                    </a:cubicBezTo>
                    <a:cubicBezTo>
                      <a:pt x="1046" y="991"/>
                      <a:pt x="1214" y="719"/>
                      <a:pt x="1214" y="510"/>
                    </a:cubicBezTo>
                    <a:cubicBezTo>
                      <a:pt x="1214" y="300"/>
                      <a:pt x="1046" y="70"/>
                      <a:pt x="837" y="49"/>
                    </a:cubicBezTo>
                    <a:cubicBezTo>
                      <a:pt x="795" y="49"/>
                      <a:pt x="732" y="28"/>
                      <a:pt x="691" y="28"/>
                    </a:cubicBezTo>
                    <a:cubicBezTo>
                      <a:pt x="621" y="11"/>
                      <a:pt x="559" y="1"/>
                      <a:pt x="50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" name="Google Shape;403;p38">
                <a:extLst>
                  <a:ext uri="{FF2B5EF4-FFF2-40B4-BE49-F238E27FC236}">
                    <a16:creationId xmlns:a16="http://schemas.microsoft.com/office/drawing/2014/main" id="{1B8CE095-94FF-601E-5836-6C4EFABFFEFA}"/>
                  </a:ext>
                </a:extLst>
              </p:cNvPr>
              <p:cNvSpPr/>
              <p:nvPr/>
            </p:nvSpPr>
            <p:spPr>
              <a:xfrm flipH="1">
                <a:off x="10860369" y="2063014"/>
                <a:ext cx="57912" cy="40303"/>
              </a:xfrm>
              <a:custGeom>
                <a:avLst/>
                <a:gdLst/>
                <a:ahLst/>
                <a:cxnLst/>
                <a:rect l="l" t="t" r="r" b="b"/>
                <a:pathLst>
                  <a:path w="1444" h="1005" extrusionOk="0">
                    <a:moveTo>
                      <a:pt x="586" y="0"/>
                    </a:moveTo>
                    <a:cubicBezTo>
                      <a:pt x="398" y="21"/>
                      <a:pt x="188" y="105"/>
                      <a:pt x="105" y="272"/>
                    </a:cubicBezTo>
                    <a:cubicBezTo>
                      <a:pt x="0" y="419"/>
                      <a:pt x="0" y="586"/>
                      <a:pt x="105" y="733"/>
                    </a:cubicBezTo>
                    <a:cubicBezTo>
                      <a:pt x="188" y="900"/>
                      <a:pt x="398" y="984"/>
                      <a:pt x="586" y="1005"/>
                    </a:cubicBezTo>
                    <a:cubicBezTo>
                      <a:pt x="712" y="1005"/>
                      <a:pt x="879" y="1005"/>
                      <a:pt x="1005" y="963"/>
                    </a:cubicBezTo>
                    <a:cubicBezTo>
                      <a:pt x="1444" y="774"/>
                      <a:pt x="1444" y="230"/>
                      <a:pt x="1005" y="42"/>
                    </a:cubicBezTo>
                    <a:cubicBezTo>
                      <a:pt x="879" y="0"/>
                      <a:pt x="712" y="0"/>
                      <a:pt x="58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" name="Google Shape;404;p38">
                <a:extLst>
                  <a:ext uri="{FF2B5EF4-FFF2-40B4-BE49-F238E27FC236}">
                    <a16:creationId xmlns:a16="http://schemas.microsoft.com/office/drawing/2014/main" id="{A452D88E-C23B-9F95-46FA-645D76EF70B3}"/>
                  </a:ext>
                </a:extLst>
              </p:cNvPr>
              <p:cNvSpPr/>
              <p:nvPr/>
            </p:nvSpPr>
            <p:spPr>
              <a:xfrm flipH="1">
                <a:off x="10651412" y="2055435"/>
                <a:ext cx="78887" cy="55542"/>
              </a:xfrm>
              <a:custGeom>
                <a:avLst/>
                <a:gdLst/>
                <a:ahLst/>
                <a:cxnLst/>
                <a:rect l="l" t="t" r="r" b="b"/>
                <a:pathLst>
                  <a:path w="1967" h="1385" extrusionOk="0">
                    <a:moveTo>
                      <a:pt x="1088" y="1"/>
                    </a:moveTo>
                    <a:cubicBezTo>
                      <a:pt x="1004" y="1"/>
                      <a:pt x="879" y="1"/>
                      <a:pt x="795" y="22"/>
                    </a:cubicBezTo>
                    <a:cubicBezTo>
                      <a:pt x="711" y="43"/>
                      <a:pt x="628" y="85"/>
                      <a:pt x="565" y="127"/>
                    </a:cubicBezTo>
                    <a:cubicBezTo>
                      <a:pt x="0" y="294"/>
                      <a:pt x="42" y="1089"/>
                      <a:pt x="586" y="1256"/>
                    </a:cubicBezTo>
                    <a:cubicBezTo>
                      <a:pt x="607" y="1256"/>
                      <a:pt x="607" y="1277"/>
                      <a:pt x="628" y="1277"/>
                    </a:cubicBezTo>
                    <a:cubicBezTo>
                      <a:pt x="774" y="1361"/>
                      <a:pt x="900" y="1361"/>
                      <a:pt x="1025" y="1382"/>
                    </a:cubicBezTo>
                    <a:cubicBezTo>
                      <a:pt x="1040" y="1384"/>
                      <a:pt x="1056" y="1385"/>
                      <a:pt x="1072" y="1385"/>
                    </a:cubicBezTo>
                    <a:cubicBezTo>
                      <a:pt x="1236" y="1385"/>
                      <a:pt x="1455" y="1293"/>
                      <a:pt x="1569" y="1235"/>
                    </a:cubicBezTo>
                    <a:cubicBezTo>
                      <a:pt x="1967" y="963"/>
                      <a:pt x="1967" y="419"/>
                      <a:pt x="1569" y="147"/>
                    </a:cubicBezTo>
                    <a:cubicBezTo>
                      <a:pt x="1444" y="43"/>
                      <a:pt x="1235" y="1"/>
                      <a:pt x="1088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" name="Google Shape;405;p38">
                <a:extLst>
                  <a:ext uri="{FF2B5EF4-FFF2-40B4-BE49-F238E27FC236}">
                    <a16:creationId xmlns:a16="http://schemas.microsoft.com/office/drawing/2014/main" id="{B95ACC6C-D73D-FDAA-392D-01887BD07A8C}"/>
                  </a:ext>
                </a:extLst>
              </p:cNvPr>
              <p:cNvSpPr/>
              <p:nvPr/>
            </p:nvSpPr>
            <p:spPr>
              <a:xfrm flipH="1">
                <a:off x="10471811" y="2149440"/>
                <a:ext cx="69702" cy="52895"/>
              </a:xfrm>
              <a:custGeom>
                <a:avLst/>
                <a:gdLst/>
                <a:ahLst/>
                <a:cxnLst/>
                <a:rect l="l" t="t" r="r" b="b"/>
                <a:pathLst>
                  <a:path w="1738" h="1319" extrusionOk="0">
                    <a:moveTo>
                      <a:pt x="880" y="0"/>
                    </a:moveTo>
                    <a:cubicBezTo>
                      <a:pt x="1" y="0"/>
                      <a:pt x="1" y="1319"/>
                      <a:pt x="880" y="1319"/>
                    </a:cubicBezTo>
                    <a:cubicBezTo>
                      <a:pt x="886" y="1319"/>
                      <a:pt x="893" y="1319"/>
                      <a:pt x="899" y="1319"/>
                    </a:cubicBezTo>
                    <a:cubicBezTo>
                      <a:pt x="1737" y="1319"/>
                      <a:pt x="1731" y="0"/>
                      <a:pt x="88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51" name="Google Shape;406;p38">
              <a:extLst>
                <a:ext uri="{FF2B5EF4-FFF2-40B4-BE49-F238E27FC236}">
                  <a16:creationId xmlns:a16="http://schemas.microsoft.com/office/drawing/2014/main" id="{E88B1631-725B-9588-6DAE-5672FCB4B454}"/>
                </a:ext>
              </a:extLst>
            </p:cNvPr>
            <p:cNvGrpSpPr/>
            <p:nvPr/>
          </p:nvGrpSpPr>
          <p:grpSpPr>
            <a:xfrm>
              <a:off x="6907063" y="1389007"/>
              <a:ext cx="626852" cy="654662"/>
              <a:chOff x="6907063" y="1389007"/>
              <a:chExt cx="626852" cy="654662"/>
            </a:xfrm>
          </p:grpSpPr>
          <p:sp>
            <p:nvSpPr>
              <p:cNvPr id="53" name="Google Shape;407;p38">
                <a:extLst>
                  <a:ext uri="{FF2B5EF4-FFF2-40B4-BE49-F238E27FC236}">
                    <a16:creationId xmlns:a16="http://schemas.microsoft.com/office/drawing/2014/main" id="{E339793E-4DA3-3EEC-BE7A-8DB6ACEA15E4}"/>
                  </a:ext>
                </a:extLst>
              </p:cNvPr>
              <p:cNvSpPr/>
              <p:nvPr/>
            </p:nvSpPr>
            <p:spPr>
              <a:xfrm>
                <a:off x="7008200" y="1636200"/>
                <a:ext cx="336322" cy="287712"/>
              </a:xfrm>
              <a:custGeom>
                <a:avLst/>
                <a:gdLst/>
                <a:ahLst/>
                <a:cxnLst/>
                <a:rect l="l" t="t" r="r" b="b"/>
                <a:pathLst>
                  <a:path w="16907" h="14004" extrusionOk="0">
                    <a:moveTo>
                      <a:pt x="4184" y="1"/>
                    </a:moveTo>
                    <a:cubicBezTo>
                      <a:pt x="2780" y="1"/>
                      <a:pt x="1460" y="547"/>
                      <a:pt x="733" y="1960"/>
                    </a:cubicBezTo>
                    <a:cubicBezTo>
                      <a:pt x="440" y="2525"/>
                      <a:pt x="356" y="3278"/>
                      <a:pt x="419" y="4052"/>
                    </a:cubicBezTo>
                    <a:lnTo>
                      <a:pt x="335" y="4283"/>
                    </a:lnTo>
                    <a:cubicBezTo>
                      <a:pt x="126" y="4806"/>
                      <a:pt x="1" y="5371"/>
                      <a:pt x="1" y="5956"/>
                    </a:cubicBezTo>
                    <a:cubicBezTo>
                      <a:pt x="1" y="6375"/>
                      <a:pt x="168" y="6835"/>
                      <a:pt x="440" y="7170"/>
                    </a:cubicBezTo>
                    <a:cubicBezTo>
                      <a:pt x="524" y="7316"/>
                      <a:pt x="587" y="7505"/>
                      <a:pt x="670" y="7672"/>
                    </a:cubicBezTo>
                    <a:cubicBezTo>
                      <a:pt x="1214" y="8656"/>
                      <a:pt x="2470" y="9283"/>
                      <a:pt x="3495" y="9765"/>
                    </a:cubicBezTo>
                    <a:cubicBezTo>
                      <a:pt x="6069" y="11773"/>
                      <a:pt x="9730" y="12694"/>
                      <a:pt x="12806" y="13740"/>
                    </a:cubicBezTo>
                    <a:cubicBezTo>
                      <a:pt x="13274" y="13899"/>
                      <a:pt x="13794" y="14003"/>
                      <a:pt x="14300" y="14003"/>
                    </a:cubicBezTo>
                    <a:cubicBezTo>
                      <a:pt x="15127" y="14003"/>
                      <a:pt x="15916" y="13724"/>
                      <a:pt x="16384" y="12945"/>
                    </a:cubicBezTo>
                    <a:cubicBezTo>
                      <a:pt x="16907" y="12066"/>
                      <a:pt x="16698" y="11062"/>
                      <a:pt x="16258" y="10225"/>
                    </a:cubicBezTo>
                    <a:cubicBezTo>
                      <a:pt x="15965" y="9534"/>
                      <a:pt x="15484" y="8886"/>
                      <a:pt x="14856" y="8321"/>
                    </a:cubicBezTo>
                    <a:cubicBezTo>
                      <a:pt x="14229" y="7568"/>
                      <a:pt x="13601" y="6793"/>
                      <a:pt x="12931" y="6103"/>
                    </a:cubicBezTo>
                    <a:cubicBezTo>
                      <a:pt x="11927" y="4136"/>
                      <a:pt x="9835" y="2588"/>
                      <a:pt x="8182" y="1353"/>
                    </a:cubicBezTo>
                    <a:cubicBezTo>
                      <a:pt x="7118" y="563"/>
                      <a:pt x="5608" y="1"/>
                      <a:pt x="4184" y="1"/>
                    </a:cubicBezTo>
                    <a:close/>
                  </a:path>
                </a:pathLst>
              </a:custGeom>
              <a:solidFill>
                <a:srgbClr val="EEEEE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408;p38">
                <a:extLst>
                  <a:ext uri="{FF2B5EF4-FFF2-40B4-BE49-F238E27FC236}">
                    <a16:creationId xmlns:a16="http://schemas.microsoft.com/office/drawing/2014/main" id="{A79907BB-EF8A-0BA5-72A4-DF7E06947FF9}"/>
                  </a:ext>
                </a:extLst>
              </p:cNvPr>
              <p:cNvSpPr/>
              <p:nvPr/>
            </p:nvSpPr>
            <p:spPr>
              <a:xfrm>
                <a:off x="7200974" y="1405675"/>
                <a:ext cx="305423" cy="400854"/>
              </a:xfrm>
              <a:custGeom>
                <a:avLst/>
                <a:gdLst/>
                <a:ahLst/>
                <a:cxnLst/>
                <a:rect l="l" t="t" r="r" b="b"/>
                <a:pathLst>
                  <a:path w="14812" h="20151" extrusionOk="0">
                    <a:moveTo>
                      <a:pt x="2073" y="1"/>
                    </a:moveTo>
                    <a:cubicBezTo>
                      <a:pt x="1829" y="1"/>
                      <a:pt x="1581" y="149"/>
                      <a:pt x="1525" y="429"/>
                    </a:cubicBezTo>
                    <a:cubicBezTo>
                      <a:pt x="1127" y="2751"/>
                      <a:pt x="709" y="5116"/>
                      <a:pt x="374" y="7459"/>
                    </a:cubicBezTo>
                    <a:cubicBezTo>
                      <a:pt x="60" y="9677"/>
                      <a:pt x="39" y="11874"/>
                      <a:pt x="39" y="14113"/>
                    </a:cubicBezTo>
                    <a:cubicBezTo>
                      <a:pt x="1" y="14976"/>
                      <a:pt x="613" y="15400"/>
                      <a:pt x="1280" y="15400"/>
                    </a:cubicBezTo>
                    <a:cubicBezTo>
                      <a:pt x="1340" y="15400"/>
                      <a:pt x="1401" y="15396"/>
                      <a:pt x="1462" y="15389"/>
                    </a:cubicBezTo>
                    <a:cubicBezTo>
                      <a:pt x="1629" y="15536"/>
                      <a:pt x="1859" y="15682"/>
                      <a:pt x="2090" y="15724"/>
                    </a:cubicBezTo>
                    <a:cubicBezTo>
                      <a:pt x="2571" y="16247"/>
                      <a:pt x="3115" y="16645"/>
                      <a:pt x="3743" y="16979"/>
                    </a:cubicBezTo>
                    <a:cubicBezTo>
                      <a:pt x="4328" y="17314"/>
                      <a:pt x="4893" y="17712"/>
                      <a:pt x="5500" y="18005"/>
                    </a:cubicBezTo>
                    <a:cubicBezTo>
                      <a:pt x="5751" y="18298"/>
                      <a:pt x="6065" y="18570"/>
                      <a:pt x="6316" y="18842"/>
                    </a:cubicBezTo>
                    <a:cubicBezTo>
                      <a:pt x="6860" y="19490"/>
                      <a:pt x="7488" y="20034"/>
                      <a:pt x="8367" y="20139"/>
                    </a:cubicBezTo>
                    <a:cubicBezTo>
                      <a:pt x="8430" y="20147"/>
                      <a:pt x="8494" y="20151"/>
                      <a:pt x="8558" y="20151"/>
                    </a:cubicBezTo>
                    <a:cubicBezTo>
                      <a:pt x="9322" y="20151"/>
                      <a:pt x="10115" y="19587"/>
                      <a:pt x="9999" y="18737"/>
                    </a:cubicBezTo>
                    <a:cubicBezTo>
                      <a:pt x="9915" y="18130"/>
                      <a:pt x="9664" y="17795"/>
                      <a:pt x="9308" y="17314"/>
                    </a:cubicBezTo>
                    <a:cubicBezTo>
                      <a:pt x="9162" y="17147"/>
                      <a:pt x="8974" y="17063"/>
                      <a:pt x="8869" y="16854"/>
                    </a:cubicBezTo>
                    <a:lnTo>
                      <a:pt x="8869" y="16854"/>
                    </a:lnTo>
                    <a:cubicBezTo>
                      <a:pt x="9831" y="17377"/>
                      <a:pt x="10710" y="17942"/>
                      <a:pt x="11903" y="17984"/>
                    </a:cubicBezTo>
                    <a:cubicBezTo>
                      <a:pt x="11912" y="17984"/>
                      <a:pt x="11922" y="17984"/>
                      <a:pt x="11931" y="17984"/>
                    </a:cubicBezTo>
                    <a:cubicBezTo>
                      <a:pt x="12671" y="17984"/>
                      <a:pt x="13262" y="17180"/>
                      <a:pt x="13221" y="16477"/>
                    </a:cubicBezTo>
                    <a:cubicBezTo>
                      <a:pt x="13221" y="16415"/>
                      <a:pt x="13221" y="16331"/>
                      <a:pt x="13179" y="16226"/>
                    </a:cubicBezTo>
                    <a:cubicBezTo>
                      <a:pt x="13101" y="15368"/>
                      <a:pt x="12465" y="14952"/>
                      <a:pt x="11808" y="14952"/>
                    </a:cubicBezTo>
                    <a:cubicBezTo>
                      <a:pt x="11584" y="14952"/>
                      <a:pt x="11357" y="15001"/>
                      <a:pt x="11150" y="15096"/>
                    </a:cubicBezTo>
                    <a:cubicBezTo>
                      <a:pt x="10668" y="15013"/>
                      <a:pt x="10250" y="14845"/>
                      <a:pt x="9831" y="14741"/>
                    </a:cubicBezTo>
                    <a:cubicBezTo>
                      <a:pt x="10564" y="14280"/>
                      <a:pt x="11254" y="13841"/>
                      <a:pt x="11903" y="13234"/>
                    </a:cubicBezTo>
                    <a:cubicBezTo>
                      <a:pt x="12970" y="12230"/>
                      <a:pt x="14811" y="10137"/>
                      <a:pt x="13535" y="8631"/>
                    </a:cubicBezTo>
                    <a:cubicBezTo>
                      <a:pt x="13079" y="8096"/>
                      <a:pt x="12516" y="7892"/>
                      <a:pt x="11914" y="7892"/>
                    </a:cubicBezTo>
                    <a:cubicBezTo>
                      <a:pt x="10611" y="7892"/>
                      <a:pt x="9124" y="8846"/>
                      <a:pt x="8137" y="9447"/>
                    </a:cubicBezTo>
                    <a:cubicBezTo>
                      <a:pt x="7090" y="10096"/>
                      <a:pt x="6379" y="11309"/>
                      <a:pt x="5396" y="11979"/>
                    </a:cubicBezTo>
                    <a:cubicBezTo>
                      <a:pt x="5877" y="11016"/>
                      <a:pt x="6337" y="10033"/>
                      <a:pt x="6588" y="8987"/>
                    </a:cubicBezTo>
                    <a:cubicBezTo>
                      <a:pt x="6797" y="8108"/>
                      <a:pt x="6274" y="7543"/>
                      <a:pt x="5605" y="7355"/>
                    </a:cubicBezTo>
                    <a:cubicBezTo>
                      <a:pt x="5605" y="7334"/>
                      <a:pt x="5626" y="7271"/>
                      <a:pt x="5626" y="7250"/>
                    </a:cubicBezTo>
                    <a:cubicBezTo>
                      <a:pt x="5919" y="6162"/>
                      <a:pt x="6379" y="4446"/>
                      <a:pt x="5312" y="3609"/>
                    </a:cubicBezTo>
                    <a:cubicBezTo>
                      <a:pt x="5015" y="3389"/>
                      <a:pt x="4695" y="3282"/>
                      <a:pt x="4386" y="3282"/>
                    </a:cubicBezTo>
                    <a:cubicBezTo>
                      <a:pt x="4021" y="3282"/>
                      <a:pt x="3670" y="3431"/>
                      <a:pt x="3387" y="3714"/>
                    </a:cubicBezTo>
                    <a:lnTo>
                      <a:pt x="3387" y="3651"/>
                    </a:lnTo>
                    <a:cubicBezTo>
                      <a:pt x="3387" y="2438"/>
                      <a:pt x="2927" y="1475"/>
                      <a:pt x="2571" y="345"/>
                    </a:cubicBezTo>
                    <a:cubicBezTo>
                      <a:pt x="2493" y="112"/>
                      <a:pt x="2285" y="1"/>
                      <a:pt x="2073" y="1"/>
                    </a:cubicBezTo>
                    <a:close/>
                  </a:path>
                </a:pathLst>
              </a:custGeom>
              <a:solidFill>
                <a:srgbClr val="2AA1B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5" name="Google Shape;409;p38">
                <a:extLst>
                  <a:ext uri="{FF2B5EF4-FFF2-40B4-BE49-F238E27FC236}">
                    <a16:creationId xmlns:a16="http://schemas.microsoft.com/office/drawing/2014/main" id="{779DAA20-991C-EE19-AE5D-15A4D9368FF0}"/>
                  </a:ext>
                </a:extLst>
              </p:cNvPr>
              <p:cNvSpPr/>
              <p:nvPr/>
            </p:nvSpPr>
            <p:spPr>
              <a:xfrm>
                <a:off x="7315391" y="1878639"/>
                <a:ext cx="193733" cy="151342"/>
              </a:xfrm>
              <a:custGeom>
                <a:avLst/>
                <a:gdLst/>
                <a:ahLst/>
                <a:cxnLst/>
                <a:rect l="l" t="t" r="r" b="b"/>
                <a:pathLst>
                  <a:path w="9739" h="7608" extrusionOk="0">
                    <a:moveTo>
                      <a:pt x="6299" y="1"/>
                    </a:moveTo>
                    <a:cubicBezTo>
                      <a:pt x="5625" y="1"/>
                      <a:pt x="4947" y="50"/>
                      <a:pt x="4269" y="130"/>
                    </a:cubicBezTo>
                    <a:cubicBezTo>
                      <a:pt x="3934" y="193"/>
                      <a:pt x="3662" y="298"/>
                      <a:pt x="3453" y="486"/>
                    </a:cubicBezTo>
                    <a:cubicBezTo>
                      <a:pt x="3243" y="486"/>
                      <a:pt x="3013" y="528"/>
                      <a:pt x="2804" y="611"/>
                    </a:cubicBezTo>
                    <a:cubicBezTo>
                      <a:pt x="2093" y="863"/>
                      <a:pt x="1758" y="1365"/>
                      <a:pt x="1632" y="1992"/>
                    </a:cubicBezTo>
                    <a:cubicBezTo>
                      <a:pt x="733" y="2013"/>
                      <a:pt x="0" y="2955"/>
                      <a:pt x="607" y="3959"/>
                    </a:cubicBezTo>
                    <a:cubicBezTo>
                      <a:pt x="1214" y="4901"/>
                      <a:pt x="1235" y="6052"/>
                      <a:pt x="1925" y="6993"/>
                    </a:cubicBezTo>
                    <a:cubicBezTo>
                      <a:pt x="2214" y="7405"/>
                      <a:pt x="2690" y="7607"/>
                      <a:pt x="3161" y="7607"/>
                    </a:cubicBezTo>
                    <a:cubicBezTo>
                      <a:pt x="3815" y="7607"/>
                      <a:pt x="4461" y="7216"/>
                      <a:pt x="4583" y="6449"/>
                    </a:cubicBezTo>
                    <a:cubicBezTo>
                      <a:pt x="4687" y="5717"/>
                      <a:pt x="4603" y="4984"/>
                      <a:pt x="4478" y="4252"/>
                    </a:cubicBezTo>
                    <a:lnTo>
                      <a:pt x="4478" y="4252"/>
                    </a:lnTo>
                    <a:cubicBezTo>
                      <a:pt x="4750" y="4500"/>
                      <a:pt x="5088" y="4617"/>
                      <a:pt x="5426" y="4617"/>
                    </a:cubicBezTo>
                    <a:cubicBezTo>
                      <a:pt x="5946" y="4617"/>
                      <a:pt x="6467" y="4340"/>
                      <a:pt x="6759" y="3834"/>
                    </a:cubicBezTo>
                    <a:cubicBezTo>
                      <a:pt x="6947" y="3520"/>
                      <a:pt x="6989" y="3227"/>
                      <a:pt x="6968" y="2913"/>
                    </a:cubicBezTo>
                    <a:cubicBezTo>
                      <a:pt x="7093" y="2913"/>
                      <a:pt x="7198" y="2934"/>
                      <a:pt x="7324" y="2955"/>
                    </a:cubicBezTo>
                    <a:cubicBezTo>
                      <a:pt x="7421" y="2971"/>
                      <a:pt x="7515" y="2978"/>
                      <a:pt x="7606" y="2978"/>
                    </a:cubicBezTo>
                    <a:cubicBezTo>
                      <a:pt x="9302" y="2978"/>
                      <a:pt x="9739" y="328"/>
                      <a:pt x="7951" y="109"/>
                    </a:cubicBezTo>
                    <a:cubicBezTo>
                      <a:pt x="7404" y="34"/>
                      <a:pt x="6853" y="1"/>
                      <a:pt x="6299" y="1"/>
                    </a:cubicBezTo>
                    <a:close/>
                  </a:path>
                </a:pathLst>
              </a:custGeom>
              <a:solidFill>
                <a:srgbClr val="2AA1B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6" name="Google Shape;410;p38">
                <a:extLst>
                  <a:ext uri="{FF2B5EF4-FFF2-40B4-BE49-F238E27FC236}">
                    <a16:creationId xmlns:a16="http://schemas.microsoft.com/office/drawing/2014/main" id="{635D1CE6-65C2-AAED-C051-B3E2A3504572}"/>
                  </a:ext>
                </a:extLst>
              </p:cNvPr>
              <p:cNvSpPr/>
              <p:nvPr/>
            </p:nvSpPr>
            <p:spPr>
              <a:xfrm>
                <a:off x="6941597" y="1650822"/>
                <a:ext cx="89835" cy="78695"/>
              </a:xfrm>
              <a:custGeom>
                <a:avLst/>
                <a:gdLst/>
                <a:ahLst/>
                <a:cxnLst/>
                <a:rect l="l" t="t" r="r" b="b"/>
                <a:pathLst>
                  <a:path w="4516" h="3956" extrusionOk="0">
                    <a:moveTo>
                      <a:pt x="3951" y="2157"/>
                    </a:moveTo>
                    <a:cubicBezTo>
                      <a:pt x="3952" y="2157"/>
                      <a:pt x="3943" y="2184"/>
                      <a:pt x="3932" y="2205"/>
                    </a:cubicBezTo>
                    <a:lnTo>
                      <a:pt x="3932" y="2205"/>
                    </a:lnTo>
                    <a:cubicBezTo>
                      <a:pt x="3945" y="2169"/>
                      <a:pt x="3951" y="2157"/>
                      <a:pt x="3951" y="2157"/>
                    </a:cubicBezTo>
                    <a:close/>
                    <a:moveTo>
                      <a:pt x="3920" y="2225"/>
                    </a:moveTo>
                    <a:lnTo>
                      <a:pt x="3920" y="2225"/>
                    </a:lnTo>
                    <a:cubicBezTo>
                      <a:pt x="3918" y="2228"/>
                      <a:pt x="3915" y="2229"/>
                      <a:pt x="3914" y="2229"/>
                    </a:cubicBezTo>
                    <a:cubicBezTo>
                      <a:pt x="3916" y="2228"/>
                      <a:pt x="3918" y="2226"/>
                      <a:pt x="3920" y="2225"/>
                    </a:cubicBezTo>
                    <a:close/>
                    <a:moveTo>
                      <a:pt x="1714" y="0"/>
                    </a:moveTo>
                    <a:cubicBezTo>
                      <a:pt x="1668" y="0"/>
                      <a:pt x="1620" y="4"/>
                      <a:pt x="1570" y="11"/>
                    </a:cubicBezTo>
                    <a:cubicBezTo>
                      <a:pt x="1382" y="11"/>
                      <a:pt x="1194" y="53"/>
                      <a:pt x="1005" y="74"/>
                    </a:cubicBezTo>
                    <a:cubicBezTo>
                      <a:pt x="231" y="179"/>
                      <a:pt x="1" y="890"/>
                      <a:pt x="189" y="1434"/>
                    </a:cubicBezTo>
                    <a:cubicBezTo>
                      <a:pt x="168" y="1434"/>
                      <a:pt x="168" y="1413"/>
                      <a:pt x="147" y="1413"/>
                    </a:cubicBezTo>
                    <a:cubicBezTo>
                      <a:pt x="189" y="1623"/>
                      <a:pt x="336" y="1769"/>
                      <a:pt x="482" y="1874"/>
                    </a:cubicBezTo>
                    <a:cubicBezTo>
                      <a:pt x="608" y="2146"/>
                      <a:pt x="754" y="2397"/>
                      <a:pt x="901" y="2669"/>
                    </a:cubicBezTo>
                    <a:cubicBezTo>
                      <a:pt x="1194" y="3171"/>
                      <a:pt x="1717" y="3694"/>
                      <a:pt x="2261" y="3882"/>
                    </a:cubicBezTo>
                    <a:cubicBezTo>
                      <a:pt x="2398" y="3930"/>
                      <a:pt x="2548" y="3956"/>
                      <a:pt x="2696" y="3956"/>
                    </a:cubicBezTo>
                    <a:cubicBezTo>
                      <a:pt x="3066" y="3956"/>
                      <a:pt x="3429" y="3796"/>
                      <a:pt x="3579" y="3422"/>
                    </a:cubicBezTo>
                    <a:cubicBezTo>
                      <a:pt x="3683" y="3150"/>
                      <a:pt x="3746" y="2878"/>
                      <a:pt x="3830" y="2564"/>
                    </a:cubicBezTo>
                    <a:cubicBezTo>
                      <a:pt x="3830" y="2565"/>
                      <a:pt x="3830" y="2565"/>
                      <a:pt x="3830" y="2565"/>
                    </a:cubicBezTo>
                    <a:cubicBezTo>
                      <a:pt x="3834" y="2565"/>
                      <a:pt x="3900" y="2305"/>
                      <a:pt x="3896" y="2305"/>
                    </a:cubicBezTo>
                    <a:lnTo>
                      <a:pt x="3896" y="2305"/>
                    </a:lnTo>
                    <a:cubicBezTo>
                      <a:pt x="3896" y="2305"/>
                      <a:pt x="3895" y="2306"/>
                      <a:pt x="3895" y="2307"/>
                    </a:cubicBezTo>
                    <a:lnTo>
                      <a:pt x="3895" y="2307"/>
                    </a:lnTo>
                    <a:cubicBezTo>
                      <a:pt x="3908" y="2271"/>
                      <a:pt x="3918" y="2242"/>
                      <a:pt x="3926" y="2221"/>
                    </a:cubicBezTo>
                    <a:lnTo>
                      <a:pt x="3926" y="2221"/>
                    </a:lnTo>
                    <a:cubicBezTo>
                      <a:pt x="4500" y="1817"/>
                      <a:pt x="4515" y="784"/>
                      <a:pt x="3788" y="535"/>
                    </a:cubicBezTo>
                    <a:cubicBezTo>
                      <a:pt x="3307" y="346"/>
                      <a:pt x="2846" y="242"/>
                      <a:pt x="2344" y="137"/>
                    </a:cubicBezTo>
                    <a:cubicBezTo>
                      <a:pt x="2105" y="69"/>
                      <a:pt x="1922" y="0"/>
                      <a:pt x="1714" y="0"/>
                    </a:cubicBezTo>
                    <a:close/>
                  </a:path>
                </a:pathLst>
              </a:custGeom>
              <a:solidFill>
                <a:srgbClr val="FFBF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7" name="Google Shape;411;p38">
                <a:extLst>
                  <a:ext uri="{FF2B5EF4-FFF2-40B4-BE49-F238E27FC236}">
                    <a16:creationId xmlns:a16="http://schemas.microsoft.com/office/drawing/2014/main" id="{55D27C21-A9F8-3B3B-3C6A-4B0B35A711EC}"/>
                  </a:ext>
                </a:extLst>
              </p:cNvPr>
              <p:cNvSpPr/>
              <p:nvPr/>
            </p:nvSpPr>
            <p:spPr>
              <a:xfrm>
                <a:off x="7071480" y="1725083"/>
                <a:ext cx="66600" cy="70738"/>
              </a:xfrm>
              <a:custGeom>
                <a:avLst/>
                <a:gdLst/>
                <a:ahLst/>
                <a:cxnLst/>
                <a:rect l="l" t="t" r="r" b="b"/>
                <a:pathLst>
                  <a:path w="3348" h="3556" extrusionOk="0">
                    <a:moveTo>
                      <a:pt x="1642" y="1"/>
                    </a:moveTo>
                    <a:cubicBezTo>
                      <a:pt x="1611" y="1"/>
                      <a:pt x="1580" y="1"/>
                      <a:pt x="1548" y="3"/>
                    </a:cubicBezTo>
                    <a:cubicBezTo>
                      <a:pt x="1109" y="45"/>
                      <a:pt x="711" y="233"/>
                      <a:pt x="419" y="568"/>
                    </a:cubicBezTo>
                    <a:cubicBezTo>
                      <a:pt x="126" y="882"/>
                      <a:pt x="21" y="1237"/>
                      <a:pt x="21" y="1656"/>
                    </a:cubicBezTo>
                    <a:cubicBezTo>
                      <a:pt x="0" y="1760"/>
                      <a:pt x="0" y="1886"/>
                      <a:pt x="21" y="1991"/>
                    </a:cubicBezTo>
                    <a:cubicBezTo>
                      <a:pt x="84" y="2597"/>
                      <a:pt x="419" y="3100"/>
                      <a:pt x="942" y="3392"/>
                    </a:cubicBezTo>
                    <a:cubicBezTo>
                      <a:pt x="1169" y="3502"/>
                      <a:pt x="1429" y="3556"/>
                      <a:pt x="1687" y="3556"/>
                    </a:cubicBezTo>
                    <a:cubicBezTo>
                      <a:pt x="2022" y="3556"/>
                      <a:pt x="2356" y="3465"/>
                      <a:pt x="2615" y="3288"/>
                    </a:cubicBezTo>
                    <a:cubicBezTo>
                      <a:pt x="2971" y="3016"/>
                      <a:pt x="3222" y="2660"/>
                      <a:pt x="3327" y="2242"/>
                    </a:cubicBezTo>
                    <a:cubicBezTo>
                      <a:pt x="3348" y="1970"/>
                      <a:pt x="3348" y="1719"/>
                      <a:pt x="3306" y="1467"/>
                    </a:cubicBezTo>
                    <a:cubicBezTo>
                      <a:pt x="3222" y="1049"/>
                      <a:pt x="3097" y="693"/>
                      <a:pt x="2741" y="400"/>
                    </a:cubicBezTo>
                    <a:cubicBezTo>
                      <a:pt x="2449" y="128"/>
                      <a:pt x="2050" y="1"/>
                      <a:pt x="1642" y="1"/>
                    </a:cubicBezTo>
                    <a:close/>
                  </a:path>
                </a:pathLst>
              </a:custGeom>
              <a:solidFill>
                <a:srgbClr val="FB88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" name="Google Shape;412;p38">
                <a:extLst>
                  <a:ext uri="{FF2B5EF4-FFF2-40B4-BE49-F238E27FC236}">
                    <a16:creationId xmlns:a16="http://schemas.microsoft.com/office/drawing/2014/main" id="{1F7B3A52-64F9-1308-9FDA-A6228B8369D6}"/>
                  </a:ext>
                </a:extLst>
              </p:cNvPr>
              <p:cNvSpPr/>
              <p:nvPr/>
            </p:nvSpPr>
            <p:spPr>
              <a:xfrm>
                <a:off x="6907063" y="1389007"/>
                <a:ext cx="626852" cy="654662"/>
              </a:xfrm>
              <a:custGeom>
                <a:avLst/>
                <a:gdLst/>
                <a:ahLst/>
                <a:cxnLst/>
                <a:rect l="l" t="t" r="r" b="b"/>
                <a:pathLst>
                  <a:path w="31512" h="32910" extrusionOk="0">
                    <a:moveTo>
                      <a:pt x="17370" y="1026"/>
                    </a:moveTo>
                    <a:cubicBezTo>
                      <a:pt x="17881" y="1026"/>
                      <a:pt x="18254" y="2077"/>
                      <a:pt x="18308" y="2460"/>
                    </a:cubicBezTo>
                    <a:cubicBezTo>
                      <a:pt x="18392" y="3192"/>
                      <a:pt x="18308" y="3924"/>
                      <a:pt x="18225" y="4657"/>
                    </a:cubicBezTo>
                    <a:cubicBezTo>
                      <a:pt x="18195" y="5026"/>
                      <a:pt x="18489" y="5343"/>
                      <a:pt x="18797" y="5343"/>
                    </a:cubicBezTo>
                    <a:cubicBezTo>
                      <a:pt x="18925" y="5343"/>
                      <a:pt x="19055" y="5288"/>
                      <a:pt x="19166" y="5159"/>
                    </a:cubicBezTo>
                    <a:cubicBezTo>
                      <a:pt x="19283" y="5029"/>
                      <a:pt x="19404" y="4976"/>
                      <a:pt x="19519" y="4976"/>
                    </a:cubicBezTo>
                    <a:cubicBezTo>
                      <a:pt x="19793" y="4976"/>
                      <a:pt x="20034" y="5282"/>
                      <a:pt x="20108" y="5577"/>
                    </a:cubicBezTo>
                    <a:cubicBezTo>
                      <a:pt x="20275" y="6079"/>
                      <a:pt x="20192" y="6477"/>
                      <a:pt x="19752" y="6812"/>
                    </a:cubicBezTo>
                    <a:cubicBezTo>
                      <a:pt x="19355" y="7126"/>
                      <a:pt x="19480" y="7628"/>
                      <a:pt x="19940" y="7774"/>
                    </a:cubicBezTo>
                    <a:cubicBezTo>
                      <a:pt x="20673" y="8025"/>
                      <a:pt x="21363" y="8716"/>
                      <a:pt x="20945" y="9553"/>
                    </a:cubicBezTo>
                    <a:cubicBezTo>
                      <a:pt x="20610" y="10243"/>
                      <a:pt x="20003" y="10724"/>
                      <a:pt x="19857" y="11478"/>
                    </a:cubicBezTo>
                    <a:cubicBezTo>
                      <a:pt x="19836" y="11645"/>
                      <a:pt x="19857" y="11750"/>
                      <a:pt x="19940" y="11854"/>
                    </a:cubicBezTo>
                    <a:cubicBezTo>
                      <a:pt x="18831" y="13110"/>
                      <a:pt x="17911" y="14512"/>
                      <a:pt x="16760" y="15725"/>
                    </a:cubicBezTo>
                    <a:cubicBezTo>
                      <a:pt x="16509" y="15495"/>
                      <a:pt x="16237" y="15244"/>
                      <a:pt x="15944" y="15014"/>
                    </a:cubicBezTo>
                    <a:cubicBezTo>
                      <a:pt x="16216" y="13633"/>
                      <a:pt x="16216" y="12189"/>
                      <a:pt x="16174" y="10787"/>
                    </a:cubicBezTo>
                    <a:cubicBezTo>
                      <a:pt x="16090" y="9030"/>
                      <a:pt x="16132" y="7230"/>
                      <a:pt x="16216" y="5473"/>
                    </a:cubicBezTo>
                    <a:cubicBezTo>
                      <a:pt x="16258" y="4573"/>
                      <a:pt x="16237" y="3673"/>
                      <a:pt x="16425" y="2794"/>
                    </a:cubicBezTo>
                    <a:cubicBezTo>
                      <a:pt x="16530" y="2313"/>
                      <a:pt x="16655" y="1392"/>
                      <a:pt x="17137" y="1100"/>
                    </a:cubicBezTo>
                    <a:cubicBezTo>
                      <a:pt x="17217" y="1048"/>
                      <a:pt x="17295" y="1026"/>
                      <a:pt x="17370" y="1026"/>
                    </a:cubicBezTo>
                    <a:close/>
                    <a:moveTo>
                      <a:pt x="2090" y="14127"/>
                    </a:moveTo>
                    <a:cubicBezTo>
                      <a:pt x="3094" y="14127"/>
                      <a:pt x="4137" y="14377"/>
                      <a:pt x="5106" y="14553"/>
                    </a:cubicBezTo>
                    <a:cubicBezTo>
                      <a:pt x="4478" y="15390"/>
                      <a:pt x="4038" y="16374"/>
                      <a:pt x="3850" y="17420"/>
                    </a:cubicBezTo>
                    <a:cubicBezTo>
                      <a:pt x="3348" y="16792"/>
                      <a:pt x="2825" y="16206"/>
                      <a:pt x="2323" y="15600"/>
                    </a:cubicBezTo>
                    <a:cubicBezTo>
                      <a:pt x="2072" y="15286"/>
                      <a:pt x="1800" y="14867"/>
                      <a:pt x="1486" y="14574"/>
                    </a:cubicBezTo>
                    <a:cubicBezTo>
                      <a:pt x="1256" y="14365"/>
                      <a:pt x="1130" y="14219"/>
                      <a:pt x="1528" y="14156"/>
                    </a:cubicBezTo>
                    <a:cubicBezTo>
                      <a:pt x="1713" y="14136"/>
                      <a:pt x="1901" y="14127"/>
                      <a:pt x="2090" y="14127"/>
                    </a:cubicBezTo>
                    <a:close/>
                    <a:moveTo>
                      <a:pt x="27722" y="9224"/>
                    </a:moveTo>
                    <a:cubicBezTo>
                      <a:pt x="28300" y="9224"/>
                      <a:pt x="28877" y="9308"/>
                      <a:pt x="29335" y="9574"/>
                    </a:cubicBezTo>
                    <a:cubicBezTo>
                      <a:pt x="30214" y="10076"/>
                      <a:pt x="29586" y="11080"/>
                      <a:pt x="29126" y="11666"/>
                    </a:cubicBezTo>
                    <a:cubicBezTo>
                      <a:pt x="27933" y="13298"/>
                      <a:pt x="26469" y="14763"/>
                      <a:pt x="24397" y="15118"/>
                    </a:cubicBezTo>
                    <a:cubicBezTo>
                      <a:pt x="23686" y="15265"/>
                      <a:pt x="23539" y="16227"/>
                      <a:pt x="24293" y="16437"/>
                    </a:cubicBezTo>
                    <a:cubicBezTo>
                      <a:pt x="25088" y="16646"/>
                      <a:pt x="26050" y="16771"/>
                      <a:pt x="26615" y="17399"/>
                    </a:cubicBezTo>
                    <a:cubicBezTo>
                      <a:pt x="26782" y="17566"/>
                      <a:pt x="27034" y="17817"/>
                      <a:pt x="27013" y="18089"/>
                    </a:cubicBezTo>
                    <a:cubicBezTo>
                      <a:pt x="26992" y="18257"/>
                      <a:pt x="26406" y="18257"/>
                      <a:pt x="26301" y="18257"/>
                    </a:cubicBezTo>
                    <a:cubicBezTo>
                      <a:pt x="26067" y="18257"/>
                      <a:pt x="25802" y="18239"/>
                      <a:pt x="25534" y="18239"/>
                    </a:cubicBezTo>
                    <a:cubicBezTo>
                      <a:pt x="25036" y="18239"/>
                      <a:pt x="24528" y="18301"/>
                      <a:pt x="24188" y="18654"/>
                    </a:cubicBezTo>
                    <a:cubicBezTo>
                      <a:pt x="23749" y="19136"/>
                      <a:pt x="23853" y="19742"/>
                      <a:pt x="24041" y="20328"/>
                    </a:cubicBezTo>
                    <a:cubicBezTo>
                      <a:pt x="24083" y="20517"/>
                      <a:pt x="24167" y="20684"/>
                      <a:pt x="24209" y="20872"/>
                    </a:cubicBezTo>
                    <a:cubicBezTo>
                      <a:pt x="23539" y="20663"/>
                      <a:pt x="22932" y="20245"/>
                      <a:pt x="22388" y="19868"/>
                    </a:cubicBezTo>
                    <a:cubicBezTo>
                      <a:pt x="21677" y="19282"/>
                      <a:pt x="20924" y="18780"/>
                      <a:pt x="20192" y="18236"/>
                    </a:cubicBezTo>
                    <a:cubicBezTo>
                      <a:pt x="19438" y="17692"/>
                      <a:pt x="18727" y="17064"/>
                      <a:pt x="17890" y="16667"/>
                    </a:cubicBezTo>
                    <a:cubicBezTo>
                      <a:pt x="17869" y="16646"/>
                      <a:pt x="17806" y="16646"/>
                      <a:pt x="17785" y="16646"/>
                    </a:cubicBezTo>
                    <a:lnTo>
                      <a:pt x="17534" y="16374"/>
                    </a:lnTo>
                    <a:cubicBezTo>
                      <a:pt x="18162" y="15892"/>
                      <a:pt x="18727" y="15328"/>
                      <a:pt x="19229" y="14700"/>
                    </a:cubicBezTo>
                    <a:cubicBezTo>
                      <a:pt x="19899" y="13905"/>
                      <a:pt x="20568" y="13068"/>
                      <a:pt x="21280" y="12273"/>
                    </a:cubicBezTo>
                    <a:cubicBezTo>
                      <a:pt x="22660" y="10871"/>
                      <a:pt x="24523" y="9615"/>
                      <a:pt x="26490" y="9322"/>
                    </a:cubicBezTo>
                    <a:cubicBezTo>
                      <a:pt x="26871" y="9269"/>
                      <a:pt x="27297" y="9224"/>
                      <a:pt x="27722" y="9224"/>
                    </a:cubicBezTo>
                    <a:close/>
                    <a:moveTo>
                      <a:pt x="9450" y="13192"/>
                    </a:moveTo>
                    <a:cubicBezTo>
                      <a:pt x="12032" y="13192"/>
                      <a:pt x="14387" y="14899"/>
                      <a:pt x="16237" y="16646"/>
                    </a:cubicBezTo>
                    <a:cubicBezTo>
                      <a:pt x="16300" y="16771"/>
                      <a:pt x="16404" y="16876"/>
                      <a:pt x="16530" y="16897"/>
                    </a:cubicBezTo>
                    <a:lnTo>
                      <a:pt x="16760" y="17127"/>
                    </a:lnTo>
                    <a:cubicBezTo>
                      <a:pt x="17974" y="18320"/>
                      <a:pt x="19083" y="19596"/>
                      <a:pt x="20066" y="21019"/>
                    </a:cubicBezTo>
                    <a:cubicBezTo>
                      <a:pt x="20945" y="22316"/>
                      <a:pt x="22075" y="23927"/>
                      <a:pt x="21740" y="25580"/>
                    </a:cubicBezTo>
                    <a:lnTo>
                      <a:pt x="21740" y="25727"/>
                    </a:lnTo>
                    <a:cubicBezTo>
                      <a:pt x="21426" y="25727"/>
                      <a:pt x="21091" y="25685"/>
                      <a:pt x="20756" y="25664"/>
                    </a:cubicBezTo>
                    <a:cubicBezTo>
                      <a:pt x="20736" y="25653"/>
                      <a:pt x="20709" y="25648"/>
                      <a:pt x="20683" y="25648"/>
                    </a:cubicBezTo>
                    <a:cubicBezTo>
                      <a:pt x="20657" y="25648"/>
                      <a:pt x="20631" y="25653"/>
                      <a:pt x="20610" y="25664"/>
                    </a:cubicBezTo>
                    <a:cubicBezTo>
                      <a:pt x="17974" y="25538"/>
                      <a:pt x="15295" y="25266"/>
                      <a:pt x="12764" y="24576"/>
                    </a:cubicBezTo>
                    <a:cubicBezTo>
                      <a:pt x="11320" y="24157"/>
                      <a:pt x="9918" y="23592"/>
                      <a:pt x="8600" y="22839"/>
                    </a:cubicBezTo>
                    <a:cubicBezTo>
                      <a:pt x="7344" y="22107"/>
                      <a:pt x="5963" y="21270"/>
                      <a:pt x="5252" y="19973"/>
                    </a:cubicBezTo>
                    <a:cubicBezTo>
                      <a:pt x="3850" y="17273"/>
                      <a:pt x="6298" y="13277"/>
                      <a:pt x="9311" y="13193"/>
                    </a:cubicBezTo>
                    <a:cubicBezTo>
                      <a:pt x="9358" y="13192"/>
                      <a:pt x="9404" y="13192"/>
                      <a:pt x="9450" y="13192"/>
                    </a:cubicBezTo>
                    <a:close/>
                    <a:moveTo>
                      <a:pt x="24188" y="26040"/>
                    </a:moveTo>
                    <a:cubicBezTo>
                      <a:pt x="24878" y="26040"/>
                      <a:pt x="25527" y="26061"/>
                      <a:pt x="26176" y="26103"/>
                    </a:cubicBezTo>
                    <a:cubicBezTo>
                      <a:pt x="26866" y="26166"/>
                      <a:pt x="27578" y="26145"/>
                      <a:pt x="28247" y="26166"/>
                    </a:cubicBezTo>
                    <a:lnTo>
                      <a:pt x="28310" y="26166"/>
                    </a:lnTo>
                    <a:cubicBezTo>
                      <a:pt x="27598" y="26877"/>
                      <a:pt x="26322" y="27108"/>
                      <a:pt x="26448" y="28363"/>
                    </a:cubicBezTo>
                    <a:cubicBezTo>
                      <a:pt x="26469" y="28656"/>
                      <a:pt x="26573" y="28907"/>
                      <a:pt x="26678" y="29137"/>
                    </a:cubicBezTo>
                    <a:cubicBezTo>
                      <a:pt x="26699" y="29179"/>
                      <a:pt x="26699" y="29221"/>
                      <a:pt x="26741" y="29263"/>
                    </a:cubicBezTo>
                    <a:cubicBezTo>
                      <a:pt x="26678" y="29263"/>
                      <a:pt x="26594" y="29242"/>
                      <a:pt x="26552" y="29242"/>
                    </a:cubicBezTo>
                    <a:lnTo>
                      <a:pt x="26448" y="29200"/>
                    </a:lnTo>
                    <a:cubicBezTo>
                      <a:pt x="26218" y="29116"/>
                      <a:pt x="25966" y="29012"/>
                      <a:pt x="25736" y="28991"/>
                    </a:cubicBezTo>
                    <a:cubicBezTo>
                      <a:pt x="25672" y="28985"/>
                      <a:pt x="25610" y="28982"/>
                      <a:pt x="25549" y="28982"/>
                    </a:cubicBezTo>
                    <a:cubicBezTo>
                      <a:pt x="24545" y="28982"/>
                      <a:pt x="24062" y="29782"/>
                      <a:pt x="24397" y="30769"/>
                    </a:cubicBezTo>
                    <a:cubicBezTo>
                      <a:pt x="24460" y="30916"/>
                      <a:pt x="24544" y="31104"/>
                      <a:pt x="24585" y="31250"/>
                    </a:cubicBezTo>
                    <a:cubicBezTo>
                      <a:pt x="24447" y="31236"/>
                      <a:pt x="24311" y="31226"/>
                      <a:pt x="24177" y="31226"/>
                    </a:cubicBezTo>
                    <a:cubicBezTo>
                      <a:pt x="23926" y="31226"/>
                      <a:pt x="23680" y="31260"/>
                      <a:pt x="23435" y="31355"/>
                    </a:cubicBezTo>
                    <a:cubicBezTo>
                      <a:pt x="23330" y="31418"/>
                      <a:pt x="23205" y="31460"/>
                      <a:pt x="23100" y="31522"/>
                    </a:cubicBezTo>
                    <a:cubicBezTo>
                      <a:pt x="23026" y="31555"/>
                      <a:pt x="23000" y="31579"/>
                      <a:pt x="22993" y="31588"/>
                    </a:cubicBezTo>
                    <a:lnTo>
                      <a:pt x="22993" y="31588"/>
                    </a:lnTo>
                    <a:cubicBezTo>
                      <a:pt x="22995" y="31579"/>
                      <a:pt x="22996" y="31558"/>
                      <a:pt x="22974" y="31522"/>
                    </a:cubicBezTo>
                    <a:cubicBezTo>
                      <a:pt x="22786" y="31292"/>
                      <a:pt x="22619" y="31083"/>
                      <a:pt x="22493" y="30811"/>
                    </a:cubicBezTo>
                    <a:cubicBezTo>
                      <a:pt x="22179" y="30267"/>
                      <a:pt x="21928" y="29681"/>
                      <a:pt x="21719" y="29116"/>
                    </a:cubicBezTo>
                    <a:cubicBezTo>
                      <a:pt x="21468" y="28551"/>
                      <a:pt x="21300" y="27944"/>
                      <a:pt x="21112" y="27338"/>
                    </a:cubicBezTo>
                    <a:cubicBezTo>
                      <a:pt x="21091" y="27233"/>
                      <a:pt x="21049" y="27149"/>
                      <a:pt x="21028" y="27045"/>
                    </a:cubicBezTo>
                    <a:lnTo>
                      <a:pt x="21028" y="27045"/>
                    </a:lnTo>
                    <a:cubicBezTo>
                      <a:pt x="21245" y="27062"/>
                      <a:pt x="21458" y="27072"/>
                      <a:pt x="21671" y="27072"/>
                    </a:cubicBezTo>
                    <a:cubicBezTo>
                      <a:pt x="21971" y="27072"/>
                      <a:pt x="22270" y="27052"/>
                      <a:pt x="22577" y="27003"/>
                    </a:cubicBezTo>
                    <a:cubicBezTo>
                      <a:pt x="23079" y="26919"/>
                      <a:pt x="23246" y="26480"/>
                      <a:pt x="23121" y="26124"/>
                    </a:cubicBezTo>
                    <a:cubicBezTo>
                      <a:pt x="23497" y="26103"/>
                      <a:pt x="23853" y="26040"/>
                      <a:pt x="24188" y="26040"/>
                    </a:cubicBezTo>
                    <a:close/>
                    <a:moveTo>
                      <a:pt x="17332" y="1"/>
                    </a:moveTo>
                    <a:cubicBezTo>
                      <a:pt x="16052" y="1"/>
                      <a:pt x="15467" y="2188"/>
                      <a:pt x="15358" y="3171"/>
                    </a:cubicBezTo>
                    <a:cubicBezTo>
                      <a:pt x="15086" y="5305"/>
                      <a:pt x="15191" y="7460"/>
                      <a:pt x="15128" y="9636"/>
                    </a:cubicBezTo>
                    <a:cubicBezTo>
                      <a:pt x="15086" y="10703"/>
                      <a:pt x="15233" y="11791"/>
                      <a:pt x="15274" y="12900"/>
                    </a:cubicBezTo>
                    <a:cubicBezTo>
                      <a:pt x="15295" y="13444"/>
                      <a:pt x="15358" y="14030"/>
                      <a:pt x="15400" y="14595"/>
                    </a:cubicBezTo>
                    <a:cubicBezTo>
                      <a:pt x="14626" y="13988"/>
                      <a:pt x="13789" y="13465"/>
                      <a:pt x="12868" y="13047"/>
                    </a:cubicBezTo>
                    <a:cubicBezTo>
                      <a:pt x="11885" y="12590"/>
                      <a:pt x="10710" y="12207"/>
                      <a:pt x="9591" y="12207"/>
                    </a:cubicBezTo>
                    <a:cubicBezTo>
                      <a:pt x="9376" y="12207"/>
                      <a:pt x="9164" y="12222"/>
                      <a:pt x="8956" y="12252"/>
                    </a:cubicBezTo>
                    <a:cubicBezTo>
                      <a:pt x="7595" y="12461"/>
                      <a:pt x="6340" y="13131"/>
                      <a:pt x="5440" y="14177"/>
                    </a:cubicBezTo>
                    <a:cubicBezTo>
                      <a:pt x="4771" y="13612"/>
                      <a:pt x="3787" y="13612"/>
                      <a:pt x="2950" y="13507"/>
                    </a:cubicBezTo>
                    <a:cubicBezTo>
                      <a:pt x="2623" y="13464"/>
                      <a:pt x="2232" y="13397"/>
                      <a:pt x="1857" y="13397"/>
                    </a:cubicBezTo>
                    <a:cubicBezTo>
                      <a:pt x="1513" y="13397"/>
                      <a:pt x="1181" y="13453"/>
                      <a:pt x="921" y="13633"/>
                    </a:cubicBezTo>
                    <a:cubicBezTo>
                      <a:pt x="0" y="14177"/>
                      <a:pt x="733" y="14993"/>
                      <a:pt x="1172" y="15600"/>
                    </a:cubicBezTo>
                    <a:cubicBezTo>
                      <a:pt x="1904" y="16604"/>
                      <a:pt x="2616" y="17629"/>
                      <a:pt x="3453" y="18613"/>
                    </a:cubicBezTo>
                    <a:cubicBezTo>
                      <a:pt x="3557" y="18696"/>
                      <a:pt x="3662" y="18759"/>
                      <a:pt x="3766" y="18759"/>
                    </a:cubicBezTo>
                    <a:cubicBezTo>
                      <a:pt x="3850" y="20077"/>
                      <a:pt x="4499" y="21228"/>
                      <a:pt x="5461" y="22128"/>
                    </a:cubicBezTo>
                    <a:cubicBezTo>
                      <a:pt x="7616" y="24178"/>
                      <a:pt x="10525" y="25434"/>
                      <a:pt x="13370" y="26103"/>
                    </a:cubicBezTo>
                    <a:cubicBezTo>
                      <a:pt x="14835" y="26480"/>
                      <a:pt x="16321" y="26668"/>
                      <a:pt x="17806" y="26815"/>
                    </a:cubicBezTo>
                    <a:cubicBezTo>
                      <a:pt x="18518" y="26898"/>
                      <a:pt x="19229" y="26940"/>
                      <a:pt x="19940" y="27003"/>
                    </a:cubicBezTo>
                    <a:cubicBezTo>
                      <a:pt x="19857" y="28154"/>
                      <a:pt x="20401" y="29388"/>
                      <a:pt x="20819" y="30393"/>
                    </a:cubicBezTo>
                    <a:cubicBezTo>
                      <a:pt x="21185" y="31235"/>
                      <a:pt x="21888" y="32909"/>
                      <a:pt x="23010" y="32909"/>
                    </a:cubicBezTo>
                    <a:cubicBezTo>
                      <a:pt x="23171" y="32909"/>
                      <a:pt x="23340" y="32875"/>
                      <a:pt x="23518" y="32799"/>
                    </a:cubicBezTo>
                    <a:cubicBezTo>
                      <a:pt x="23734" y="32701"/>
                      <a:pt x="23967" y="32567"/>
                      <a:pt x="24219" y="32567"/>
                    </a:cubicBezTo>
                    <a:cubicBezTo>
                      <a:pt x="24236" y="32567"/>
                      <a:pt x="24254" y="32567"/>
                      <a:pt x="24272" y="32569"/>
                    </a:cubicBezTo>
                    <a:cubicBezTo>
                      <a:pt x="24523" y="32631"/>
                      <a:pt x="24816" y="32652"/>
                      <a:pt x="25109" y="32652"/>
                    </a:cubicBezTo>
                    <a:cubicBezTo>
                      <a:pt x="25736" y="32631"/>
                      <a:pt x="26134" y="32066"/>
                      <a:pt x="26071" y="31481"/>
                    </a:cubicBezTo>
                    <a:cubicBezTo>
                      <a:pt x="26050" y="31104"/>
                      <a:pt x="25799" y="30748"/>
                      <a:pt x="25715" y="30372"/>
                    </a:cubicBezTo>
                    <a:lnTo>
                      <a:pt x="25715" y="30372"/>
                    </a:lnTo>
                    <a:cubicBezTo>
                      <a:pt x="25820" y="30393"/>
                      <a:pt x="25925" y="30434"/>
                      <a:pt x="26008" y="30476"/>
                    </a:cubicBezTo>
                    <a:cubicBezTo>
                      <a:pt x="26238" y="30581"/>
                      <a:pt x="26531" y="30644"/>
                      <a:pt x="26782" y="30665"/>
                    </a:cubicBezTo>
                    <a:cubicBezTo>
                      <a:pt x="26830" y="30667"/>
                      <a:pt x="26878" y="30669"/>
                      <a:pt x="26926" y="30669"/>
                    </a:cubicBezTo>
                    <a:cubicBezTo>
                      <a:pt x="27571" y="30669"/>
                      <a:pt x="28205" y="30399"/>
                      <a:pt x="28205" y="29639"/>
                    </a:cubicBezTo>
                    <a:cubicBezTo>
                      <a:pt x="28205" y="29346"/>
                      <a:pt x="28122" y="29033"/>
                      <a:pt x="28017" y="28781"/>
                    </a:cubicBezTo>
                    <a:cubicBezTo>
                      <a:pt x="27954" y="28677"/>
                      <a:pt x="27808" y="28300"/>
                      <a:pt x="27829" y="28258"/>
                    </a:cubicBezTo>
                    <a:cubicBezTo>
                      <a:pt x="28017" y="27965"/>
                      <a:pt x="28582" y="27819"/>
                      <a:pt x="28854" y="27610"/>
                    </a:cubicBezTo>
                    <a:cubicBezTo>
                      <a:pt x="29021" y="27463"/>
                      <a:pt x="29231" y="27296"/>
                      <a:pt x="29398" y="27108"/>
                    </a:cubicBezTo>
                    <a:cubicBezTo>
                      <a:pt x="29712" y="26773"/>
                      <a:pt x="30109" y="26166"/>
                      <a:pt x="29900" y="25664"/>
                    </a:cubicBezTo>
                    <a:cubicBezTo>
                      <a:pt x="29628" y="25057"/>
                      <a:pt x="29189" y="24890"/>
                      <a:pt x="28561" y="24848"/>
                    </a:cubicBezTo>
                    <a:cubicBezTo>
                      <a:pt x="28129" y="24848"/>
                      <a:pt x="27687" y="24866"/>
                      <a:pt x="27248" y="24866"/>
                    </a:cubicBezTo>
                    <a:cubicBezTo>
                      <a:pt x="27029" y="24866"/>
                      <a:pt x="26810" y="24862"/>
                      <a:pt x="26594" y="24848"/>
                    </a:cubicBezTo>
                    <a:cubicBezTo>
                      <a:pt x="26136" y="24837"/>
                      <a:pt x="25678" y="24814"/>
                      <a:pt x="25217" y="24814"/>
                    </a:cubicBezTo>
                    <a:cubicBezTo>
                      <a:pt x="24814" y="24814"/>
                      <a:pt x="24409" y="24831"/>
                      <a:pt x="24000" y="24890"/>
                    </a:cubicBezTo>
                    <a:cubicBezTo>
                      <a:pt x="23644" y="24931"/>
                      <a:pt x="23205" y="24973"/>
                      <a:pt x="22807" y="25120"/>
                    </a:cubicBezTo>
                    <a:cubicBezTo>
                      <a:pt x="22849" y="23927"/>
                      <a:pt x="22409" y="22839"/>
                      <a:pt x="21803" y="21814"/>
                    </a:cubicBezTo>
                    <a:cubicBezTo>
                      <a:pt x="21552" y="21374"/>
                      <a:pt x="21280" y="20956"/>
                      <a:pt x="21008" y="20538"/>
                    </a:cubicBezTo>
                    <a:lnTo>
                      <a:pt x="21008" y="20538"/>
                    </a:lnTo>
                    <a:cubicBezTo>
                      <a:pt x="21552" y="20935"/>
                      <a:pt x="22116" y="21312"/>
                      <a:pt x="22702" y="21626"/>
                    </a:cubicBezTo>
                    <a:cubicBezTo>
                      <a:pt x="23179" y="21902"/>
                      <a:pt x="23927" y="22315"/>
                      <a:pt x="24580" y="22315"/>
                    </a:cubicBezTo>
                    <a:cubicBezTo>
                      <a:pt x="24816" y="22315"/>
                      <a:pt x="25040" y="22261"/>
                      <a:pt x="25234" y="22128"/>
                    </a:cubicBezTo>
                    <a:cubicBezTo>
                      <a:pt x="25841" y="21730"/>
                      <a:pt x="25694" y="20935"/>
                      <a:pt x="25506" y="20349"/>
                    </a:cubicBezTo>
                    <a:cubicBezTo>
                      <a:pt x="25422" y="20119"/>
                      <a:pt x="25297" y="19826"/>
                      <a:pt x="25276" y="19575"/>
                    </a:cubicBezTo>
                    <a:lnTo>
                      <a:pt x="25297" y="19575"/>
                    </a:lnTo>
                    <a:cubicBezTo>
                      <a:pt x="25360" y="19575"/>
                      <a:pt x="25443" y="19533"/>
                      <a:pt x="25548" y="19533"/>
                    </a:cubicBezTo>
                    <a:lnTo>
                      <a:pt x="26134" y="19533"/>
                    </a:lnTo>
                    <a:cubicBezTo>
                      <a:pt x="26204" y="19537"/>
                      <a:pt x="26277" y="19539"/>
                      <a:pt x="26350" y="19539"/>
                    </a:cubicBezTo>
                    <a:cubicBezTo>
                      <a:pt x="27168" y="19539"/>
                      <a:pt x="28121" y="19304"/>
                      <a:pt x="28352" y="18382"/>
                    </a:cubicBezTo>
                    <a:cubicBezTo>
                      <a:pt x="28561" y="17525"/>
                      <a:pt x="27996" y="16750"/>
                      <a:pt x="27389" y="16227"/>
                    </a:cubicBezTo>
                    <a:cubicBezTo>
                      <a:pt x="27159" y="16018"/>
                      <a:pt x="26908" y="15851"/>
                      <a:pt x="26636" y="15746"/>
                    </a:cubicBezTo>
                    <a:cubicBezTo>
                      <a:pt x="28142" y="14993"/>
                      <a:pt x="29377" y="13758"/>
                      <a:pt x="30339" y="12294"/>
                    </a:cubicBezTo>
                    <a:cubicBezTo>
                      <a:pt x="30883" y="11457"/>
                      <a:pt x="31511" y="10201"/>
                      <a:pt x="30863" y="9260"/>
                    </a:cubicBezTo>
                    <a:cubicBezTo>
                      <a:pt x="30256" y="8339"/>
                      <a:pt x="29168" y="8067"/>
                      <a:pt x="28142" y="7983"/>
                    </a:cubicBezTo>
                    <a:cubicBezTo>
                      <a:pt x="27935" y="7966"/>
                      <a:pt x="27729" y="7957"/>
                      <a:pt x="27523" y="7957"/>
                    </a:cubicBezTo>
                    <a:cubicBezTo>
                      <a:pt x="25554" y="7957"/>
                      <a:pt x="23687" y="8752"/>
                      <a:pt x="22096" y="9908"/>
                    </a:cubicBezTo>
                    <a:cubicBezTo>
                      <a:pt x="22242" y="9594"/>
                      <a:pt x="22284" y="9260"/>
                      <a:pt x="22263" y="8946"/>
                    </a:cubicBezTo>
                    <a:cubicBezTo>
                      <a:pt x="22158" y="8088"/>
                      <a:pt x="21656" y="7460"/>
                      <a:pt x="20945" y="7063"/>
                    </a:cubicBezTo>
                    <a:cubicBezTo>
                      <a:pt x="21363" y="6393"/>
                      <a:pt x="21447" y="5556"/>
                      <a:pt x="20987" y="4824"/>
                    </a:cubicBezTo>
                    <a:cubicBezTo>
                      <a:pt x="20610" y="4259"/>
                      <a:pt x="20045" y="3903"/>
                      <a:pt x="19459" y="3903"/>
                    </a:cubicBezTo>
                    <a:cubicBezTo>
                      <a:pt x="19543" y="2439"/>
                      <a:pt x="19375" y="869"/>
                      <a:pt x="17953" y="158"/>
                    </a:cubicBezTo>
                    <a:cubicBezTo>
                      <a:pt x="17730" y="49"/>
                      <a:pt x="17523" y="1"/>
                      <a:pt x="17332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" name="Google Shape;413;p38">
                <a:extLst>
                  <a:ext uri="{FF2B5EF4-FFF2-40B4-BE49-F238E27FC236}">
                    <a16:creationId xmlns:a16="http://schemas.microsoft.com/office/drawing/2014/main" id="{9D5EABD1-0DF5-1971-E02C-F9B8311F404E}"/>
                  </a:ext>
                </a:extLst>
              </p:cNvPr>
              <p:cNvSpPr/>
              <p:nvPr/>
            </p:nvSpPr>
            <p:spPr>
              <a:xfrm>
                <a:off x="7063980" y="1667910"/>
                <a:ext cx="67853" cy="75631"/>
              </a:xfrm>
              <a:custGeom>
                <a:avLst/>
                <a:gdLst/>
                <a:ahLst/>
                <a:cxnLst/>
                <a:rect l="l" t="t" r="r" b="b"/>
                <a:pathLst>
                  <a:path w="3411" h="3802" extrusionOk="0">
                    <a:moveTo>
                      <a:pt x="1899" y="1"/>
                    </a:moveTo>
                    <a:cubicBezTo>
                      <a:pt x="1390" y="1"/>
                      <a:pt x="887" y="245"/>
                      <a:pt x="586" y="659"/>
                    </a:cubicBezTo>
                    <a:cubicBezTo>
                      <a:pt x="461" y="868"/>
                      <a:pt x="293" y="1056"/>
                      <a:pt x="189" y="1266"/>
                    </a:cubicBezTo>
                    <a:cubicBezTo>
                      <a:pt x="126" y="1454"/>
                      <a:pt x="126" y="1684"/>
                      <a:pt x="63" y="1872"/>
                    </a:cubicBezTo>
                    <a:cubicBezTo>
                      <a:pt x="0" y="2087"/>
                      <a:pt x="172" y="2233"/>
                      <a:pt x="356" y="2233"/>
                    </a:cubicBezTo>
                    <a:cubicBezTo>
                      <a:pt x="477" y="2233"/>
                      <a:pt x="603" y="2169"/>
                      <a:pt x="670" y="2019"/>
                    </a:cubicBezTo>
                    <a:cubicBezTo>
                      <a:pt x="816" y="1726"/>
                      <a:pt x="921" y="1517"/>
                      <a:pt x="1214" y="1328"/>
                    </a:cubicBezTo>
                    <a:cubicBezTo>
                      <a:pt x="1324" y="1266"/>
                      <a:pt x="1565" y="1096"/>
                      <a:pt x="1757" y="1096"/>
                    </a:cubicBezTo>
                    <a:cubicBezTo>
                      <a:pt x="1820" y="1096"/>
                      <a:pt x="1879" y="1114"/>
                      <a:pt x="1925" y="1161"/>
                    </a:cubicBezTo>
                    <a:cubicBezTo>
                      <a:pt x="2365" y="1600"/>
                      <a:pt x="1946" y="2312"/>
                      <a:pt x="1737" y="2751"/>
                    </a:cubicBezTo>
                    <a:cubicBezTo>
                      <a:pt x="1549" y="3107"/>
                      <a:pt x="1528" y="3756"/>
                      <a:pt x="2051" y="3797"/>
                    </a:cubicBezTo>
                    <a:cubicBezTo>
                      <a:pt x="2071" y="3800"/>
                      <a:pt x="2091" y="3801"/>
                      <a:pt x="2111" y="3801"/>
                    </a:cubicBezTo>
                    <a:cubicBezTo>
                      <a:pt x="2598" y="3801"/>
                      <a:pt x="2894" y="3072"/>
                      <a:pt x="3055" y="2709"/>
                    </a:cubicBezTo>
                    <a:cubicBezTo>
                      <a:pt x="3411" y="1831"/>
                      <a:pt x="3327" y="136"/>
                      <a:pt x="2072" y="10"/>
                    </a:cubicBezTo>
                    <a:cubicBezTo>
                      <a:pt x="2014" y="4"/>
                      <a:pt x="1957" y="1"/>
                      <a:pt x="1899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2" name="Google Shape;414;p38">
              <a:extLst>
                <a:ext uri="{FF2B5EF4-FFF2-40B4-BE49-F238E27FC236}">
                  <a16:creationId xmlns:a16="http://schemas.microsoft.com/office/drawing/2014/main" id="{AB8CCF10-0787-5398-F404-A008A6BBE0A2}"/>
                </a:ext>
              </a:extLst>
            </p:cNvPr>
            <p:cNvSpPr/>
            <p:nvPr/>
          </p:nvSpPr>
          <p:spPr>
            <a:xfrm flipH="1">
              <a:off x="6876425" y="1268933"/>
              <a:ext cx="119223" cy="209809"/>
            </a:xfrm>
            <a:custGeom>
              <a:avLst/>
              <a:gdLst/>
              <a:ahLst/>
              <a:cxnLst/>
              <a:rect l="l" t="t" r="r" b="b"/>
              <a:pathLst>
                <a:path w="7931" h="13957" extrusionOk="0">
                  <a:moveTo>
                    <a:pt x="7868" y="4185"/>
                  </a:moveTo>
                  <a:cubicBezTo>
                    <a:pt x="7826" y="3913"/>
                    <a:pt x="7742" y="3662"/>
                    <a:pt x="7721" y="3390"/>
                  </a:cubicBezTo>
                  <a:cubicBezTo>
                    <a:pt x="7575" y="2700"/>
                    <a:pt x="7219" y="2323"/>
                    <a:pt x="6487" y="2281"/>
                  </a:cubicBezTo>
                  <a:cubicBezTo>
                    <a:pt x="6047" y="2239"/>
                    <a:pt x="5587" y="2302"/>
                    <a:pt x="5169" y="2281"/>
                  </a:cubicBezTo>
                  <a:cubicBezTo>
                    <a:pt x="3746" y="2114"/>
                    <a:pt x="3034" y="1821"/>
                    <a:pt x="2930" y="607"/>
                  </a:cubicBezTo>
                  <a:cubicBezTo>
                    <a:pt x="2930" y="566"/>
                    <a:pt x="2909" y="524"/>
                    <a:pt x="2909" y="503"/>
                  </a:cubicBezTo>
                  <a:cubicBezTo>
                    <a:pt x="2742" y="22"/>
                    <a:pt x="2511" y="1"/>
                    <a:pt x="1967" y="335"/>
                  </a:cubicBezTo>
                  <a:cubicBezTo>
                    <a:pt x="2072" y="942"/>
                    <a:pt x="1905" y="1591"/>
                    <a:pt x="2218" y="2198"/>
                  </a:cubicBezTo>
                  <a:cubicBezTo>
                    <a:pt x="2281" y="2302"/>
                    <a:pt x="2281" y="2449"/>
                    <a:pt x="2281" y="2595"/>
                  </a:cubicBezTo>
                  <a:cubicBezTo>
                    <a:pt x="2218" y="3139"/>
                    <a:pt x="2407" y="3662"/>
                    <a:pt x="2532" y="4185"/>
                  </a:cubicBezTo>
                  <a:cubicBezTo>
                    <a:pt x="2658" y="4708"/>
                    <a:pt x="2804" y="5231"/>
                    <a:pt x="2825" y="5776"/>
                  </a:cubicBezTo>
                  <a:cubicBezTo>
                    <a:pt x="2846" y="6466"/>
                    <a:pt x="3014" y="7115"/>
                    <a:pt x="3223" y="7763"/>
                  </a:cubicBezTo>
                  <a:cubicBezTo>
                    <a:pt x="3265" y="7952"/>
                    <a:pt x="3453" y="8098"/>
                    <a:pt x="3265" y="8391"/>
                  </a:cubicBezTo>
                  <a:cubicBezTo>
                    <a:pt x="2616" y="8265"/>
                    <a:pt x="2030" y="8475"/>
                    <a:pt x="1695" y="9123"/>
                  </a:cubicBezTo>
                  <a:cubicBezTo>
                    <a:pt x="1674" y="9144"/>
                    <a:pt x="1654" y="9186"/>
                    <a:pt x="1612" y="9186"/>
                  </a:cubicBezTo>
                  <a:cubicBezTo>
                    <a:pt x="1089" y="9416"/>
                    <a:pt x="858" y="9939"/>
                    <a:pt x="565" y="10379"/>
                  </a:cubicBezTo>
                  <a:cubicBezTo>
                    <a:pt x="126" y="11111"/>
                    <a:pt x="1" y="11948"/>
                    <a:pt x="42" y="12806"/>
                  </a:cubicBezTo>
                  <a:cubicBezTo>
                    <a:pt x="84" y="13099"/>
                    <a:pt x="210" y="13308"/>
                    <a:pt x="461" y="13475"/>
                  </a:cubicBezTo>
                  <a:cubicBezTo>
                    <a:pt x="1256" y="13957"/>
                    <a:pt x="1779" y="13957"/>
                    <a:pt x="2511" y="13413"/>
                  </a:cubicBezTo>
                  <a:cubicBezTo>
                    <a:pt x="3265" y="12848"/>
                    <a:pt x="4102" y="12262"/>
                    <a:pt x="4395" y="11278"/>
                  </a:cubicBezTo>
                  <a:cubicBezTo>
                    <a:pt x="4395" y="11237"/>
                    <a:pt x="4436" y="11216"/>
                    <a:pt x="4436" y="11195"/>
                  </a:cubicBezTo>
                  <a:cubicBezTo>
                    <a:pt x="4499" y="10923"/>
                    <a:pt x="4625" y="10672"/>
                    <a:pt x="4583" y="10400"/>
                  </a:cubicBezTo>
                  <a:cubicBezTo>
                    <a:pt x="4520" y="9981"/>
                    <a:pt x="4520" y="9625"/>
                    <a:pt x="4750" y="9249"/>
                  </a:cubicBezTo>
                  <a:cubicBezTo>
                    <a:pt x="4939" y="8998"/>
                    <a:pt x="4897" y="8663"/>
                    <a:pt x="4792" y="8370"/>
                  </a:cubicBezTo>
                  <a:cubicBezTo>
                    <a:pt x="4687" y="8098"/>
                    <a:pt x="4520" y="7889"/>
                    <a:pt x="4436" y="7638"/>
                  </a:cubicBezTo>
                  <a:cubicBezTo>
                    <a:pt x="4290" y="7115"/>
                    <a:pt x="4060" y="6612"/>
                    <a:pt x="4018" y="6089"/>
                  </a:cubicBezTo>
                  <a:cubicBezTo>
                    <a:pt x="3976" y="5273"/>
                    <a:pt x="3788" y="4499"/>
                    <a:pt x="3558" y="3704"/>
                  </a:cubicBezTo>
                  <a:cubicBezTo>
                    <a:pt x="3537" y="3599"/>
                    <a:pt x="3495" y="3474"/>
                    <a:pt x="3474" y="3327"/>
                  </a:cubicBezTo>
                  <a:cubicBezTo>
                    <a:pt x="3997" y="3369"/>
                    <a:pt x="4436" y="3453"/>
                    <a:pt x="4897" y="3495"/>
                  </a:cubicBezTo>
                  <a:cubicBezTo>
                    <a:pt x="5378" y="3558"/>
                    <a:pt x="5901" y="3432"/>
                    <a:pt x="6382" y="3641"/>
                  </a:cubicBezTo>
                  <a:cubicBezTo>
                    <a:pt x="6403" y="3788"/>
                    <a:pt x="6424" y="3913"/>
                    <a:pt x="6424" y="4060"/>
                  </a:cubicBezTo>
                  <a:cubicBezTo>
                    <a:pt x="6466" y="4478"/>
                    <a:pt x="6717" y="4729"/>
                    <a:pt x="7031" y="4939"/>
                  </a:cubicBezTo>
                  <a:cubicBezTo>
                    <a:pt x="7366" y="5148"/>
                    <a:pt x="7826" y="4918"/>
                    <a:pt x="7847" y="4520"/>
                  </a:cubicBezTo>
                  <a:cubicBezTo>
                    <a:pt x="7931" y="4374"/>
                    <a:pt x="7889" y="4269"/>
                    <a:pt x="7868" y="418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6" name="Google Shape;415;p38">
            <a:extLst>
              <a:ext uri="{FF2B5EF4-FFF2-40B4-BE49-F238E27FC236}">
                <a16:creationId xmlns:a16="http://schemas.microsoft.com/office/drawing/2014/main" id="{B23719A7-8733-D168-EDA8-08C8686BA565}"/>
              </a:ext>
            </a:extLst>
          </p:cNvPr>
          <p:cNvGrpSpPr/>
          <p:nvPr/>
        </p:nvGrpSpPr>
        <p:grpSpPr>
          <a:xfrm>
            <a:off x="684953" y="442967"/>
            <a:ext cx="759288" cy="859415"/>
            <a:chOff x="-3118700" y="2365900"/>
            <a:chExt cx="741250" cy="792000"/>
          </a:xfrm>
        </p:grpSpPr>
        <p:sp>
          <p:nvSpPr>
            <p:cNvPr id="67" name="Google Shape;416;p38">
              <a:extLst>
                <a:ext uri="{FF2B5EF4-FFF2-40B4-BE49-F238E27FC236}">
                  <a16:creationId xmlns:a16="http://schemas.microsoft.com/office/drawing/2014/main" id="{D750C40A-1AEE-4B67-B35A-E35C3E488465}"/>
                </a:ext>
              </a:extLst>
            </p:cNvPr>
            <p:cNvSpPr/>
            <p:nvPr/>
          </p:nvSpPr>
          <p:spPr>
            <a:xfrm>
              <a:off x="-2848250" y="2598675"/>
              <a:ext cx="266800" cy="290350"/>
            </a:xfrm>
            <a:custGeom>
              <a:avLst/>
              <a:gdLst/>
              <a:ahLst/>
              <a:cxnLst/>
              <a:rect l="l" t="t" r="r" b="b"/>
              <a:pathLst>
                <a:path w="10672" h="11614" extrusionOk="0">
                  <a:moveTo>
                    <a:pt x="3139" y="1005"/>
                  </a:moveTo>
                  <a:cubicBezTo>
                    <a:pt x="3013" y="775"/>
                    <a:pt x="2929" y="628"/>
                    <a:pt x="2846" y="503"/>
                  </a:cubicBezTo>
                  <a:cubicBezTo>
                    <a:pt x="2950" y="419"/>
                    <a:pt x="3034" y="315"/>
                    <a:pt x="3139" y="294"/>
                  </a:cubicBezTo>
                  <a:cubicBezTo>
                    <a:pt x="4394" y="105"/>
                    <a:pt x="5649" y="1"/>
                    <a:pt x="6779" y="817"/>
                  </a:cubicBezTo>
                  <a:cubicBezTo>
                    <a:pt x="7030" y="1005"/>
                    <a:pt x="7302" y="1193"/>
                    <a:pt x="7553" y="1340"/>
                  </a:cubicBezTo>
                  <a:cubicBezTo>
                    <a:pt x="8118" y="1675"/>
                    <a:pt x="8516" y="2135"/>
                    <a:pt x="8872" y="2679"/>
                  </a:cubicBezTo>
                  <a:cubicBezTo>
                    <a:pt x="9227" y="3286"/>
                    <a:pt x="9625" y="3872"/>
                    <a:pt x="10022" y="4457"/>
                  </a:cubicBezTo>
                  <a:cubicBezTo>
                    <a:pt x="10441" y="5106"/>
                    <a:pt x="10671" y="5797"/>
                    <a:pt x="10650" y="6571"/>
                  </a:cubicBezTo>
                  <a:cubicBezTo>
                    <a:pt x="10608" y="7115"/>
                    <a:pt x="10650" y="7680"/>
                    <a:pt x="10587" y="8224"/>
                  </a:cubicBezTo>
                  <a:cubicBezTo>
                    <a:pt x="10546" y="8872"/>
                    <a:pt x="10294" y="9416"/>
                    <a:pt x="9813" y="9898"/>
                  </a:cubicBezTo>
                  <a:cubicBezTo>
                    <a:pt x="9123" y="10525"/>
                    <a:pt x="8390" y="11048"/>
                    <a:pt x="7470" y="11237"/>
                  </a:cubicBezTo>
                  <a:cubicBezTo>
                    <a:pt x="6926" y="11362"/>
                    <a:pt x="6403" y="11488"/>
                    <a:pt x="5859" y="11551"/>
                  </a:cubicBezTo>
                  <a:cubicBezTo>
                    <a:pt x="5147" y="11613"/>
                    <a:pt x="4478" y="11509"/>
                    <a:pt x="3787" y="11258"/>
                  </a:cubicBezTo>
                  <a:cubicBezTo>
                    <a:pt x="2636" y="10818"/>
                    <a:pt x="1758" y="10107"/>
                    <a:pt x="942" y="9207"/>
                  </a:cubicBezTo>
                  <a:cubicBezTo>
                    <a:pt x="628" y="8872"/>
                    <a:pt x="419" y="8538"/>
                    <a:pt x="439" y="8056"/>
                  </a:cubicBezTo>
                  <a:cubicBezTo>
                    <a:pt x="439" y="7805"/>
                    <a:pt x="439" y="7491"/>
                    <a:pt x="377" y="7261"/>
                  </a:cubicBezTo>
                  <a:cubicBezTo>
                    <a:pt x="0" y="6257"/>
                    <a:pt x="230" y="5294"/>
                    <a:pt x="544" y="4353"/>
                  </a:cubicBezTo>
                  <a:cubicBezTo>
                    <a:pt x="1046" y="2888"/>
                    <a:pt x="1067" y="2888"/>
                    <a:pt x="2323" y="1758"/>
                  </a:cubicBezTo>
                  <a:cubicBezTo>
                    <a:pt x="2574" y="1549"/>
                    <a:pt x="2825" y="1298"/>
                    <a:pt x="3139" y="1005"/>
                  </a:cubicBezTo>
                  <a:close/>
                </a:path>
              </a:pathLst>
            </a:custGeom>
            <a:solidFill>
              <a:srgbClr val="FFB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" name="Google Shape;417;p38">
              <a:extLst>
                <a:ext uri="{FF2B5EF4-FFF2-40B4-BE49-F238E27FC236}">
                  <a16:creationId xmlns:a16="http://schemas.microsoft.com/office/drawing/2014/main" id="{A06495E3-3B74-0016-57FF-7D9328A73C41}"/>
                </a:ext>
              </a:extLst>
            </p:cNvPr>
            <p:cNvSpPr/>
            <p:nvPr/>
          </p:nvSpPr>
          <p:spPr>
            <a:xfrm>
              <a:off x="-2877550" y="2577750"/>
              <a:ext cx="325375" cy="344750"/>
            </a:xfrm>
            <a:custGeom>
              <a:avLst/>
              <a:gdLst/>
              <a:ahLst/>
              <a:cxnLst/>
              <a:rect l="l" t="t" r="r" b="b"/>
              <a:pathLst>
                <a:path w="13015" h="13790" extrusionOk="0">
                  <a:moveTo>
                    <a:pt x="12868" y="7889"/>
                  </a:moveTo>
                  <a:cubicBezTo>
                    <a:pt x="12910" y="8789"/>
                    <a:pt x="13015" y="9563"/>
                    <a:pt x="12701" y="10253"/>
                  </a:cubicBezTo>
                  <a:cubicBezTo>
                    <a:pt x="12575" y="10546"/>
                    <a:pt x="12471" y="10860"/>
                    <a:pt x="12262" y="11090"/>
                  </a:cubicBezTo>
                  <a:cubicBezTo>
                    <a:pt x="11404" y="12095"/>
                    <a:pt x="10399" y="12932"/>
                    <a:pt x="9081" y="13245"/>
                  </a:cubicBezTo>
                  <a:cubicBezTo>
                    <a:pt x="8495" y="13371"/>
                    <a:pt x="7930" y="13559"/>
                    <a:pt x="7345" y="13643"/>
                  </a:cubicBezTo>
                  <a:cubicBezTo>
                    <a:pt x="6277" y="13789"/>
                    <a:pt x="5252" y="13643"/>
                    <a:pt x="4227" y="13245"/>
                  </a:cubicBezTo>
                  <a:cubicBezTo>
                    <a:pt x="2867" y="12722"/>
                    <a:pt x="1904" y="11802"/>
                    <a:pt x="963" y="10776"/>
                  </a:cubicBezTo>
                  <a:cubicBezTo>
                    <a:pt x="775" y="10567"/>
                    <a:pt x="607" y="10337"/>
                    <a:pt x="523" y="10086"/>
                  </a:cubicBezTo>
                  <a:cubicBezTo>
                    <a:pt x="231" y="9061"/>
                    <a:pt x="0" y="8015"/>
                    <a:pt x="21" y="6947"/>
                  </a:cubicBezTo>
                  <a:cubicBezTo>
                    <a:pt x="42" y="5650"/>
                    <a:pt x="544" y="4478"/>
                    <a:pt x="1047" y="3307"/>
                  </a:cubicBezTo>
                  <a:cubicBezTo>
                    <a:pt x="1088" y="3181"/>
                    <a:pt x="1193" y="3014"/>
                    <a:pt x="1298" y="2909"/>
                  </a:cubicBezTo>
                  <a:cubicBezTo>
                    <a:pt x="1695" y="2553"/>
                    <a:pt x="2218" y="2240"/>
                    <a:pt x="2511" y="1779"/>
                  </a:cubicBezTo>
                  <a:cubicBezTo>
                    <a:pt x="2804" y="1340"/>
                    <a:pt x="3181" y="1026"/>
                    <a:pt x="3578" y="712"/>
                  </a:cubicBezTo>
                  <a:cubicBezTo>
                    <a:pt x="3976" y="377"/>
                    <a:pt x="4478" y="210"/>
                    <a:pt x="5001" y="168"/>
                  </a:cubicBezTo>
                  <a:cubicBezTo>
                    <a:pt x="6424" y="1"/>
                    <a:pt x="7721" y="315"/>
                    <a:pt x="8914" y="1152"/>
                  </a:cubicBezTo>
                  <a:cubicBezTo>
                    <a:pt x="9772" y="1758"/>
                    <a:pt x="10546" y="2386"/>
                    <a:pt x="11090" y="3307"/>
                  </a:cubicBezTo>
                  <a:cubicBezTo>
                    <a:pt x="11383" y="3767"/>
                    <a:pt x="11697" y="4227"/>
                    <a:pt x="12031" y="4667"/>
                  </a:cubicBezTo>
                  <a:cubicBezTo>
                    <a:pt x="12638" y="5504"/>
                    <a:pt x="12952" y="6424"/>
                    <a:pt x="12889" y="7429"/>
                  </a:cubicBezTo>
                  <a:cubicBezTo>
                    <a:pt x="12868" y="7638"/>
                    <a:pt x="12868" y="7847"/>
                    <a:pt x="12868" y="7889"/>
                  </a:cubicBezTo>
                  <a:close/>
                  <a:moveTo>
                    <a:pt x="4311" y="1842"/>
                  </a:moveTo>
                  <a:cubicBezTo>
                    <a:pt x="3997" y="2156"/>
                    <a:pt x="3746" y="2386"/>
                    <a:pt x="3474" y="2616"/>
                  </a:cubicBezTo>
                  <a:cubicBezTo>
                    <a:pt x="2239" y="3746"/>
                    <a:pt x="2218" y="3725"/>
                    <a:pt x="1695" y="5211"/>
                  </a:cubicBezTo>
                  <a:cubicBezTo>
                    <a:pt x="1381" y="6152"/>
                    <a:pt x="1151" y="7094"/>
                    <a:pt x="1507" y="8119"/>
                  </a:cubicBezTo>
                  <a:cubicBezTo>
                    <a:pt x="1611" y="8370"/>
                    <a:pt x="1611" y="8663"/>
                    <a:pt x="1591" y="8935"/>
                  </a:cubicBezTo>
                  <a:cubicBezTo>
                    <a:pt x="1591" y="9396"/>
                    <a:pt x="1800" y="9730"/>
                    <a:pt x="2093" y="10086"/>
                  </a:cubicBezTo>
                  <a:cubicBezTo>
                    <a:pt x="2909" y="10965"/>
                    <a:pt x="3788" y="11697"/>
                    <a:pt x="4938" y="12116"/>
                  </a:cubicBezTo>
                  <a:cubicBezTo>
                    <a:pt x="5650" y="12388"/>
                    <a:pt x="6298" y="12492"/>
                    <a:pt x="7010" y="12409"/>
                  </a:cubicBezTo>
                  <a:cubicBezTo>
                    <a:pt x="7554" y="12325"/>
                    <a:pt x="8098" y="12199"/>
                    <a:pt x="8621" y="12095"/>
                  </a:cubicBezTo>
                  <a:cubicBezTo>
                    <a:pt x="9542" y="11885"/>
                    <a:pt x="10274" y="11383"/>
                    <a:pt x="10943" y="10756"/>
                  </a:cubicBezTo>
                  <a:cubicBezTo>
                    <a:pt x="11446" y="10295"/>
                    <a:pt x="11676" y="9730"/>
                    <a:pt x="11738" y="9082"/>
                  </a:cubicBezTo>
                  <a:cubicBezTo>
                    <a:pt x="11759" y="8538"/>
                    <a:pt x="11759" y="7994"/>
                    <a:pt x="11780" y="7429"/>
                  </a:cubicBezTo>
                  <a:cubicBezTo>
                    <a:pt x="11822" y="6655"/>
                    <a:pt x="11571" y="5964"/>
                    <a:pt x="11153" y="5315"/>
                  </a:cubicBezTo>
                  <a:cubicBezTo>
                    <a:pt x="10776" y="4709"/>
                    <a:pt x="10378" y="4144"/>
                    <a:pt x="10002" y="3537"/>
                  </a:cubicBezTo>
                  <a:cubicBezTo>
                    <a:pt x="9667" y="2993"/>
                    <a:pt x="9249" y="2512"/>
                    <a:pt x="8705" y="2198"/>
                  </a:cubicBezTo>
                  <a:cubicBezTo>
                    <a:pt x="8433" y="2051"/>
                    <a:pt x="8181" y="1863"/>
                    <a:pt x="7909" y="1675"/>
                  </a:cubicBezTo>
                  <a:cubicBezTo>
                    <a:pt x="6801" y="859"/>
                    <a:pt x="5545" y="984"/>
                    <a:pt x="4290" y="1152"/>
                  </a:cubicBezTo>
                  <a:cubicBezTo>
                    <a:pt x="4185" y="1193"/>
                    <a:pt x="4101" y="1298"/>
                    <a:pt x="3997" y="1361"/>
                  </a:cubicBezTo>
                  <a:cubicBezTo>
                    <a:pt x="4101" y="1465"/>
                    <a:pt x="4185" y="1612"/>
                    <a:pt x="4311" y="184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" name="Google Shape;418;p38">
              <a:extLst>
                <a:ext uri="{FF2B5EF4-FFF2-40B4-BE49-F238E27FC236}">
                  <a16:creationId xmlns:a16="http://schemas.microsoft.com/office/drawing/2014/main" id="{C610B2AA-22DF-5CC9-F84E-B3148CD31D21}"/>
                </a:ext>
              </a:extLst>
            </p:cNvPr>
            <p:cNvSpPr/>
            <p:nvPr/>
          </p:nvSpPr>
          <p:spPr>
            <a:xfrm>
              <a:off x="-3102475" y="2877500"/>
              <a:ext cx="144400" cy="69050"/>
            </a:xfrm>
            <a:custGeom>
              <a:avLst/>
              <a:gdLst/>
              <a:ahLst/>
              <a:cxnLst/>
              <a:rect l="l" t="t" r="r" b="b"/>
              <a:pathLst>
                <a:path w="5776" h="2762" extrusionOk="0">
                  <a:moveTo>
                    <a:pt x="1256" y="2762"/>
                  </a:moveTo>
                  <a:cubicBezTo>
                    <a:pt x="1025" y="2720"/>
                    <a:pt x="816" y="2699"/>
                    <a:pt x="628" y="2636"/>
                  </a:cubicBezTo>
                  <a:cubicBezTo>
                    <a:pt x="209" y="2511"/>
                    <a:pt x="0" y="1946"/>
                    <a:pt x="293" y="1569"/>
                  </a:cubicBezTo>
                  <a:cubicBezTo>
                    <a:pt x="398" y="1423"/>
                    <a:pt x="649" y="1297"/>
                    <a:pt x="774" y="1339"/>
                  </a:cubicBezTo>
                  <a:cubicBezTo>
                    <a:pt x="1716" y="1653"/>
                    <a:pt x="2490" y="1276"/>
                    <a:pt x="3181" y="732"/>
                  </a:cubicBezTo>
                  <a:cubicBezTo>
                    <a:pt x="3766" y="293"/>
                    <a:pt x="4436" y="84"/>
                    <a:pt x="5147" y="21"/>
                  </a:cubicBezTo>
                  <a:cubicBezTo>
                    <a:pt x="5545" y="0"/>
                    <a:pt x="5775" y="356"/>
                    <a:pt x="5629" y="732"/>
                  </a:cubicBezTo>
                  <a:cubicBezTo>
                    <a:pt x="5482" y="983"/>
                    <a:pt x="5315" y="1193"/>
                    <a:pt x="5022" y="1255"/>
                  </a:cubicBezTo>
                  <a:cubicBezTo>
                    <a:pt x="4436" y="1360"/>
                    <a:pt x="3976" y="1653"/>
                    <a:pt x="3557" y="1988"/>
                  </a:cubicBezTo>
                  <a:cubicBezTo>
                    <a:pt x="2825" y="2553"/>
                    <a:pt x="1988" y="2553"/>
                    <a:pt x="1256" y="276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" name="Google Shape;419;p38">
              <a:extLst>
                <a:ext uri="{FF2B5EF4-FFF2-40B4-BE49-F238E27FC236}">
                  <a16:creationId xmlns:a16="http://schemas.microsoft.com/office/drawing/2014/main" id="{910EA903-9235-7FE3-E3D6-9699D55027D1}"/>
                </a:ext>
              </a:extLst>
            </p:cNvPr>
            <p:cNvSpPr/>
            <p:nvPr/>
          </p:nvSpPr>
          <p:spPr>
            <a:xfrm>
              <a:off x="-2830475" y="2365900"/>
              <a:ext cx="54950" cy="134475"/>
            </a:xfrm>
            <a:custGeom>
              <a:avLst/>
              <a:gdLst/>
              <a:ahLst/>
              <a:cxnLst/>
              <a:rect l="l" t="t" r="r" b="b"/>
              <a:pathLst>
                <a:path w="2198" h="5379" extrusionOk="0">
                  <a:moveTo>
                    <a:pt x="837" y="5127"/>
                  </a:moveTo>
                  <a:cubicBezTo>
                    <a:pt x="314" y="4165"/>
                    <a:pt x="189" y="3118"/>
                    <a:pt x="231" y="2051"/>
                  </a:cubicBezTo>
                  <a:cubicBezTo>
                    <a:pt x="252" y="1716"/>
                    <a:pt x="147" y="1340"/>
                    <a:pt x="105" y="1005"/>
                  </a:cubicBezTo>
                  <a:cubicBezTo>
                    <a:pt x="84" y="838"/>
                    <a:pt x="21" y="691"/>
                    <a:pt x="0" y="566"/>
                  </a:cubicBezTo>
                  <a:cubicBezTo>
                    <a:pt x="0" y="294"/>
                    <a:pt x="105" y="64"/>
                    <a:pt x="356" y="43"/>
                  </a:cubicBezTo>
                  <a:cubicBezTo>
                    <a:pt x="524" y="1"/>
                    <a:pt x="775" y="84"/>
                    <a:pt x="879" y="189"/>
                  </a:cubicBezTo>
                  <a:cubicBezTo>
                    <a:pt x="1172" y="503"/>
                    <a:pt x="1381" y="900"/>
                    <a:pt x="1402" y="1340"/>
                  </a:cubicBezTo>
                  <a:cubicBezTo>
                    <a:pt x="1402" y="1549"/>
                    <a:pt x="1444" y="1737"/>
                    <a:pt x="1444" y="1947"/>
                  </a:cubicBezTo>
                  <a:cubicBezTo>
                    <a:pt x="1361" y="2867"/>
                    <a:pt x="1549" y="3725"/>
                    <a:pt x="2009" y="4541"/>
                  </a:cubicBezTo>
                  <a:cubicBezTo>
                    <a:pt x="2197" y="4876"/>
                    <a:pt x="2072" y="5127"/>
                    <a:pt x="1695" y="5273"/>
                  </a:cubicBezTo>
                  <a:cubicBezTo>
                    <a:pt x="1381" y="5378"/>
                    <a:pt x="1068" y="5336"/>
                    <a:pt x="837" y="512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" name="Google Shape;420;p38">
              <a:extLst>
                <a:ext uri="{FF2B5EF4-FFF2-40B4-BE49-F238E27FC236}">
                  <a16:creationId xmlns:a16="http://schemas.microsoft.com/office/drawing/2014/main" id="{A85C2E3F-B368-30E1-AE21-EAC9A9330B9D}"/>
                </a:ext>
              </a:extLst>
            </p:cNvPr>
            <p:cNvSpPr/>
            <p:nvPr/>
          </p:nvSpPr>
          <p:spPr>
            <a:xfrm>
              <a:off x="-3118700" y="2615950"/>
              <a:ext cx="139700" cy="50750"/>
            </a:xfrm>
            <a:custGeom>
              <a:avLst/>
              <a:gdLst/>
              <a:ahLst/>
              <a:cxnLst/>
              <a:rect l="l" t="t" r="r" b="b"/>
              <a:pathLst>
                <a:path w="5588" h="2030" extrusionOk="0">
                  <a:moveTo>
                    <a:pt x="3662" y="1862"/>
                  </a:moveTo>
                  <a:cubicBezTo>
                    <a:pt x="2407" y="2030"/>
                    <a:pt x="1382" y="1339"/>
                    <a:pt x="273" y="879"/>
                  </a:cubicBezTo>
                  <a:cubicBezTo>
                    <a:pt x="147" y="837"/>
                    <a:pt x="1" y="565"/>
                    <a:pt x="21" y="440"/>
                  </a:cubicBezTo>
                  <a:cubicBezTo>
                    <a:pt x="42" y="293"/>
                    <a:pt x="231" y="126"/>
                    <a:pt x="419" y="42"/>
                  </a:cubicBezTo>
                  <a:cubicBezTo>
                    <a:pt x="545" y="0"/>
                    <a:pt x="733" y="0"/>
                    <a:pt x="879" y="21"/>
                  </a:cubicBezTo>
                  <a:cubicBezTo>
                    <a:pt x="1151" y="84"/>
                    <a:pt x="1423" y="126"/>
                    <a:pt x="1674" y="251"/>
                  </a:cubicBezTo>
                  <a:cubicBezTo>
                    <a:pt x="2428" y="670"/>
                    <a:pt x="3265" y="649"/>
                    <a:pt x="4081" y="649"/>
                  </a:cubicBezTo>
                  <a:cubicBezTo>
                    <a:pt x="4415" y="649"/>
                    <a:pt x="4771" y="670"/>
                    <a:pt x="5127" y="733"/>
                  </a:cubicBezTo>
                  <a:cubicBezTo>
                    <a:pt x="5357" y="753"/>
                    <a:pt x="5587" y="1067"/>
                    <a:pt x="5503" y="1214"/>
                  </a:cubicBezTo>
                  <a:cubicBezTo>
                    <a:pt x="5441" y="1381"/>
                    <a:pt x="5294" y="1611"/>
                    <a:pt x="5148" y="1653"/>
                  </a:cubicBezTo>
                  <a:cubicBezTo>
                    <a:pt x="4667" y="1758"/>
                    <a:pt x="4143" y="1779"/>
                    <a:pt x="3662" y="186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" name="Google Shape;421;p38">
              <a:extLst>
                <a:ext uri="{FF2B5EF4-FFF2-40B4-BE49-F238E27FC236}">
                  <a16:creationId xmlns:a16="http://schemas.microsoft.com/office/drawing/2014/main" id="{EFFD1EF1-479E-CB86-9EBD-26E84EC6D909}"/>
                </a:ext>
              </a:extLst>
            </p:cNvPr>
            <p:cNvSpPr/>
            <p:nvPr/>
          </p:nvSpPr>
          <p:spPr>
            <a:xfrm>
              <a:off x="-2646875" y="2412450"/>
              <a:ext cx="59150" cy="106225"/>
            </a:xfrm>
            <a:custGeom>
              <a:avLst/>
              <a:gdLst/>
              <a:ahLst/>
              <a:cxnLst/>
              <a:rect l="l" t="t" r="r" b="b"/>
              <a:pathLst>
                <a:path w="2366" h="4249" extrusionOk="0">
                  <a:moveTo>
                    <a:pt x="2365" y="1256"/>
                  </a:moveTo>
                  <a:cubicBezTo>
                    <a:pt x="2051" y="2282"/>
                    <a:pt x="1633" y="3223"/>
                    <a:pt x="942" y="3997"/>
                  </a:cubicBezTo>
                  <a:cubicBezTo>
                    <a:pt x="733" y="4248"/>
                    <a:pt x="273" y="4102"/>
                    <a:pt x="126" y="3830"/>
                  </a:cubicBezTo>
                  <a:cubicBezTo>
                    <a:pt x="63" y="3621"/>
                    <a:pt x="1" y="3349"/>
                    <a:pt x="63" y="3139"/>
                  </a:cubicBezTo>
                  <a:cubicBezTo>
                    <a:pt x="126" y="2847"/>
                    <a:pt x="294" y="2575"/>
                    <a:pt x="419" y="2282"/>
                  </a:cubicBezTo>
                  <a:cubicBezTo>
                    <a:pt x="712" y="1675"/>
                    <a:pt x="1068" y="1131"/>
                    <a:pt x="1172" y="440"/>
                  </a:cubicBezTo>
                  <a:cubicBezTo>
                    <a:pt x="1193" y="189"/>
                    <a:pt x="1403" y="1"/>
                    <a:pt x="1675" y="64"/>
                  </a:cubicBezTo>
                  <a:cubicBezTo>
                    <a:pt x="1821" y="85"/>
                    <a:pt x="2030" y="231"/>
                    <a:pt x="2093" y="398"/>
                  </a:cubicBezTo>
                  <a:cubicBezTo>
                    <a:pt x="2281" y="691"/>
                    <a:pt x="2302" y="1005"/>
                    <a:pt x="2365" y="125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" name="Google Shape;422;p38">
              <a:extLst>
                <a:ext uri="{FF2B5EF4-FFF2-40B4-BE49-F238E27FC236}">
                  <a16:creationId xmlns:a16="http://schemas.microsoft.com/office/drawing/2014/main" id="{16CCAC0D-2A34-1680-67E3-9562E263851E}"/>
                </a:ext>
              </a:extLst>
            </p:cNvPr>
            <p:cNvSpPr/>
            <p:nvPr/>
          </p:nvSpPr>
          <p:spPr>
            <a:xfrm>
              <a:off x="-2480525" y="2633725"/>
              <a:ext cx="103075" cy="53375"/>
            </a:xfrm>
            <a:custGeom>
              <a:avLst/>
              <a:gdLst/>
              <a:ahLst/>
              <a:cxnLst/>
              <a:rect l="l" t="t" r="r" b="b"/>
              <a:pathLst>
                <a:path w="4123" h="2135" extrusionOk="0">
                  <a:moveTo>
                    <a:pt x="1151" y="2135"/>
                  </a:moveTo>
                  <a:cubicBezTo>
                    <a:pt x="858" y="2093"/>
                    <a:pt x="586" y="2051"/>
                    <a:pt x="335" y="1947"/>
                  </a:cubicBezTo>
                  <a:cubicBezTo>
                    <a:pt x="147" y="1905"/>
                    <a:pt x="0" y="1716"/>
                    <a:pt x="42" y="1507"/>
                  </a:cubicBezTo>
                  <a:cubicBezTo>
                    <a:pt x="63" y="1382"/>
                    <a:pt x="210" y="1193"/>
                    <a:pt x="335" y="1172"/>
                  </a:cubicBezTo>
                  <a:cubicBezTo>
                    <a:pt x="1277" y="1005"/>
                    <a:pt x="2093" y="482"/>
                    <a:pt x="2909" y="105"/>
                  </a:cubicBezTo>
                  <a:cubicBezTo>
                    <a:pt x="3160" y="1"/>
                    <a:pt x="3432" y="1"/>
                    <a:pt x="3704" y="42"/>
                  </a:cubicBezTo>
                  <a:cubicBezTo>
                    <a:pt x="4018" y="105"/>
                    <a:pt x="4122" y="628"/>
                    <a:pt x="3871" y="796"/>
                  </a:cubicBezTo>
                  <a:cubicBezTo>
                    <a:pt x="3683" y="963"/>
                    <a:pt x="3474" y="1068"/>
                    <a:pt x="3264" y="1193"/>
                  </a:cubicBezTo>
                  <a:cubicBezTo>
                    <a:pt x="2762" y="1465"/>
                    <a:pt x="2302" y="1695"/>
                    <a:pt x="1800" y="1926"/>
                  </a:cubicBezTo>
                  <a:cubicBezTo>
                    <a:pt x="1611" y="2030"/>
                    <a:pt x="1381" y="2093"/>
                    <a:pt x="1151" y="213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" name="Google Shape;423;p38">
              <a:extLst>
                <a:ext uri="{FF2B5EF4-FFF2-40B4-BE49-F238E27FC236}">
                  <a16:creationId xmlns:a16="http://schemas.microsoft.com/office/drawing/2014/main" id="{BB43E480-59CB-A511-51F5-E596FA9F0468}"/>
                </a:ext>
              </a:extLst>
            </p:cNvPr>
            <p:cNvSpPr/>
            <p:nvPr/>
          </p:nvSpPr>
          <p:spPr>
            <a:xfrm>
              <a:off x="-2797525" y="3065275"/>
              <a:ext cx="46050" cy="92625"/>
            </a:xfrm>
            <a:custGeom>
              <a:avLst/>
              <a:gdLst/>
              <a:ahLst/>
              <a:cxnLst/>
              <a:rect l="l" t="t" r="r" b="b"/>
              <a:pathLst>
                <a:path w="1842" h="3705" extrusionOk="0">
                  <a:moveTo>
                    <a:pt x="1842" y="963"/>
                  </a:moveTo>
                  <a:cubicBezTo>
                    <a:pt x="1842" y="1089"/>
                    <a:pt x="1842" y="1172"/>
                    <a:pt x="1821" y="1256"/>
                  </a:cubicBezTo>
                  <a:cubicBezTo>
                    <a:pt x="1716" y="1905"/>
                    <a:pt x="1633" y="2574"/>
                    <a:pt x="1528" y="3244"/>
                  </a:cubicBezTo>
                  <a:cubicBezTo>
                    <a:pt x="1465" y="3495"/>
                    <a:pt x="1319" y="3704"/>
                    <a:pt x="1047" y="3683"/>
                  </a:cubicBezTo>
                  <a:cubicBezTo>
                    <a:pt x="838" y="3683"/>
                    <a:pt x="566" y="3599"/>
                    <a:pt x="419" y="3453"/>
                  </a:cubicBezTo>
                  <a:cubicBezTo>
                    <a:pt x="168" y="3160"/>
                    <a:pt x="1" y="2783"/>
                    <a:pt x="189" y="2344"/>
                  </a:cubicBezTo>
                  <a:cubicBezTo>
                    <a:pt x="461" y="1695"/>
                    <a:pt x="649" y="1005"/>
                    <a:pt x="900" y="335"/>
                  </a:cubicBezTo>
                  <a:cubicBezTo>
                    <a:pt x="942" y="210"/>
                    <a:pt x="1172" y="42"/>
                    <a:pt x="1340" y="22"/>
                  </a:cubicBezTo>
                  <a:cubicBezTo>
                    <a:pt x="1549" y="1"/>
                    <a:pt x="1695" y="168"/>
                    <a:pt x="1737" y="377"/>
                  </a:cubicBezTo>
                  <a:cubicBezTo>
                    <a:pt x="1800" y="628"/>
                    <a:pt x="1821" y="796"/>
                    <a:pt x="1842" y="96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" name="Google Shape;424;p38">
              <a:extLst>
                <a:ext uri="{FF2B5EF4-FFF2-40B4-BE49-F238E27FC236}">
                  <a16:creationId xmlns:a16="http://schemas.microsoft.com/office/drawing/2014/main" id="{EC42F261-D7E1-0626-23D8-069608621861}"/>
                </a:ext>
              </a:extLst>
            </p:cNvPr>
            <p:cNvSpPr/>
            <p:nvPr/>
          </p:nvSpPr>
          <p:spPr>
            <a:xfrm>
              <a:off x="-2633800" y="3047500"/>
              <a:ext cx="65950" cy="71675"/>
            </a:xfrm>
            <a:custGeom>
              <a:avLst/>
              <a:gdLst/>
              <a:ahLst/>
              <a:cxnLst/>
              <a:rect l="l" t="t" r="r" b="b"/>
              <a:pathLst>
                <a:path w="2638" h="2867" extrusionOk="0">
                  <a:moveTo>
                    <a:pt x="1" y="670"/>
                  </a:moveTo>
                  <a:cubicBezTo>
                    <a:pt x="608" y="42"/>
                    <a:pt x="1131" y="0"/>
                    <a:pt x="1528" y="628"/>
                  </a:cubicBezTo>
                  <a:cubicBezTo>
                    <a:pt x="1800" y="1088"/>
                    <a:pt x="2114" y="1549"/>
                    <a:pt x="2491" y="1967"/>
                  </a:cubicBezTo>
                  <a:cubicBezTo>
                    <a:pt x="2574" y="2030"/>
                    <a:pt x="2637" y="2176"/>
                    <a:pt x="2616" y="2281"/>
                  </a:cubicBezTo>
                  <a:cubicBezTo>
                    <a:pt x="2595" y="2448"/>
                    <a:pt x="2512" y="2658"/>
                    <a:pt x="2407" y="2762"/>
                  </a:cubicBezTo>
                  <a:cubicBezTo>
                    <a:pt x="2323" y="2846"/>
                    <a:pt x="2072" y="2867"/>
                    <a:pt x="1968" y="2804"/>
                  </a:cubicBezTo>
                  <a:cubicBezTo>
                    <a:pt x="1591" y="2511"/>
                    <a:pt x="1214" y="2218"/>
                    <a:pt x="900" y="1862"/>
                  </a:cubicBezTo>
                  <a:cubicBezTo>
                    <a:pt x="587" y="1507"/>
                    <a:pt x="294" y="1067"/>
                    <a:pt x="1" y="67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" name="Google Shape;425;p38">
              <a:extLst>
                <a:ext uri="{FF2B5EF4-FFF2-40B4-BE49-F238E27FC236}">
                  <a16:creationId xmlns:a16="http://schemas.microsoft.com/office/drawing/2014/main" id="{8D08A5CE-176B-2C34-FC56-E1043619B880}"/>
                </a:ext>
              </a:extLst>
            </p:cNvPr>
            <p:cNvSpPr/>
            <p:nvPr/>
          </p:nvSpPr>
          <p:spPr>
            <a:xfrm>
              <a:off x="-2507725" y="2909400"/>
              <a:ext cx="75350" cy="59650"/>
            </a:xfrm>
            <a:custGeom>
              <a:avLst/>
              <a:gdLst/>
              <a:ahLst/>
              <a:cxnLst/>
              <a:rect l="l" t="t" r="r" b="b"/>
              <a:pathLst>
                <a:path w="3014" h="2386" extrusionOk="0">
                  <a:moveTo>
                    <a:pt x="2992" y="1842"/>
                  </a:moveTo>
                  <a:cubicBezTo>
                    <a:pt x="3013" y="2093"/>
                    <a:pt x="2720" y="2386"/>
                    <a:pt x="2469" y="2323"/>
                  </a:cubicBezTo>
                  <a:cubicBezTo>
                    <a:pt x="2302" y="2302"/>
                    <a:pt x="2135" y="2281"/>
                    <a:pt x="2051" y="2176"/>
                  </a:cubicBezTo>
                  <a:cubicBezTo>
                    <a:pt x="1611" y="1674"/>
                    <a:pt x="1005" y="1360"/>
                    <a:pt x="440" y="984"/>
                  </a:cubicBezTo>
                  <a:cubicBezTo>
                    <a:pt x="314" y="921"/>
                    <a:pt x="210" y="775"/>
                    <a:pt x="105" y="670"/>
                  </a:cubicBezTo>
                  <a:cubicBezTo>
                    <a:pt x="0" y="544"/>
                    <a:pt x="84" y="231"/>
                    <a:pt x="231" y="147"/>
                  </a:cubicBezTo>
                  <a:cubicBezTo>
                    <a:pt x="377" y="105"/>
                    <a:pt x="544" y="0"/>
                    <a:pt x="691" y="21"/>
                  </a:cubicBezTo>
                  <a:cubicBezTo>
                    <a:pt x="1653" y="231"/>
                    <a:pt x="2365" y="775"/>
                    <a:pt x="2909" y="1591"/>
                  </a:cubicBezTo>
                  <a:cubicBezTo>
                    <a:pt x="2971" y="1674"/>
                    <a:pt x="2971" y="1758"/>
                    <a:pt x="2992" y="184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77" name="Google Shape;426;p38">
            <a:extLst>
              <a:ext uri="{FF2B5EF4-FFF2-40B4-BE49-F238E27FC236}">
                <a16:creationId xmlns:a16="http://schemas.microsoft.com/office/drawing/2014/main" id="{246C5F38-B9FA-7F8A-0B4F-335561B434F7}"/>
              </a:ext>
            </a:extLst>
          </p:cNvPr>
          <p:cNvGrpSpPr/>
          <p:nvPr/>
        </p:nvGrpSpPr>
        <p:grpSpPr>
          <a:xfrm>
            <a:off x="4456841" y="4877751"/>
            <a:ext cx="659620" cy="212331"/>
            <a:chOff x="806663" y="3241275"/>
            <a:chExt cx="643950" cy="195675"/>
          </a:xfrm>
        </p:grpSpPr>
        <p:sp>
          <p:nvSpPr>
            <p:cNvPr id="78" name="Google Shape;427;p38">
              <a:extLst>
                <a:ext uri="{FF2B5EF4-FFF2-40B4-BE49-F238E27FC236}">
                  <a16:creationId xmlns:a16="http://schemas.microsoft.com/office/drawing/2014/main" id="{694780BA-44AC-2B3A-976D-D103B758FC3E}"/>
                </a:ext>
              </a:extLst>
            </p:cNvPr>
            <p:cNvSpPr/>
            <p:nvPr/>
          </p:nvSpPr>
          <p:spPr>
            <a:xfrm>
              <a:off x="808238" y="3264300"/>
              <a:ext cx="600025" cy="172650"/>
            </a:xfrm>
            <a:custGeom>
              <a:avLst/>
              <a:gdLst/>
              <a:ahLst/>
              <a:cxnLst/>
              <a:rect l="l" t="t" r="r" b="b"/>
              <a:pathLst>
                <a:path w="24001" h="6906" extrusionOk="0">
                  <a:moveTo>
                    <a:pt x="22870" y="858"/>
                  </a:moveTo>
                  <a:cubicBezTo>
                    <a:pt x="22054" y="1026"/>
                    <a:pt x="21406" y="1570"/>
                    <a:pt x="20694" y="1967"/>
                  </a:cubicBezTo>
                  <a:cubicBezTo>
                    <a:pt x="20673" y="1967"/>
                    <a:pt x="20652" y="1988"/>
                    <a:pt x="20652" y="1988"/>
                  </a:cubicBezTo>
                  <a:cubicBezTo>
                    <a:pt x="19941" y="2156"/>
                    <a:pt x="19334" y="2469"/>
                    <a:pt x="18727" y="2930"/>
                  </a:cubicBezTo>
                  <a:cubicBezTo>
                    <a:pt x="18497" y="3118"/>
                    <a:pt x="18141" y="3537"/>
                    <a:pt x="17744" y="3871"/>
                  </a:cubicBezTo>
                  <a:cubicBezTo>
                    <a:pt x="18100" y="3034"/>
                    <a:pt x="18497" y="2156"/>
                    <a:pt x="17535" y="1570"/>
                  </a:cubicBezTo>
                  <a:cubicBezTo>
                    <a:pt x="17576" y="1381"/>
                    <a:pt x="17618" y="1172"/>
                    <a:pt x="17576" y="942"/>
                  </a:cubicBezTo>
                  <a:cubicBezTo>
                    <a:pt x="17556" y="377"/>
                    <a:pt x="16991" y="0"/>
                    <a:pt x="16426" y="293"/>
                  </a:cubicBezTo>
                  <a:cubicBezTo>
                    <a:pt x="15735" y="649"/>
                    <a:pt x="15317" y="1444"/>
                    <a:pt x="14961" y="2114"/>
                  </a:cubicBezTo>
                  <a:cubicBezTo>
                    <a:pt x="14815" y="2469"/>
                    <a:pt x="14647" y="2783"/>
                    <a:pt x="14501" y="3118"/>
                  </a:cubicBezTo>
                  <a:cubicBezTo>
                    <a:pt x="14333" y="2407"/>
                    <a:pt x="14082" y="1779"/>
                    <a:pt x="13287" y="1633"/>
                  </a:cubicBezTo>
                  <a:cubicBezTo>
                    <a:pt x="12952" y="1277"/>
                    <a:pt x="12408" y="1214"/>
                    <a:pt x="11990" y="1591"/>
                  </a:cubicBezTo>
                  <a:cubicBezTo>
                    <a:pt x="11341" y="2218"/>
                    <a:pt x="11467" y="3055"/>
                    <a:pt x="11404" y="3829"/>
                  </a:cubicBezTo>
                  <a:cubicBezTo>
                    <a:pt x="10714" y="3055"/>
                    <a:pt x="10149" y="2177"/>
                    <a:pt x="9165" y="1758"/>
                  </a:cubicBezTo>
                  <a:cubicBezTo>
                    <a:pt x="8684" y="1549"/>
                    <a:pt x="7910" y="1737"/>
                    <a:pt x="7847" y="2323"/>
                  </a:cubicBezTo>
                  <a:cubicBezTo>
                    <a:pt x="7575" y="2197"/>
                    <a:pt x="7261" y="2156"/>
                    <a:pt x="6885" y="2197"/>
                  </a:cubicBezTo>
                  <a:cubicBezTo>
                    <a:pt x="6592" y="2218"/>
                    <a:pt x="6257" y="2407"/>
                    <a:pt x="6110" y="2679"/>
                  </a:cubicBezTo>
                  <a:cubicBezTo>
                    <a:pt x="6069" y="2637"/>
                    <a:pt x="6027" y="2616"/>
                    <a:pt x="6006" y="2595"/>
                  </a:cubicBezTo>
                  <a:cubicBezTo>
                    <a:pt x="5315" y="2051"/>
                    <a:pt x="4562" y="1633"/>
                    <a:pt x="3704" y="1988"/>
                  </a:cubicBezTo>
                  <a:cubicBezTo>
                    <a:pt x="2783" y="2386"/>
                    <a:pt x="3851" y="3829"/>
                    <a:pt x="4980" y="5001"/>
                  </a:cubicBezTo>
                  <a:cubicBezTo>
                    <a:pt x="4353" y="4813"/>
                    <a:pt x="3725" y="4583"/>
                    <a:pt x="3181" y="4290"/>
                  </a:cubicBezTo>
                  <a:cubicBezTo>
                    <a:pt x="2344" y="3850"/>
                    <a:pt x="1403" y="3620"/>
                    <a:pt x="482" y="3850"/>
                  </a:cubicBezTo>
                  <a:cubicBezTo>
                    <a:pt x="168" y="3934"/>
                    <a:pt x="1" y="4311"/>
                    <a:pt x="189" y="4583"/>
                  </a:cubicBezTo>
                  <a:cubicBezTo>
                    <a:pt x="942" y="5817"/>
                    <a:pt x="1988" y="6152"/>
                    <a:pt x="3286" y="6654"/>
                  </a:cubicBezTo>
                  <a:cubicBezTo>
                    <a:pt x="3851" y="6884"/>
                    <a:pt x="4667" y="6905"/>
                    <a:pt x="4750" y="6152"/>
                  </a:cubicBezTo>
                  <a:cubicBezTo>
                    <a:pt x="4750" y="6089"/>
                    <a:pt x="4750" y="6068"/>
                    <a:pt x="4708" y="6026"/>
                  </a:cubicBezTo>
                  <a:cubicBezTo>
                    <a:pt x="5483" y="6257"/>
                    <a:pt x="6215" y="6550"/>
                    <a:pt x="6989" y="6759"/>
                  </a:cubicBezTo>
                  <a:cubicBezTo>
                    <a:pt x="7491" y="6884"/>
                    <a:pt x="7805" y="6466"/>
                    <a:pt x="7742" y="6068"/>
                  </a:cubicBezTo>
                  <a:cubicBezTo>
                    <a:pt x="7805" y="6131"/>
                    <a:pt x="7847" y="6152"/>
                    <a:pt x="7889" y="6194"/>
                  </a:cubicBezTo>
                  <a:cubicBezTo>
                    <a:pt x="8349" y="6675"/>
                    <a:pt x="9144" y="6361"/>
                    <a:pt x="9270" y="5775"/>
                  </a:cubicBezTo>
                  <a:cubicBezTo>
                    <a:pt x="9709" y="6047"/>
                    <a:pt x="10421" y="5880"/>
                    <a:pt x="10609" y="5441"/>
                  </a:cubicBezTo>
                  <a:cubicBezTo>
                    <a:pt x="10839" y="5713"/>
                    <a:pt x="11090" y="5943"/>
                    <a:pt x="11404" y="6152"/>
                  </a:cubicBezTo>
                  <a:cubicBezTo>
                    <a:pt x="11509" y="6194"/>
                    <a:pt x="11592" y="6257"/>
                    <a:pt x="11697" y="6257"/>
                  </a:cubicBezTo>
                  <a:cubicBezTo>
                    <a:pt x="12178" y="6717"/>
                    <a:pt x="13120" y="6654"/>
                    <a:pt x="13287" y="5859"/>
                  </a:cubicBezTo>
                  <a:cubicBezTo>
                    <a:pt x="13287" y="5817"/>
                    <a:pt x="13329" y="5775"/>
                    <a:pt x="13329" y="5734"/>
                  </a:cubicBezTo>
                  <a:cubicBezTo>
                    <a:pt x="13475" y="5880"/>
                    <a:pt x="13685" y="5985"/>
                    <a:pt x="13957" y="5985"/>
                  </a:cubicBezTo>
                  <a:cubicBezTo>
                    <a:pt x="14815" y="6068"/>
                    <a:pt x="15359" y="5315"/>
                    <a:pt x="15756" y="4625"/>
                  </a:cubicBezTo>
                  <a:cubicBezTo>
                    <a:pt x="15735" y="4792"/>
                    <a:pt x="15735" y="4918"/>
                    <a:pt x="15756" y="5085"/>
                  </a:cubicBezTo>
                  <a:cubicBezTo>
                    <a:pt x="15777" y="5420"/>
                    <a:pt x="15986" y="5817"/>
                    <a:pt x="16363" y="5859"/>
                  </a:cubicBezTo>
                  <a:cubicBezTo>
                    <a:pt x="17158" y="5985"/>
                    <a:pt x="17744" y="5734"/>
                    <a:pt x="18267" y="5336"/>
                  </a:cubicBezTo>
                  <a:cubicBezTo>
                    <a:pt x="18372" y="5399"/>
                    <a:pt x="18497" y="5420"/>
                    <a:pt x="18665" y="5399"/>
                  </a:cubicBezTo>
                  <a:cubicBezTo>
                    <a:pt x="19711" y="5252"/>
                    <a:pt x="21510" y="4415"/>
                    <a:pt x="21824" y="3244"/>
                  </a:cubicBezTo>
                  <a:cubicBezTo>
                    <a:pt x="21991" y="3139"/>
                    <a:pt x="22159" y="3034"/>
                    <a:pt x="22347" y="2930"/>
                  </a:cubicBezTo>
                  <a:cubicBezTo>
                    <a:pt x="22766" y="3578"/>
                    <a:pt x="24000" y="3432"/>
                    <a:pt x="24000" y="2469"/>
                  </a:cubicBezTo>
                  <a:lnTo>
                    <a:pt x="24000" y="1674"/>
                  </a:lnTo>
                  <a:cubicBezTo>
                    <a:pt x="24000" y="1109"/>
                    <a:pt x="23414" y="754"/>
                    <a:pt x="22870" y="858"/>
                  </a:cubicBezTo>
                  <a:close/>
                  <a:moveTo>
                    <a:pt x="4353" y="6068"/>
                  </a:moveTo>
                  <a:cubicBezTo>
                    <a:pt x="4185" y="6340"/>
                    <a:pt x="3223" y="5754"/>
                    <a:pt x="2993" y="5671"/>
                  </a:cubicBezTo>
                  <a:cubicBezTo>
                    <a:pt x="2470" y="5524"/>
                    <a:pt x="2009" y="5231"/>
                    <a:pt x="1633" y="4876"/>
                  </a:cubicBezTo>
                  <a:cubicBezTo>
                    <a:pt x="2365" y="5064"/>
                    <a:pt x="3014" y="5587"/>
                    <a:pt x="3746" y="5775"/>
                  </a:cubicBezTo>
                  <a:cubicBezTo>
                    <a:pt x="3976" y="5838"/>
                    <a:pt x="4206" y="5922"/>
                    <a:pt x="4457" y="5985"/>
                  </a:cubicBezTo>
                  <a:cubicBezTo>
                    <a:pt x="4416" y="5985"/>
                    <a:pt x="4374" y="6026"/>
                    <a:pt x="4353" y="6068"/>
                  </a:cubicBezTo>
                  <a:close/>
                </a:path>
              </a:pathLst>
            </a:custGeom>
            <a:solidFill>
              <a:srgbClr val="2AA1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" name="Google Shape;428;p38">
              <a:extLst>
                <a:ext uri="{FF2B5EF4-FFF2-40B4-BE49-F238E27FC236}">
                  <a16:creationId xmlns:a16="http://schemas.microsoft.com/office/drawing/2014/main" id="{6F3E4425-66CA-F41E-E7DE-6C5C0D051E44}"/>
                </a:ext>
              </a:extLst>
            </p:cNvPr>
            <p:cNvSpPr/>
            <p:nvPr/>
          </p:nvSpPr>
          <p:spPr>
            <a:xfrm>
              <a:off x="806663" y="3241275"/>
              <a:ext cx="643950" cy="188350"/>
            </a:xfrm>
            <a:custGeom>
              <a:avLst/>
              <a:gdLst/>
              <a:ahLst/>
              <a:cxnLst/>
              <a:rect l="l" t="t" r="r" b="b"/>
              <a:pathLst>
                <a:path w="25758" h="7534" extrusionOk="0">
                  <a:moveTo>
                    <a:pt x="4709" y="4897"/>
                  </a:moveTo>
                  <a:cubicBezTo>
                    <a:pt x="4499" y="4583"/>
                    <a:pt x="4311" y="4332"/>
                    <a:pt x="4144" y="4060"/>
                  </a:cubicBezTo>
                  <a:cubicBezTo>
                    <a:pt x="4039" y="3872"/>
                    <a:pt x="3997" y="3704"/>
                    <a:pt x="3914" y="3474"/>
                  </a:cubicBezTo>
                  <a:cubicBezTo>
                    <a:pt x="3767" y="3098"/>
                    <a:pt x="3725" y="2679"/>
                    <a:pt x="3767" y="2261"/>
                  </a:cubicBezTo>
                  <a:cubicBezTo>
                    <a:pt x="3809" y="1633"/>
                    <a:pt x="4290" y="1214"/>
                    <a:pt x="4918" y="1361"/>
                  </a:cubicBezTo>
                  <a:cubicBezTo>
                    <a:pt x="5567" y="1528"/>
                    <a:pt x="6215" y="1675"/>
                    <a:pt x="6822" y="2051"/>
                  </a:cubicBezTo>
                  <a:cubicBezTo>
                    <a:pt x="7387" y="2386"/>
                    <a:pt x="7994" y="2700"/>
                    <a:pt x="8600" y="3014"/>
                  </a:cubicBezTo>
                  <a:cubicBezTo>
                    <a:pt x="8852" y="3139"/>
                    <a:pt x="9124" y="3223"/>
                    <a:pt x="9417" y="3328"/>
                  </a:cubicBezTo>
                  <a:cubicBezTo>
                    <a:pt x="9772" y="2993"/>
                    <a:pt x="9877" y="2595"/>
                    <a:pt x="10044" y="2240"/>
                  </a:cubicBezTo>
                  <a:cubicBezTo>
                    <a:pt x="10253" y="1779"/>
                    <a:pt x="10421" y="1319"/>
                    <a:pt x="10672" y="859"/>
                  </a:cubicBezTo>
                  <a:cubicBezTo>
                    <a:pt x="10881" y="440"/>
                    <a:pt x="11258" y="273"/>
                    <a:pt x="11760" y="273"/>
                  </a:cubicBezTo>
                  <a:cubicBezTo>
                    <a:pt x="12199" y="273"/>
                    <a:pt x="12492" y="419"/>
                    <a:pt x="12681" y="817"/>
                  </a:cubicBezTo>
                  <a:cubicBezTo>
                    <a:pt x="12890" y="1235"/>
                    <a:pt x="13099" y="1654"/>
                    <a:pt x="13329" y="2072"/>
                  </a:cubicBezTo>
                  <a:cubicBezTo>
                    <a:pt x="13413" y="2240"/>
                    <a:pt x="13538" y="2323"/>
                    <a:pt x="13664" y="2512"/>
                  </a:cubicBezTo>
                  <a:cubicBezTo>
                    <a:pt x="14187" y="1989"/>
                    <a:pt x="14710" y="1507"/>
                    <a:pt x="15212" y="1005"/>
                  </a:cubicBezTo>
                  <a:cubicBezTo>
                    <a:pt x="15484" y="712"/>
                    <a:pt x="15798" y="524"/>
                    <a:pt x="16133" y="315"/>
                  </a:cubicBezTo>
                  <a:cubicBezTo>
                    <a:pt x="16656" y="1"/>
                    <a:pt x="17200" y="1"/>
                    <a:pt x="17744" y="64"/>
                  </a:cubicBezTo>
                  <a:cubicBezTo>
                    <a:pt x="18100" y="85"/>
                    <a:pt x="18267" y="273"/>
                    <a:pt x="18330" y="629"/>
                  </a:cubicBezTo>
                  <a:cubicBezTo>
                    <a:pt x="18351" y="921"/>
                    <a:pt x="18351" y="1214"/>
                    <a:pt x="18351" y="1528"/>
                  </a:cubicBezTo>
                  <a:cubicBezTo>
                    <a:pt x="18351" y="1737"/>
                    <a:pt x="18414" y="1926"/>
                    <a:pt x="18435" y="2177"/>
                  </a:cubicBezTo>
                  <a:cubicBezTo>
                    <a:pt x="18623" y="2156"/>
                    <a:pt x="18748" y="2135"/>
                    <a:pt x="18874" y="2072"/>
                  </a:cubicBezTo>
                  <a:cubicBezTo>
                    <a:pt x="19983" y="1675"/>
                    <a:pt x="21071" y="1256"/>
                    <a:pt x="22285" y="1214"/>
                  </a:cubicBezTo>
                  <a:cubicBezTo>
                    <a:pt x="22494" y="1214"/>
                    <a:pt x="22661" y="1110"/>
                    <a:pt x="22870" y="1047"/>
                  </a:cubicBezTo>
                  <a:cubicBezTo>
                    <a:pt x="23561" y="880"/>
                    <a:pt x="24210" y="1047"/>
                    <a:pt x="24858" y="1256"/>
                  </a:cubicBezTo>
                  <a:cubicBezTo>
                    <a:pt x="24963" y="1298"/>
                    <a:pt x="25109" y="1361"/>
                    <a:pt x="25151" y="1465"/>
                  </a:cubicBezTo>
                  <a:cubicBezTo>
                    <a:pt x="25465" y="2135"/>
                    <a:pt x="25758" y="2784"/>
                    <a:pt x="25339" y="3495"/>
                  </a:cubicBezTo>
                  <a:cubicBezTo>
                    <a:pt x="25214" y="3725"/>
                    <a:pt x="25046" y="3934"/>
                    <a:pt x="24900" y="4144"/>
                  </a:cubicBezTo>
                  <a:lnTo>
                    <a:pt x="23707" y="5797"/>
                  </a:lnTo>
                  <a:cubicBezTo>
                    <a:pt x="23645" y="5922"/>
                    <a:pt x="23561" y="6027"/>
                    <a:pt x="23435" y="6131"/>
                  </a:cubicBezTo>
                  <a:cubicBezTo>
                    <a:pt x="23268" y="6257"/>
                    <a:pt x="23121" y="6257"/>
                    <a:pt x="22933" y="6152"/>
                  </a:cubicBezTo>
                  <a:cubicBezTo>
                    <a:pt x="22766" y="6048"/>
                    <a:pt x="22661" y="5901"/>
                    <a:pt x="22703" y="5713"/>
                  </a:cubicBezTo>
                  <a:cubicBezTo>
                    <a:pt x="22745" y="5462"/>
                    <a:pt x="22829" y="5253"/>
                    <a:pt x="22954" y="5043"/>
                  </a:cubicBezTo>
                  <a:cubicBezTo>
                    <a:pt x="23268" y="4562"/>
                    <a:pt x="23645" y="4081"/>
                    <a:pt x="23979" y="3621"/>
                  </a:cubicBezTo>
                  <a:cubicBezTo>
                    <a:pt x="24126" y="3411"/>
                    <a:pt x="24314" y="3202"/>
                    <a:pt x="24419" y="2951"/>
                  </a:cubicBezTo>
                  <a:cubicBezTo>
                    <a:pt x="24628" y="2533"/>
                    <a:pt x="24398" y="2114"/>
                    <a:pt x="23917" y="2051"/>
                  </a:cubicBezTo>
                  <a:cubicBezTo>
                    <a:pt x="23707" y="2010"/>
                    <a:pt x="23498" y="1989"/>
                    <a:pt x="23289" y="2010"/>
                  </a:cubicBezTo>
                  <a:cubicBezTo>
                    <a:pt x="21971" y="2219"/>
                    <a:pt x="20590" y="2386"/>
                    <a:pt x="19376" y="2951"/>
                  </a:cubicBezTo>
                  <a:cubicBezTo>
                    <a:pt x="18895" y="3202"/>
                    <a:pt x="18414" y="3223"/>
                    <a:pt x="17912" y="3160"/>
                  </a:cubicBezTo>
                  <a:cubicBezTo>
                    <a:pt x="17514" y="3118"/>
                    <a:pt x="17326" y="2930"/>
                    <a:pt x="17305" y="2512"/>
                  </a:cubicBezTo>
                  <a:cubicBezTo>
                    <a:pt x="17284" y="2198"/>
                    <a:pt x="17305" y="1863"/>
                    <a:pt x="17305" y="1549"/>
                  </a:cubicBezTo>
                  <a:cubicBezTo>
                    <a:pt x="17305" y="1382"/>
                    <a:pt x="17263" y="1214"/>
                    <a:pt x="17221" y="1005"/>
                  </a:cubicBezTo>
                  <a:cubicBezTo>
                    <a:pt x="16656" y="1068"/>
                    <a:pt x="16259" y="1319"/>
                    <a:pt x="15903" y="1675"/>
                  </a:cubicBezTo>
                  <a:cubicBezTo>
                    <a:pt x="15443" y="2156"/>
                    <a:pt x="14982" y="2595"/>
                    <a:pt x="14543" y="3056"/>
                  </a:cubicBezTo>
                  <a:cubicBezTo>
                    <a:pt x="14375" y="3223"/>
                    <a:pt x="14250" y="3349"/>
                    <a:pt x="14082" y="3474"/>
                  </a:cubicBezTo>
                  <a:cubicBezTo>
                    <a:pt x="13643" y="3767"/>
                    <a:pt x="13078" y="3662"/>
                    <a:pt x="12806" y="3223"/>
                  </a:cubicBezTo>
                  <a:cubicBezTo>
                    <a:pt x="12555" y="2805"/>
                    <a:pt x="12346" y="2323"/>
                    <a:pt x="12095" y="1884"/>
                  </a:cubicBezTo>
                  <a:cubicBezTo>
                    <a:pt x="11990" y="1675"/>
                    <a:pt x="11865" y="1486"/>
                    <a:pt x="11718" y="1235"/>
                  </a:cubicBezTo>
                  <a:cubicBezTo>
                    <a:pt x="11572" y="1361"/>
                    <a:pt x="11446" y="1465"/>
                    <a:pt x="11404" y="1570"/>
                  </a:cubicBezTo>
                  <a:cubicBezTo>
                    <a:pt x="11237" y="1905"/>
                    <a:pt x="11090" y="2282"/>
                    <a:pt x="10923" y="2616"/>
                  </a:cubicBezTo>
                  <a:cubicBezTo>
                    <a:pt x="10735" y="3014"/>
                    <a:pt x="10588" y="3432"/>
                    <a:pt x="10358" y="3830"/>
                  </a:cubicBezTo>
                  <a:cubicBezTo>
                    <a:pt x="10065" y="4311"/>
                    <a:pt x="9689" y="4458"/>
                    <a:pt x="9145" y="4290"/>
                  </a:cubicBezTo>
                  <a:cubicBezTo>
                    <a:pt x="8789" y="4186"/>
                    <a:pt x="8412" y="4039"/>
                    <a:pt x="8077" y="3872"/>
                  </a:cubicBezTo>
                  <a:cubicBezTo>
                    <a:pt x="7450" y="3558"/>
                    <a:pt x="6822" y="3202"/>
                    <a:pt x="6215" y="2846"/>
                  </a:cubicBezTo>
                  <a:cubicBezTo>
                    <a:pt x="5713" y="2574"/>
                    <a:pt x="5232" y="2407"/>
                    <a:pt x="4667" y="2219"/>
                  </a:cubicBezTo>
                  <a:cubicBezTo>
                    <a:pt x="4499" y="2846"/>
                    <a:pt x="4709" y="3349"/>
                    <a:pt x="4981" y="3788"/>
                  </a:cubicBezTo>
                  <a:cubicBezTo>
                    <a:pt x="5378" y="4353"/>
                    <a:pt x="5818" y="4834"/>
                    <a:pt x="6278" y="5357"/>
                  </a:cubicBezTo>
                  <a:cubicBezTo>
                    <a:pt x="6445" y="5608"/>
                    <a:pt x="6696" y="5776"/>
                    <a:pt x="7010" y="5839"/>
                  </a:cubicBezTo>
                  <a:cubicBezTo>
                    <a:pt x="7387" y="5922"/>
                    <a:pt x="7575" y="6299"/>
                    <a:pt x="7847" y="6571"/>
                  </a:cubicBezTo>
                  <a:cubicBezTo>
                    <a:pt x="7952" y="6675"/>
                    <a:pt x="7952" y="6968"/>
                    <a:pt x="7889" y="7136"/>
                  </a:cubicBezTo>
                  <a:cubicBezTo>
                    <a:pt x="7847" y="7429"/>
                    <a:pt x="7471" y="7533"/>
                    <a:pt x="7282" y="7324"/>
                  </a:cubicBezTo>
                  <a:cubicBezTo>
                    <a:pt x="6906" y="6822"/>
                    <a:pt x="6299" y="6613"/>
                    <a:pt x="5797" y="6278"/>
                  </a:cubicBezTo>
                  <a:cubicBezTo>
                    <a:pt x="5023" y="5755"/>
                    <a:pt x="4102" y="5671"/>
                    <a:pt x="3265" y="5336"/>
                  </a:cubicBezTo>
                  <a:cubicBezTo>
                    <a:pt x="2867" y="5190"/>
                    <a:pt x="2407" y="5085"/>
                    <a:pt x="1821" y="5106"/>
                  </a:cubicBezTo>
                  <a:cubicBezTo>
                    <a:pt x="2093" y="5420"/>
                    <a:pt x="2302" y="5650"/>
                    <a:pt x="2470" y="5922"/>
                  </a:cubicBezTo>
                  <a:cubicBezTo>
                    <a:pt x="2658" y="6152"/>
                    <a:pt x="2826" y="6383"/>
                    <a:pt x="2972" y="6655"/>
                  </a:cubicBezTo>
                  <a:cubicBezTo>
                    <a:pt x="2993" y="6696"/>
                    <a:pt x="2972" y="6864"/>
                    <a:pt x="2930" y="6885"/>
                  </a:cubicBezTo>
                  <a:cubicBezTo>
                    <a:pt x="2846" y="6927"/>
                    <a:pt x="2679" y="7010"/>
                    <a:pt x="2616" y="6989"/>
                  </a:cubicBezTo>
                  <a:cubicBezTo>
                    <a:pt x="2365" y="6864"/>
                    <a:pt x="2156" y="6696"/>
                    <a:pt x="1947" y="6550"/>
                  </a:cubicBezTo>
                  <a:cubicBezTo>
                    <a:pt x="1486" y="6173"/>
                    <a:pt x="1089" y="5734"/>
                    <a:pt x="566" y="5441"/>
                  </a:cubicBezTo>
                  <a:cubicBezTo>
                    <a:pt x="440" y="5399"/>
                    <a:pt x="357" y="5253"/>
                    <a:pt x="252" y="5127"/>
                  </a:cubicBezTo>
                  <a:cubicBezTo>
                    <a:pt x="1" y="4771"/>
                    <a:pt x="147" y="4186"/>
                    <a:pt x="691" y="4165"/>
                  </a:cubicBezTo>
                  <a:cubicBezTo>
                    <a:pt x="1800" y="4102"/>
                    <a:pt x="2867" y="4269"/>
                    <a:pt x="3872" y="4771"/>
                  </a:cubicBezTo>
                  <a:cubicBezTo>
                    <a:pt x="4102" y="4876"/>
                    <a:pt x="4332" y="5023"/>
                    <a:pt x="4709" y="489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80" name="TextBox 79">
            <a:extLst>
              <a:ext uri="{FF2B5EF4-FFF2-40B4-BE49-F238E27FC236}">
                <a16:creationId xmlns:a16="http://schemas.microsoft.com/office/drawing/2014/main" id="{CB20C4DF-FCAA-49F9-9EBA-431A213E929E}"/>
              </a:ext>
            </a:extLst>
          </p:cNvPr>
          <p:cNvSpPr txBox="1"/>
          <p:nvPr/>
        </p:nvSpPr>
        <p:spPr>
          <a:xfrm>
            <a:off x="684952" y="1604189"/>
            <a:ext cx="114308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Clr>
                <a:srgbClr val="000000"/>
              </a:buClr>
              <a:buFont typeface="Arial"/>
              <a:buNone/>
            </a:pPr>
            <a:r>
              <a:rPr lang="en-US" sz="3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  </a:t>
            </a:r>
            <a:r>
              <a:rPr lang="vi-VN" sz="3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Biển đông người, nhưng ông lại chú ý đến một cậu bé cứ liên tục cúi xuống nhặt thứ gì đó lên rồi thả xuống biển.</a:t>
            </a:r>
          </a:p>
        </p:txBody>
      </p:sp>
      <p:sp>
        <p:nvSpPr>
          <p:cNvPr id="81" name="Rounded Rectangle 43">
            <a:extLst>
              <a:ext uri="{FF2B5EF4-FFF2-40B4-BE49-F238E27FC236}">
                <a16:creationId xmlns:a16="http://schemas.microsoft.com/office/drawing/2014/main" id="{54CDF6C9-F3A5-3A30-0FBA-42CFC8266264}"/>
              </a:ext>
            </a:extLst>
          </p:cNvPr>
          <p:cNvSpPr/>
          <p:nvPr/>
        </p:nvSpPr>
        <p:spPr>
          <a:xfrm>
            <a:off x="482399" y="2960914"/>
            <a:ext cx="11633399" cy="2864356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rgbClr val="FFFFFF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rgbClr val="C2F2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EB7F4144-0F73-B1E0-F55C-988909262D62}"/>
              </a:ext>
            </a:extLst>
          </p:cNvPr>
          <p:cNvSpPr/>
          <p:nvPr/>
        </p:nvSpPr>
        <p:spPr>
          <a:xfrm>
            <a:off x="575575" y="3367925"/>
            <a:ext cx="1133753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Clr>
                <a:srgbClr val="000000"/>
              </a:buClr>
              <a:buFont typeface="Arial"/>
              <a:buNone/>
            </a:pPr>
            <a:r>
              <a:rPr lang="vi-VN" sz="3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  </a:t>
            </a:r>
            <a:r>
              <a:rPr lang="vi-VN" sz="3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Tiến lại gần hơn, ông thấy cậu bé đang nhặt những con sao biển bị thủy triều đánh dạt lên bờ và thả chúng trở về với đại dương.</a:t>
            </a:r>
            <a:endParaRPr lang="en-US" sz="3600" kern="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3A933F96-7F4F-DECD-7824-CAE365669E73}"/>
              </a:ext>
            </a:extLst>
          </p:cNvPr>
          <p:cNvCxnSpPr>
            <a:cxnSpLocks/>
          </p:cNvCxnSpPr>
          <p:nvPr/>
        </p:nvCxnSpPr>
        <p:spPr>
          <a:xfrm flipH="1">
            <a:off x="4406737" y="1790033"/>
            <a:ext cx="100208" cy="385599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</a:ln>
          <a:effectLst/>
        </p:spPr>
      </p:cxn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id="{5DAC3743-BC63-3647-613B-037917147C1F}"/>
              </a:ext>
            </a:extLst>
          </p:cNvPr>
          <p:cNvCxnSpPr>
            <a:cxnSpLocks/>
          </p:cNvCxnSpPr>
          <p:nvPr/>
        </p:nvCxnSpPr>
        <p:spPr>
          <a:xfrm flipH="1">
            <a:off x="11406840" y="1772254"/>
            <a:ext cx="100208" cy="385599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</a:ln>
          <a:effectLst/>
        </p:spPr>
      </p:cxnSp>
      <p:cxnSp>
        <p:nvCxnSpPr>
          <p:cNvPr id="85" name="Straight Connector 84">
            <a:extLst>
              <a:ext uri="{FF2B5EF4-FFF2-40B4-BE49-F238E27FC236}">
                <a16:creationId xmlns:a16="http://schemas.microsoft.com/office/drawing/2014/main" id="{26AFF6CE-C5F8-EFBB-9D7F-C22AB29C145F}"/>
              </a:ext>
            </a:extLst>
          </p:cNvPr>
          <p:cNvCxnSpPr>
            <a:cxnSpLocks/>
          </p:cNvCxnSpPr>
          <p:nvPr/>
        </p:nvCxnSpPr>
        <p:spPr>
          <a:xfrm flipH="1">
            <a:off x="7736572" y="2291759"/>
            <a:ext cx="100208" cy="385599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</a:ln>
          <a:effectLst/>
        </p:spPr>
      </p:cxn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F2ED6352-22DF-F4E5-3896-BE69D996FC59}"/>
              </a:ext>
            </a:extLst>
          </p:cNvPr>
          <p:cNvCxnSpPr>
            <a:cxnSpLocks/>
          </p:cNvCxnSpPr>
          <p:nvPr/>
        </p:nvCxnSpPr>
        <p:spPr>
          <a:xfrm flipH="1">
            <a:off x="4306529" y="3544693"/>
            <a:ext cx="100208" cy="385599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</a:ln>
          <a:effectLst/>
        </p:spPr>
      </p:cxnSp>
      <p:cxnSp>
        <p:nvCxnSpPr>
          <p:cNvPr id="87" name="Straight Connector 86">
            <a:extLst>
              <a:ext uri="{FF2B5EF4-FFF2-40B4-BE49-F238E27FC236}">
                <a16:creationId xmlns:a16="http://schemas.microsoft.com/office/drawing/2014/main" id="{E559B171-7E21-C3A7-5EA6-6F2287004906}"/>
              </a:ext>
            </a:extLst>
          </p:cNvPr>
          <p:cNvCxnSpPr>
            <a:cxnSpLocks/>
          </p:cNvCxnSpPr>
          <p:nvPr/>
        </p:nvCxnSpPr>
        <p:spPr>
          <a:xfrm flipH="1">
            <a:off x="7949651" y="4052288"/>
            <a:ext cx="100208" cy="385599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</a:ln>
          <a:effectLst/>
        </p:spPr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40A25E1C-9918-311E-721E-2DCC1192EA5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36388" y="85253"/>
            <a:ext cx="11766088" cy="1679052"/>
          </a:xfrm>
          <a:prstGeom prst="rect">
            <a:avLst/>
          </a:prstGeom>
        </p:spPr>
      </p:pic>
      <p:pic>
        <p:nvPicPr>
          <p:cNvPr id="8" name="Picture 7" descr="Shape, arrow&#10;&#10;Description automatically generated">
            <a:extLst>
              <a:ext uri="{FF2B5EF4-FFF2-40B4-BE49-F238E27FC236}">
                <a16:creationId xmlns:a16="http://schemas.microsoft.com/office/drawing/2014/main" id="{3C97852B-963D-3BBC-6455-16AE8F32EC6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8573" b="90053" l="9369" r="89982">
                        <a14:foregroundMark x1="61333" y1="8896" x2="64577" y2="8573"/>
                        <a14:foregroundMark x1="9405" y1="63647" x2="13658" y2="68257"/>
                        <a14:foregroundMark x1="62259" y1="67564" x2="62452" y2="68481"/>
                        <a14:foregroundMark x1="65802" y1="84432" x2="62090" y2="90053"/>
                        <a14:foregroundMark x1="62090" y1="90053" x2="56973" y2="85281"/>
                        <a14:foregroundMark x1="56973" y1="85281" x2="44577" y2="63203"/>
                        <a14:foregroundMark x1="44577" y1="63203" x2="38631" y2="58916"/>
                        <a14:foregroundMark x1="33133" y1="58970" x2="30414" y2="58997"/>
                        <a14:foregroundMark x1="38631" y1="58916" x2="34159" y2="58960"/>
                        <a14:foregroundMark x1="30414" y1="58997" x2="21550" y2="62232"/>
                        <a14:backgroundMark x1="60036" y1="57784" x2="62523" y2="76587"/>
                        <a14:backgroundMark x1="62523" y1="76587" x2="64577" y2="82370"/>
                        <a14:backgroundMark x1="62739" y1="68419" x2="65550" y2="84594"/>
                        <a14:backgroundMark x1="32757" y1="59523" x2="40757" y2="61949"/>
                        <a14:backgroundMark x1="40757" y1="61949" x2="44072" y2="644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573" y="5825270"/>
            <a:ext cx="1497531" cy="1334558"/>
          </a:xfrm>
          <a:prstGeom prst="rect">
            <a:avLst/>
          </a:prstGeom>
        </p:spPr>
      </p:pic>
      <p:pic>
        <p:nvPicPr>
          <p:cNvPr id="9" name="Picture 8" descr="A picture containing starfish, echinoderm&#10;&#10;Description automatically generated">
            <a:extLst>
              <a:ext uri="{FF2B5EF4-FFF2-40B4-BE49-F238E27FC236}">
                <a16:creationId xmlns:a16="http://schemas.microsoft.com/office/drawing/2014/main" id="{A1855624-DB1A-D090-6A7C-47F39210F68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7260" y="396141"/>
            <a:ext cx="1075834" cy="1075834"/>
          </a:xfrm>
          <a:prstGeom prst="rect">
            <a:avLst/>
          </a:prstGeom>
        </p:spPr>
      </p:pic>
      <p:pic>
        <p:nvPicPr>
          <p:cNvPr id="10" name="Picture 9" descr="A picture containing starfish, echinoderm&#10;&#10;Description automatically generated">
            <a:extLst>
              <a:ext uri="{FF2B5EF4-FFF2-40B4-BE49-F238E27FC236}">
                <a16:creationId xmlns:a16="http://schemas.microsoft.com/office/drawing/2014/main" id="{3CFE8A21-DD74-F0D4-47F7-790B01AA043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9315" y="5638863"/>
            <a:ext cx="1075834" cy="1075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5755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80" grpId="0"/>
      <p:bldP spid="81" grpId="0" animBg="1"/>
      <p:bldP spid="8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583755"/>
            <a:ext cx="13229787" cy="7441755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0" y="-583755"/>
            <a:ext cx="12488684" cy="7441755"/>
          </a:xfrm>
          <a:prstGeom prst="rect">
            <a:avLst/>
          </a:prstGeom>
          <a:blipFill dpi="0" rotWithShape="1">
            <a:blip r:embed="rId5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zh-CN" altLang="en-US" sz="3600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grpSp>
        <p:nvGrpSpPr>
          <p:cNvPr id="49" name="Google Shape;398;p38">
            <a:extLst>
              <a:ext uri="{FF2B5EF4-FFF2-40B4-BE49-F238E27FC236}">
                <a16:creationId xmlns:a16="http://schemas.microsoft.com/office/drawing/2014/main" id="{DB5A59D2-9A21-3FCC-A832-80BB289FD2A0}"/>
              </a:ext>
            </a:extLst>
          </p:cNvPr>
          <p:cNvGrpSpPr/>
          <p:nvPr/>
        </p:nvGrpSpPr>
        <p:grpSpPr>
          <a:xfrm flipH="1">
            <a:off x="8138176" y="421826"/>
            <a:ext cx="1693788" cy="1250238"/>
            <a:chOff x="6876425" y="1268933"/>
            <a:chExt cx="1653550" cy="1152165"/>
          </a:xfrm>
        </p:grpSpPr>
        <p:grpSp>
          <p:nvGrpSpPr>
            <p:cNvPr id="50" name="Google Shape;399;p38">
              <a:extLst>
                <a:ext uri="{FF2B5EF4-FFF2-40B4-BE49-F238E27FC236}">
                  <a16:creationId xmlns:a16="http://schemas.microsoft.com/office/drawing/2014/main" id="{2004FFFC-9B3D-0EA7-893C-8FA6D065A5E1}"/>
                </a:ext>
              </a:extLst>
            </p:cNvPr>
            <p:cNvGrpSpPr/>
            <p:nvPr/>
          </p:nvGrpSpPr>
          <p:grpSpPr>
            <a:xfrm rot="1400853">
              <a:off x="7531678" y="2028397"/>
              <a:ext cx="998956" cy="203068"/>
              <a:chOff x="10471811" y="1999263"/>
              <a:chExt cx="998976" cy="203072"/>
            </a:xfrm>
          </p:grpSpPr>
          <p:sp>
            <p:nvSpPr>
              <p:cNvPr id="60" name="Google Shape;400;p38">
                <a:extLst>
                  <a:ext uri="{FF2B5EF4-FFF2-40B4-BE49-F238E27FC236}">
                    <a16:creationId xmlns:a16="http://schemas.microsoft.com/office/drawing/2014/main" id="{84E07445-79C6-DB52-6A6B-DD0AB89D3139}"/>
                  </a:ext>
                </a:extLst>
              </p:cNvPr>
              <p:cNvSpPr/>
              <p:nvPr/>
            </p:nvSpPr>
            <p:spPr>
              <a:xfrm rot="7998309">
                <a:off x="11406620" y="2017324"/>
                <a:ext cx="53741" cy="51851"/>
              </a:xfrm>
              <a:custGeom>
                <a:avLst/>
                <a:gdLst/>
                <a:ahLst/>
                <a:cxnLst/>
                <a:rect l="l" t="t" r="r" b="b"/>
                <a:pathLst>
                  <a:path w="1340" h="1293" extrusionOk="0">
                    <a:moveTo>
                      <a:pt x="649" y="1"/>
                    </a:moveTo>
                    <a:cubicBezTo>
                      <a:pt x="356" y="1"/>
                      <a:pt x="105" y="210"/>
                      <a:pt x="21" y="461"/>
                    </a:cubicBezTo>
                    <a:cubicBezTo>
                      <a:pt x="0" y="566"/>
                      <a:pt x="0" y="691"/>
                      <a:pt x="21" y="796"/>
                    </a:cubicBezTo>
                    <a:cubicBezTo>
                      <a:pt x="84" y="984"/>
                      <a:pt x="189" y="1089"/>
                      <a:pt x="314" y="1194"/>
                    </a:cubicBezTo>
                    <a:cubicBezTo>
                      <a:pt x="335" y="1194"/>
                      <a:pt x="335" y="1214"/>
                      <a:pt x="356" y="1214"/>
                    </a:cubicBezTo>
                    <a:cubicBezTo>
                      <a:pt x="440" y="1267"/>
                      <a:pt x="544" y="1293"/>
                      <a:pt x="649" y="1293"/>
                    </a:cubicBezTo>
                    <a:cubicBezTo>
                      <a:pt x="754" y="1293"/>
                      <a:pt x="858" y="1267"/>
                      <a:pt x="942" y="1214"/>
                    </a:cubicBezTo>
                    <a:cubicBezTo>
                      <a:pt x="963" y="1214"/>
                      <a:pt x="963" y="1194"/>
                      <a:pt x="984" y="1194"/>
                    </a:cubicBezTo>
                    <a:cubicBezTo>
                      <a:pt x="1088" y="1152"/>
                      <a:pt x="1172" y="1068"/>
                      <a:pt x="1214" y="963"/>
                    </a:cubicBezTo>
                    <a:cubicBezTo>
                      <a:pt x="1298" y="838"/>
                      <a:pt x="1339" y="649"/>
                      <a:pt x="1277" y="461"/>
                    </a:cubicBezTo>
                    <a:cubicBezTo>
                      <a:pt x="1193" y="168"/>
                      <a:pt x="942" y="1"/>
                      <a:pt x="649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" name="Google Shape;401;p38">
                <a:extLst>
                  <a:ext uri="{FF2B5EF4-FFF2-40B4-BE49-F238E27FC236}">
                    <a16:creationId xmlns:a16="http://schemas.microsoft.com/office/drawing/2014/main" id="{D9B1EEDA-F9D2-852B-D9DE-AE94286BBAB4}"/>
                  </a:ext>
                </a:extLst>
              </p:cNvPr>
              <p:cNvSpPr/>
              <p:nvPr/>
            </p:nvSpPr>
            <p:spPr>
              <a:xfrm rot="7998309">
                <a:off x="11247320" y="2010684"/>
                <a:ext cx="54583" cy="53736"/>
              </a:xfrm>
              <a:custGeom>
                <a:avLst/>
                <a:gdLst/>
                <a:ahLst/>
                <a:cxnLst/>
                <a:rect l="l" t="t" r="r" b="b"/>
                <a:pathLst>
                  <a:path w="1361" h="1340" extrusionOk="0">
                    <a:moveTo>
                      <a:pt x="670" y="0"/>
                    </a:moveTo>
                    <a:cubicBezTo>
                      <a:pt x="273" y="0"/>
                      <a:pt x="1" y="398"/>
                      <a:pt x="63" y="795"/>
                    </a:cubicBezTo>
                    <a:cubicBezTo>
                      <a:pt x="63" y="837"/>
                      <a:pt x="105" y="900"/>
                      <a:pt x="105" y="921"/>
                    </a:cubicBezTo>
                    <a:cubicBezTo>
                      <a:pt x="147" y="1151"/>
                      <a:pt x="377" y="1339"/>
                      <a:pt x="649" y="1339"/>
                    </a:cubicBezTo>
                    <a:cubicBezTo>
                      <a:pt x="900" y="1339"/>
                      <a:pt x="1151" y="1151"/>
                      <a:pt x="1193" y="921"/>
                    </a:cubicBezTo>
                    <a:cubicBezTo>
                      <a:pt x="1193" y="879"/>
                      <a:pt x="1214" y="816"/>
                      <a:pt x="1214" y="795"/>
                    </a:cubicBezTo>
                    <a:cubicBezTo>
                      <a:pt x="1361" y="398"/>
                      <a:pt x="1068" y="0"/>
                      <a:pt x="67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" name="Google Shape;402;p38">
                <a:extLst>
                  <a:ext uri="{FF2B5EF4-FFF2-40B4-BE49-F238E27FC236}">
                    <a16:creationId xmlns:a16="http://schemas.microsoft.com/office/drawing/2014/main" id="{1BDDD349-AAE0-D524-1D8C-286A2A558D1B}"/>
                  </a:ext>
                </a:extLst>
              </p:cNvPr>
              <p:cNvSpPr/>
              <p:nvPr/>
            </p:nvSpPr>
            <p:spPr>
              <a:xfrm flipH="1">
                <a:off x="11055049" y="2028324"/>
                <a:ext cx="48687" cy="42749"/>
              </a:xfrm>
              <a:custGeom>
                <a:avLst/>
                <a:gdLst/>
                <a:ahLst/>
                <a:cxnLst/>
                <a:rect l="l" t="t" r="r" b="b"/>
                <a:pathLst>
                  <a:path w="1214" h="1066" extrusionOk="0">
                    <a:moveTo>
                      <a:pt x="501" y="1"/>
                    </a:moveTo>
                    <a:cubicBezTo>
                      <a:pt x="419" y="1"/>
                      <a:pt x="346" y="21"/>
                      <a:pt x="272" y="70"/>
                    </a:cubicBezTo>
                    <a:cubicBezTo>
                      <a:pt x="105" y="175"/>
                      <a:pt x="0" y="342"/>
                      <a:pt x="0" y="551"/>
                    </a:cubicBezTo>
                    <a:cubicBezTo>
                      <a:pt x="0" y="677"/>
                      <a:pt x="63" y="823"/>
                      <a:pt x="167" y="907"/>
                    </a:cubicBezTo>
                    <a:cubicBezTo>
                      <a:pt x="265" y="1019"/>
                      <a:pt x="372" y="1065"/>
                      <a:pt x="494" y="1065"/>
                    </a:cubicBezTo>
                    <a:cubicBezTo>
                      <a:pt x="556" y="1065"/>
                      <a:pt x="621" y="1054"/>
                      <a:pt x="691" y="1033"/>
                    </a:cubicBezTo>
                    <a:cubicBezTo>
                      <a:pt x="732" y="1033"/>
                      <a:pt x="795" y="1012"/>
                      <a:pt x="837" y="1012"/>
                    </a:cubicBezTo>
                    <a:cubicBezTo>
                      <a:pt x="1046" y="991"/>
                      <a:pt x="1214" y="719"/>
                      <a:pt x="1214" y="510"/>
                    </a:cubicBezTo>
                    <a:cubicBezTo>
                      <a:pt x="1214" y="300"/>
                      <a:pt x="1046" y="70"/>
                      <a:pt x="837" y="49"/>
                    </a:cubicBezTo>
                    <a:cubicBezTo>
                      <a:pt x="795" y="49"/>
                      <a:pt x="732" y="28"/>
                      <a:pt x="691" y="28"/>
                    </a:cubicBezTo>
                    <a:cubicBezTo>
                      <a:pt x="621" y="11"/>
                      <a:pt x="559" y="1"/>
                      <a:pt x="50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" name="Google Shape;403;p38">
                <a:extLst>
                  <a:ext uri="{FF2B5EF4-FFF2-40B4-BE49-F238E27FC236}">
                    <a16:creationId xmlns:a16="http://schemas.microsoft.com/office/drawing/2014/main" id="{1B8CE095-94FF-601E-5836-6C4EFABFFEFA}"/>
                  </a:ext>
                </a:extLst>
              </p:cNvPr>
              <p:cNvSpPr/>
              <p:nvPr/>
            </p:nvSpPr>
            <p:spPr>
              <a:xfrm flipH="1">
                <a:off x="10860369" y="2063014"/>
                <a:ext cx="57912" cy="40303"/>
              </a:xfrm>
              <a:custGeom>
                <a:avLst/>
                <a:gdLst/>
                <a:ahLst/>
                <a:cxnLst/>
                <a:rect l="l" t="t" r="r" b="b"/>
                <a:pathLst>
                  <a:path w="1444" h="1005" extrusionOk="0">
                    <a:moveTo>
                      <a:pt x="586" y="0"/>
                    </a:moveTo>
                    <a:cubicBezTo>
                      <a:pt x="398" y="21"/>
                      <a:pt x="188" y="105"/>
                      <a:pt x="105" y="272"/>
                    </a:cubicBezTo>
                    <a:cubicBezTo>
                      <a:pt x="0" y="419"/>
                      <a:pt x="0" y="586"/>
                      <a:pt x="105" y="733"/>
                    </a:cubicBezTo>
                    <a:cubicBezTo>
                      <a:pt x="188" y="900"/>
                      <a:pt x="398" y="984"/>
                      <a:pt x="586" y="1005"/>
                    </a:cubicBezTo>
                    <a:cubicBezTo>
                      <a:pt x="712" y="1005"/>
                      <a:pt x="879" y="1005"/>
                      <a:pt x="1005" y="963"/>
                    </a:cubicBezTo>
                    <a:cubicBezTo>
                      <a:pt x="1444" y="774"/>
                      <a:pt x="1444" y="230"/>
                      <a:pt x="1005" y="42"/>
                    </a:cubicBezTo>
                    <a:cubicBezTo>
                      <a:pt x="879" y="0"/>
                      <a:pt x="712" y="0"/>
                      <a:pt x="58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" name="Google Shape;404;p38">
                <a:extLst>
                  <a:ext uri="{FF2B5EF4-FFF2-40B4-BE49-F238E27FC236}">
                    <a16:creationId xmlns:a16="http://schemas.microsoft.com/office/drawing/2014/main" id="{A452D88E-C23B-9F95-46FA-645D76EF70B3}"/>
                  </a:ext>
                </a:extLst>
              </p:cNvPr>
              <p:cNvSpPr/>
              <p:nvPr/>
            </p:nvSpPr>
            <p:spPr>
              <a:xfrm flipH="1">
                <a:off x="10651412" y="2055435"/>
                <a:ext cx="78887" cy="55542"/>
              </a:xfrm>
              <a:custGeom>
                <a:avLst/>
                <a:gdLst/>
                <a:ahLst/>
                <a:cxnLst/>
                <a:rect l="l" t="t" r="r" b="b"/>
                <a:pathLst>
                  <a:path w="1967" h="1385" extrusionOk="0">
                    <a:moveTo>
                      <a:pt x="1088" y="1"/>
                    </a:moveTo>
                    <a:cubicBezTo>
                      <a:pt x="1004" y="1"/>
                      <a:pt x="879" y="1"/>
                      <a:pt x="795" y="22"/>
                    </a:cubicBezTo>
                    <a:cubicBezTo>
                      <a:pt x="711" y="43"/>
                      <a:pt x="628" y="85"/>
                      <a:pt x="565" y="127"/>
                    </a:cubicBezTo>
                    <a:cubicBezTo>
                      <a:pt x="0" y="294"/>
                      <a:pt x="42" y="1089"/>
                      <a:pt x="586" y="1256"/>
                    </a:cubicBezTo>
                    <a:cubicBezTo>
                      <a:pt x="607" y="1256"/>
                      <a:pt x="607" y="1277"/>
                      <a:pt x="628" y="1277"/>
                    </a:cubicBezTo>
                    <a:cubicBezTo>
                      <a:pt x="774" y="1361"/>
                      <a:pt x="900" y="1361"/>
                      <a:pt x="1025" y="1382"/>
                    </a:cubicBezTo>
                    <a:cubicBezTo>
                      <a:pt x="1040" y="1384"/>
                      <a:pt x="1056" y="1385"/>
                      <a:pt x="1072" y="1385"/>
                    </a:cubicBezTo>
                    <a:cubicBezTo>
                      <a:pt x="1236" y="1385"/>
                      <a:pt x="1455" y="1293"/>
                      <a:pt x="1569" y="1235"/>
                    </a:cubicBezTo>
                    <a:cubicBezTo>
                      <a:pt x="1967" y="963"/>
                      <a:pt x="1967" y="419"/>
                      <a:pt x="1569" y="147"/>
                    </a:cubicBezTo>
                    <a:cubicBezTo>
                      <a:pt x="1444" y="43"/>
                      <a:pt x="1235" y="1"/>
                      <a:pt x="1088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" name="Google Shape;405;p38">
                <a:extLst>
                  <a:ext uri="{FF2B5EF4-FFF2-40B4-BE49-F238E27FC236}">
                    <a16:creationId xmlns:a16="http://schemas.microsoft.com/office/drawing/2014/main" id="{B95ACC6C-D73D-FDAA-392D-01887BD07A8C}"/>
                  </a:ext>
                </a:extLst>
              </p:cNvPr>
              <p:cNvSpPr/>
              <p:nvPr/>
            </p:nvSpPr>
            <p:spPr>
              <a:xfrm flipH="1">
                <a:off x="10471811" y="2149440"/>
                <a:ext cx="69702" cy="52895"/>
              </a:xfrm>
              <a:custGeom>
                <a:avLst/>
                <a:gdLst/>
                <a:ahLst/>
                <a:cxnLst/>
                <a:rect l="l" t="t" r="r" b="b"/>
                <a:pathLst>
                  <a:path w="1738" h="1319" extrusionOk="0">
                    <a:moveTo>
                      <a:pt x="880" y="0"/>
                    </a:moveTo>
                    <a:cubicBezTo>
                      <a:pt x="1" y="0"/>
                      <a:pt x="1" y="1319"/>
                      <a:pt x="880" y="1319"/>
                    </a:cubicBezTo>
                    <a:cubicBezTo>
                      <a:pt x="886" y="1319"/>
                      <a:pt x="893" y="1319"/>
                      <a:pt x="899" y="1319"/>
                    </a:cubicBezTo>
                    <a:cubicBezTo>
                      <a:pt x="1737" y="1319"/>
                      <a:pt x="1731" y="0"/>
                      <a:pt x="88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51" name="Google Shape;406;p38">
              <a:extLst>
                <a:ext uri="{FF2B5EF4-FFF2-40B4-BE49-F238E27FC236}">
                  <a16:creationId xmlns:a16="http://schemas.microsoft.com/office/drawing/2014/main" id="{E88B1631-725B-9588-6DAE-5672FCB4B454}"/>
                </a:ext>
              </a:extLst>
            </p:cNvPr>
            <p:cNvGrpSpPr/>
            <p:nvPr/>
          </p:nvGrpSpPr>
          <p:grpSpPr>
            <a:xfrm>
              <a:off x="6907063" y="1389007"/>
              <a:ext cx="626852" cy="654662"/>
              <a:chOff x="6907063" y="1389007"/>
              <a:chExt cx="626852" cy="654662"/>
            </a:xfrm>
          </p:grpSpPr>
          <p:sp>
            <p:nvSpPr>
              <p:cNvPr id="53" name="Google Shape;407;p38">
                <a:extLst>
                  <a:ext uri="{FF2B5EF4-FFF2-40B4-BE49-F238E27FC236}">
                    <a16:creationId xmlns:a16="http://schemas.microsoft.com/office/drawing/2014/main" id="{E339793E-4DA3-3EEC-BE7A-8DB6ACEA15E4}"/>
                  </a:ext>
                </a:extLst>
              </p:cNvPr>
              <p:cNvSpPr/>
              <p:nvPr/>
            </p:nvSpPr>
            <p:spPr>
              <a:xfrm>
                <a:off x="7008200" y="1636200"/>
                <a:ext cx="336322" cy="287712"/>
              </a:xfrm>
              <a:custGeom>
                <a:avLst/>
                <a:gdLst/>
                <a:ahLst/>
                <a:cxnLst/>
                <a:rect l="l" t="t" r="r" b="b"/>
                <a:pathLst>
                  <a:path w="16907" h="14004" extrusionOk="0">
                    <a:moveTo>
                      <a:pt x="4184" y="1"/>
                    </a:moveTo>
                    <a:cubicBezTo>
                      <a:pt x="2780" y="1"/>
                      <a:pt x="1460" y="547"/>
                      <a:pt x="733" y="1960"/>
                    </a:cubicBezTo>
                    <a:cubicBezTo>
                      <a:pt x="440" y="2525"/>
                      <a:pt x="356" y="3278"/>
                      <a:pt x="419" y="4052"/>
                    </a:cubicBezTo>
                    <a:lnTo>
                      <a:pt x="335" y="4283"/>
                    </a:lnTo>
                    <a:cubicBezTo>
                      <a:pt x="126" y="4806"/>
                      <a:pt x="1" y="5371"/>
                      <a:pt x="1" y="5956"/>
                    </a:cubicBezTo>
                    <a:cubicBezTo>
                      <a:pt x="1" y="6375"/>
                      <a:pt x="168" y="6835"/>
                      <a:pt x="440" y="7170"/>
                    </a:cubicBezTo>
                    <a:cubicBezTo>
                      <a:pt x="524" y="7316"/>
                      <a:pt x="587" y="7505"/>
                      <a:pt x="670" y="7672"/>
                    </a:cubicBezTo>
                    <a:cubicBezTo>
                      <a:pt x="1214" y="8656"/>
                      <a:pt x="2470" y="9283"/>
                      <a:pt x="3495" y="9765"/>
                    </a:cubicBezTo>
                    <a:cubicBezTo>
                      <a:pt x="6069" y="11773"/>
                      <a:pt x="9730" y="12694"/>
                      <a:pt x="12806" y="13740"/>
                    </a:cubicBezTo>
                    <a:cubicBezTo>
                      <a:pt x="13274" y="13899"/>
                      <a:pt x="13794" y="14003"/>
                      <a:pt x="14300" y="14003"/>
                    </a:cubicBezTo>
                    <a:cubicBezTo>
                      <a:pt x="15127" y="14003"/>
                      <a:pt x="15916" y="13724"/>
                      <a:pt x="16384" y="12945"/>
                    </a:cubicBezTo>
                    <a:cubicBezTo>
                      <a:pt x="16907" y="12066"/>
                      <a:pt x="16698" y="11062"/>
                      <a:pt x="16258" y="10225"/>
                    </a:cubicBezTo>
                    <a:cubicBezTo>
                      <a:pt x="15965" y="9534"/>
                      <a:pt x="15484" y="8886"/>
                      <a:pt x="14856" y="8321"/>
                    </a:cubicBezTo>
                    <a:cubicBezTo>
                      <a:pt x="14229" y="7568"/>
                      <a:pt x="13601" y="6793"/>
                      <a:pt x="12931" y="6103"/>
                    </a:cubicBezTo>
                    <a:cubicBezTo>
                      <a:pt x="11927" y="4136"/>
                      <a:pt x="9835" y="2588"/>
                      <a:pt x="8182" y="1353"/>
                    </a:cubicBezTo>
                    <a:cubicBezTo>
                      <a:pt x="7118" y="563"/>
                      <a:pt x="5608" y="1"/>
                      <a:pt x="4184" y="1"/>
                    </a:cubicBezTo>
                    <a:close/>
                  </a:path>
                </a:pathLst>
              </a:custGeom>
              <a:solidFill>
                <a:srgbClr val="EEEEE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408;p38">
                <a:extLst>
                  <a:ext uri="{FF2B5EF4-FFF2-40B4-BE49-F238E27FC236}">
                    <a16:creationId xmlns:a16="http://schemas.microsoft.com/office/drawing/2014/main" id="{A79907BB-EF8A-0BA5-72A4-DF7E06947FF9}"/>
                  </a:ext>
                </a:extLst>
              </p:cNvPr>
              <p:cNvSpPr/>
              <p:nvPr/>
            </p:nvSpPr>
            <p:spPr>
              <a:xfrm>
                <a:off x="7200974" y="1405675"/>
                <a:ext cx="305423" cy="400854"/>
              </a:xfrm>
              <a:custGeom>
                <a:avLst/>
                <a:gdLst/>
                <a:ahLst/>
                <a:cxnLst/>
                <a:rect l="l" t="t" r="r" b="b"/>
                <a:pathLst>
                  <a:path w="14812" h="20151" extrusionOk="0">
                    <a:moveTo>
                      <a:pt x="2073" y="1"/>
                    </a:moveTo>
                    <a:cubicBezTo>
                      <a:pt x="1829" y="1"/>
                      <a:pt x="1581" y="149"/>
                      <a:pt x="1525" y="429"/>
                    </a:cubicBezTo>
                    <a:cubicBezTo>
                      <a:pt x="1127" y="2751"/>
                      <a:pt x="709" y="5116"/>
                      <a:pt x="374" y="7459"/>
                    </a:cubicBezTo>
                    <a:cubicBezTo>
                      <a:pt x="60" y="9677"/>
                      <a:pt x="39" y="11874"/>
                      <a:pt x="39" y="14113"/>
                    </a:cubicBezTo>
                    <a:cubicBezTo>
                      <a:pt x="1" y="14976"/>
                      <a:pt x="613" y="15400"/>
                      <a:pt x="1280" y="15400"/>
                    </a:cubicBezTo>
                    <a:cubicBezTo>
                      <a:pt x="1340" y="15400"/>
                      <a:pt x="1401" y="15396"/>
                      <a:pt x="1462" y="15389"/>
                    </a:cubicBezTo>
                    <a:cubicBezTo>
                      <a:pt x="1629" y="15536"/>
                      <a:pt x="1859" y="15682"/>
                      <a:pt x="2090" y="15724"/>
                    </a:cubicBezTo>
                    <a:cubicBezTo>
                      <a:pt x="2571" y="16247"/>
                      <a:pt x="3115" y="16645"/>
                      <a:pt x="3743" y="16979"/>
                    </a:cubicBezTo>
                    <a:cubicBezTo>
                      <a:pt x="4328" y="17314"/>
                      <a:pt x="4893" y="17712"/>
                      <a:pt x="5500" y="18005"/>
                    </a:cubicBezTo>
                    <a:cubicBezTo>
                      <a:pt x="5751" y="18298"/>
                      <a:pt x="6065" y="18570"/>
                      <a:pt x="6316" y="18842"/>
                    </a:cubicBezTo>
                    <a:cubicBezTo>
                      <a:pt x="6860" y="19490"/>
                      <a:pt x="7488" y="20034"/>
                      <a:pt x="8367" y="20139"/>
                    </a:cubicBezTo>
                    <a:cubicBezTo>
                      <a:pt x="8430" y="20147"/>
                      <a:pt x="8494" y="20151"/>
                      <a:pt x="8558" y="20151"/>
                    </a:cubicBezTo>
                    <a:cubicBezTo>
                      <a:pt x="9322" y="20151"/>
                      <a:pt x="10115" y="19587"/>
                      <a:pt x="9999" y="18737"/>
                    </a:cubicBezTo>
                    <a:cubicBezTo>
                      <a:pt x="9915" y="18130"/>
                      <a:pt x="9664" y="17795"/>
                      <a:pt x="9308" y="17314"/>
                    </a:cubicBezTo>
                    <a:cubicBezTo>
                      <a:pt x="9162" y="17147"/>
                      <a:pt x="8974" y="17063"/>
                      <a:pt x="8869" y="16854"/>
                    </a:cubicBezTo>
                    <a:lnTo>
                      <a:pt x="8869" y="16854"/>
                    </a:lnTo>
                    <a:cubicBezTo>
                      <a:pt x="9831" y="17377"/>
                      <a:pt x="10710" y="17942"/>
                      <a:pt x="11903" y="17984"/>
                    </a:cubicBezTo>
                    <a:cubicBezTo>
                      <a:pt x="11912" y="17984"/>
                      <a:pt x="11922" y="17984"/>
                      <a:pt x="11931" y="17984"/>
                    </a:cubicBezTo>
                    <a:cubicBezTo>
                      <a:pt x="12671" y="17984"/>
                      <a:pt x="13262" y="17180"/>
                      <a:pt x="13221" y="16477"/>
                    </a:cubicBezTo>
                    <a:cubicBezTo>
                      <a:pt x="13221" y="16415"/>
                      <a:pt x="13221" y="16331"/>
                      <a:pt x="13179" y="16226"/>
                    </a:cubicBezTo>
                    <a:cubicBezTo>
                      <a:pt x="13101" y="15368"/>
                      <a:pt x="12465" y="14952"/>
                      <a:pt x="11808" y="14952"/>
                    </a:cubicBezTo>
                    <a:cubicBezTo>
                      <a:pt x="11584" y="14952"/>
                      <a:pt x="11357" y="15001"/>
                      <a:pt x="11150" y="15096"/>
                    </a:cubicBezTo>
                    <a:cubicBezTo>
                      <a:pt x="10668" y="15013"/>
                      <a:pt x="10250" y="14845"/>
                      <a:pt x="9831" y="14741"/>
                    </a:cubicBezTo>
                    <a:cubicBezTo>
                      <a:pt x="10564" y="14280"/>
                      <a:pt x="11254" y="13841"/>
                      <a:pt x="11903" y="13234"/>
                    </a:cubicBezTo>
                    <a:cubicBezTo>
                      <a:pt x="12970" y="12230"/>
                      <a:pt x="14811" y="10137"/>
                      <a:pt x="13535" y="8631"/>
                    </a:cubicBezTo>
                    <a:cubicBezTo>
                      <a:pt x="13079" y="8096"/>
                      <a:pt x="12516" y="7892"/>
                      <a:pt x="11914" y="7892"/>
                    </a:cubicBezTo>
                    <a:cubicBezTo>
                      <a:pt x="10611" y="7892"/>
                      <a:pt x="9124" y="8846"/>
                      <a:pt x="8137" y="9447"/>
                    </a:cubicBezTo>
                    <a:cubicBezTo>
                      <a:pt x="7090" y="10096"/>
                      <a:pt x="6379" y="11309"/>
                      <a:pt x="5396" y="11979"/>
                    </a:cubicBezTo>
                    <a:cubicBezTo>
                      <a:pt x="5877" y="11016"/>
                      <a:pt x="6337" y="10033"/>
                      <a:pt x="6588" y="8987"/>
                    </a:cubicBezTo>
                    <a:cubicBezTo>
                      <a:pt x="6797" y="8108"/>
                      <a:pt x="6274" y="7543"/>
                      <a:pt x="5605" y="7355"/>
                    </a:cubicBezTo>
                    <a:cubicBezTo>
                      <a:pt x="5605" y="7334"/>
                      <a:pt x="5626" y="7271"/>
                      <a:pt x="5626" y="7250"/>
                    </a:cubicBezTo>
                    <a:cubicBezTo>
                      <a:pt x="5919" y="6162"/>
                      <a:pt x="6379" y="4446"/>
                      <a:pt x="5312" y="3609"/>
                    </a:cubicBezTo>
                    <a:cubicBezTo>
                      <a:pt x="5015" y="3389"/>
                      <a:pt x="4695" y="3282"/>
                      <a:pt x="4386" y="3282"/>
                    </a:cubicBezTo>
                    <a:cubicBezTo>
                      <a:pt x="4021" y="3282"/>
                      <a:pt x="3670" y="3431"/>
                      <a:pt x="3387" y="3714"/>
                    </a:cubicBezTo>
                    <a:lnTo>
                      <a:pt x="3387" y="3651"/>
                    </a:lnTo>
                    <a:cubicBezTo>
                      <a:pt x="3387" y="2438"/>
                      <a:pt x="2927" y="1475"/>
                      <a:pt x="2571" y="345"/>
                    </a:cubicBezTo>
                    <a:cubicBezTo>
                      <a:pt x="2493" y="112"/>
                      <a:pt x="2285" y="1"/>
                      <a:pt x="2073" y="1"/>
                    </a:cubicBezTo>
                    <a:close/>
                  </a:path>
                </a:pathLst>
              </a:custGeom>
              <a:solidFill>
                <a:srgbClr val="2AA1B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5" name="Google Shape;409;p38">
                <a:extLst>
                  <a:ext uri="{FF2B5EF4-FFF2-40B4-BE49-F238E27FC236}">
                    <a16:creationId xmlns:a16="http://schemas.microsoft.com/office/drawing/2014/main" id="{779DAA20-991C-EE19-AE5D-15A4D9368FF0}"/>
                  </a:ext>
                </a:extLst>
              </p:cNvPr>
              <p:cNvSpPr/>
              <p:nvPr/>
            </p:nvSpPr>
            <p:spPr>
              <a:xfrm>
                <a:off x="7315391" y="1878639"/>
                <a:ext cx="193733" cy="151342"/>
              </a:xfrm>
              <a:custGeom>
                <a:avLst/>
                <a:gdLst/>
                <a:ahLst/>
                <a:cxnLst/>
                <a:rect l="l" t="t" r="r" b="b"/>
                <a:pathLst>
                  <a:path w="9739" h="7608" extrusionOk="0">
                    <a:moveTo>
                      <a:pt x="6299" y="1"/>
                    </a:moveTo>
                    <a:cubicBezTo>
                      <a:pt x="5625" y="1"/>
                      <a:pt x="4947" y="50"/>
                      <a:pt x="4269" y="130"/>
                    </a:cubicBezTo>
                    <a:cubicBezTo>
                      <a:pt x="3934" y="193"/>
                      <a:pt x="3662" y="298"/>
                      <a:pt x="3453" y="486"/>
                    </a:cubicBezTo>
                    <a:cubicBezTo>
                      <a:pt x="3243" y="486"/>
                      <a:pt x="3013" y="528"/>
                      <a:pt x="2804" y="611"/>
                    </a:cubicBezTo>
                    <a:cubicBezTo>
                      <a:pt x="2093" y="863"/>
                      <a:pt x="1758" y="1365"/>
                      <a:pt x="1632" y="1992"/>
                    </a:cubicBezTo>
                    <a:cubicBezTo>
                      <a:pt x="733" y="2013"/>
                      <a:pt x="0" y="2955"/>
                      <a:pt x="607" y="3959"/>
                    </a:cubicBezTo>
                    <a:cubicBezTo>
                      <a:pt x="1214" y="4901"/>
                      <a:pt x="1235" y="6052"/>
                      <a:pt x="1925" y="6993"/>
                    </a:cubicBezTo>
                    <a:cubicBezTo>
                      <a:pt x="2214" y="7405"/>
                      <a:pt x="2690" y="7607"/>
                      <a:pt x="3161" y="7607"/>
                    </a:cubicBezTo>
                    <a:cubicBezTo>
                      <a:pt x="3815" y="7607"/>
                      <a:pt x="4461" y="7216"/>
                      <a:pt x="4583" y="6449"/>
                    </a:cubicBezTo>
                    <a:cubicBezTo>
                      <a:pt x="4687" y="5717"/>
                      <a:pt x="4603" y="4984"/>
                      <a:pt x="4478" y="4252"/>
                    </a:cubicBezTo>
                    <a:lnTo>
                      <a:pt x="4478" y="4252"/>
                    </a:lnTo>
                    <a:cubicBezTo>
                      <a:pt x="4750" y="4500"/>
                      <a:pt x="5088" y="4617"/>
                      <a:pt x="5426" y="4617"/>
                    </a:cubicBezTo>
                    <a:cubicBezTo>
                      <a:pt x="5946" y="4617"/>
                      <a:pt x="6467" y="4340"/>
                      <a:pt x="6759" y="3834"/>
                    </a:cubicBezTo>
                    <a:cubicBezTo>
                      <a:pt x="6947" y="3520"/>
                      <a:pt x="6989" y="3227"/>
                      <a:pt x="6968" y="2913"/>
                    </a:cubicBezTo>
                    <a:cubicBezTo>
                      <a:pt x="7093" y="2913"/>
                      <a:pt x="7198" y="2934"/>
                      <a:pt x="7324" y="2955"/>
                    </a:cubicBezTo>
                    <a:cubicBezTo>
                      <a:pt x="7421" y="2971"/>
                      <a:pt x="7515" y="2978"/>
                      <a:pt x="7606" y="2978"/>
                    </a:cubicBezTo>
                    <a:cubicBezTo>
                      <a:pt x="9302" y="2978"/>
                      <a:pt x="9739" y="328"/>
                      <a:pt x="7951" y="109"/>
                    </a:cubicBezTo>
                    <a:cubicBezTo>
                      <a:pt x="7404" y="34"/>
                      <a:pt x="6853" y="1"/>
                      <a:pt x="6299" y="1"/>
                    </a:cubicBezTo>
                    <a:close/>
                  </a:path>
                </a:pathLst>
              </a:custGeom>
              <a:solidFill>
                <a:srgbClr val="2AA1B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6" name="Google Shape;410;p38">
                <a:extLst>
                  <a:ext uri="{FF2B5EF4-FFF2-40B4-BE49-F238E27FC236}">
                    <a16:creationId xmlns:a16="http://schemas.microsoft.com/office/drawing/2014/main" id="{635D1CE6-65C2-AAED-C051-B3E2A3504572}"/>
                  </a:ext>
                </a:extLst>
              </p:cNvPr>
              <p:cNvSpPr/>
              <p:nvPr/>
            </p:nvSpPr>
            <p:spPr>
              <a:xfrm>
                <a:off x="6941597" y="1650822"/>
                <a:ext cx="89835" cy="78695"/>
              </a:xfrm>
              <a:custGeom>
                <a:avLst/>
                <a:gdLst/>
                <a:ahLst/>
                <a:cxnLst/>
                <a:rect l="l" t="t" r="r" b="b"/>
                <a:pathLst>
                  <a:path w="4516" h="3956" extrusionOk="0">
                    <a:moveTo>
                      <a:pt x="3951" y="2157"/>
                    </a:moveTo>
                    <a:cubicBezTo>
                      <a:pt x="3952" y="2157"/>
                      <a:pt x="3943" y="2184"/>
                      <a:pt x="3932" y="2205"/>
                    </a:cubicBezTo>
                    <a:lnTo>
                      <a:pt x="3932" y="2205"/>
                    </a:lnTo>
                    <a:cubicBezTo>
                      <a:pt x="3945" y="2169"/>
                      <a:pt x="3951" y="2157"/>
                      <a:pt x="3951" y="2157"/>
                    </a:cubicBezTo>
                    <a:close/>
                    <a:moveTo>
                      <a:pt x="3920" y="2225"/>
                    </a:moveTo>
                    <a:lnTo>
                      <a:pt x="3920" y="2225"/>
                    </a:lnTo>
                    <a:cubicBezTo>
                      <a:pt x="3918" y="2228"/>
                      <a:pt x="3915" y="2229"/>
                      <a:pt x="3914" y="2229"/>
                    </a:cubicBezTo>
                    <a:cubicBezTo>
                      <a:pt x="3916" y="2228"/>
                      <a:pt x="3918" y="2226"/>
                      <a:pt x="3920" y="2225"/>
                    </a:cubicBezTo>
                    <a:close/>
                    <a:moveTo>
                      <a:pt x="1714" y="0"/>
                    </a:moveTo>
                    <a:cubicBezTo>
                      <a:pt x="1668" y="0"/>
                      <a:pt x="1620" y="4"/>
                      <a:pt x="1570" y="11"/>
                    </a:cubicBezTo>
                    <a:cubicBezTo>
                      <a:pt x="1382" y="11"/>
                      <a:pt x="1194" y="53"/>
                      <a:pt x="1005" y="74"/>
                    </a:cubicBezTo>
                    <a:cubicBezTo>
                      <a:pt x="231" y="179"/>
                      <a:pt x="1" y="890"/>
                      <a:pt x="189" y="1434"/>
                    </a:cubicBezTo>
                    <a:cubicBezTo>
                      <a:pt x="168" y="1434"/>
                      <a:pt x="168" y="1413"/>
                      <a:pt x="147" y="1413"/>
                    </a:cubicBezTo>
                    <a:cubicBezTo>
                      <a:pt x="189" y="1623"/>
                      <a:pt x="336" y="1769"/>
                      <a:pt x="482" y="1874"/>
                    </a:cubicBezTo>
                    <a:cubicBezTo>
                      <a:pt x="608" y="2146"/>
                      <a:pt x="754" y="2397"/>
                      <a:pt x="901" y="2669"/>
                    </a:cubicBezTo>
                    <a:cubicBezTo>
                      <a:pt x="1194" y="3171"/>
                      <a:pt x="1717" y="3694"/>
                      <a:pt x="2261" y="3882"/>
                    </a:cubicBezTo>
                    <a:cubicBezTo>
                      <a:pt x="2398" y="3930"/>
                      <a:pt x="2548" y="3956"/>
                      <a:pt x="2696" y="3956"/>
                    </a:cubicBezTo>
                    <a:cubicBezTo>
                      <a:pt x="3066" y="3956"/>
                      <a:pt x="3429" y="3796"/>
                      <a:pt x="3579" y="3422"/>
                    </a:cubicBezTo>
                    <a:cubicBezTo>
                      <a:pt x="3683" y="3150"/>
                      <a:pt x="3746" y="2878"/>
                      <a:pt x="3830" y="2564"/>
                    </a:cubicBezTo>
                    <a:cubicBezTo>
                      <a:pt x="3830" y="2565"/>
                      <a:pt x="3830" y="2565"/>
                      <a:pt x="3830" y="2565"/>
                    </a:cubicBezTo>
                    <a:cubicBezTo>
                      <a:pt x="3834" y="2565"/>
                      <a:pt x="3900" y="2305"/>
                      <a:pt x="3896" y="2305"/>
                    </a:cubicBezTo>
                    <a:lnTo>
                      <a:pt x="3896" y="2305"/>
                    </a:lnTo>
                    <a:cubicBezTo>
                      <a:pt x="3896" y="2305"/>
                      <a:pt x="3895" y="2306"/>
                      <a:pt x="3895" y="2307"/>
                    </a:cubicBezTo>
                    <a:lnTo>
                      <a:pt x="3895" y="2307"/>
                    </a:lnTo>
                    <a:cubicBezTo>
                      <a:pt x="3908" y="2271"/>
                      <a:pt x="3918" y="2242"/>
                      <a:pt x="3926" y="2221"/>
                    </a:cubicBezTo>
                    <a:lnTo>
                      <a:pt x="3926" y="2221"/>
                    </a:lnTo>
                    <a:cubicBezTo>
                      <a:pt x="4500" y="1817"/>
                      <a:pt x="4515" y="784"/>
                      <a:pt x="3788" y="535"/>
                    </a:cubicBezTo>
                    <a:cubicBezTo>
                      <a:pt x="3307" y="346"/>
                      <a:pt x="2846" y="242"/>
                      <a:pt x="2344" y="137"/>
                    </a:cubicBezTo>
                    <a:cubicBezTo>
                      <a:pt x="2105" y="69"/>
                      <a:pt x="1922" y="0"/>
                      <a:pt x="1714" y="0"/>
                    </a:cubicBezTo>
                    <a:close/>
                  </a:path>
                </a:pathLst>
              </a:custGeom>
              <a:solidFill>
                <a:srgbClr val="FFBF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7" name="Google Shape;411;p38">
                <a:extLst>
                  <a:ext uri="{FF2B5EF4-FFF2-40B4-BE49-F238E27FC236}">
                    <a16:creationId xmlns:a16="http://schemas.microsoft.com/office/drawing/2014/main" id="{55D27C21-A9F8-3B3B-3C6A-4B0B35A711EC}"/>
                  </a:ext>
                </a:extLst>
              </p:cNvPr>
              <p:cNvSpPr/>
              <p:nvPr/>
            </p:nvSpPr>
            <p:spPr>
              <a:xfrm>
                <a:off x="7071480" y="1725083"/>
                <a:ext cx="66600" cy="70738"/>
              </a:xfrm>
              <a:custGeom>
                <a:avLst/>
                <a:gdLst/>
                <a:ahLst/>
                <a:cxnLst/>
                <a:rect l="l" t="t" r="r" b="b"/>
                <a:pathLst>
                  <a:path w="3348" h="3556" extrusionOk="0">
                    <a:moveTo>
                      <a:pt x="1642" y="1"/>
                    </a:moveTo>
                    <a:cubicBezTo>
                      <a:pt x="1611" y="1"/>
                      <a:pt x="1580" y="1"/>
                      <a:pt x="1548" y="3"/>
                    </a:cubicBezTo>
                    <a:cubicBezTo>
                      <a:pt x="1109" y="45"/>
                      <a:pt x="711" y="233"/>
                      <a:pt x="419" y="568"/>
                    </a:cubicBezTo>
                    <a:cubicBezTo>
                      <a:pt x="126" y="882"/>
                      <a:pt x="21" y="1237"/>
                      <a:pt x="21" y="1656"/>
                    </a:cubicBezTo>
                    <a:cubicBezTo>
                      <a:pt x="0" y="1760"/>
                      <a:pt x="0" y="1886"/>
                      <a:pt x="21" y="1991"/>
                    </a:cubicBezTo>
                    <a:cubicBezTo>
                      <a:pt x="84" y="2597"/>
                      <a:pt x="419" y="3100"/>
                      <a:pt x="942" y="3392"/>
                    </a:cubicBezTo>
                    <a:cubicBezTo>
                      <a:pt x="1169" y="3502"/>
                      <a:pt x="1429" y="3556"/>
                      <a:pt x="1687" y="3556"/>
                    </a:cubicBezTo>
                    <a:cubicBezTo>
                      <a:pt x="2022" y="3556"/>
                      <a:pt x="2356" y="3465"/>
                      <a:pt x="2615" y="3288"/>
                    </a:cubicBezTo>
                    <a:cubicBezTo>
                      <a:pt x="2971" y="3016"/>
                      <a:pt x="3222" y="2660"/>
                      <a:pt x="3327" y="2242"/>
                    </a:cubicBezTo>
                    <a:cubicBezTo>
                      <a:pt x="3348" y="1970"/>
                      <a:pt x="3348" y="1719"/>
                      <a:pt x="3306" y="1467"/>
                    </a:cubicBezTo>
                    <a:cubicBezTo>
                      <a:pt x="3222" y="1049"/>
                      <a:pt x="3097" y="693"/>
                      <a:pt x="2741" y="400"/>
                    </a:cubicBezTo>
                    <a:cubicBezTo>
                      <a:pt x="2449" y="128"/>
                      <a:pt x="2050" y="1"/>
                      <a:pt x="1642" y="1"/>
                    </a:cubicBezTo>
                    <a:close/>
                  </a:path>
                </a:pathLst>
              </a:custGeom>
              <a:solidFill>
                <a:srgbClr val="FB88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" name="Google Shape;412;p38">
                <a:extLst>
                  <a:ext uri="{FF2B5EF4-FFF2-40B4-BE49-F238E27FC236}">
                    <a16:creationId xmlns:a16="http://schemas.microsoft.com/office/drawing/2014/main" id="{1F7B3A52-64F9-1308-9FDA-A6228B8369D6}"/>
                  </a:ext>
                </a:extLst>
              </p:cNvPr>
              <p:cNvSpPr/>
              <p:nvPr/>
            </p:nvSpPr>
            <p:spPr>
              <a:xfrm>
                <a:off x="6907063" y="1389007"/>
                <a:ext cx="626852" cy="654662"/>
              </a:xfrm>
              <a:custGeom>
                <a:avLst/>
                <a:gdLst/>
                <a:ahLst/>
                <a:cxnLst/>
                <a:rect l="l" t="t" r="r" b="b"/>
                <a:pathLst>
                  <a:path w="31512" h="32910" extrusionOk="0">
                    <a:moveTo>
                      <a:pt x="17370" y="1026"/>
                    </a:moveTo>
                    <a:cubicBezTo>
                      <a:pt x="17881" y="1026"/>
                      <a:pt x="18254" y="2077"/>
                      <a:pt x="18308" y="2460"/>
                    </a:cubicBezTo>
                    <a:cubicBezTo>
                      <a:pt x="18392" y="3192"/>
                      <a:pt x="18308" y="3924"/>
                      <a:pt x="18225" y="4657"/>
                    </a:cubicBezTo>
                    <a:cubicBezTo>
                      <a:pt x="18195" y="5026"/>
                      <a:pt x="18489" y="5343"/>
                      <a:pt x="18797" y="5343"/>
                    </a:cubicBezTo>
                    <a:cubicBezTo>
                      <a:pt x="18925" y="5343"/>
                      <a:pt x="19055" y="5288"/>
                      <a:pt x="19166" y="5159"/>
                    </a:cubicBezTo>
                    <a:cubicBezTo>
                      <a:pt x="19283" y="5029"/>
                      <a:pt x="19404" y="4976"/>
                      <a:pt x="19519" y="4976"/>
                    </a:cubicBezTo>
                    <a:cubicBezTo>
                      <a:pt x="19793" y="4976"/>
                      <a:pt x="20034" y="5282"/>
                      <a:pt x="20108" y="5577"/>
                    </a:cubicBezTo>
                    <a:cubicBezTo>
                      <a:pt x="20275" y="6079"/>
                      <a:pt x="20192" y="6477"/>
                      <a:pt x="19752" y="6812"/>
                    </a:cubicBezTo>
                    <a:cubicBezTo>
                      <a:pt x="19355" y="7126"/>
                      <a:pt x="19480" y="7628"/>
                      <a:pt x="19940" y="7774"/>
                    </a:cubicBezTo>
                    <a:cubicBezTo>
                      <a:pt x="20673" y="8025"/>
                      <a:pt x="21363" y="8716"/>
                      <a:pt x="20945" y="9553"/>
                    </a:cubicBezTo>
                    <a:cubicBezTo>
                      <a:pt x="20610" y="10243"/>
                      <a:pt x="20003" y="10724"/>
                      <a:pt x="19857" y="11478"/>
                    </a:cubicBezTo>
                    <a:cubicBezTo>
                      <a:pt x="19836" y="11645"/>
                      <a:pt x="19857" y="11750"/>
                      <a:pt x="19940" y="11854"/>
                    </a:cubicBezTo>
                    <a:cubicBezTo>
                      <a:pt x="18831" y="13110"/>
                      <a:pt x="17911" y="14512"/>
                      <a:pt x="16760" y="15725"/>
                    </a:cubicBezTo>
                    <a:cubicBezTo>
                      <a:pt x="16509" y="15495"/>
                      <a:pt x="16237" y="15244"/>
                      <a:pt x="15944" y="15014"/>
                    </a:cubicBezTo>
                    <a:cubicBezTo>
                      <a:pt x="16216" y="13633"/>
                      <a:pt x="16216" y="12189"/>
                      <a:pt x="16174" y="10787"/>
                    </a:cubicBezTo>
                    <a:cubicBezTo>
                      <a:pt x="16090" y="9030"/>
                      <a:pt x="16132" y="7230"/>
                      <a:pt x="16216" y="5473"/>
                    </a:cubicBezTo>
                    <a:cubicBezTo>
                      <a:pt x="16258" y="4573"/>
                      <a:pt x="16237" y="3673"/>
                      <a:pt x="16425" y="2794"/>
                    </a:cubicBezTo>
                    <a:cubicBezTo>
                      <a:pt x="16530" y="2313"/>
                      <a:pt x="16655" y="1392"/>
                      <a:pt x="17137" y="1100"/>
                    </a:cubicBezTo>
                    <a:cubicBezTo>
                      <a:pt x="17217" y="1048"/>
                      <a:pt x="17295" y="1026"/>
                      <a:pt x="17370" y="1026"/>
                    </a:cubicBezTo>
                    <a:close/>
                    <a:moveTo>
                      <a:pt x="2090" y="14127"/>
                    </a:moveTo>
                    <a:cubicBezTo>
                      <a:pt x="3094" y="14127"/>
                      <a:pt x="4137" y="14377"/>
                      <a:pt x="5106" y="14553"/>
                    </a:cubicBezTo>
                    <a:cubicBezTo>
                      <a:pt x="4478" y="15390"/>
                      <a:pt x="4038" y="16374"/>
                      <a:pt x="3850" y="17420"/>
                    </a:cubicBezTo>
                    <a:cubicBezTo>
                      <a:pt x="3348" y="16792"/>
                      <a:pt x="2825" y="16206"/>
                      <a:pt x="2323" y="15600"/>
                    </a:cubicBezTo>
                    <a:cubicBezTo>
                      <a:pt x="2072" y="15286"/>
                      <a:pt x="1800" y="14867"/>
                      <a:pt x="1486" y="14574"/>
                    </a:cubicBezTo>
                    <a:cubicBezTo>
                      <a:pt x="1256" y="14365"/>
                      <a:pt x="1130" y="14219"/>
                      <a:pt x="1528" y="14156"/>
                    </a:cubicBezTo>
                    <a:cubicBezTo>
                      <a:pt x="1713" y="14136"/>
                      <a:pt x="1901" y="14127"/>
                      <a:pt x="2090" y="14127"/>
                    </a:cubicBezTo>
                    <a:close/>
                    <a:moveTo>
                      <a:pt x="27722" y="9224"/>
                    </a:moveTo>
                    <a:cubicBezTo>
                      <a:pt x="28300" y="9224"/>
                      <a:pt x="28877" y="9308"/>
                      <a:pt x="29335" y="9574"/>
                    </a:cubicBezTo>
                    <a:cubicBezTo>
                      <a:pt x="30214" y="10076"/>
                      <a:pt x="29586" y="11080"/>
                      <a:pt x="29126" y="11666"/>
                    </a:cubicBezTo>
                    <a:cubicBezTo>
                      <a:pt x="27933" y="13298"/>
                      <a:pt x="26469" y="14763"/>
                      <a:pt x="24397" y="15118"/>
                    </a:cubicBezTo>
                    <a:cubicBezTo>
                      <a:pt x="23686" y="15265"/>
                      <a:pt x="23539" y="16227"/>
                      <a:pt x="24293" y="16437"/>
                    </a:cubicBezTo>
                    <a:cubicBezTo>
                      <a:pt x="25088" y="16646"/>
                      <a:pt x="26050" y="16771"/>
                      <a:pt x="26615" y="17399"/>
                    </a:cubicBezTo>
                    <a:cubicBezTo>
                      <a:pt x="26782" y="17566"/>
                      <a:pt x="27034" y="17817"/>
                      <a:pt x="27013" y="18089"/>
                    </a:cubicBezTo>
                    <a:cubicBezTo>
                      <a:pt x="26992" y="18257"/>
                      <a:pt x="26406" y="18257"/>
                      <a:pt x="26301" y="18257"/>
                    </a:cubicBezTo>
                    <a:cubicBezTo>
                      <a:pt x="26067" y="18257"/>
                      <a:pt x="25802" y="18239"/>
                      <a:pt x="25534" y="18239"/>
                    </a:cubicBezTo>
                    <a:cubicBezTo>
                      <a:pt x="25036" y="18239"/>
                      <a:pt x="24528" y="18301"/>
                      <a:pt x="24188" y="18654"/>
                    </a:cubicBezTo>
                    <a:cubicBezTo>
                      <a:pt x="23749" y="19136"/>
                      <a:pt x="23853" y="19742"/>
                      <a:pt x="24041" y="20328"/>
                    </a:cubicBezTo>
                    <a:cubicBezTo>
                      <a:pt x="24083" y="20517"/>
                      <a:pt x="24167" y="20684"/>
                      <a:pt x="24209" y="20872"/>
                    </a:cubicBezTo>
                    <a:cubicBezTo>
                      <a:pt x="23539" y="20663"/>
                      <a:pt x="22932" y="20245"/>
                      <a:pt x="22388" y="19868"/>
                    </a:cubicBezTo>
                    <a:cubicBezTo>
                      <a:pt x="21677" y="19282"/>
                      <a:pt x="20924" y="18780"/>
                      <a:pt x="20192" y="18236"/>
                    </a:cubicBezTo>
                    <a:cubicBezTo>
                      <a:pt x="19438" y="17692"/>
                      <a:pt x="18727" y="17064"/>
                      <a:pt x="17890" y="16667"/>
                    </a:cubicBezTo>
                    <a:cubicBezTo>
                      <a:pt x="17869" y="16646"/>
                      <a:pt x="17806" y="16646"/>
                      <a:pt x="17785" y="16646"/>
                    </a:cubicBezTo>
                    <a:lnTo>
                      <a:pt x="17534" y="16374"/>
                    </a:lnTo>
                    <a:cubicBezTo>
                      <a:pt x="18162" y="15892"/>
                      <a:pt x="18727" y="15328"/>
                      <a:pt x="19229" y="14700"/>
                    </a:cubicBezTo>
                    <a:cubicBezTo>
                      <a:pt x="19899" y="13905"/>
                      <a:pt x="20568" y="13068"/>
                      <a:pt x="21280" y="12273"/>
                    </a:cubicBezTo>
                    <a:cubicBezTo>
                      <a:pt x="22660" y="10871"/>
                      <a:pt x="24523" y="9615"/>
                      <a:pt x="26490" y="9322"/>
                    </a:cubicBezTo>
                    <a:cubicBezTo>
                      <a:pt x="26871" y="9269"/>
                      <a:pt x="27297" y="9224"/>
                      <a:pt x="27722" y="9224"/>
                    </a:cubicBezTo>
                    <a:close/>
                    <a:moveTo>
                      <a:pt x="9450" y="13192"/>
                    </a:moveTo>
                    <a:cubicBezTo>
                      <a:pt x="12032" y="13192"/>
                      <a:pt x="14387" y="14899"/>
                      <a:pt x="16237" y="16646"/>
                    </a:cubicBezTo>
                    <a:cubicBezTo>
                      <a:pt x="16300" y="16771"/>
                      <a:pt x="16404" y="16876"/>
                      <a:pt x="16530" y="16897"/>
                    </a:cubicBezTo>
                    <a:lnTo>
                      <a:pt x="16760" y="17127"/>
                    </a:lnTo>
                    <a:cubicBezTo>
                      <a:pt x="17974" y="18320"/>
                      <a:pt x="19083" y="19596"/>
                      <a:pt x="20066" y="21019"/>
                    </a:cubicBezTo>
                    <a:cubicBezTo>
                      <a:pt x="20945" y="22316"/>
                      <a:pt x="22075" y="23927"/>
                      <a:pt x="21740" y="25580"/>
                    </a:cubicBezTo>
                    <a:lnTo>
                      <a:pt x="21740" y="25727"/>
                    </a:lnTo>
                    <a:cubicBezTo>
                      <a:pt x="21426" y="25727"/>
                      <a:pt x="21091" y="25685"/>
                      <a:pt x="20756" y="25664"/>
                    </a:cubicBezTo>
                    <a:cubicBezTo>
                      <a:pt x="20736" y="25653"/>
                      <a:pt x="20709" y="25648"/>
                      <a:pt x="20683" y="25648"/>
                    </a:cubicBezTo>
                    <a:cubicBezTo>
                      <a:pt x="20657" y="25648"/>
                      <a:pt x="20631" y="25653"/>
                      <a:pt x="20610" y="25664"/>
                    </a:cubicBezTo>
                    <a:cubicBezTo>
                      <a:pt x="17974" y="25538"/>
                      <a:pt x="15295" y="25266"/>
                      <a:pt x="12764" y="24576"/>
                    </a:cubicBezTo>
                    <a:cubicBezTo>
                      <a:pt x="11320" y="24157"/>
                      <a:pt x="9918" y="23592"/>
                      <a:pt x="8600" y="22839"/>
                    </a:cubicBezTo>
                    <a:cubicBezTo>
                      <a:pt x="7344" y="22107"/>
                      <a:pt x="5963" y="21270"/>
                      <a:pt x="5252" y="19973"/>
                    </a:cubicBezTo>
                    <a:cubicBezTo>
                      <a:pt x="3850" y="17273"/>
                      <a:pt x="6298" y="13277"/>
                      <a:pt x="9311" y="13193"/>
                    </a:cubicBezTo>
                    <a:cubicBezTo>
                      <a:pt x="9358" y="13192"/>
                      <a:pt x="9404" y="13192"/>
                      <a:pt x="9450" y="13192"/>
                    </a:cubicBezTo>
                    <a:close/>
                    <a:moveTo>
                      <a:pt x="24188" y="26040"/>
                    </a:moveTo>
                    <a:cubicBezTo>
                      <a:pt x="24878" y="26040"/>
                      <a:pt x="25527" y="26061"/>
                      <a:pt x="26176" y="26103"/>
                    </a:cubicBezTo>
                    <a:cubicBezTo>
                      <a:pt x="26866" y="26166"/>
                      <a:pt x="27578" y="26145"/>
                      <a:pt x="28247" y="26166"/>
                    </a:cubicBezTo>
                    <a:lnTo>
                      <a:pt x="28310" y="26166"/>
                    </a:lnTo>
                    <a:cubicBezTo>
                      <a:pt x="27598" y="26877"/>
                      <a:pt x="26322" y="27108"/>
                      <a:pt x="26448" y="28363"/>
                    </a:cubicBezTo>
                    <a:cubicBezTo>
                      <a:pt x="26469" y="28656"/>
                      <a:pt x="26573" y="28907"/>
                      <a:pt x="26678" y="29137"/>
                    </a:cubicBezTo>
                    <a:cubicBezTo>
                      <a:pt x="26699" y="29179"/>
                      <a:pt x="26699" y="29221"/>
                      <a:pt x="26741" y="29263"/>
                    </a:cubicBezTo>
                    <a:cubicBezTo>
                      <a:pt x="26678" y="29263"/>
                      <a:pt x="26594" y="29242"/>
                      <a:pt x="26552" y="29242"/>
                    </a:cubicBezTo>
                    <a:lnTo>
                      <a:pt x="26448" y="29200"/>
                    </a:lnTo>
                    <a:cubicBezTo>
                      <a:pt x="26218" y="29116"/>
                      <a:pt x="25966" y="29012"/>
                      <a:pt x="25736" y="28991"/>
                    </a:cubicBezTo>
                    <a:cubicBezTo>
                      <a:pt x="25672" y="28985"/>
                      <a:pt x="25610" y="28982"/>
                      <a:pt x="25549" y="28982"/>
                    </a:cubicBezTo>
                    <a:cubicBezTo>
                      <a:pt x="24545" y="28982"/>
                      <a:pt x="24062" y="29782"/>
                      <a:pt x="24397" y="30769"/>
                    </a:cubicBezTo>
                    <a:cubicBezTo>
                      <a:pt x="24460" y="30916"/>
                      <a:pt x="24544" y="31104"/>
                      <a:pt x="24585" y="31250"/>
                    </a:cubicBezTo>
                    <a:cubicBezTo>
                      <a:pt x="24447" y="31236"/>
                      <a:pt x="24311" y="31226"/>
                      <a:pt x="24177" y="31226"/>
                    </a:cubicBezTo>
                    <a:cubicBezTo>
                      <a:pt x="23926" y="31226"/>
                      <a:pt x="23680" y="31260"/>
                      <a:pt x="23435" y="31355"/>
                    </a:cubicBezTo>
                    <a:cubicBezTo>
                      <a:pt x="23330" y="31418"/>
                      <a:pt x="23205" y="31460"/>
                      <a:pt x="23100" y="31522"/>
                    </a:cubicBezTo>
                    <a:cubicBezTo>
                      <a:pt x="23026" y="31555"/>
                      <a:pt x="23000" y="31579"/>
                      <a:pt x="22993" y="31588"/>
                    </a:cubicBezTo>
                    <a:lnTo>
                      <a:pt x="22993" y="31588"/>
                    </a:lnTo>
                    <a:cubicBezTo>
                      <a:pt x="22995" y="31579"/>
                      <a:pt x="22996" y="31558"/>
                      <a:pt x="22974" y="31522"/>
                    </a:cubicBezTo>
                    <a:cubicBezTo>
                      <a:pt x="22786" y="31292"/>
                      <a:pt x="22619" y="31083"/>
                      <a:pt x="22493" y="30811"/>
                    </a:cubicBezTo>
                    <a:cubicBezTo>
                      <a:pt x="22179" y="30267"/>
                      <a:pt x="21928" y="29681"/>
                      <a:pt x="21719" y="29116"/>
                    </a:cubicBezTo>
                    <a:cubicBezTo>
                      <a:pt x="21468" y="28551"/>
                      <a:pt x="21300" y="27944"/>
                      <a:pt x="21112" y="27338"/>
                    </a:cubicBezTo>
                    <a:cubicBezTo>
                      <a:pt x="21091" y="27233"/>
                      <a:pt x="21049" y="27149"/>
                      <a:pt x="21028" y="27045"/>
                    </a:cubicBezTo>
                    <a:lnTo>
                      <a:pt x="21028" y="27045"/>
                    </a:lnTo>
                    <a:cubicBezTo>
                      <a:pt x="21245" y="27062"/>
                      <a:pt x="21458" y="27072"/>
                      <a:pt x="21671" y="27072"/>
                    </a:cubicBezTo>
                    <a:cubicBezTo>
                      <a:pt x="21971" y="27072"/>
                      <a:pt x="22270" y="27052"/>
                      <a:pt x="22577" y="27003"/>
                    </a:cubicBezTo>
                    <a:cubicBezTo>
                      <a:pt x="23079" y="26919"/>
                      <a:pt x="23246" y="26480"/>
                      <a:pt x="23121" y="26124"/>
                    </a:cubicBezTo>
                    <a:cubicBezTo>
                      <a:pt x="23497" y="26103"/>
                      <a:pt x="23853" y="26040"/>
                      <a:pt x="24188" y="26040"/>
                    </a:cubicBezTo>
                    <a:close/>
                    <a:moveTo>
                      <a:pt x="17332" y="1"/>
                    </a:moveTo>
                    <a:cubicBezTo>
                      <a:pt x="16052" y="1"/>
                      <a:pt x="15467" y="2188"/>
                      <a:pt x="15358" y="3171"/>
                    </a:cubicBezTo>
                    <a:cubicBezTo>
                      <a:pt x="15086" y="5305"/>
                      <a:pt x="15191" y="7460"/>
                      <a:pt x="15128" y="9636"/>
                    </a:cubicBezTo>
                    <a:cubicBezTo>
                      <a:pt x="15086" y="10703"/>
                      <a:pt x="15233" y="11791"/>
                      <a:pt x="15274" y="12900"/>
                    </a:cubicBezTo>
                    <a:cubicBezTo>
                      <a:pt x="15295" y="13444"/>
                      <a:pt x="15358" y="14030"/>
                      <a:pt x="15400" y="14595"/>
                    </a:cubicBezTo>
                    <a:cubicBezTo>
                      <a:pt x="14626" y="13988"/>
                      <a:pt x="13789" y="13465"/>
                      <a:pt x="12868" y="13047"/>
                    </a:cubicBezTo>
                    <a:cubicBezTo>
                      <a:pt x="11885" y="12590"/>
                      <a:pt x="10710" y="12207"/>
                      <a:pt x="9591" y="12207"/>
                    </a:cubicBezTo>
                    <a:cubicBezTo>
                      <a:pt x="9376" y="12207"/>
                      <a:pt x="9164" y="12222"/>
                      <a:pt x="8956" y="12252"/>
                    </a:cubicBezTo>
                    <a:cubicBezTo>
                      <a:pt x="7595" y="12461"/>
                      <a:pt x="6340" y="13131"/>
                      <a:pt x="5440" y="14177"/>
                    </a:cubicBezTo>
                    <a:cubicBezTo>
                      <a:pt x="4771" y="13612"/>
                      <a:pt x="3787" y="13612"/>
                      <a:pt x="2950" y="13507"/>
                    </a:cubicBezTo>
                    <a:cubicBezTo>
                      <a:pt x="2623" y="13464"/>
                      <a:pt x="2232" y="13397"/>
                      <a:pt x="1857" y="13397"/>
                    </a:cubicBezTo>
                    <a:cubicBezTo>
                      <a:pt x="1513" y="13397"/>
                      <a:pt x="1181" y="13453"/>
                      <a:pt x="921" y="13633"/>
                    </a:cubicBezTo>
                    <a:cubicBezTo>
                      <a:pt x="0" y="14177"/>
                      <a:pt x="733" y="14993"/>
                      <a:pt x="1172" y="15600"/>
                    </a:cubicBezTo>
                    <a:cubicBezTo>
                      <a:pt x="1904" y="16604"/>
                      <a:pt x="2616" y="17629"/>
                      <a:pt x="3453" y="18613"/>
                    </a:cubicBezTo>
                    <a:cubicBezTo>
                      <a:pt x="3557" y="18696"/>
                      <a:pt x="3662" y="18759"/>
                      <a:pt x="3766" y="18759"/>
                    </a:cubicBezTo>
                    <a:cubicBezTo>
                      <a:pt x="3850" y="20077"/>
                      <a:pt x="4499" y="21228"/>
                      <a:pt x="5461" y="22128"/>
                    </a:cubicBezTo>
                    <a:cubicBezTo>
                      <a:pt x="7616" y="24178"/>
                      <a:pt x="10525" y="25434"/>
                      <a:pt x="13370" y="26103"/>
                    </a:cubicBezTo>
                    <a:cubicBezTo>
                      <a:pt x="14835" y="26480"/>
                      <a:pt x="16321" y="26668"/>
                      <a:pt x="17806" y="26815"/>
                    </a:cubicBezTo>
                    <a:cubicBezTo>
                      <a:pt x="18518" y="26898"/>
                      <a:pt x="19229" y="26940"/>
                      <a:pt x="19940" y="27003"/>
                    </a:cubicBezTo>
                    <a:cubicBezTo>
                      <a:pt x="19857" y="28154"/>
                      <a:pt x="20401" y="29388"/>
                      <a:pt x="20819" y="30393"/>
                    </a:cubicBezTo>
                    <a:cubicBezTo>
                      <a:pt x="21185" y="31235"/>
                      <a:pt x="21888" y="32909"/>
                      <a:pt x="23010" y="32909"/>
                    </a:cubicBezTo>
                    <a:cubicBezTo>
                      <a:pt x="23171" y="32909"/>
                      <a:pt x="23340" y="32875"/>
                      <a:pt x="23518" y="32799"/>
                    </a:cubicBezTo>
                    <a:cubicBezTo>
                      <a:pt x="23734" y="32701"/>
                      <a:pt x="23967" y="32567"/>
                      <a:pt x="24219" y="32567"/>
                    </a:cubicBezTo>
                    <a:cubicBezTo>
                      <a:pt x="24236" y="32567"/>
                      <a:pt x="24254" y="32567"/>
                      <a:pt x="24272" y="32569"/>
                    </a:cubicBezTo>
                    <a:cubicBezTo>
                      <a:pt x="24523" y="32631"/>
                      <a:pt x="24816" y="32652"/>
                      <a:pt x="25109" y="32652"/>
                    </a:cubicBezTo>
                    <a:cubicBezTo>
                      <a:pt x="25736" y="32631"/>
                      <a:pt x="26134" y="32066"/>
                      <a:pt x="26071" y="31481"/>
                    </a:cubicBezTo>
                    <a:cubicBezTo>
                      <a:pt x="26050" y="31104"/>
                      <a:pt x="25799" y="30748"/>
                      <a:pt x="25715" y="30372"/>
                    </a:cubicBezTo>
                    <a:lnTo>
                      <a:pt x="25715" y="30372"/>
                    </a:lnTo>
                    <a:cubicBezTo>
                      <a:pt x="25820" y="30393"/>
                      <a:pt x="25925" y="30434"/>
                      <a:pt x="26008" y="30476"/>
                    </a:cubicBezTo>
                    <a:cubicBezTo>
                      <a:pt x="26238" y="30581"/>
                      <a:pt x="26531" y="30644"/>
                      <a:pt x="26782" y="30665"/>
                    </a:cubicBezTo>
                    <a:cubicBezTo>
                      <a:pt x="26830" y="30667"/>
                      <a:pt x="26878" y="30669"/>
                      <a:pt x="26926" y="30669"/>
                    </a:cubicBezTo>
                    <a:cubicBezTo>
                      <a:pt x="27571" y="30669"/>
                      <a:pt x="28205" y="30399"/>
                      <a:pt x="28205" y="29639"/>
                    </a:cubicBezTo>
                    <a:cubicBezTo>
                      <a:pt x="28205" y="29346"/>
                      <a:pt x="28122" y="29033"/>
                      <a:pt x="28017" y="28781"/>
                    </a:cubicBezTo>
                    <a:cubicBezTo>
                      <a:pt x="27954" y="28677"/>
                      <a:pt x="27808" y="28300"/>
                      <a:pt x="27829" y="28258"/>
                    </a:cubicBezTo>
                    <a:cubicBezTo>
                      <a:pt x="28017" y="27965"/>
                      <a:pt x="28582" y="27819"/>
                      <a:pt x="28854" y="27610"/>
                    </a:cubicBezTo>
                    <a:cubicBezTo>
                      <a:pt x="29021" y="27463"/>
                      <a:pt x="29231" y="27296"/>
                      <a:pt x="29398" y="27108"/>
                    </a:cubicBezTo>
                    <a:cubicBezTo>
                      <a:pt x="29712" y="26773"/>
                      <a:pt x="30109" y="26166"/>
                      <a:pt x="29900" y="25664"/>
                    </a:cubicBezTo>
                    <a:cubicBezTo>
                      <a:pt x="29628" y="25057"/>
                      <a:pt x="29189" y="24890"/>
                      <a:pt x="28561" y="24848"/>
                    </a:cubicBezTo>
                    <a:cubicBezTo>
                      <a:pt x="28129" y="24848"/>
                      <a:pt x="27687" y="24866"/>
                      <a:pt x="27248" y="24866"/>
                    </a:cubicBezTo>
                    <a:cubicBezTo>
                      <a:pt x="27029" y="24866"/>
                      <a:pt x="26810" y="24862"/>
                      <a:pt x="26594" y="24848"/>
                    </a:cubicBezTo>
                    <a:cubicBezTo>
                      <a:pt x="26136" y="24837"/>
                      <a:pt x="25678" y="24814"/>
                      <a:pt x="25217" y="24814"/>
                    </a:cubicBezTo>
                    <a:cubicBezTo>
                      <a:pt x="24814" y="24814"/>
                      <a:pt x="24409" y="24831"/>
                      <a:pt x="24000" y="24890"/>
                    </a:cubicBezTo>
                    <a:cubicBezTo>
                      <a:pt x="23644" y="24931"/>
                      <a:pt x="23205" y="24973"/>
                      <a:pt x="22807" y="25120"/>
                    </a:cubicBezTo>
                    <a:cubicBezTo>
                      <a:pt x="22849" y="23927"/>
                      <a:pt x="22409" y="22839"/>
                      <a:pt x="21803" y="21814"/>
                    </a:cubicBezTo>
                    <a:cubicBezTo>
                      <a:pt x="21552" y="21374"/>
                      <a:pt x="21280" y="20956"/>
                      <a:pt x="21008" y="20538"/>
                    </a:cubicBezTo>
                    <a:lnTo>
                      <a:pt x="21008" y="20538"/>
                    </a:lnTo>
                    <a:cubicBezTo>
                      <a:pt x="21552" y="20935"/>
                      <a:pt x="22116" y="21312"/>
                      <a:pt x="22702" y="21626"/>
                    </a:cubicBezTo>
                    <a:cubicBezTo>
                      <a:pt x="23179" y="21902"/>
                      <a:pt x="23927" y="22315"/>
                      <a:pt x="24580" y="22315"/>
                    </a:cubicBezTo>
                    <a:cubicBezTo>
                      <a:pt x="24816" y="22315"/>
                      <a:pt x="25040" y="22261"/>
                      <a:pt x="25234" y="22128"/>
                    </a:cubicBezTo>
                    <a:cubicBezTo>
                      <a:pt x="25841" y="21730"/>
                      <a:pt x="25694" y="20935"/>
                      <a:pt x="25506" y="20349"/>
                    </a:cubicBezTo>
                    <a:cubicBezTo>
                      <a:pt x="25422" y="20119"/>
                      <a:pt x="25297" y="19826"/>
                      <a:pt x="25276" y="19575"/>
                    </a:cubicBezTo>
                    <a:lnTo>
                      <a:pt x="25297" y="19575"/>
                    </a:lnTo>
                    <a:cubicBezTo>
                      <a:pt x="25360" y="19575"/>
                      <a:pt x="25443" y="19533"/>
                      <a:pt x="25548" y="19533"/>
                    </a:cubicBezTo>
                    <a:lnTo>
                      <a:pt x="26134" y="19533"/>
                    </a:lnTo>
                    <a:cubicBezTo>
                      <a:pt x="26204" y="19537"/>
                      <a:pt x="26277" y="19539"/>
                      <a:pt x="26350" y="19539"/>
                    </a:cubicBezTo>
                    <a:cubicBezTo>
                      <a:pt x="27168" y="19539"/>
                      <a:pt x="28121" y="19304"/>
                      <a:pt x="28352" y="18382"/>
                    </a:cubicBezTo>
                    <a:cubicBezTo>
                      <a:pt x="28561" y="17525"/>
                      <a:pt x="27996" y="16750"/>
                      <a:pt x="27389" y="16227"/>
                    </a:cubicBezTo>
                    <a:cubicBezTo>
                      <a:pt x="27159" y="16018"/>
                      <a:pt x="26908" y="15851"/>
                      <a:pt x="26636" y="15746"/>
                    </a:cubicBezTo>
                    <a:cubicBezTo>
                      <a:pt x="28142" y="14993"/>
                      <a:pt x="29377" y="13758"/>
                      <a:pt x="30339" y="12294"/>
                    </a:cubicBezTo>
                    <a:cubicBezTo>
                      <a:pt x="30883" y="11457"/>
                      <a:pt x="31511" y="10201"/>
                      <a:pt x="30863" y="9260"/>
                    </a:cubicBezTo>
                    <a:cubicBezTo>
                      <a:pt x="30256" y="8339"/>
                      <a:pt x="29168" y="8067"/>
                      <a:pt x="28142" y="7983"/>
                    </a:cubicBezTo>
                    <a:cubicBezTo>
                      <a:pt x="27935" y="7966"/>
                      <a:pt x="27729" y="7957"/>
                      <a:pt x="27523" y="7957"/>
                    </a:cubicBezTo>
                    <a:cubicBezTo>
                      <a:pt x="25554" y="7957"/>
                      <a:pt x="23687" y="8752"/>
                      <a:pt x="22096" y="9908"/>
                    </a:cubicBezTo>
                    <a:cubicBezTo>
                      <a:pt x="22242" y="9594"/>
                      <a:pt x="22284" y="9260"/>
                      <a:pt x="22263" y="8946"/>
                    </a:cubicBezTo>
                    <a:cubicBezTo>
                      <a:pt x="22158" y="8088"/>
                      <a:pt x="21656" y="7460"/>
                      <a:pt x="20945" y="7063"/>
                    </a:cubicBezTo>
                    <a:cubicBezTo>
                      <a:pt x="21363" y="6393"/>
                      <a:pt x="21447" y="5556"/>
                      <a:pt x="20987" y="4824"/>
                    </a:cubicBezTo>
                    <a:cubicBezTo>
                      <a:pt x="20610" y="4259"/>
                      <a:pt x="20045" y="3903"/>
                      <a:pt x="19459" y="3903"/>
                    </a:cubicBezTo>
                    <a:cubicBezTo>
                      <a:pt x="19543" y="2439"/>
                      <a:pt x="19375" y="869"/>
                      <a:pt x="17953" y="158"/>
                    </a:cubicBezTo>
                    <a:cubicBezTo>
                      <a:pt x="17730" y="49"/>
                      <a:pt x="17523" y="1"/>
                      <a:pt x="17332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" name="Google Shape;413;p38">
                <a:extLst>
                  <a:ext uri="{FF2B5EF4-FFF2-40B4-BE49-F238E27FC236}">
                    <a16:creationId xmlns:a16="http://schemas.microsoft.com/office/drawing/2014/main" id="{9D5EABD1-0DF5-1971-E02C-F9B8311F404E}"/>
                  </a:ext>
                </a:extLst>
              </p:cNvPr>
              <p:cNvSpPr/>
              <p:nvPr/>
            </p:nvSpPr>
            <p:spPr>
              <a:xfrm>
                <a:off x="7063980" y="1667910"/>
                <a:ext cx="67853" cy="75631"/>
              </a:xfrm>
              <a:custGeom>
                <a:avLst/>
                <a:gdLst/>
                <a:ahLst/>
                <a:cxnLst/>
                <a:rect l="l" t="t" r="r" b="b"/>
                <a:pathLst>
                  <a:path w="3411" h="3802" extrusionOk="0">
                    <a:moveTo>
                      <a:pt x="1899" y="1"/>
                    </a:moveTo>
                    <a:cubicBezTo>
                      <a:pt x="1390" y="1"/>
                      <a:pt x="887" y="245"/>
                      <a:pt x="586" y="659"/>
                    </a:cubicBezTo>
                    <a:cubicBezTo>
                      <a:pt x="461" y="868"/>
                      <a:pt x="293" y="1056"/>
                      <a:pt x="189" y="1266"/>
                    </a:cubicBezTo>
                    <a:cubicBezTo>
                      <a:pt x="126" y="1454"/>
                      <a:pt x="126" y="1684"/>
                      <a:pt x="63" y="1872"/>
                    </a:cubicBezTo>
                    <a:cubicBezTo>
                      <a:pt x="0" y="2087"/>
                      <a:pt x="172" y="2233"/>
                      <a:pt x="356" y="2233"/>
                    </a:cubicBezTo>
                    <a:cubicBezTo>
                      <a:pt x="477" y="2233"/>
                      <a:pt x="603" y="2169"/>
                      <a:pt x="670" y="2019"/>
                    </a:cubicBezTo>
                    <a:cubicBezTo>
                      <a:pt x="816" y="1726"/>
                      <a:pt x="921" y="1517"/>
                      <a:pt x="1214" y="1328"/>
                    </a:cubicBezTo>
                    <a:cubicBezTo>
                      <a:pt x="1324" y="1266"/>
                      <a:pt x="1565" y="1096"/>
                      <a:pt x="1757" y="1096"/>
                    </a:cubicBezTo>
                    <a:cubicBezTo>
                      <a:pt x="1820" y="1096"/>
                      <a:pt x="1879" y="1114"/>
                      <a:pt x="1925" y="1161"/>
                    </a:cubicBezTo>
                    <a:cubicBezTo>
                      <a:pt x="2365" y="1600"/>
                      <a:pt x="1946" y="2312"/>
                      <a:pt x="1737" y="2751"/>
                    </a:cubicBezTo>
                    <a:cubicBezTo>
                      <a:pt x="1549" y="3107"/>
                      <a:pt x="1528" y="3756"/>
                      <a:pt x="2051" y="3797"/>
                    </a:cubicBezTo>
                    <a:cubicBezTo>
                      <a:pt x="2071" y="3800"/>
                      <a:pt x="2091" y="3801"/>
                      <a:pt x="2111" y="3801"/>
                    </a:cubicBezTo>
                    <a:cubicBezTo>
                      <a:pt x="2598" y="3801"/>
                      <a:pt x="2894" y="3072"/>
                      <a:pt x="3055" y="2709"/>
                    </a:cubicBezTo>
                    <a:cubicBezTo>
                      <a:pt x="3411" y="1831"/>
                      <a:pt x="3327" y="136"/>
                      <a:pt x="2072" y="10"/>
                    </a:cubicBezTo>
                    <a:cubicBezTo>
                      <a:pt x="2014" y="4"/>
                      <a:pt x="1957" y="1"/>
                      <a:pt x="1899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2" name="Google Shape;414;p38">
              <a:extLst>
                <a:ext uri="{FF2B5EF4-FFF2-40B4-BE49-F238E27FC236}">
                  <a16:creationId xmlns:a16="http://schemas.microsoft.com/office/drawing/2014/main" id="{AB8CCF10-0787-5398-F404-A008A6BBE0A2}"/>
                </a:ext>
              </a:extLst>
            </p:cNvPr>
            <p:cNvSpPr/>
            <p:nvPr/>
          </p:nvSpPr>
          <p:spPr>
            <a:xfrm flipH="1">
              <a:off x="6876425" y="1268933"/>
              <a:ext cx="119223" cy="209809"/>
            </a:xfrm>
            <a:custGeom>
              <a:avLst/>
              <a:gdLst/>
              <a:ahLst/>
              <a:cxnLst/>
              <a:rect l="l" t="t" r="r" b="b"/>
              <a:pathLst>
                <a:path w="7931" h="13957" extrusionOk="0">
                  <a:moveTo>
                    <a:pt x="7868" y="4185"/>
                  </a:moveTo>
                  <a:cubicBezTo>
                    <a:pt x="7826" y="3913"/>
                    <a:pt x="7742" y="3662"/>
                    <a:pt x="7721" y="3390"/>
                  </a:cubicBezTo>
                  <a:cubicBezTo>
                    <a:pt x="7575" y="2700"/>
                    <a:pt x="7219" y="2323"/>
                    <a:pt x="6487" y="2281"/>
                  </a:cubicBezTo>
                  <a:cubicBezTo>
                    <a:pt x="6047" y="2239"/>
                    <a:pt x="5587" y="2302"/>
                    <a:pt x="5169" y="2281"/>
                  </a:cubicBezTo>
                  <a:cubicBezTo>
                    <a:pt x="3746" y="2114"/>
                    <a:pt x="3034" y="1821"/>
                    <a:pt x="2930" y="607"/>
                  </a:cubicBezTo>
                  <a:cubicBezTo>
                    <a:pt x="2930" y="566"/>
                    <a:pt x="2909" y="524"/>
                    <a:pt x="2909" y="503"/>
                  </a:cubicBezTo>
                  <a:cubicBezTo>
                    <a:pt x="2742" y="22"/>
                    <a:pt x="2511" y="1"/>
                    <a:pt x="1967" y="335"/>
                  </a:cubicBezTo>
                  <a:cubicBezTo>
                    <a:pt x="2072" y="942"/>
                    <a:pt x="1905" y="1591"/>
                    <a:pt x="2218" y="2198"/>
                  </a:cubicBezTo>
                  <a:cubicBezTo>
                    <a:pt x="2281" y="2302"/>
                    <a:pt x="2281" y="2449"/>
                    <a:pt x="2281" y="2595"/>
                  </a:cubicBezTo>
                  <a:cubicBezTo>
                    <a:pt x="2218" y="3139"/>
                    <a:pt x="2407" y="3662"/>
                    <a:pt x="2532" y="4185"/>
                  </a:cubicBezTo>
                  <a:cubicBezTo>
                    <a:pt x="2658" y="4708"/>
                    <a:pt x="2804" y="5231"/>
                    <a:pt x="2825" y="5776"/>
                  </a:cubicBezTo>
                  <a:cubicBezTo>
                    <a:pt x="2846" y="6466"/>
                    <a:pt x="3014" y="7115"/>
                    <a:pt x="3223" y="7763"/>
                  </a:cubicBezTo>
                  <a:cubicBezTo>
                    <a:pt x="3265" y="7952"/>
                    <a:pt x="3453" y="8098"/>
                    <a:pt x="3265" y="8391"/>
                  </a:cubicBezTo>
                  <a:cubicBezTo>
                    <a:pt x="2616" y="8265"/>
                    <a:pt x="2030" y="8475"/>
                    <a:pt x="1695" y="9123"/>
                  </a:cubicBezTo>
                  <a:cubicBezTo>
                    <a:pt x="1674" y="9144"/>
                    <a:pt x="1654" y="9186"/>
                    <a:pt x="1612" y="9186"/>
                  </a:cubicBezTo>
                  <a:cubicBezTo>
                    <a:pt x="1089" y="9416"/>
                    <a:pt x="858" y="9939"/>
                    <a:pt x="565" y="10379"/>
                  </a:cubicBezTo>
                  <a:cubicBezTo>
                    <a:pt x="126" y="11111"/>
                    <a:pt x="1" y="11948"/>
                    <a:pt x="42" y="12806"/>
                  </a:cubicBezTo>
                  <a:cubicBezTo>
                    <a:pt x="84" y="13099"/>
                    <a:pt x="210" y="13308"/>
                    <a:pt x="461" y="13475"/>
                  </a:cubicBezTo>
                  <a:cubicBezTo>
                    <a:pt x="1256" y="13957"/>
                    <a:pt x="1779" y="13957"/>
                    <a:pt x="2511" y="13413"/>
                  </a:cubicBezTo>
                  <a:cubicBezTo>
                    <a:pt x="3265" y="12848"/>
                    <a:pt x="4102" y="12262"/>
                    <a:pt x="4395" y="11278"/>
                  </a:cubicBezTo>
                  <a:cubicBezTo>
                    <a:pt x="4395" y="11237"/>
                    <a:pt x="4436" y="11216"/>
                    <a:pt x="4436" y="11195"/>
                  </a:cubicBezTo>
                  <a:cubicBezTo>
                    <a:pt x="4499" y="10923"/>
                    <a:pt x="4625" y="10672"/>
                    <a:pt x="4583" y="10400"/>
                  </a:cubicBezTo>
                  <a:cubicBezTo>
                    <a:pt x="4520" y="9981"/>
                    <a:pt x="4520" y="9625"/>
                    <a:pt x="4750" y="9249"/>
                  </a:cubicBezTo>
                  <a:cubicBezTo>
                    <a:pt x="4939" y="8998"/>
                    <a:pt x="4897" y="8663"/>
                    <a:pt x="4792" y="8370"/>
                  </a:cubicBezTo>
                  <a:cubicBezTo>
                    <a:pt x="4687" y="8098"/>
                    <a:pt x="4520" y="7889"/>
                    <a:pt x="4436" y="7638"/>
                  </a:cubicBezTo>
                  <a:cubicBezTo>
                    <a:pt x="4290" y="7115"/>
                    <a:pt x="4060" y="6612"/>
                    <a:pt x="4018" y="6089"/>
                  </a:cubicBezTo>
                  <a:cubicBezTo>
                    <a:pt x="3976" y="5273"/>
                    <a:pt x="3788" y="4499"/>
                    <a:pt x="3558" y="3704"/>
                  </a:cubicBezTo>
                  <a:cubicBezTo>
                    <a:pt x="3537" y="3599"/>
                    <a:pt x="3495" y="3474"/>
                    <a:pt x="3474" y="3327"/>
                  </a:cubicBezTo>
                  <a:cubicBezTo>
                    <a:pt x="3997" y="3369"/>
                    <a:pt x="4436" y="3453"/>
                    <a:pt x="4897" y="3495"/>
                  </a:cubicBezTo>
                  <a:cubicBezTo>
                    <a:pt x="5378" y="3558"/>
                    <a:pt x="5901" y="3432"/>
                    <a:pt x="6382" y="3641"/>
                  </a:cubicBezTo>
                  <a:cubicBezTo>
                    <a:pt x="6403" y="3788"/>
                    <a:pt x="6424" y="3913"/>
                    <a:pt x="6424" y="4060"/>
                  </a:cubicBezTo>
                  <a:cubicBezTo>
                    <a:pt x="6466" y="4478"/>
                    <a:pt x="6717" y="4729"/>
                    <a:pt x="7031" y="4939"/>
                  </a:cubicBezTo>
                  <a:cubicBezTo>
                    <a:pt x="7366" y="5148"/>
                    <a:pt x="7826" y="4918"/>
                    <a:pt x="7847" y="4520"/>
                  </a:cubicBezTo>
                  <a:cubicBezTo>
                    <a:pt x="7931" y="4374"/>
                    <a:pt x="7889" y="4269"/>
                    <a:pt x="7868" y="418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6" name="Google Shape;415;p38">
            <a:extLst>
              <a:ext uri="{FF2B5EF4-FFF2-40B4-BE49-F238E27FC236}">
                <a16:creationId xmlns:a16="http://schemas.microsoft.com/office/drawing/2014/main" id="{B23719A7-8733-D168-EDA8-08C8686BA565}"/>
              </a:ext>
            </a:extLst>
          </p:cNvPr>
          <p:cNvGrpSpPr/>
          <p:nvPr/>
        </p:nvGrpSpPr>
        <p:grpSpPr>
          <a:xfrm>
            <a:off x="684953" y="442967"/>
            <a:ext cx="759288" cy="859415"/>
            <a:chOff x="-3118700" y="2365900"/>
            <a:chExt cx="741250" cy="792000"/>
          </a:xfrm>
        </p:grpSpPr>
        <p:sp>
          <p:nvSpPr>
            <p:cNvPr id="67" name="Google Shape;416;p38">
              <a:extLst>
                <a:ext uri="{FF2B5EF4-FFF2-40B4-BE49-F238E27FC236}">
                  <a16:creationId xmlns:a16="http://schemas.microsoft.com/office/drawing/2014/main" id="{D750C40A-1AEE-4B67-B35A-E35C3E488465}"/>
                </a:ext>
              </a:extLst>
            </p:cNvPr>
            <p:cNvSpPr/>
            <p:nvPr/>
          </p:nvSpPr>
          <p:spPr>
            <a:xfrm>
              <a:off x="-2848250" y="2598675"/>
              <a:ext cx="266800" cy="290350"/>
            </a:xfrm>
            <a:custGeom>
              <a:avLst/>
              <a:gdLst/>
              <a:ahLst/>
              <a:cxnLst/>
              <a:rect l="l" t="t" r="r" b="b"/>
              <a:pathLst>
                <a:path w="10672" h="11614" extrusionOk="0">
                  <a:moveTo>
                    <a:pt x="3139" y="1005"/>
                  </a:moveTo>
                  <a:cubicBezTo>
                    <a:pt x="3013" y="775"/>
                    <a:pt x="2929" y="628"/>
                    <a:pt x="2846" y="503"/>
                  </a:cubicBezTo>
                  <a:cubicBezTo>
                    <a:pt x="2950" y="419"/>
                    <a:pt x="3034" y="315"/>
                    <a:pt x="3139" y="294"/>
                  </a:cubicBezTo>
                  <a:cubicBezTo>
                    <a:pt x="4394" y="105"/>
                    <a:pt x="5649" y="1"/>
                    <a:pt x="6779" y="817"/>
                  </a:cubicBezTo>
                  <a:cubicBezTo>
                    <a:pt x="7030" y="1005"/>
                    <a:pt x="7302" y="1193"/>
                    <a:pt x="7553" y="1340"/>
                  </a:cubicBezTo>
                  <a:cubicBezTo>
                    <a:pt x="8118" y="1675"/>
                    <a:pt x="8516" y="2135"/>
                    <a:pt x="8872" y="2679"/>
                  </a:cubicBezTo>
                  <a:cubicBezTo>
                    <a:pt x="9227" y="3286"/>
                    <a:pt x="9625" y="3872"/>
                    <a:pt x="10022" y="4457"/>
                  </a:cubicBezTo>
                  <a:cubicBezTo>
                    <a:pt x="10441" y="5106"/>
                    <a:pt x="10671" y="5797"/>
                    <a:pt x="10650" y="6571"/>
                  </a:cubicBezTo>
                  <a:cubicBezTo>
                    <a:pt x="10608" y="7115"/>
                    <a:pt x="10650" y="7680"/>
                    <a:pt x="10587" y="8224"/>
                  </a:cubicBezTo>
                  <a:cubicBezTo>
                    <a:pt x="10546" y="8872"/>
                    <a:pt x="10294" y="9416"/>
                    <a:pt x="9813" y="9898"/>
                  </a:cubicBezTo>
                  <a:cubicBezTo>
                    <a:pt x="9123" y="10525"/>
                    <a:pt x="8390" y="11048"/>
                    <a:pt x="7470" y="11237"/>
                  </a:cubicBezTo>
                  <a:cubicBezTo>
                    <a:pt x="6926" y="11362"/>
                    <a:pt x="6403" y="11488"/>
                    <a:pt x="5859" y="11551"/>
                  </a:cubicBezTo>
                  <a:cubicBezTo>
                    <a:pt x="5147" y="11613"/>
                    <a:pt x="4478" y="11509"/>
                    <a:pt x="3787" y="11258"/>
                  </a:cubicBezTo>
                  <a:cubicBezTo>
                    <a:pt x="2636" y="10818"/>
                    <a:pt x="1758" y="10107"/>
                    <a:pt x="942" y="9207"/>
                  </a:cubicBezTo>
                  <a:cubicBezTo>
                    <a:pt x="628" y="8872"/>
                    <a:pt x="419" y="8538"/>
                    <a:pt x="439" y="8056"/>
                  </a:cubicBezTo>
                  <a:cubicBezTo>
                    <a:pt x="439" y="7805"/>
                    <a:pt x="439" y="7491"/>
                    <a:pt x="377" y="7261"/>
                  </a:cubicBezTo>
                  <a:cubicBezTo>
                    <a:pt x="0" y="6257"/>
                    <a:pt x="230" y="5294"/>
                    <a:pt x="544" y="4353"/>
                  </a:cubicBezTo>
                  <a:cubicBezTo>
                    <a:pt x="1046" y="2888"/>
                    <a:pt x="1067" y="2888"/>
                    <a:pt x="2323" y="1758"/>
                  </a:cubicBezTo>
                  <a:cubicBezTo>
                    <a:pt x="2574" y="1549"/>
                    <a:pt x="2825" y="1298"/>
                    <a:pt x="3139" y="1005"/>
                  </a:cubicBezTo>
                  <a:close/>
                </a:path>
              </a:pathLst>
            </a:custGeom>
            <a:solidFill>
              <a:srgbClr val="FFB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" name="Google Shape;417;p38">
              <a:extLst>
                <a:ext uri="{FF2B5EF4-FFF2-40B4-BE49-F238E27FC236}">
                  <a16:creationId xmlns:a16="http://schemas.microsoft.com/office/drawing/2014/main" id="{A06495E3-3B74-0016-57FF-7D9328A73C41}"/>
                </a:ext>
              </a:extLst>
            </p:cNvPr>
            <p:cNvSpPr/>
            <p:nvPr/>
          </p:nvSpPr>
          <p:spPr>
            <a:xfrm>
              <a:off x="-2877550" y="2577750"/>
              <a:ext cx="325375" cy="344750"/>
            </a:xfrm>
            <a:custGeom>
              <a:avLst/>
              <a:gdLst/>
              <a:ahLst/>
              <a:cxnLst/>
              <a:rect l="l" t="t" r="r" b="b"/>
              <a:pathLst>
                <a:path w="13015" h="13790" extrusionOk="0">
                  <a:moveTo>
                    <a:pt x="12868" y="7889"/>
                  </a:moveTo>
                  <a:cubicBezTo>
                    <a:pt x="12910" y="8789"/>
                    <a:pt x="13015" y="9563"/>
                    <a:pt x="12701" y="10253"/>
                  </a:cubicBezTo>
                  <a:cubicBezTo>
                    <a:pt x="12575" y="10546"/>
                    <a:pt x="12471" y="10860"/>
                    <a:pt x="12262" y="11090"/>
                  </a:cubicBezTo>
                  <a:cubicBezTo>
                    <a:pt x="11404" y="12095"/>
                    <a:pt x="10399" y="12932"/>
                    <a:pt x="9081" y="13245"/>
                  </a:cubicBezTo>
                  <a:cubicBezTo>
                    <a:pt x="8495" y="13371"/>
                    <a:pt x="7930" y="13559"/>
                    <a:pt x="7345" y="13643"/>
                  </a:cubicBezTo>
                  <a:cubicBezTo>
                    <a:pt x="6277" y="13789"/>
                    <a:pt x="5252" y="13643"/>
                    <a:pt x="4227" y="13245"/>
                  </a:cubicBezTo>
                  <a:cubicBezTo>
                    <a:pt x="2867" y="12722"/>
                    <a:pt x="1904" y="11802"/>
                    <a:pt x="963" y="10776"/>
                  </a:cubicBezTo>
                  <a:cubicBezTo>
                    <a:pt x="775" y="10567"/>
                    <a:pt x="607" y="10337"/>
                    <a:pt x="523" y="10086"/>
                  </a:cubicBezTo>
                  <a:cubicBezTo>
                    <a:pt x="231" y="9061"/>
                    <a:pt x="0" y="8015"/>
                    <a:pt x="21" y="6947"/>
                  </a:cubicBezTo>
                  <a:cubicBezTo>
                    <a:pt x="42" y="5650"/>
                    <a:pt x="544" y="4478"/>
                    <a:pt x="1047" y="3307"/>
                  </a:cubicBezTo>
                  <a:cubicBezTo>
                    <a:pt x="1088" y="3181"/>
                    <a:pt x="1193" y="3014"/>
                    <a:pt x="1298" y="2909"/>
                  </a:cubicBezTo>
                  <a:cubicBezTo>
                    <a:pt x="1695" y="2553"/>
                    <a:pt x="2218" y="2240"/>
                    <a:pt x="2511" y="1779"/>
                  </a:cubicBezTo>
                  <a:cubicBezTo>
                    <a:pt x="2804" y="1340"/>
                    <a:pt x="3181" y="1026"/>
                    <a:pt x="3578" y="712"/>
                  </a:cubicBezTo>
                  <a:cubicBezTo>
                    <a:pt x="3976" y="377"/>
                    <a:pt x="4478" y="210"/>
                    <a:pt x="5001" y="168"/>
                  </a:cubicBezTo>
                  <a:cubicBezTo>
                    <a:pt x="6424" y="1"/>
                    <a:pt x="7721" y="315"/>
                    <a:pt x="8914" y="1152"/>
                  </a:cubicBezTo>
                  <a:cubicBezTo>
                    <a:pt x="9772" y="1758"/>
                    <a:pt x="10546" y="2386"/>
                    <a:pt x="11090" y="3307"/>
                  </a:cubicBezTo>
                  <a:cubicBezTo>
                    <a:pt x="11383" y="3767"/>
                    <a:pt x="11697" y="4227"/>
                    <a:pt x="12031" y="4667"/>
                  </a:cubicBezTo>
                  <a:cubicBezTo>
                    <a:pt x="12638" y="5504"/>
                    <a:pt x="12952" y="6424"/>
                    <a:pt x="12889" y="7429"/>
                  </a:cubicBezTo>
                  <a:cubicBezTo>
                    <a:pt x="12868" y="7638"/>
                    <a:pt x="12868" y="7847"/>
                    <a:pt x="12868" y="7889"/>
                  </a:cubicBezTo>
                  <a:close/>
                  <a:moveTo>
                    <a:pt x="4311" y="1842"/>
                  </a:moveTo>
                  <a:cubicBezTo>
                    <a:pt x="3997" y="2156"/>
                    <a:pt x="3746" y="2386"/>
                    <a:pt x="3474" y="2616"/>
                  </a:cubicBezTo>
                  <a:cubicBezTo>
                    <a:pt x="2239" y="3746"/>
                    <a:pt x="2218" y="3725"/>
                    <a:pt x="1695" y="5211"/>
                  </a:cubicBezTo>
                  <a:cubicBezTo>
                    <a:pt x="1381" y="6152"/>
                    <a:pt x="1151" y="7094"/>
                    <a:pt x="1507" y="8119"/>
                  </a:cubicBezTo>
                  <a:cubicBezTo>
                    <a:pt x="1611" y="8370"/>
                    <a:pt x="1611" y="8663"/>
                    <a:pt x="1591" y="8935"/>
                  </a:cubicBezTo>
                  <a:cubicBezTo>
                    <a:pt x="1591" y="9396"/>
                    <a:pt x="1800" y="9730"/>
                    <a:pt x="2093" y="10086"/>
                  </a:cubicBezTo>
                  <a:cubicBezTo>
                    <a:pt x="2909" y="10965"/>
                    <a:pt x="3788" y="11697"/>
                    <a:pt x="4938" y="12116"/>
                  </a:cubicBezTo>
                  <a:cubicBezTo>
                    <a:pt x="5650" y="12388"/>
                    <a:pt x="6298" y="12492"/>
                    <a:pt x="7010" y="12409"/>
                  </a:cubicBezTo>
                  <a:cubicBezTo>
                    <a:pt x="7554" y="12325"/>
                    <a:pt x="8098" y="12199"/>
                    <a:pt x="8621" y="12095"/>
                  </a:cubicBezTo>
                  <a:cubicBezTo>
                    <a:pt x="9542" y="11885"/>
                    <a:pt x="10274" y="11383"/>
                    <a:pt x="10943" y="10756"/>
                  </a:cubicBezTo>
                  <a:cubicBezTo>
                    <a:pt x="11446" y="10295"/>
                    <a:pt x="11676" y="9730"/>
                    <a:pt x="11738" y="9082"/>
                  </a:cubicBezTo>
                  <a:cubicBezTo>
                    <a:pt x="11759" y="8538"/>
                    <a:pt x="11759" y="7994"/>
                    <a:pt x="11780" y="7429"/>
                  </a:cubicBezTo>
                  <a:cubicBezTo>
                    <a:pt x="11822" y="6655"/>
                    <a:pt x="11571" y="5964"/>
                    <a:pt x="11153" y="5315"/>
                  </a:cubicBezTo>
                  <a:cubicBezTo>
                    <a:pt x="10776" y="4709"/>
                    <a:pt x="10378" y="4144"/>
                    <a:pt x="10002" y="3537"/>
                  </a:cubicBezTo>
                  <a:cubicBezTo>
                    <a:pt x="9667" y="2993"/>
                    <a:pt x="9249" y="2512"/>
                    <a:pt x="8705" y="2198"/>
                  </a:cubicBezTo>
                  <a:cubicBezTo>
                    <a:pt x="8433" y="2051"/>
                    <a:pt x="8181" y="1863"/>
                    <a:pt x="7909" y="1675"/>
                  </a:cubicBezTo>
                  <a:cubicBezTo>
                    <a:pt x="6801" y="859"/>
                    <a:pt x="5545" y="984"/>
                    <a:pt x="4290" y="1152"/>
                  </a:cubicBezTo>
                  <a:cubicBezTo>
                    <a:pt x="4185" y="1193"/>
                    <a:pt x="4101" y="1298"/>
                    <a:pt x="3997" y="1361"/>
                  </a:cubicBezTo>
                  <a:cubicBezTo>
                    <a:pt x="4101" y="1465"/>
                    <a:pt x="4185" y="1612"/>
                    <a:pt x="4311" y="184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" name="Google Shape;418;p38">
              <a:extLst>
                <a:ext uri="{FF2B5EF4-FFF2-40B4-BE49-F238E27FC236}">
                  <a16:creationId xmlns:a16="http://schemas.microsoft.com/office/drawing/2014/main" id="{C610B2AA-22DF-5CC9-F84E-B3148CD31D21}"/>
                </a:ext>
              </a:extLst>
            </p:cNvPr>
            <p:cNvSpPr/>
            <p:nvPr/>
          </p:nvSpPr>
          <p:spPr>
            <a:xfrm>
              <a:off x="-3102475" y="2877500"/>
              <a:ext cx="144400" cy="69050"/>
            </a:xfrm>
            <a:custGeom>
              <a:avLst/>
              <a:gdLst/>
              <a:ahLst/>
              <a:cxnLst/>
              <a:rect l="l" t="t" r="r" b="b"/>
              <a:pathLst>
                <a:path w="5776" h="2762" extrusionOk="0">
                  <a:moveTo>
                    <a:pt x="1256" y="2762"/>
                  </a:moveTo>
                  <a:cubicBezTo>
                    <a:pt x="1025" y="2720"/>
                    <a:pt x="816" y="2699"/>
                    <a:pt x="628" y="2636"/>
                  </a:cubicBezTo>
                  <a:cubicBezTo>
                    <a:pt x="209" y="2511"/>
                    <a:pt x="0" y="1946"/>
                    <a:pt x="293" y="1569"/>
                  </a:cubicBezTo>
                  <a:cubicBezTo>
                    <a:pt x="398" y="1423"/>
                    <a:pt x="649" y="1297"/>
                    <a:pt x="774" y="1339"/>
                  </a:cubicBezTo>
                  <a:cubicBezTo>
                    <a:pt x="1716" y="1653"/>
                    <a:pt x="2490" y="1276"/>
                    <a:pt x="3181" y="732"/>
                  </a:cubicBezTo>
                  <a:cubicBezTo>
                    <a:pt x="3766" y="293"/>
                    <a:pt x="4436" y="84"/>
                    <a:pt x="5147" y="21"/>
                  </a:cubicBezTo>
                  <a:cubicBezTo>
                    <a:pt x="5545" y="0"/>
                    <a:pt x="5775" y="356"/>
                    <a:pt x="5629" y="732"/>
                  </a:cubicBezTo>
                  <a:cubicBezTo>
                    <a:pt x="5482" y="983"/>
                    <a:pt x="5315" y="1193"/>
                    <a:pt x="5022" y="1255"/>
                  </a:cubicBezTo>
                  <a:cubicBezTo>
                    <a:pt x="4436" y="1360"/>
                    <a:pt x="3976" y="1653"/>
                    <a:pt x="3557" y="1988"/>
                  </a:cubicBezTo>
                  <a:cubicBezTo>
                    <a:pt x="2825" y="2553"/>
                    <a:pt x="1988" y="2553"/>
                    <a:pt x="1256" y="276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" name="Google Shape;419;p38">
              <a:extLst>
                <a:ext uri="{FF2B5EF4-FFF2-40B4-BE49-F238E27FC236}">
                  <a16:creationId xmlns:a16="http://schemas.microsoft.com/office/drawing/2014/main" id="{910EA903-9235-7FE3-E3D6-9699D55027D1}"/>
                </a:ext>
              </a:extLst>
            </p:cNvPr>
            <p:cNvSpPr/>
            <p:nvPr/>
          </p:nvSpPr>
          <p:spPr>
            <a:xfrm>
              <a:off x="-2830475" y="2365900"/>
              <a:ext cx="54950" cy="134475"/>
            </a:xfrm>
            <a:custGeom>
              <a:avLst/>
              <a:gdLst/>
              <a:ahLst/>
              <a:cxnLst/>
              <a:rect l="l" t="t" r="r" b="b"/>
              <a:pathLst>
                <a:path w="2198" h="5379" extrusionOk="0">
                  <a:moveTo>
                    <a:pt x="837" y="5127"/>
                  </a:moveTo>
                  <a:cubicBezTo>
                    <a:pt x="314" y="4165"/>
                    <a:pt x="189" y="3118"/>
                    <a:pt x="231" y="2051"/>
                  </a:cubicBezTo>
                  <a:cubicBezTo>
                    <a:pt x="252" y="1716"/>
                    <a:pt x="147" y="1340"/>
                    <a:pt x="105" y="1005"/>
                  </a:cubicBezTo>
                  <a:cubicBezTo>
                    <a:pt x="84" y="838"/>
                    <a:pt x="21" y="691"/>
                    <a:pt x="0" y="566"/>
                  </a:cubicBezTo>
                  <a:cubicBezTo>
                    <a:pt x="0" y="294"/>
                    <a:pt x="105" y="64"/>
                    <a:pt x="356" y="43"/>
                  </a:cubicBezTo>
                  <a:cubicBezTo>
                    <a:pt x="524" y="1"/>
                    <a:pt x="775" y="84"/>
                    <a:pt x="879" y="189"/>
                  </a:cubicBezTo>
                  <a:cubicBezTo>
                    <a:pt x="1172" y="503"/>
                    <a:pt x="1381" y="900"/>
                    <a:pt x="1402" y="1340"/>
                  </a:cubicBezTo>
                  <a:cubicBezTo>
                    <a:pt x="1402" y="1549"/>
                    <a:pt x="1444" y="1737"/>
                    <a:pt x="1444" y="1947"/>
                  </a:cubicBezTo>
                  <a:cubicBezTo>
                    <a:pt x="1361" y="2867"/>
                    <a:pt x="1549" y="3725"/>
                    <a:pt x="2009" y="4541"/>
                  </a:cubicBezTo>
                  <a:cubicBezTo>
                    <a:pt x="2197" y="4876"/>
                    <a:pt x="2072" y="5127"/>
                    <a:pt x="1695" y="5273"/>
                  </a:cubicBezTo>
                  <a:cubicBezTo>
                    <a:pt x="1381" y="5378"/>
                    <a:pt x="1068" y="5336"/>
                    <a:pt x="837" y="512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" name="Google Shape;420;p38">
              <a:extLst>
                <a:ext uri="{FF2B5EF4-FFF2-40B4-BE49-F238E27FC236}">
                  <a16:creationId xmlns:a16="http://schemas.microsoft.com/office/drawing/2014/main" id="{A85C2E3F-B368-30E1-AE21-EAC9A9330B9D}"/>
                </a:ext>
              </a:extLst>
            </p:cNvPr>
            <p:cNvSpPr/>
            <p:nvPr/>
          </p:nvSpPr>
          <p:spPr>
            <a:xfrm>
              <a:off x="-3118700" y="2615950"/>
              <a:ext cx="139700" cy="50750"/>
            </a:xfrm>
            <a:custGeom>
              <a:avLst/>
              <a:gdLst/>
              <a:ahLst/>
              <a:cxnLst/>
              <a:rect l="l" t="t" r="r" b="b"/>
              <a:pathLst>
                <a:path w="5588" h="2030" extrusionOk="0">
                  <a:moveTo>
                    <a:pt x="3662" y="1862"/>
                  </a:moveTo>
                  <a:cubicBezTo>
                    <a:pt x="2407" y="2030"/>
                    <a:pt x="1382" y="1339"/>
                    <a:pt x="273" y="879"/>
                  </a:cubicBezTo>
                  <a:cubicBezTo>
                    <a:pt x="147" y="837"/>
                    <a:pt x="1" y="565"/>
                    <a:pt x="21" y="440"/>
                  </a:cubicBezTo>
                  <a:cubicBezTo>
                    <a:pt x="42" y="293"/>
                    <a:pt x="231" y="126"/>
                    <a:pt x="419" y="42"/>
                  </a:cubicBezTo>
                  <a:cubicBezTo>
                    <a:pt x="545" y="0"/>
                    <a:pt x="733" y="0"/>
                    <a:pt x="879" y="21"/>
                  </a:cubicBezTo>
                  <a:cubicBezTo>
                    <a:pt x="1151" y="84"/>
                    <a:pt x="1423" y="126"/>
                    <a:pt x="1674" y="251"/>
                  </a:cubicBezTo>
                  <a:cubicBezTo>
                    <a:pt x="2428" y="670"/>
                    <a:pt x="3265" y="649"/>
                    <a:pt x="4081" y="649"/>
                  </a:cubicBezTo>
                  <a:cubicBezTo>
                    <a:pt x="4415" y="649"/>
                    <a:pt x="4771" y="670"/>
                    <a:pt x="5127" y="733"/>
                  </a:cubicBezTo>
                  <a:cubicBezTo>
                    <a:pt x="5357" y="753"/>
                    <a:pt x="5587" y="1067"/>
                    <a:pt x="5503" y="1214"/>
                  </a:cubicBezTo>
                  <a:cubicBezTo>
                    <a:pt x="5441" y="1381"/>
                    <a:pt x="5294" y="1611"/>
                    <a:pt x="5148" y="1653"/>
                  </a:cubicBezTo>
                  <a:cubicBezTo>
                    <a:pt x="4667" y="1758"/>
                    <a:pt x="4143" y="1779"/>
                    <a:pt x="3662" y="186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" name="Google Shape;421;p38">
              <a:extLst>
                <a:ext uri="{FF2B5EF4-FFF2-40B4-BE49-F238E27FC236}">
                  <a16:creationId xmlns:a16="http://schemas.microsoft.com/office/drawing/2014/main" id="{EFFD1EF1-479E-CB86-9EBD-26E84EC6D909}"/>
                </a:ext>
              </a:extLst>
            </p:cNvPr>
            <p:cNvSpPr/>
            <p:nvPr/>
          </p:nvSpPr>
          <p:spPr>
            <a:xfrm>
              <a:off x="-2646875" y="2412450"/>
              <a:ext cx="59150" cy="106225"/>
            </a:xfrm>
            <a:custGeom>
              <a:avLst/>
              <a:gdLst/>
              <a:ahLst/>
              <a:cxnLst/>
              <a:rect l="l" t="t" r="r" b="b"/>
              <a:pathLst>
                <a:path w="2366" h="4249" extrusionOk="0">
                  <a:moveTo>
                    <a:pt x="2365" y="1256"/>
                  </a:moveTo>
                  <a:cubicBezTo>
                    <a:pt x="2051" y="2282"/>
                    <a:pt x="1633" y="3223"/>
                    <a:pt x="942" y="3997"/>
                  </a:cubicBezTo>
                  <a:cubicBezTo>
                    <a:pt x="733" y="4248"/>
                    <a:pt x="273" y="4102"/>
                    <a:pt x="126" y="3830"/>
                  </a:cubicBezTo>
                  <a:cubicBezTo>
                    <a:pt x="63" y="3621"/>
                    <a:pt x="1" y="3349"/>
                    <a:pt x="63" y="3139"/>
                  </a:cubicBezTo>
                  <a:cubicBezTo>
                    <a:pt x="126" y="2847"/>
                    <a:pt x="294" y="2575"/>
                    <a:pt x="419" y="2282"/>
                  </a:cubicBezTo>
                  <a:cubicBezTo>
                    <a:pt x="712" y="1675"/>
                    <a:pt x="1068" y="1131"/>
                    <a:pt x="1172" y="440"/>
                  </a:cubicBezTo>
                  <a:cubicBezTo>
                    <a:pt x="1193" y="189"/>
                    <a:pt x="1403" y="1"/>
                    <a:pt x="1675" y="64"/>
                  </a:cubicBezTo>
                  <a:cubicBezTo>
                    <a:pt x="1821" y="85"/>
                    <a:pt x="2030" y="231"/>
                    <a:pt x="2093" y="398"/>
                  </a:cubicBezTo>
                  <a:cubicBezTo>
                    <a:pt x="2281" y="691"/>
                    <a:pt x="2302" y="1005"/>
                    <a:pt x="2365" y="125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" name="Google Shape;422;p38">
              <a:extLst>
                <a:ext uri="{FF2B5EF4-FFF2-40B4-BE49-F238E27FC236}">
                  <a16:creationId xmlns:a16="http://schemas.microsoft.com/office/drawing/2014/main" id="{16CCAC0D-2A34-1680-67E3-9562E263851E}"/>
                </a:ext>
              </a:extLst>
            </p:cNvPr>
            <p:cNvSpPr/>
            <p:nvPr/>
          </p:nvSpPr>
          <p:spPr>
            <a:xfrm>
              <a:off x="-2480525" y="2633725"/>
              <a:ext cx="103075" cy="53375"/>
            </a:xfrm>
            <a:custGeom>
              <a:avLst/>
              <a:gdLst/>
              <a:ahLst/>
              <a:cxnLst/>
              <a:rect l="l" t="t" r="r" b="b"/>
              <a:pathLst>
                <a:path w="4123" h="2135" extrusionOk="0">
                  <a:moveTo>
                    <a:pt x="1151" y="2135"/>
                  </a:moveTo>
                  <a:cubicBezTo>
                    <a:pt x="858" y="2093"/>
                    <a:pt x="586" y="2051"/>
                    <a:pt x="335" y="1947"/>
                  </a:cubicBezTo>
                  <a:cubicBezTo>
                    <a:pt x="147" y="1905"/>
                    <a:pt x="0" y="1716"/>
                    <a:pt x="42" y="1507"/>
                  </a:cubicBezTo>
                  <a:cubicBezTo>
                    <a:pt x="63" y="1382"/>
                    <a:pt x="210" y="1193"/>
                    <a:pt x="335" y="1172"/>
                  </a:cubicBezTo>
                  <a:cubicBezTo>
                    <a:pt x="1277" y="1005"/>
                    <a:pt x="2093" y="482"/>
                    <a:pt x="2909" y="105"/>
                  </a:cubicBezTo>
                  <a:cubicBezTo>
                    <a:pt x="3160" y="1"/>
                    <a:pt x="3432" y="1"/>
                    <a:pt x="3704" y="42"/>
                  </a:cubicBezTo>
                  <a:cubicBezTo>
                    <a:pt x="4018" y="105"/>
                    <a:pt x="4122" y="628"/>
                    <a:pt x="3871" y="796"/>
                  </a:cubicBezTo>
                  <a:cubicBezTo>
                    <a:pt x="3683" y="963"/>
                    <a:pt x="3474" y="1068"/>
                    <a:pt x="3264" y="1193"/>
                  </a:cubicBezTo>
                  <a:cubicBezTo>
                    <a:pt x="2762" y="1465"/>
                    <a:pt x="2302" y="1695"/>
                    <a:pt x="1800" y="1926"/>
                  </a:cubicBezTo>
                  <a:cubicBezTo>
                    <a:pt x="1611" y="2030"/>
                    <a:pt x="1381" y="2093"/>
                    <a:pt x="1151" y="213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" name="Google Shape;423;p38">
              <a:extLst>
                <a:ext uri="{FF2B5EF4-FFF2-40B4-BE49-F238E27FC236}">
                  <a16:creationId xmlns:a16="http://schemas.microsoft.com/office/drawing/2014/main" id="{BB43E480-59CB-A511-51F5-E596FA9F0468}"/>
                </a:ext>
              </a:extLst>
            </p:cNvPr>
            <p:cNvSpPr/>
            <p:nvPr/>
          </p:nvSpPr>
          <p:spPr>
            <a:xfrm>
              <a:off x="-2797525" y="3065275"/>
              <a:ext cx="46050" cy="92625"/>
            </a:xfrm>
            <a:custGeom>
              <a:avLst/>
              <a:gdLst/>
              <a:ahLst/>
              <a:cxnLst/>
              <a:rect l="l" t="t" r="r" b="b"/>
              <a:pathLst>
                <a:path w="1842" h="3705" extrusionOk="0">
                  <a:moveTo>
                    <a:pt x="1842" y="963"/>
                  </a:moveTo>
                  <a:cubicBezTo>
                    <a:pt x="1842" y="1089"/>
                    <a:pt x="1842" y="1172"/>
                    <a:pt x="1821" y="1256"/>
                  </a:cubicBezTo>
                  <a:cubicBezTo>
                    <a:pt x="1716" y="1905"/>
                    <a:pt x="1633" y="2574"/>
                    <a:pt x="1528" y="3244"/>
                  </a:cubicBezTo>
                  <a:cubicBezTo>
                    <a:pt x="1465" y="3495"/>
                    <a:pt x="1319" y="3704"/>
                    <a:pt x="1047" y="3683"/>
                  </a:cubicBezTo>
                  <a:cubicBezTo>
                    <a:pt x="838" y="3683"/>
                    <a:pt x="566" y="3599"/>
                    <a:pt x="419" y="3453"/>
                  </a:cubicBezTo>
                  <a:cubicBezTo>
                    <a:pt x="168" y="3160"/>
                    <a:pt x="1" y="2783"/>
                    <a:pt x="189" y="2344"/>
                  </a:cubicBezTo>
                  <a:cubicBezTo>
                    <a:pt x="461" y="1695"/>
                    <a:pt x="649" y="1005"/>
                    <a:pt x="900" y="335"/>
                  </a:cubicBezTo>
                  <a:cubicBezTo>
                    <a:pt x="942" y="210"/>
                    <a:pt x="1172" y="42"/>
                    <a:pt x="1340" y="22"/>
                  </a:cubicBezTo>
                  <a:cubicBezTo>
                    <a:pt x="1549" y="1"/>
                    <a:pt x="1695" y="168"/>
                    <a:pt x="1737" y="377"/>
                  </a:cubicBezTo>
                  <a:cubicBezTo>
                    <a:pt x="1800" y="628"/>
                    <a:pt x="1821" y="796"/>
                    <a:pt x="1842" y="96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" name="Google Shape;424;p38">
              <a:extLst>
                <a:ext uri="{FF2B5EF4-FFF2-40B4-BE49-F238E27FC236}">
                  <a16:creationId xmlns:a16="http://schemas.microsoft.com/office/drawing/2014/main" id="{EC42F261-D7E1-0626-23D8-069608621861}"/>
                </a:ext>
              </a:extLst>
            </p:cNvPr>
            <p:cNvSpPr/>
            <p:nvPr/>
          </p:nvSpPr>
          <p:spPr>
            <a:xfrm>
              <a:off x="-2633800" y="3047500"/>
              <a:ext cx="65950" cy="71675"/>
            </a:xfrm>
            <a:custGeom>
              <a:avLst/>
              <a:gdLst/>
              <a:ahLst/>
              <a:cxnLst/>
              <a:rect l="l" t="t" r="r" b="b"/>
              <a:pathLst>
                <a:path w="2638" h="2867" extrusionOk="0">
                  <a:moveTo>
                    <a:pt x="1" y="670"/>
                  </a:moveTo>
                  <a:cubicBezTo>
                    <a:pt x="608" y="42"/>
                    <a:pt x="1131" y="0"/>
                    <a:pt x="1528" y="628"/>
                  </a:cubicBezTo>
                  <a:cubicBezTo>
                    <a:pt x="1800" y="1088"/>
                    <a:pt x="2114" y="1549"/>
                    <a:pt x="2491" y="1967"/>
                  </a:cubicBezTo>
                  <a:cubicBezTo>
                    <a:pt x="2574" y="2030"/>
                    <a:pt x="2637" y="2176"/>
                    <a:pt x="2616" y="2281"/>
                  </a:cubicBezTo>
                  <a:cubicBezTo>
                    <a:pt x="2595" y="2448"/>
                    <a:pt x="2512" y="2658"/>
                    <a:pt x="2407" y="2762"/>
                  </a:cubicBezTo>
                  <a:cubicBezTo>
                    <a:pt x="2323" y="2846"/>
                    <a:pt x="2072" y="2867"/>
                    <a:pt x="1968" y="2804"/>
                  </a:cubicBezTo>
                  <a:cubicBezTo>
                    <a:pt x="1591" y="2511"/>
                    <a:pt x="1214" y="2218"/>
                    <a:pt x="900" y="1862"/>
                  </a:cubicBezTo>
                  <a:cubicBezTo>
                    <a:pt x="587" y="1507"/>
                    <a:pt x="294" y="1067"/>
                    <a:pt x="1" y="67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" name="Google Shape;425;p38">
              <a:extLst>
                <a:ext uri="{FF2B5EF4-FFF2-40B4-BE49-F238E27FC236}">
                  <a16:creationId xmlns:a16="http://schemas.microsoft.com/office/drawing/2014/main" id="{8D08A5CE-176B-2C34-FC56-E1043619B880}"/>
                </a:ext>
              </a:extLst>
            </p:cNvPr>
            <p:cNvSpPr/>
            <p:nvPr/>
          </p:nvSpPr>
          <p:spPr>
            <a:xfrm>
              <a:off x="-2507725" y="2909400"/>
              <a:ext cx="75350" cy="59650"/>
            </a:xfrm>
            <a:custGeom>
              <a:avLst/>
              <a:gdLst/>
              <a:ahLst/>
              <a:cxnLst/>
              <a:rect l="l" t="t" r="r" b="b"/>
              <a:pathLst>
                <a:path w="3014" h="2386" extrusionOk="0">
                  <a:moveTo>
                    <a:pt x="2992" y="1842"/>
                  </a:moveTo>
                  <a:cubicBezTo>
                    <a:pt x="3013" y="2093"/>
                    <a:pt x="2720" y="2386"/>
                    <a:pt x="2469" y="2323"/>
                  </a:cubicBezTo>
                  <a:cubicBezTo>
                    <a:pt x="2302" y="2302"/>
                    <a:pt x="2135" y="2281"/>
                    <a:pt x="2051" y="2176"/>
                  </a:cubicBezTo>
                  <a:cubicBezTo>
                    <a:pt x="1611" y="1674"/>
                    <a:pt x="1005" y="1360"/>
                    <a:pt x="440" y="984"/>
                  </a:cubicBezTo>
                  <a:cubicBezTo>
                    <a:pt x="314" y="921"/>
                    <a:pt x="210" y="775"/>
                    <a:pt x="105" y="670"/>
                  </a:cubicBezTo>
                  <a:cubicBezTo>
                    <a:pt x="0" y="544"/>
                    <a:pt x="84" y="231"/>
                    <a:pt x="231" y="147"/>
                  </a:cubicBezTo>
                  <a:cubicBezTo>
                    <a:pt x="377" y="105"/>
                    <a:pt x="544" y="0"/>
                    <a:pt x="691" y="21"/>
                  </a:cubicBezTo>
                  <a:cubicBezTo>
                    <a:pt x="1653" y="231"/>
                    <a:pt x="2365" y="775"/>
                    <a:pt x="2909" y="1591"/>
                  </a:cubicBezTo>
                  <a:cubicBezTo>
                    <a:pt x="2971" y="1674"/>
                    <a:pt x="2971" y="1758"/>
                    <a:pt x="2992" y="184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77" name="Google Shape;426;p38">
            <a:extLst>
              <a:ext uri="{FF2B5EF4-FFF2-40B4-BE49-F238E27FC236}">
                <a16:creationId xmlns:a16="http://schemas.microsoft.com/office/drawing/2014/main" id="{246C5F38-B9FA-7F8A-0B4F-335561B434F7}"/>
              </a:ext>
            </a:extLst>
          </p:cNvPr>
          <p:cNvGrpSpPr/>
          <p:nvPr/>
        </p:nvGrpSpPr>
        <p:grpSpPr>
          <a:xfrm>
            <a:off x="4456841" y="4877751"/>
            <a:ext cx="659620" cy="212331"/>
            <a:chOff x="806663" y="3241275"/>
            <a:chExt cx="643950" cy="195675"/>
          </a:xfrm>
        </p:grpSpPr>
        <p:sp>
          <p:nvSpPr>
            <p:cNvPr id="78" name="Google Shape;427;p38">
              <a:extLst>
                <a:ext uri="{FF2B5EF4-FFF2-40B4-BE49-F238E27FC236}">
                  <a16:creationId xmlns:a16="http://schemas.microsoft.com/office/drawing/2014/main" id="{694780BA-44AC-2B3A-976D-D103B758FC3E}"/>
                </a:ext>
              </a:extLst>
            </p:cNvPr>
            <p:cNvSpPr/>
            <p:nvPr/>
          </p:nvSpPr>
          <p:spPr>
            <a:xfrm>
              <a:off x="808238" y="3264300"/>
              <a:ext cx="600025" cy="172650"/>
            </a:xfrm>
            <a:custGeom>
              <a:avLst/>
              <a:gdLst/>
              <a:ahLst/>
              <a:cxnLst/>
              <a:rect l="l" t="t" r="r" b="b"/>
              <a:pathLst>
                <a:path w="24001" h="6906" extrusionOk="0">
                  <a:moveTo>
                    <a:pt x="22870" y="858"/>
                  </a:moveTo>
                  <a:cubicBezTo>
                    <a:pt x="22054" y="1026"/>
                    <a:pt x="21406" y="1570"/>
                    <a:pt x="20694" y="1967"/>
                  </a:cubicBezTo>
                  <a:cubicBezTo>
                    <a:pt x="20673" y="1967"/>
                    <a:pt x="20652" y="1988"/>
                    <a:pt x="20652" y="1988"/>
                  </a:cubicBezTo>
                  <a:cubicBezTo>
                    <a:pt x="19941" y="2156"/>
                    <a:pt x="19334" y="2469"/>
                    <a:pt x="18727" y="2930"/>
                  </a:cubicBezTo>
                  <a:cubicBezTo>
                    <a:pt x="18497" y="3118"/>
                    <a:pt x="18141" y="3537"/>
                    <a:pt x="17744" y="3871"/>
                  </a:cubicBezTo>
                  <a:cubicBezTo>
                    <a:pt x="18100" y="3034"/>
                    <a:pt x="18497" y="2156"/>
                    <a:pt x="17535" y="1570"/>
                  </a:cubicBezTo>
                  <a:cubicBezTo>
                    <a:pt x="17576" y="1381"/>
                    <a:pt x="17618" y="1172"/>
                    <a:pt x="17576" y="942"/>
                  </a:cubicBezTo>
                  <a:cubicBezTo>
                    <a:pt x="17556" y="377"/>
                    <a:pt x="16991" y="0"/>
                    <a:pt x="16426" y="293"/>
                  </a:cubicBezTo>
                  <a:cubicBezTo>
                    <a:pt x="15735" y="649"/>
                    <a:pt x="15317" y="1444"/>
                    <a:pt x="14961" y="2114"/>
                  </a:cubicBezTo>
                  <a:cubicBezTo>
                    <a:pt x="14815" y="2469"/>
                    <a:pt x="14647" y="2783"/>
                    <a:pt x="14501" y="3118"/>
                  </a:cubicBezTo>
                  <a:cubicBezTo>
                    <a:pt x="14333" y="2407"/>
                    <a:pt x="14082" y="1779"/>
                    <a:pt x="13287" y="1633"/>
                  </a:cubicBezTo>
                  <a:cubicBezTo>
                    <a:pt x="12952" y="1277"/>
                    <a:pt x="12408" y="1214"/>
                    <a:pt x="11990" y="1591"/>
                  </a:cubicBezTo>
                  <a:cubicBezTo>
                    <a:pt x="11341" y="2218"/>
                    <a:pt x="11467" y="3055"/>
                    <a:pt x="11404" y="3829"/>
                  </a:cubicBezTo>
                  <a:cubicBezTo>
                    <a:pt x="10714" y="3055"/>
                    <a:pt x="10149" y="2177"/>
                    <a:pt x="9165" y="1758"/>
                  </a:cubicBezTo>
                  <a:cubicBezTo>
                    <a:pt x="8684" y="1549"/>
                    <a:pt x="7910" y="1737"/>
                    <a:pt x="7847" y="2323"/>
                  </a:cubicBezTo>
                  <a:cubicBezTo>
                    <a:pt x="7575" y="2197"/>
                    <a:pt x="7261" y="2156"/>
                    <a:pt x="6885" y="2197"/>
                  </a:cubicBezTo>
                  <a:cubicBezTo>
                    <a:pt x="6592" y="2218"/>
                    <a:pt x="6257" y="2407"/>
                    <a:pt x="6110" y="2679"/>
                  </a:cubicBezTo>
                  <a:cubicBezTo>
                    <a:pt x="6069" y="2637"/>
                    <a:pt x="6027" y="2616"/>
                    <a:pt x="6006" y="2595"/>
                  </a:cubicBezTo>
                  <a:cubicBezTo>
                    <a:pt x="5315" y="2051"/>
                    <a:pt x="4562" y="1633"/>
                    <a:pt x="3704" y="1988"/>
                  </a:cubicBezTo>
                  <a:cubicBezTo>
                    <a:pt x="2783" y="2386"/>
                    <a:pt x="3851" y="3829"/>
                    <a:pt x="4980" y="5001"/>
                  </a:cubicBezTo>
                  <a:cubicBezTo>
                    <a:pt x="4353" y="4813"/>
                    <a:pt x="3725" y="4583"/>
                    <a:pt x="3181" y="4290"/>
                  </a:cubicBezTo>
                  <a:cubicBezTo>
                    <a:pt x="2344" y="3850"/>
                    <a:pt x="1403" y="3620"/>
                    <a:pt x="482" y="3850"/>
                  </a:cubicBezTo>
                  <a:cubicBezTo>
                    <a:pt x="168" y="3934"/>
                    <a:pt x="1" y="4311"/>
                    <a:pt x="189" y="4583"/>
                  </a:cubicBezTo>
                  <a:cubicBezTo>
                    <a:pt x="942" y="5817"/>
                    <a:pt x="1988" y="6152"/>
                    <a:pt x="3286" y="6654"/>
                  </a:cubicBezTo>
                  <a:cubicBezTo>
                    <a:pt x="3851" y="6884"/>
                    <a:pt x="4667" y="6905"/>
                    <a:pt x="4750" y="6152"/>
                  </a:cubicBezTo>
                  <a:cubicBezTo>
                    <a:pt x="4750" y="6089"/>
                    <a:pt x="4750" y="6068"/>
                    <a:pt x="4708" y="6026"/>
                  </a:cubicBezTo>
                  <a:cubicBezTo>
                    <a:pt x="5483" y="6257"/>
                    <a:pt x="6215" y="6550"/>
                    <a:pt x="6989" y="6759"/>
                  </a:cubicBezTo>
                  <a:cubicBezTo>
                    <a:pt x="7491" y="6884"/>
                    <a:pt x="7805" y="6466"/>
                    <a:pt x="7742" y="6068"/>
                  </a:cubicBezTo>
                  <a:cubicBezTo>
                    <a:pt x="7805" y="6131"/>
                    <a:pt x="7847" y="6152"/>
                    <a:pt x="7889" y="6194"/>
                  </a:cubicBezTo>
                  <a:cubicBezTo>
                    <a:pt x="8349" y="6675"/>
                    <a:pt x="9144" y="6361"/>
                    <a:pt x="9270" y="5775"/>
                  </a:cubicBezTo>
                  <a:cubicBezTo>
                    <a:pt x="9709" y="6047"/>
                    <a:pt x="10421" y="5880"/>
                    <a:pt x="10609" y="5441"/>
                  </a:cubicBezTo>
                  <a:cubicBezTo>
                    <a:pt x="10839" y="5713"/>
                    <a:pt x="11090" y="5943"/>
                    <a:pt x="11404" y="6152"/>
                  </a:cubicBezTo>
                  <a:cubicBezTo>
                    <a:pt x="11509" y="6194"/>
                    <a:pt x="11592" y="6257"/>
                    <a:pt x="11697" y="6257"/>
                  </a:cubicBezTo>
                  <a:cubicBezTo>
                    <a:pt x="12178" y="6717"/>
                    <a:pt x="13120" y="6654"/>
                    <a:pt x="13287" y="5859"/>
                  </a:cubicBezTo>
                  <a:cubicBezTo>
                    <a:pt x="13287" y="5817"/>
                    <a:pt x="13329" y="5775"/>
                    <a:pt x="13329" y="5734"/>
                  </a:cubicBezTo>
                  <a:cubicBezTo>
                    <a:pt x="13475" y="5880"/>
                    <a:pt x="13685" y="5985"/>
                    <a:pt x="13957" y="5985"/>
                  </a:cubicBezTo>
                  <a:cubicBezTo>
                    <a:pt x="14815" y="6068"/>
                    <a:pt x="15359" y="5315"/>
                    <a:pt x="15756" y="4625"/>
                  </a:cubicBezTo>
                  <a:cubicBezTo>
                    <a:pt x="15735" y="4792"/>
                    <a:pt x="15735" y="4918"/>
                    <a:pt x="15756" y="5085"/>
                  </a:cubicBezTo>
                  <a:cubicBezTo>
                    <a:pt x="15777" y="5420"/>
                    <a:pt x="15986" y="5817"/>
                    <a:pt x="16363" y="5859"/>
                  </a:cubicBezTo>
                  <a:cubicBezTo>
                    <a:pt x="17158" y="5985"/>
                    <a:pt x="17744" y="5734"/>
                    <a:pt x="18267" y="5336"/>
                  </a:cubicBezTo>
                  <a:cubicBezTo>
                    <a:pt x="18372" y="5399"/>
                    <a:pt x="18497" y="5420"/>
                    <a:pt x="18665" y="5399"/>
                  </a:cubicBezTo>
                  <a:cubicBezTo>
                    <a:pt x="19711" y="5252"/>
                    <a:pt x="21510" y="4415"/>
                    <a:pt x="21824" y="3244"/>
                  </a:cubicBezTo>
                  <a:cubicBezTo>
                    <a:pt x="21991" y="3139"/>
                    <a:pt x="22159" y="3034"/>
                    <a:pt x="22347" y="2930"/>
                  </a:cubicBezTo>
                  <a:cubicBezTo>
                    <a:pt x="22766" y="3578"/>
                    <a:pt x="24000" y="3432"/>
                    <a:pt x="24000" y="2469"/>
                  </a:cubicBezTo>
                  <a:lnTo>
                    <a:pt x="24000" y="1674"/>
                  </a:lnTo>
                  <a:cubicBezTo>
                    <a:pt x="24000" y="1109"/>
                    <a:pt x="23414" y="754"/>
                    <a:pt x="22870" y="858"/>
                  </a:cubicBezTo>
                  <a:close/>
                  <a:moveTo>
                    <a:pt x="4353" y="6068"/>
                  </a:moveTo>
                  <a:cubicBezTo>
                    <a:pt x="4185" y="6340"/>
                    <a:pt x="3223" y="5754"/>
                    <a:pt x="2993" y="5671"/>
                  </a:cubicBezTo>
                  <a:cubicBezTo>
                    <a:pt x="2470" y="5524"/>
                    <a:pt x="2009" y="5231"/>
                    <a:pt x="1633" y="4876"/>
                  </a:cubicBezTo>
                  <a:cubicBezTo>
                    <a:pt x="2365" y="5064"/>
                    <a:pt x="3014" y="5587"/>
                    <a:pt x="3746" y="5775"/>
                  </a:cubicBezTo>
                  <a:cubicBezTo>
                    <a:pt x="3976" y="5838"/>
                    <a:pt x="4206" y="5922"/>
                    <a:pt x="4457" y="5985"/>
                  </a:cubicBezTo>
                  <a:cubicBezTo>
                    <a:pt x="4416" y="5985"/>
                    <a:pt x="4374" y="6026"/>
                    <a:pt x="4353" y="6068"/>
                  </a:cubicBezTo>
                  <a:close/>
                </a:path>
              </a:pathLst>
            </a:custGeom>
            <a:solidFill>
              <a:srgbClr val="2AA1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" name="Google Shape;428;p38">
              <a:extLst>
                <a:ext uri="{FF2B5EF4-FFF2-40B4-BE49-F238E27FC236}">
                  <a16:creationId xmlns:a16="http://schemas.microsoft.com/office/drawing/2014/main" id="{6F3E4425-66CA-F41E-E7DE-6C5C0D051E44}"/>
                </a:ext>
              </a:extLst>
            </p:cNvPr>
            <p:cNvSpPr/>
            <p:nvPr/>
          </p:nvSpPr>
          <p:spPr>
            <a:xfrm>
              <a:off x="806663" y="3241275"/>
              <a:ext cx="643950" cy="188350"/>
            </a:xfrm>
            <a:custGeom>
              <a:avLst/>
              <a:gdLst/>
              <a:ahLst/>
              <a:cxnLst/>
              <a:rect l="l" t="t" r="r" b="b"/>
              <a:pathLst>
                <a:path w="25758" h="7534" extrusionOk="0">
                  <a:moveTo>
                    <a:pt x="4709" y="4897"/>
                  </a:moveTo>
                  <a:cubicBezTo>
                    <a:pt x="4499" y="4583"/>
                    <a:pt x="4311" y="4332"/>
                    <a:pt x="4144" y="4060"/>
                  </a:cubicBezTo>
                  <a:cubicBezTo>
                    <a:pt x="4039" y="3872"/>
                    <a:pt x="3997" y="3704"/>
                    <a:pt x="3914" y="3474"/>
                  </a:cubicBezTo>
                  <a:cubicBezTo>
                    <a:pt x="3767" y="3098"/>
                    <a:pt x="3725" y="2679"/>
                    <a:pt x="3767" y="2261"/>
                  </a:cubicBezTo>
                  <a:cubicBezTo>
                    <a:pt x="3809" y="1633"/>
                    <a:pt x="4290" y="1214"/>
                    <a:pt x="4918" y="1361"/>
                  </a:cubicBezTo>
                  <a:cubicBezTo>
                    <a:pt x="5567" y="1528"/>
                    <a:pt x="6215" y="1675"/>
                    <a:pt x="6822" y="2051"/>
                  </a:cubicBezTo>
                  <a:cubicBezTo>
                    <a:pt x="7387" y="2386"/>
                    <a:pt x="7994" y="2700"/>
                    <a:pt x="8600" y="3014"/>
                  </a:cubicBezTo>
                  <a:cubicBezTo>
                    <a:pt x="8852" y="3139"/>
                    <a:pt x="9124" y="3223"/>
                    <a:pt x="9417" y="3328"/>
                  </a:cubicBezTo>
                  <a:cubicBezTo>
                    <a:pt x="9772" y="2993"/>
                    <a:pt x="9877" y="2595"/>
                    <a:pt x="10044" y="2240"/>
                  </a:cubicBezTo>
                  <a:cubicBezTo>
                    <a:pt x="10253" y="1779"/>
                    <a:pt x="10421" y="1319"/>
                    <a:pt x="10672" y="859"/>
                  </a:cubicBezTo>
                  <a:cubicBezTo>
                    <a:pt x="10881" y="440"/>
                    <a:pt x="11258" y="273"/>
                    <a:pt x="11760" y="273"/>
                  </a:cubicBezTo>
                  <a:cubicBezTo>
                    <a:pt x="12199" y="273"/>
                    <a:pt x="12492" y="419"/>
                    <a:pt x="12681" y="817"/>
                  </a:cubicBezTo>
                  <a:cubicBezTo>
                    <a:pt x="12890" y="1235"/>
                    <a:pt x="13099" y="1654"/>
                    <a:pt x="13329" y="2072"/>
                  </a:cubicBezTo>
                  <a:cubicBezTo>
                    <a:pt x="13413" y="2240"/>
                    <a:pt x="13538" y="2323"/>
                    <a:pt x="13664" y="2512"/>
                  </a:cubicBezTo>
                  <a:cubicBezTo>
                    <a:pt x="14187" y="1989"/>
                    <a:pt x="14710" y="1507"/>
                    <a:pt x="15212" y="1005"/>
                  </a:cubicBezTo>
                  <a:cubicBezTo>
                    <a:pt x="15484" y="712"/>
                    <a:pt x="15798" y="524"/>
                    <a:pt x="16133" y="315"/>
                  </a:cubicBezTo>
                  <a:cubicBezTo>
                    <a:pt x="16656" y="1"/>
                    <a:pt x="17200" y="1"/>
                    <a:pt x="17744" y="64"/>
                  </a:cubicBezTo>
                  <a:cubicBezTo>
                    <a:pt x="18100" y="85"/>
                    <a:pt x="18267" y="273"/>
                    <a:pt x="18330" y="629"/>
                  </a:cubicBezTo>
                  <a:cubicBezTo>
                    <a:pt x="18351" y="921"/>
                    <a:pt x="18351" y="1214"/>
                    <a:pt x="18351" y="1528"/>
                  </a:cubicBezTo>
                  <a:cubicBezTo>
                    <a:pt x="18351" y="1737"/>
                    <a:pt x="18414" y="1926"/>
                    <a:pt x="18435" y="2177"/>
                  </a:cubicBezTo>
                  <a:cubicBezTo>
                    <a:pt x="18623" y="2156"/>
                    <a:pt x="18748" y="2135"/>
                    <a:pt x="18874" y="2072"/>
                  </a:cubicBezTo>
                  <a:cubicBezTo>
                    <a:pt x="19983" y="1675"/>
                    <a:pt x="21071" y="1256"/>
                    <a:pt x="22285" y="1214"/>
                  </a:cubicBezTo>
                  <a:cubicBezTo>
                    <a:pt x="22494" y="1214"/>
                    <a:pt x="22661" y="1110"/>
                    <a:pt x="22870" y="1047"/>
                  </a:cubicBezTo>
                  <a:cubicBezTo>
                    <a:pt x="23561" y="880"/>
                    <a:pt x="24210" y="1047"/>
                    <a:pt x="24858" y="1256"/>
                  </a:cubicBezTo>
                  <a:cubicBezTo>
                    <a:pt x="24963" y="1298"/>
                    <a:pt x="25109" y="1361"/>
                    <a:pt x="25151" y="1465"/>
                  </a:cubicBezTo>
                  <a:cubicBezTo>
                    <a:pt x="25465" y="2135"/>
                    <a:pt x="25758" y="2784"/>
                    <a:pt x="25339" y="3495"/>
                  </a:cubicBezTo>
                  <a:cubicBezTo>
                    <a:pt x="25214" y="3725"/>
                    <a:pt x="25046" y="3934"/>
                    <a:pt x="24900" y="4144"/>
                  </a:cubicBezTo>
                  <a:lnTo>
                    <a:pt x="23707" y="5797"/>
                  </a:lnTo>
                  <a:cubicBezTo>
                    <a:pt x="23645" y="5922"/>
                    <a:pt x="23561" y="6027"/>
                    <a:pt x="23435" y="6131"/>
                  </a:cubicBezTo>
                  <a:cubicBezTo>
                    <a:pt x="23268" y="6257"/>
                    <a:pt x="23121" y="6257"/>
                    <a:pt x="22933" y="6152"/>
                  </a:cubicBezTo>
                  <a:cubicBezTo>
                    <a:pt x="22766" y="6048"/>
                    <a:pt x="22661" y="5901"/>
                    <a:pt x="22703" y="5713"/>
                  </a:cubicBezTo>
                  <a:cubicBezTo>
                    <a:pt x="22745" y="5462"/>
                    <a:pt x="22829" y="5253"/>
                    <a:pt x="22954" y="5043"/>
                  </a:cubicBezTo>
                  <a:cubicBezTo>
                    <a:pt x="23268" y="4562"/>
                    <a:pt x="23645" y="4081"/>
                    <a:pt x="23979" y="3621"/>
                  </a:cubicBezTo>
                  <a:cubicBezTo>
                    <a:pt x="24126" y="3411"/>
                    <a:pt x="24314" y="3202"/>
                    <a:pt x="24419" y="2951"/>
                  </a:cubicBezTo>
                  <a:cubicBezTo>
                    <a:pt x="24628" y="2533"/>
                    <a:pt x="24398" y="2114"/>
                    <a:pt x="23917" y="2051"/>
                  </a:cubicBezTo>
                  <a:cubicBezTo>
                    <a:pt x="23707" y="2010"/>
                    <a:pt x="23498" y="1989"/>
                    <a:pt x="23289" y="2010"/>
                  </a:cubicBezTo>
                  <a:cubicBezTo>
                    <a:pt x="21971" y="2219"/>
                    <a:pt x="20590" y="2386"/>
                    <a:pt x="19376" y="2951"/>
                  </a:cubicBezTo>
                  <a:cubicBezTo>
                    <a:pt x="18895" y="3202"/>
                    <a:pt x="18414" y="3223"/>
                    <a:pt x="17912" y="3160"/>
                  </a:cubicBezTo>
                  <a:cubicBezTo>
                    <a:pt x="17514" y="3118"/>
                    <a:pt x="17326" y="2930"/>
                    <a:pt x="17305" y="2512"/>
                  </a:cubicBezTo>
                  <a:cubicBezTo>
                    <a:pt x="17284" y="2198"/>
                    <a:pt x="17305" y="1863"/>
                    <a:pt x="17305" y="1549"/>
                  </a:cubicBezTo>
                  <a:cubicBezTo>
                    <a:pt x="17305" y="1382"/>
                    <a:pt x="17263" y="1214"/>
                    <a:pt x="17221" y="1005"/>
                  </a:cubicBezTo>
                  <a:cubicBezTo>
                    <a:pt x="16656" y="1068"/>
                    <a:pt x="16259" y="1319"/>
                    <a:pt x="15903" y="1675"/>
                  </a:cubicBezTo>
                  <a:cubicBezTo>
                    <a:pt x="15443" y="2156"/>
                    <a:pt x="14982" y="2595"/>
                    <a:pt x="14543" y="3056"/>
                  </a:cubicBezTo>
                  <a:cubicBezTo>
                    <a:pt x="14375" y="3223"/>
                    <a:pt x="14250" y="3349"/>
                    <a:pt x="14082" y="3474"/>
                  </a:cubicBezTo>
                  <a:cubicBezTo>
                    <a:pt x="13643" y="3767"/>
                    <a:pt x="13078" y="3662"/>
                    <a:pt x="12806" y="3223"/>
                  </a:cubicBezTo>
                  <a:cubicBezTo>
                    <a:pt x="12555" y="2805"/>
                    <a:pt x="12346" y="2323"/>
                    <a:pt x="12095" y="1884"/>
                  </a:cubicBezTo>
                  <a:cubicBezTo>
                    <a:pt x="11990" y="1675"/>
                    <a:pt x="11865" y="1486"/>
                    <a:pt x="11718" y="1235"/>
                  </a:cubicBezTo>
                  <a:cubicBezTo>
                    <a:pt x="11572" y="1361"/>
                    <a:pt x="11446" y="1465"/>
                    <a:pt x="11404" y="1570"/>
                  </a:cubicBezTo>
                  <a:cubicBezTo>
                    <a:pt x="11237" y="1905"/>
                    <a:pt x="11090" y="2282"/>
                    <a:pt x="10923" y="2616"/>
                  </a:cubicBezTo>
                  <a:cubicBezTo>
                    <a:pt x="10735" y="3014"/>
                    <a:pt x="10588" y="3432"/>
                    <a:pt x="10358" y="3830"/>
                  </a:cubicBezTo>
                  <a:cubicBezTo>
                    <a:pt x="10065" y="4311"/>
                    <a:pt x="9689" y="4458"/>
                    <a:pt x="9145" y="4290"/>
                  </a:cubicBezTo>
                  <a:cubicBezTo>
                    <a:pt x="8789" y="4186"/>
                    <a:pt x="8412" y="4039"/>
                    <a:pt x="8077" y="3872"/>
                  </a:cubicBezTo>
                  <a:cubicBezTo>
                    <a:pt x="7450" y="3558"/>
                    <a:pt x="6822" y="3202"/>
                    <a:pt x="6215" y="2846"/>
                  </a:cubicBezTo>
                  <a:cubicBezTo>
                    <a:pt x="5713" y="2574"/>
                    <a:pt x="5232" y="2407"/>
                    <a:pt x="4667" y="2219"/>
                  </a:cubicBezTo>
                  <a:cubicBezTo>
                    <a:pt x="4499" y="2846"/>
                    <a:pt x="4709" y="3349"/>
                    <a:pt x="4981" y="3788"/>
                  </a:cubicBezTo>
                  <a:cubicBezTo>
                    <a:pt x="5378" y="4353"/>
                    <a:pt x="5818" y="4834"/>
                    <a:pt x="6278" y="5357"/>
                  </a:cubicBezTo>
                  <a:cubicBezTo>
                    <a:pt x="6445" y="5608"/>
                    <a:pt x="6696" y="5776"/>
                    <a:pt x="7010" y="5839"/>
                  </a:cubicBezTo>
                  <a:cubicBezTo>
                    <a:pt x="7387" y="5922"/>
                    <a:pt x="7575" y="6299"/>
                    <a:pt x="7847" y="6571"/>
                  </a:cubicBezTo>
                  <a:cubicBezTo>
                    <a:pt x="7952" y="6675"/>
                    <a:pt x="7952" y="6968"/>
                    <a:pt x="7889" y="7136"/>
                  </a:cubicBezTo>
                  <a:cubicBezTo>
                    <a:pt x="7847" y="7429"/>
                    <a:pt x="7471" y="7533"/>
                    <a:pt x="7282" y="7324"/>
                  </a:cubicBezTo>
                  <a:cubicBezTo>
                    <a:pt x="6906" y="6822"/>
                    <a:pt x="6299" y="6613"/>
                    <a:pt x="5797" y="6278"/>
                  </a:cubicBezTo>
                  <a:cubicBezTo>
                    <a:pt x="5023" y="5755"/>
                    <a:pt x="4102" y="5671"/>
                    <a:pt x="3265" y="5336"/>
                  </a:cubicBezTo>
                  <a:cubicBezTo>
                    <a:pt x="2867" y="5190"/>
                    <a:pt x="2407" y="5085"/>
                    <a:pt x="1821" y="5106"/>
                  </a:cubicBezTo>
                  <a:cubicBezTo>
                    <a:pt x="2093" y="5420"/>
                    <a:pt x="2302" y="5650"/>
                    <a:pt x="2470" y="5922"/>
                  </a:cubicBezTo>
                  <a:cubicBezTo>
                    <a:pt x="2658" y="6152"/>
                    <a:pt x="2826" y="6383"/>
                    <a:pt x="2972" y="6655"/>
                  </a:cubicBezTo>
                  <a:cubicBezTo>
                    <a:pt x="2993" y="6696"/>
                    <a:pt x="2972" y="6864"/>
                    <a:pt x="2930" y="6885"/>
                  </a:cubicBezTo>
                  <a:cubicBezTo>
                    <a:pt x="2846" y="6927"/>
                    <a:pt x="2679" y="7010"/>
                    <a:pt x="2616" y="6989"/>
                  </a:cubicBezTo>
                  <a:cubicBezTo>
                    <a:pt x="2365" y="6864"/>
                    <a:pt x="2156" y="6696"/>
                    <a:pt x="1947" y="6550"/>
                  </a:cubicBezTo>
                  <a:cubicBezTo>
                    <a:pt x="1486" y="6173"/>
                    <a:pt x="1089" y="5734"/>
                    <a:pt x="566" y="5441"/>
                  </a:cubicBezTo>
                  <a:cubicBezTo>
                    <a:pt x="440" y="5399"/>
                    <a:pt x="357" y="5253"/>
                    <a:pt x="252" y="5127"/>
                  </a:cubicBezTo>
                  <a:cubicBezTo>
                    <a:pt x="1" y="4771"/>
                    <a:pt x="147" y="4186"/>
                    <a:pt x="691" y="4165"/>
                  </a:cubicBezTo>
                  <a:cubicBezTo>
                    <a:pt x="1800" y="4102"/>
                    <a:pt x="2867" y="4269"/>
                    <a:pt x="3872" y="4771"/>
                  </a:cubicBezTo>
                  <a:cubicBezTo>
                    <a:pt x="4102" y="4876"/>
                    <a:pt x="4332" y="5023"/>
                    <a:pt x="4709" y="489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8" name="Picture 7" descr="Shape, arrow&#10;&#10;Description automatically generated">
            <a:extLst>
              <a:ext uri="{FF2B5EF4-FFF2-40B4-BE49-F238E27FC236}">
                <a16:creationId xmlns:a16="http://schemas.microsoft.com/office/drawing/2014/main" id="{3C97852B-963D-3BBC-6455-16AE8F32EC6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573" b="90053" l="9369" r="89982">
                        <a14:foregroundMark x1="61333" y1="8896" x2="64577" y2="8573"/>
                        <a14:foregroundMark x1="9405" y1="63647" x2="13658" y2="68257"/>
                        <a14:foregroundMark x1="62259" y1="67564" x2="62452" y2="68481"/>
                        <a14:foregroundMark x1="65802" y1="84432" x2="62090" y2="90053"/>
                        <a14:foregroundMark x1="62090" y1="90053" x2="56973" y2="85281"/>
                        <a14:foregroundMark x1="56973" y1="85281" x2="44577" y2="63203"/>
                        <a14:foregroundMark x1="44577" y1="63203" x2="38631" y2="58916"/>
                        <a14:foregroundMark x1="33133" y1="58970" x2="30414" y2="58997"/>
                        <a14:foregroundMark x1="38631" y1="58916" x2="34159" y2="58960"/>
                        <a14:foregroundMark x1="30414" y1="58997" x2="21550" y2="62232"/>
                        <a14:backgroundMark x1="60036" y1="57784" x2="62523" y2="76587"/>
                        <a14:backgroundMark x1="62523" y1="76587" x2="64577" y2="82370"/>
                        <a14:backgroundMark x1="62739" y1="68419" x2="65550" y2="84594"/>
                        <a14:backgroundMark x1="32757" y1="59523" x2="40757" y2="61949"/>
                        <a14:backgroundMark x1="40757" y1="61949" x2="44072" y2="644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573" y="5787169"/>
            <a:ext cx="1497531" cy="1334558"/>
          </a:xfrm>
          <a:prstGeom prst="rect">
            <a:avLst/>
          </a:prstGeom>
        </p:spPr>
      </p:pic>
      <p:pic>
        <p:nvPicPr>
          <p:cNvPr id="9" name="Picture 8" descr="A picture containing starfish, echinoderm&#10;&#10;Description automatically generated">
            <a:extLst>
              <a:ext uri="{FF2B5EF4-FFF2-40B4-BE49-F238E27FC236}">
                <a16:creationId xmlns:a16="http://schemas.microsoft.com/office/drawing/2014/main" id="{A1855624-DB1A-D090-6A7C-47F39210F68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7260" y="396141"/>
            <a:ext cx="1075834" cy="1075834"/>
          </a:xfrm>
          <a:prstGeom prst="rect">
            <a:avLst/>
          </a:prstGeom>
        </p:spPr>
      </p:pic>
      <p:pic>
        <p:nvPicPr>
          <p:cNvPr id="10" name="Picture 9" descr="A picture containing starfish, echinoderm&#10;&#10;Description automatically generated">
            <a:extLst>
              <a:ext uri="{FF2B5EF4-FFF2-40B4-BE49-F238E27FC236}">
                <a16:creationId xmlns:a16="http://schemas.microsoft.com/office/drawing/2014/main" id="{3CFE8A21-DD74-F0D4-47F7-790B01AA043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9315" y="5638863"/>
            <a:ext cx="1075834" cy="107583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13F6FEB-A324-E1B7-5916-3652528D035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628419" y="5202241"/>
            <a:ext cx="1441323" cy="1334558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437507CF-B29A-1AC8-3622-F4064CEB89A3}"/>
              </a:ext>
            </a:extLst>
          </p:cNvPr>
          <p:cNvGrpSpPr/>
          <p:nvPr/>
        </p:nvGrpSpPr>
        <p:grpSpPr>
          <a:xfrm>
            <a:off x="752716" y="2300258"/>
            <a:ext cx="10611232" cy="1192767"/>
            <a:chOff x="752716" y="2300258"/>
            <a:chExt cx="10611232" cy="1192767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72FEA05E-296F-AC24-4C8E-5EF334D5A3F4}"/>
                </a:ext>
              </a:extLst>
            </p:cNvPr>
            <p:cNvSpPr/>
            <p:nvPr/>
          </p:nvSpPr>
          <p:spPr>
            <a:xfrm>
              <a:off x="752716" y="2300258"/>
              <a:ext cx="10611232" cy="1130986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E319BB44-095F-BDA3-C7DB-5757D461057F}"/>
                </a:ext>
              </a:extLst>
            </p:cNvPr>
            <p:cNvSpPr txBox="1"/>
            <p:nvPr/>
          </p:nvSpPr>
          <p:spPr>
            <a:xfrm>
              <a:off x="828052" y="2375210"/>
              <a:ext cx="10511107" cy="11178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- </a:t>
              </a:r>
              <a:r>
                <a:rPr lang="en-US" sz="32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Thủy</a:t>
              </a:r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triều</a:t>
              </a:r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: </a:t>
              </a:r>
              <a:r>
                <a:rPr lang="en-US" sz="32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hiện</a:t>
              </a:r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tượng</a:t>
              </a:r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nước</a:t>
              </a:r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biển</a:t>
              </a:r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dâng</a:t>
              </a:r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lên</a:t>
              </a:r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2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rút</a:t>
              </a:r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xuống</a:t>
              </a:r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vài</a:t>
              </a:r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lần</a:t>
              </a:r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trong</a:t>
              </a:r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ngày</a:t>
              </a:r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5F694551-C5F3-A919-453B-78F4B2E1F9B2}"/>
              </a:ext>
            </a:extLst>
          </p:cNvPr>
          <p:cNvGrpSpPr/>
          <p:nvPr/>
        </p:nvGrpSpPr>
        <p:grpSpPr>
          <a:xfrm>
            <a:off x="684953" y="3901662"/>
            <a:ext cx="9943465" cy="1130986"/>
            <a:chOff x="684953" y="3901662"/>
            <a:chExt cx="9943465" cy="1130986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6C6094B5-89DC-7D7B-8560-51DC088E7EEE}"/>
                </a:ext>
              </a:extLst>
            </p:cNvPr>
            <p:cNvSpPr/>
            <p:nvPr/>
          </p:nvSpPr>
          <p:spPr>
            <a:xfrm>
              <a:off x="684953" y="3901662"/>
              <a:ext cx="7872636" cy="1130986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D7F08C2-CB66-4C19-0B8F-2377F8177B4A}"/>
                </a:ext>
              </a:extLst>
            </p:cNvPr>
            <p:cNvSpPr txBox="1"/>
            <p:nvPr/>
          </p:nvSpPr>
          <p:spPr>
            <a:xfrm>
              <a:off x="1061115" y="4142565"/>
              <a:ext cx="956730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- </a:t>
              </a:r>
              <a:r>
                <a:rPr lang="en-US" sz="36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Dạt</a:t>
              </a:r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(</a:t>
              </a:r>
              <a:r>
                <a:rPr lang="en-US" sz="36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lên</a:t>
              </a:r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bờ</a:t>
              </a:r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): </a:t>
              </a:r>
              <a:r>
                <a:rPr lang="en-US" sz="36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bị</a:t>
              </a:r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sóng</a:t>
              </a:r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đẩy</a:t>
              </a:r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lên</a:t>
              </a:r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bờ</a:t>
              </a:r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953AC87E-D496-086C-FE77-BA06E7CEEF2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455228" y="56690"/>
            <a:ext cx="12647228" cy="1796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9583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0" y="0"/>
            <a:ext cx="12192000" cy="9821000"/>
          </a:xfrm>
          <a:prstGeom prst="rect">
            <a:avLst/>
          </a:prstGeom>
          <a:blipFill dpi="0" rotWithShape="1">
            <a:blip r:embed="rId5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zh-CN" altLang="en-US" dirty="0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9076" y="4637313"/>
            <a:ext cx="2251675" cy="22516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3E68114-B2C0-772B-FB03-53264A5D2AC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1" y="258068"/>
            <a:ext cx="5508170" cy="43482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 descr="A wave in the ocean&#10;&#10;Description automatically generated with medium confidence">
            <a:extLst>
              <a:ext uri="{FF2B5EF4-FFF2-40B4-BE49-F238E27FC236}">
                <a16:creationId xmlns:a16="http://schemas.microsoft.com/office/drawing/2014/main" id="{5A9968E5-E1BD-5087-9E34-19DE27B97D0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419" y="258068"/>
            <a:ext cx="5976258" cy="43482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7215E771-FC51-DF00-0854-5AD74E4D810B}"/>
              </a:ext>
            </a:extLst>
          </p:cNvPr>
          <p:cNvSpPr/>
          <p:nvPr/>
        </p:nvSpPr>
        <p:spPr>
          <a:xfrm>
            <a:off x="1562987" y="4864393"/>
            <a:ext cx="2806742" cy="730864"/>
          </a:xfrm>
          <a:prstGeom prst="rect">
            <a:avLst/>
          </a:prstGeom>
          <a:noFill/>
          <a:ln w="31750">
            <a:solidFill>
              <a:srgbClr val="4689D8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3F1BD86-045E-10B5-4956-FD0E84C0548A}"/>
              </a:ext>
            </a:extLst>
          </p:cNvPr>
          <p:cNvSpPr/>
          <p:nvPr/>
        </p:nvSpPr>
        <p:spPr>
          <a:xfrm>
            <a:off x="7326085" y="4873757"/>
            <a:ext cx="3526971" cy="646331"/>
          </a:xfrm>
          <a:prstGeom prst="rect">
            <a:avLst/>
          </a:prstGeom>
          <a:noFill/>
          <a:ln w="31750">
            <a:solidFill>
              <a:srgbClr val="4689D8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F841D86-E4CB-7480-634D-B2D15B5D911F}"/>
              </a:ext>
            </a:extLst>
          </p:cNvPr>
          <p:cNvSpPr txBox="1"/>
          <p:nvPr/>
        </p:nvSpPr>
        <p:spPr>
          <a:xfrm>
            <a:off x="1602984" y="4873757"/>
            <a:ext cx="43588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thủy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triều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endParaRPr lang="vi-VN"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31DB997-CC86-2C6E-9D0B-56897932CAB0}"/>
              </a:ext>
            </a:extLst>
          </p:cNvPr>
          <p:cNvSpPr txBox="1"/>
          <p:nvPr/>
        </p:nvSpPr>
        <p:spPr>
          <a:xfrm>
            <a:off x="7326085" y="4778160"/>
            <a:ext cx="43588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thủy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triều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xuống</a:t>
            </a:r>
            <a:endParaRPr lang="vi-VN"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4" name="Picture 13" descr="Shape, arrow&#10;&#10;Description automatically generated">
            <a:extLst>
              <a:ext uri="{FF2B5EF4-FFF2-40B4-BE49-F238E27FC236}">
                <a16:creationId xmlns:a16="http://schemas.microsoft.com/office/drawing/2014/main" id="{EAB14705-D399-9991-75C7-D3E23FB68AE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8573" b="90053" l="9369" r="89982">
                        <a14:foregroundMark x1="61333" y1="8896" x2="64577" y2="8573"/>
                        <a14:foregroundMark x1="9405" y1="63647" x2="13658" y2="68257"/>
                        <a14:foregroundMark x1="62259" y1="67564" x2="62452" y2="68481"/>
                        <a14:foregroundMark x1="65802" y1="84432" x2="62090" y2="90053"/>
                        <a14:foregroundMark x1="62090" y1="90053" x2="56973" y2="85281"/>
                        <a14:foregroundMark x1="56973" y1="85281" x2="44577" y2="63203"/>
                        <a14:foregroundMark x1="44577" y1="63203" x2="38631" y2="58916"/>
                        <a14:foregroundMark x1="33133" y1="58970" x2="30414" y2="58997"/>
                        <a14:foregroundMark x1="38631" y1="58916" x2="34159" y2="58960"/>
                        <a14:foregroundMark x1="30414" y1="58997" x2="21550" y2="62232"/>
                        <a14:backgroundMark x1="60036" y1="57784" x2="62523" y2="76587"/>
                        <a14:backgroundMark x1="62523" y1="76587" x2="64577" y2="82370"/>
                        <a14:backgroundMark x1="62739" y1="68419" x2="65550" y2="84594"/>
                        <a14:backgroundMark x1="32757" y1="59523" x2="40757" y2="61949"/>
                        <a14:backgroundMark x1="40757" y1="61949" x2="44072" y2="644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7012" y="4842424"/>
            <a:ext cx="1497531" cy="1334558"/>
          </a:xfrm>
          <a:prstGeom prst="rect">
            <a:avLst/>
          </a:prstGeom>
        </p:spPr>
      </p:pic>
      <p:pic>
        <p:nvPicPr>
          <p:cNvPr id="15" name="Picture 14" descr="A picture containing starfish, echinoderm&#10;&#10;Description automatically generated">
            <a:extLst>
              <a:ext uri="{FF2B5EF4-FFF2-40B4-BE49-F238E27FC236}">
                <a16:creationId xmlns:a16="http://schemas.microsoft.com/office/drawing/2014/main" id="{816444AD-6B71-98C6-D59E-7C3A4514FA2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2502" y="4656328"/>
            <a:ext cx="1075834" cy="1075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9611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/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5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00"/>
          <a:stretch/>
        </p:blipFill>
        <p:spPr>
          <a:xfrm>
            <a:off x="3066028" y="-490883"/>
            <a:ext cx="4880543" cy="1425337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0656" y="4878542"/>
            <a:ext cx="1979458" cy="1979458"/>
          </a:xfrm>
          <a:prstGeom prst="rect">
            <a:avLst/>
          </a:prstGeom>
        </p:spPr>
      </p:pic>
      <p:pic>
        <p:nvPicPr>
          <p:cNvPr id="3" name="Picture 2" descr="A picture containing icon&#10;&#10;Description automatically generated">
            <a:extLst>
              <a:ext uri="{FF2B5EF4-FFF2-40B4-BE49-F238E27FC236}">
                <a16:creationId xmlns:a16="http://schemas.microsoft.com/office/drawing/2014/main" id="{5466E1A1-9EE2-827C-4095-D7ECDE09EE5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486" y="5421086"/>
            <a:ext cx="1436914" cy="143691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C262147-8A41-9011-C28C-A1D30E27F38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191871" y="5149814"/>
            <a:ext cx="1436914" cy="1436914"/>
          </a:xfrm>
          <a:prstGeom prst="rect">
            <a:avLst/>
          </a:prstGeom>
        </p:spPr>
      </p:pic>
      <p:pic>
        <p:nvPicPr>
          <p:cNvPr id="12" name="Picture 11" descr="Shape, arrow&#10;&#10;Description automatically generated">
            <a:extLst>
              <a:ext uri="{FF2B5EF4-FFF2-40B4-BE49-F238E27FC236}">
                <a16:creationId xmlns:a16="http://schemas.microsoft.com/office/drawing/2014/main" id="{B2AF5812-3971-6291-ABF1-8893F68BD830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4517" y="5475514"/>
            <a:ext cx="1490236" cy="132805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C1EB098-585F-3481-85D3-AA7299A3808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39130" y="39001"/>
            <a:ext cx="5534340" cy="78634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44ADBEB-1F2E-BAC0-E6E2-CE79C62EB239}"/>
              </a:ext>
            </a:extLst>
          </p:cNvPr>
          <p:cNvSpPr/>
          <p:nvPr/>
        </p:nvSpPr>
        <p:spPr>
          <a:xfrm>
            <a:off x="239486" y="864352"/>
            <a:ext cx="11713028" cy="5806968"/>
          </a:xfrm>
          <a:prstGeom prst="rect">
            <a:avLst/>
          </a:prstGeom>
          <a:solidFill>
            <a:schemeClr val="bg1">
              <a:alpha val="81000"/>
            </a:schemeClr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CE01013-7FBF-7103-E3D8-F5457E9DF71C}"/>
              </a:ext>
            </a:extLst>
          </p:cNvPr>
          <p:cNvSpPr txBox="1"/>
          <p:nvPr/>
        </p:nvSpPr>
        <p:spPr>
          <a:xfrm>
            <a:off x="239486" y="860469"/>
            <a:ext cx="11713028" cy="63863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spc="-6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</a:t>
            </a:r>
            <a:r>
              <a:rPr lang="en-US" sz="2400" b="1" spc="-6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2400" b="1" spc="-6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2400" b="1" spc="-6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đàn</a:t>
            </a:r>
            <a:r>
              <a:rPr lang="en-US" sz="2400" b="1" spc="-6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ông</a:t>
            </a:r>
            <a:r>
              <a:rPr lang="en-US" sz="2400" b="1" spc="-6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đang</a:t>
            </a:r>
            <a:r>
              <a:rPr lang="en-US" sz="2400" b="1" spc="-6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dạo</a:t>
            </a:r>
            <a:r>
              <a:rPr lang="en-US" sz="2400" b="1" spc="-6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bộ</a:t>
            </a:r>
            <a:r>
              <a:rPr lang="en-US" sz="2400" b="1" spc="-6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US" sz="2400" b="1" spc="-6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bãi</a:t>
            </a:r>
            <a:r>
              <a:rPr lang="en-US" sz="2400" b="1" spc="-6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biển</a:t>
            </a:r>
            <a:r>
              <a:rPr lang="en-US" sz="2400" b="1" spc="-6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US" sz="2400" b="1" spc="-6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chiều</a:t>
            </a:r>
            <a:r>
              <a:rPr lang="en-US" sz="2400" b="1" spc="-6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xuống</a:t>
            </a:r>
            <a:r>
              <a:rPr lang="en-US" sz="2400" b="1" spc="-6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2400" b="1" spc="-6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Biển</a:t>
            </a:r>
            <a:r>
              <a:rPr lang="en-US" sz="2400" b="1" spc="-6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đông</a:t>
            </a:r>
            <a:r>
              <a:rPr lang="en-US" sz="2400" b="1" spc="-6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2400" b="1" spc="-6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b="1" spc="-6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nhưng</a:t>
            </a:r>
            <a:r>
              <a:rPr lang="en-US" sz="2400" b="1" spc="-6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ông</a:t>
            </a:r>
            <a:r>
              <a:rPr lang="en-US" sz="2400" b="1" spc="-6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sz="2400" b="1" spc="-6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chú</a:t>
            </a:r>
            <a:r>
              <a:rPr lang="en-US" sz="2400" b="1" spc="-6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ý </a:t>
            </a:r>
            <a:r>
              <a:rPr lang="en-US" sz="2400" b="1" spc="-6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2400" b="1" spc="-6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2400" b="1" spc="-6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cậu</a:t>
            </a:r>
            <a:r>
              <a:rPr lang="en-US" sz="2400" b="1" spc="-6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en-US" sz="2400" b="1" spc="-6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cứ</a:t>
            </a:r>
            <a:r>
              <a:rPr lang="en-US" sz="2400" b="1" spc="-6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liên</a:t>
            </a:r>
            <a:r>
              <a:rPr lang="en-US" sz="2400" b="1" spc="-6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tục</a:t>
            </a:r>
            <a:r>
              <a:rPr lang="en-US" sz="2400" b="1" spc="-6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cúi</a:t>
            </a:r>
            <a:r>
              <a:rPr lang="en-US" sz="2400" b="1" spc="-6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xuống</a:t>
            </a:r>
            <a:r>
              <a:rPr lang="en-US" sz="2400" b="1" spc="-6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nhặt</a:t>
            </a:r>
            <a:r>
              <a:rPr lang="en-US" sz="2400" b="1" spc="-6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</a:t>
            </a:r>
            <a:r>
              <a:rPr lang="en-US" sz="2400" b="1" spc="-6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2400" b="1" spc="-6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2400" b="1" spc="-6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r>
              <a:rPr lang="en-US" sz="2400" b="1" spc="-6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en-US" sz="2400" b="1" spc="-6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thả</a:t>
            </a:r>
            <a:r>
              <a:rPr lang="en-US" sz="2400" b="1" spc="-6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xuống</a:t>
            </a:r>
            <a:r>
              <a:rPr lang="en-US" sz="2400" b="1" spc="-6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biển</a:t>
            </a:r>
            <a:r>
              <a:rPr lang="en-US" sz="2400" b="1" spc="-6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>
              <a:spcBef>
                <a:spcPts val="300"/>
              </a:spcBef>
            </a:pPr>
            <a:r>
              <a:rPr lang="en-US" sz="2400" b="1" spc="-6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</a:t>
            </a:r>
            <a:r>
              <a:rPr lang="en-US" sz="2400" b="1" spc="-6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Tiến</a:t>
            </a:r>
            <a:r>
              <a:rPr lang="en-US" sz="2400" b="1" spc="-6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sz="2400" b="1" spc="-6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gần</a:t>
            </a:r>
            <a:r>
              <a:rPr lang="en-US" sz="2400" b="1" spc="-6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hơn</a:t>
            </a:r>
            <a:r>
              <a:rPr lang="en-US" sz="2400" b="1" spc="-6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b="1" spc="-6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ông</a:t>
            </a:r>
            <a:r>
              <a:rPr lang="en-US" sz="2400" b="1" spc="-6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thấy</a:t>
            </a:r>
            <a:r>
              <a:rPr lang="en-US" sz="2400" b="1" spc="-6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cậu</a:t>
            </a:r>
            <a:r>
              <a:rPr lang="en-US" sz="2400" b="1" spc="-6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en-US" sz="2400" b="1" spc="-6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đang</a:t>
            </a:r>
            <a:r>
              <a:rPr lang="en-US" sz="2400" b="1" spc="-6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nhặt</a:t>
            </a:r>
            <a:r>
              <a:rPr lang="en-US" sz="2400" b="1" spc="-6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2400" b="1" spc="-6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US" sz="2400" b="1" spc="-6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sao</a:t>
            </a:r>
            <a:r>
              <a:rPr lang="en-US" sz="2400" b="1" spc="-6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biển</a:t>
            </a:r>
            <a:r>
              <a:rPr lang="en-US" sz="2400" b="1" spc="-6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bị</a:t>
            </a:r>
            <a:r>
              <a:rPr lang="en-US" sz="2400" b="1" spc="-6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thủy</a:t>
            </a:r>
            <a:r>
              <a:rPr lang="en-US" sz="2400" b="1" spc="-6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triều</a:t>
            </a:r>
            <a:r>
              <a:rPr lang="en-US" sz="2400" b="1" spc="-6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đánh</a:t>
            </a:r>
            <a:r>
              <a:rPr lang="en-US" sz="2400" b="1" spc="-6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dạt</a:t>
            </a:r>
            <a:r>
              <a:rPr lang="en-US" sz="2400" b="1" spc="-6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r>
              <a:rPr lang="en-US" sz="2400" b="1" spc="-6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bờ</a:t>
            </a:r>
            <a:r>
              <a:rPr lang="en-US" sz="2400" b="1" spc="-6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400" b="1" spc="-6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thả</a:t>
            </a:r>
            <a:r>
              <a:rPr lang="en-US" sz="2400" b="1" spc="-6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chúng</a:t>
            </a:r>
            <a:r>
              <a:rPr lang="en-US" sz="2400" b="1" spc="-6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trở</a:t>
            </a:r>
            <a:r>
              <a:rPr lang="en-US" sz="2400" b="1" spc="-6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2400" b="1" spc="-6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2400" b="1" spc="-6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đại</a:t>
            </a:r>
            <a:r>
              <a:rPr lang="en-US" sz="2400" b="1" spc="-6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dương</a:t>
            </a:r>
            <a:r>
              <a:rPr lang="en-US" sz="2400" b="1" spc="-6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>
              <a:spcBef>
                <a:spcPts val="300"/>
              </a:spcBef>
            </a:pPr>
            <a:r>
              <a:rPr lang="en-US" sz="2400" b="1" spc="-6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- </a:t>
            </a:r>
            <a:r>
              <a:rPr lang="en-US" sz="2400" b="1" spc="-6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Cháu</a:t>
            </a:r>
            <a:r>
              <a:rPr lang="en-US" sz="2400" b="1" spc="-6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đang</a:t>
            </a:r>
            <a:r>
              <a:rPr lang="en-US" sz="2400" b="1" spc="-6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2400" b="1" spc="-6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2400" b="1" spc="-6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vậy</a:t>
            </a:r>
            <a:r>
              <a:rPr lang="en-US" sz="2400" b="1" spc="-6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 – </a:t>
            </a:r>
            <a:r>
              <a:rPr lang="en-US" sz="2400" b="1" spc="-6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2400" b="1" spc="-6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đàn</a:t>
            </a:r>
            <a:r>
              <a:rPr lang="en-US" sz="2400" b="1" spc="-6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ông</a:t>
            </a:r>
            <a:r>
              <a:rPr lang="en-US" sz="2400" b="1" spc="-6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US" sz="2400" b="1" spc="-6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>
              <a:spcBef>
                <a:spcPts val="300"/>
              </a:spcBef>
            </a:pPr>
            <a:r>
              <a:rPr lang="en-US" sz="2400" b="1" spc="-6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</a:t>
            </a:r>
            <a:r>
              <a:rPr lang="en-US" sz="2400" b="1" spc="-6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Cậu</a:t>
            </a:r>
            <a:r>
              <a:rPr lang="en-US" sz="2400" b="1" spc="-6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en-US" sz="2400" b="1" spc="-6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trả</a:t>
            </a:r>
            <a:r>
              <a:rPr lang="en-US" sz="2400" b="1" spc="-6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en-US" sz="2400" b="1" spc="-6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just">
              <a:spcBef>
                <a:spcPts val="300"/>
              </a:spcBef>
            </a:pPr>
            <a:r>
              <a:rPr lang="en-US" sz="2400" b="1" spc="-6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- </a:t>
            </a:r>
            <a:r>
              <a:rPr lang="en-US" sz="2400" b="1" spc="-6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2400" b="1" spc="-6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US" sz="2400" b="1" spc="-6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sao</a:t>
            </a:r>
            <a:r>
              <a:rPr lang="en-US" sz="2400" b="1" spc="-6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biển</a:t>
            </a:r>
            <a:r>
              <a:rPr lang="en-US" sz="2400" b="1" spc="-6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này</a:t>
            </a:r>
            <a:r>
              <a:rPr lang="en-US" sz="2400" b="1" spc="-6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sắp</a:t>
            </a:r>
            <a:r>
              <a:rPr lang="en-US" sz="2400" b="1" spc="-6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chết</a:t>
            </a:r>
            <a:r>
              <a:rPr lang="en-US" sz="2400" b="1" spc="-6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en-US" sz="2400" b="1" spc="-6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thiếu</a:t>
            </a:r>
            <a:r>
              <a:rPr lang="en-US" sz="2400" b="1" spc="-6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US" sz="2400" b="1" spc="-6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b="1" spc="-6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cháu</a:t>
            </a:r>
            <a:r>
              <a:rPr lang="en-US" sz="2400" b="1" spc="-6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muốn</a:t>
            </a:r>
            <a:r>
              <a:rPr lang="en-US" sz="2400" b="1" spc="-6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giúp</a:t>
            </a:r>
            <a:r>
              <a:rPr lang="en-US" sz="2400" b="1" spc="-6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chúng</a:t>
            </a:r>
            <a:r>
              <a:rPr lang="en-US" sz="2400" b="1" spc="-6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>
              <a:spcBef>
                <a:spcPts val="300"/>
              </a:spcBef>
            </a:pPr>
            <a:r>
              <a:rPr lang="en-US" sz="2400" b="1" spc="-6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- </a:t>
            </a:r>
            <a:r>
              <a:rPr lang="en-US" sz="2400" b="1" spc="-6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400" b="1" spc="-6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hàng</a:t>
            </a:r>
            <a:r>
              <a:rPr lang="en-US" sz="2400" b="1" spc="-6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ngàn</a:t>
            </a:r>
            <a:r>
              <a:rPr lang="en-US" sz="2400" b="1" spc="-6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US" sz="2400" b="1" spc="-6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sao</a:t>
            </a:r>
            <a:r>
              <a:rPr lang="en-US" sz="2400" b="1" spc="-6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biển</a:t>
            </a:r>
            <a:r>
              <a:rPr lang="en-US" sz="2400" b="1" spc="-6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US" sz="2400" b="1" spc="-6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vậy</a:t>
            </a:r>
            <a:r>
              <a:rPr lang="en-US" sz="2400" b="1" spc="-6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b="1" spc="-6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liệu</a:t>
            </a:r>
            <a:r>
              <a:rPr lang="en-US" sz="2400" b="1" spc="-6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cháu</a:t>
            </a:r>
            <a:r>
              <a:rPr lang="en-US" sz="2400" b="1" spc="-6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400" b="1" spc="-6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2400" b="1" spc="-6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giúp</a:t>
            </a:r>
            <a:r>
              <a:rPr lang="en-US" sz="2400" b="1" spc="-6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400" b="1" spc="-6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tất</a:t>
            </a:r>
            <a:r>
              <a:rPr lang="en-US" sz="2400" b="1" spc="-6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</a:t>
            </a:r>
            <a:r>
              <a:rPr lang="en-US" sz="2400" b="1" spc="-6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chúng</a:t>
            </a:r>
            <a:r>
              <a:rPr lang="en-US" sz="2400" b="1" spc="-6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2400" b="1" spc="-6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  <a:p>
            <a:pPr algn="just">
              <a:spcBef>
                <a:spcPts val="300"/>
              </a:spcBef>
            </a:pPr>
            <a:r>
              <a:rPr lang="en-US" sz="2400" b="1" spc="-6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</a:t>
            </a:r>
            <a:r>
              <a:rPr lang="en-US" sz="2400" b="1" spc="-5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Cậu</a:t>
            </a:r>
            <a:r>
              <a:rPr lang="en-US" sz="2400" b="1" spc="-5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5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en-US" sz="2400" b="1" spc="-5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5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vẫn</a:t>
            </a:r>
            <a:r>
              <a:rPr lang="en-US" sz="2400" b="1" spc="-5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5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tiếp</a:t>
            </a:r>
            <a:r>
              <a:rPr lang="en-US" sz="2400" b="1" spc="-5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5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tục</a:t>
            </a:r>
            <a:r>
              <a:rPr lang="en-US" sz="2400" b="1" spc="-5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5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nhặt</a:t>
            </a:r>
            <a:r>
              <a:rPr lang="en-US" sz="2400" b="1" spc="-5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5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2400" b="1" spc="-5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US" sz="2400" b="1" spc="-5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sao</a:t>
            </a:r>
            <a:r>
              <a:rPr lang="en-US" sz="2400" b="1" spc="-5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5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biển</a:t>
            </a:r>
            <a:r>
              <a:rPr lang="en-US" sz="2400" b="1" spc="-5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5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khác</a:t>
            </a:r>
            <a:r>
              <a:rPr lang="en-US" sz="2400" b="1" spc="-5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5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thả</a:t>
            </a:r>
            <a:r>
              <a:rPr lang="en-US" sz="2400" b="1" spc="-5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5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xuống</a:t>
            </a:r>
            <a:r>
              <a:rPr lang="en-US" sz="2400" b="1" spc="-5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5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biển</a:t>
            </a:r>
            <a:r>
              <a:rPr lang="en-US" sz="2400" b="1" spc="-5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5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400" b="1" spc="-5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5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lang="en-US" sz="2400" b="1" spc="-5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5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2400" b="1" spc="-5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5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2400" b="1" spc="-5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5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đàn</a:t>
            </a:r>
            <a:r>
              <a:rPr lang="en-US" sz="2400" b="1" spc="-5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5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ông</a:t>
            </a:r>
            <a:r>
              <a:rPr lang="en-US" sz="2400" b="1" spc="-5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just">
              <a:spcBef>
                <a:spcPts val="300"/>
              </a:spcBef>
            </a:pPr>
            <a:r>
              <a:rPr lang="en-US" sz="2400" b="1" spc="-6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- </a:t>
            </a:r>
            <a:r>
              <a:rPr lang="en-US" sz="2400" b="1" spc="-6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Cháu</a:t>
            </a:r>
            <a:r>
              <a:rPr lang="en-US" sz="2400" b="1" spc="-6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cũng</a:t>
            </a:r>
            <a:r>
              <a:rPr lang="en-US" sz="2400" b="1" spc="-6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2400" b="1" spc="-6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US" sz="2400" b="1" spc="-6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vậy</a:t>
            </a:r>
            <a:r>
              <a:rPr lang="en-US" sz="2400" b="1" spc="-6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b="1" spc="-6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nhưng</a:t>
            </a:r>
            <a:r>
              <a:rPr lang="en-US" sz="2400" b="1" spc="-6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ít</a:t>
            </a:r>
            <a:r>
              <a:rPr lang="en-US" sz="2400" b="1" spc="-6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2400" b="1" spc="-6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thì</a:t>
            </a:r>
            <a:r>
              <a:rPr lang="en-US" sz="2400" b="1" spc="-6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cháu</a:t>
            </a:r>
            <a:r>
              <a:rPr lang="en-US" sz="2400" b="1" spc="-6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cũng</a:t>
            </a:r>
            <a:r>
              <a:rPr lang="en-US" sz="2400" b="1" spc="-6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cứu</a:t>
            </a:r>
            <a:r>
              <a:rPr lang="en-US" sz="2400" b="1" spc="-6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400" b="1" spc="-6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2400" b="1" spc="-6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US" sz="2400" b="1" spc="-6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sao</a:t>
            </a:r>
            <a:r>
              <a:rPr lang="en-US" sz="2400" b="1" spc="-6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biển</a:t>
            </a:r>
            <a:r>
              <a:rPr lang="en-US" sz="2400" b="1" spc="-6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này</a:t>
            </a:r>
            <a:r>
              <a:rPr lang="en-US" sz="2400" b="1" spc="-6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>
              <a:spcBef>
                <a:spcPts val="300"/>
              </a:spcBef>
            </a:pPr>
            <a:r>
              <a:rPr lang="en-US" sz="2400" b="1" spc="-6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</a:t>
            </a:r>
            <a:r>
              <a:rPr lang="en-US" sz="2400" b="1" spc="-6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2400" b="1" spc="-6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đàn</a:t>
            </a:r>
            <a:r>
              <a:rPr lang="en-US" sz="2400" b="1" spc="-6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ông</a:t>
            </a:r>
            <a:r>
              <a:rPr lang="en-US" sz="2400" b="1" spc="-6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trìu</a:t>
            </a:r>
            <a:r>
              <a:rPr lang="en-US" sz="2400" b="1" spc="-6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mến</a:t>
            </a:r>
            <a:r>
              <a:rPr lang="en-US" sz="2400" b="1" spc="-6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nhìn</a:t>
            </a:r>
            <a:r>
              <a:rPr lang="en-US" sz="2400" b="1" spc="-6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cậu</a:t>
            </a:r>
            <a:r>
              <a:rPr lang="en-US" sz="2400" b="1" spc="-6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en-US" sz="2400" b="1" spc="-6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400" b="1" spc="-6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lang="en-US" sz="2400" b="1" spc="-6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cậu</a:t>
            </a:r>
            <a:r>
              <a:rPr lang="en-US" sz="2400" b="1" spc="-6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cứu</a:t>
            </a:r>
            <a:r>
              <a:rPr lang="en-US" sz="2400" b="1" spc="-6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2400" b="1" spc="-6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US" sz="2400" b="1" spc="-6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sao</a:t>
            </a:r>
            <a:r>
              <a:rPr lang="en-US" sz="2400" b="1" spc="-6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biển</a:t>
            </a:r>
            <a:r>
              <a:rPr lang="en-US" sz="2400" b="1" spc="-6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r">
              <a:spcBef>
                <a:spcPts val="300"/>
              </a:spcBef>
            </a:pPr>
            <a:r>
              <a:rPr lang="en-US" sz="2400" spc="-6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Theo </a:t>
            </a:r>
            <a:r>
              <a:rPr lang="en-US" sz="2400" i="1" spc="-6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Hạt</a:t>
            </a:r>
            <a:r>
              <a:rPr lang="en-US" sz="2400" i="1" spc="-6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spc="-6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giống</a:t>
            </a:r>
            <a:r>
              <a:rPr lang="en-US" sz="2400" i="1" spc="-6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spc="-6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tâm</a:t>
            </a:r>
            <a:r>
              <a:rPr lang="en-US" sz="2400" i="1" spc="-6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spc="-6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hồn</a:t>
            </a:r>
            <a:r>
              <a:rPr lang="en-US" sz="2400" i="1" spc="-6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– </a:t>
            </a:r>
            <a:r>
              <a:rPr lang="en-US" sz="2400" i="1" spc="-6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Phép</a:t>
            </a:r>
            <a:r>
              <a:rPr lang="en-US" sz="2400" i="1" spc="-6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spc="-6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màu</a:t>
            </a:r>
            <a:r>
              <a:rPr lang="en-US" sz="2400" i="1" spc="-6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spc="-6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400" i="1" spc="-6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spc="-6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giá</a:t>
            </a:r>
            <a:r>
              <a:rPr lang="en-US" sz="2400" i="1" spc="-6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bao </a:t>
            </a:r>
            <a:r>
              <a:rPr lang="en-US" sz="2400" i="1" spc="-6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lang="en-US" sz="2400" i="1" spc="-6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  <a:p>
            <a:pPr marL="285750" indent="-285750" algn="just">
              <a:spcBef>
                <a:spcPts val="300"/>
              </a:spcBef>
              <a:buFontTx/>
              <a:buChar char="-"/>
            </a:pPr>
            <a:endParaRPr lang="en-US" sz="2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1E17791-C11D-7580-A465-B96AEDCB2093}"/>
              </a:ext>
            </a:extLst>
          </p:cNvPr>
          <p:cNvSpPr/>
          <p:nvPr/>
        </p:nvSpPr>
        <p:spPr>
          <a:xfrm>
            <a:off x="8433134" y="93080"/>
            <a:ext cx="1973610" cy="69529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37F955B-32DE-7821-BE47-87FBE6C7DB69}"/>
              </a:ext>
            </a:extLst>
          </p:cNvPr>
          <p:cNvSpPr txBox="1"/>
          <p:nvPr/>
        </p:nvSpPr>
        <p:spPr>
          <a:xfrm>
            <a:off x="8433133" y="119791"/>
            <a:ext cx="22916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Chia </a:t>
            </a:r>
            <a:r>
              <a:rPr lang="en-US" sz="3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endParaRPr lang="en-US" sz="30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3148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5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00"/>
          <a:stretch/>
        </p:blipFill>
        <p:spPr>
          <a:xfrm>
            <a:off x="338977" y="0"/>
            <a:ext cx="6059943" cy="2405798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4399" y="2712720"/>
            <a:ext cx="6949664" cy="4010021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9898" y="2191822"/>
            <a:ext cx="5687258" cy="568725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71F171E-6630-CB80-E7F3-D76CD18310E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402043" y="-380473"/>
            <a:ext cx="8907067" cy="4144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6723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5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00"/>
          <a:stretch/>
        </p:blipFill>
        <p:spPr>
          <a:xfrm>
            <a:off x="3066028" y="-490883"/>
            <a:ext cx="4880543" cy="1425337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0656" y="4878542"/>
            <a:ext cx="1979458" cy="1979458"/>
          </a:xfrm>
          <a:prstGeom prst="rect">
            <a:avLst/>
          </a:prstGeom>
        </p:spPr>
      </p:pic>
      <p:pic>
        <p:nvPicPr>
          <p:cNvPr id="3" name="Picture 2" descr="A picture containing icon&#10;&#10;Description automatically generated">
            <a:extLst>
              <a:ext uri="{FF2B5EF4-FFF2-40B4-BE49-F238E27FC236}">
                <a16:creationId xmlns:a16="http://schemas.microsoft.com/office/drawing/2014/main" id="{5466E1A1-9EE2-827C-4095-D7ECDE09EE5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486" y="5421086"/>
            <a:ext cx="1436914" cy="143691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C262147-8A41-9011-C28C-A1D30E27F38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191871" y="5149814"/>
            <a:ext cx="1436914" cy="1436914"/>
          </a:xfrm>
          <a:prstGeom prst="rect">
            <a:avLst/>
          </a:prstGeom>
        </p:spPr>
      </p:pic>
      <p:pic>
        <p:nvPicPr>
          <p:cNvPr id="12" name="Picture 11" descr="Shape, arrow&#10;&#10;Description automatically generated">
            <a:extLst>
              <a:ext uri="{FF2B5EF4-FFF2-40B4-BE49-F238E27FC236}">
                <a16:creationId xmlns:a16="http://schemas.microsoft.com/office/drawing/2014/main" id="{B2AF5812-3971-6291-ABF1-8893F68BD830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4517" y="5475514"/>
            <a:ext cx="1490236" cy="132805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C1EB098-585F-3481-85D3-AA7299A3808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39130" y="39001"/>
            <a:ext cx="5534340" cy="78634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44ADBEB-1F2E-BAC0-E6E2-CE79C62EB239}"/>
              </a:ext>
            </a:extLst>
          </p:cNvPr>
          <p:cNvSpPr/>
          <p:nvPr/>
        </p:nvSpPr>
        <p:spPr>
          <a:xfrm>
            <a:off x="239486" y="864352"/>
            <a:ext cx="11713028" cy="5806968"/>
          </a:xfrm>
          <a:prstGeom prst="rect">
            <a:avLst/>
          </a:prstGeom>
          <a:solidFill>
            <a:schemeClr val="bg1">
              <a:alpha val="81000"/>
            </a:schemeClr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CE01013-7FBF-7103-E3D8-F5457E9DF71C}"/>
              </a:ext>
            </a:extLst>
          </p:cNvPr>
          <p:cNvSpPr txBox="1"/>
          <p:nvPr/>
        </p:nvSpPr>
        <p:spPr>
          <a:xfrm>
            <a:off x="239486" y="860469"/>
            <a:ext cx="11713028" cy="63863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spc="-6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</a:t>
            </a:r>
            <a:r>
              <a:rPr lang="en-US" sz="2400" b="1" spc="-6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2400" b="1" spc="-6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2400" b="1" spc="-6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đàn</a:t>
            </a:r>
            <a:r>
              <a:rPr lang="en-US" sz="2400" b="1" spc="-6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ông</a:t>
            </a:r>
            <a:r>
              <a:rPr lang="en-US" sz="2400" b="1" spc="-6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đang</a:t>
            </a:r>
            <a:r>
              <a:rPr lang="en-US" sz="2400" b="1" spc="-6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dạo</a:t>
            </a:r>
            <a:r>
              <a:rPr lang="en-US" sz="2400" b="1" spc="-6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bộ</a:t>
            </a:r>
            <a:r>
              <a:rPr lang="en-US" sz="2400" b="1" spc="-6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US" sz="2400" b="1" spc="-6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bãi</a:t>
            </a:r>
            <a:r>
              <a:rPr lang="en-US" sz="2400" b="1" spc="-6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biển</a:t>
            </a:r>
            <a:r>
              <a:rPr lang="en-US" sz="2400" b="1" spc="-6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US" sz="2400" b="1" spc="-6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chiều</a:t>
            </a:r>
            <a:r>
              <a:rPr lang="en-US" sz="2400" b="1" spc="-6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xuống</a:t>
            </a:r>
            <a:r>
              <a:rPr lang="en-US" sz="2400" b="1" spc="-6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2400" b="1" spc="-6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Biển</a:t>
            </a:r>
            <a:r>
              <a:rPr lang="en-US" sz="2400" b="1" spc="-6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đông</a:t>
            </a:r>
            <a:r>
              <a:rPr lang="en-US" sz="2400" b="1" spc="-6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2400" b="1" spc="-6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b="1" spc="-6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nhưng</a:t>
            </a:r>
            <a:r>
              <a:rPr lang="en-US" sz="2400" b="1" spc="-6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ông</a:t>
            </a:r>
            <a:r>
              <a:rPr lang="en-US" sz="2400" b="1" spc="-6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sz="2400" b="1" spc="-6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chú</a:t>
            </a:r>
            <a:r>
              <a:rPr lang="en-US" sz="2400" b="1" spc="-6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ý </a:t>
            </a:r>
            <a:r>
              <a:rPr lang="en-US" sz="2400" b="1" spc="-6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2400" b="1" spc="-6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2400" b="1" spc="-6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cậu</a:t>
            </a:r>
            <a:r>
              <a:rPr lang="en-US" sz="2400" b="1" spc="-6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en-US" sz="2400" b="1" spc="-6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cứ</a:t>
            </a:r>
            <a:r>
              <a:rPr lang="en-US" sz="2400" b="1" spc="-6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liên</a:t>
            </a:r>
            <a:r>
              <a:rPr lang="en-US" sz="2400" b="1" spc="-6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tục</a:t>
            </a:r>
            <a:r>
              <a:rPr lang="en-US" sz="2400" b="1" spc="-6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cúi</a:t>
            </a:r>
            <a:r>
              <a:rPr lang="en-US" sz="2400" b="1" spc="-6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xuống</a:t>
            </a:r>
            <a:r>
              <a:rPr lang="en-US" sz="2400" b="1" spc="-6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nhặt</a:t>
            </a:r>
            <a:r>
              <a:rPr lang="en-US" sz="2400" b="1" spc="-6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</a:t>
            </a:r>
            <a:r>
              <a:rPr lang="en-US" sz="2400" b="1" spc="-6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2400" b="1" spc="-6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2400" b="1" spc="-6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r>
              <a:rPr lang="en-US" sz="2400" b="1" spc="-6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en-US" sz="2400" b="1" spc="-6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thả</a:t>
            </a:r>
            <a:r>
              <a:rPr lang="en-US" sz="2400" b="1" spc="-6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xuống</a:t>
            </a:r>
            <a:r>
              <a:rPr lang="en-US" sz="2400" b="1" spc="-6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biển</a:t>
            </a:r>
            <a:r>
              <a:rPr lang="en-US" sz="2400" b="1" spc="-6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>
              <a:spcBef>
                <a:spcPts val="300"/>
              </a:spcBef>
            </a:pPr>
            <a:r>
              <a:rPr lang="en-US" sz="2400" b="1" spc="-6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</a:t>
            </a:r>
            <a:r>
              <a:rPr lang="en-US" sz="2400" b="1" spc="-6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Tiến</a:t>
            </a:r>
            <a:r>
              <a:rPr lang="en-US" sz="2400" b="1" spc="-6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sz="2400" b="1" spc="-6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gần</a:t>
            </a:r>
            <a:r>
              <a:rPr lang="en-US" sz="2400" b="1" spc="-6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hơn</a:t>
            </a:r>
            <a:r>
              <a:rPr lang="en-US" sz="2400" b="1" spc="-6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b="1" spc="-6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ông</a:t>
            </a:r>
            <a:r>
              <a:rPr lang="en-US" sz="2400" b="1" spc="-6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thấy</a:t>
            </a:r>
            <a:r>
              <a:rPr lang="en-US" sz="2400" b="1" spc="-6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cậu</a:t>
            </a:r>
            <a:r>
              <a:rPr lang="en-US" sz="2400" b="1" spc="-6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en-US" sz="2400" b="1" spc="-6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đang</a:t>
            </a:r>
            <a:r>
              <a:rPr lang="en-US" sz="2400" b="1" spc="-6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nhặt</a:t>
            </a:r>
            <a:r>
              <a:rPr lang="en-US" sz="2400" b="1" spc="-6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2400" b="1" spc="-6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US" sz="2400" b="1" spc="-6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sao</a:t>
            </a:r>
            <a:r>
              <a:rPr lang="en-US" sz="2400" b="1" spc="-6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biển</a:t>
            </a:r>
            <a:r>
              <a:rPr lang="en-US" sz="2400" b="1" spc="-6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bị</a:t>
            </a:r>
            <a:r>
              <a:rPr lang="en-US" sz="2400" b="1" spc="-6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thủy</a:t>
            </a:r>
            <a:r>
              <a:rPr lang="en-US" sz="2400" b="1" spc="-6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triều</a:t>
            </a:r>
            <a:r>
              <a:rPr lang="en-US" sz="2400" b="1" spc="-6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đánh</a:t>
            </a:r>
            <a:r>
              <a:rPr lang="en-US" sz="2400" b="1" spc="-6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dạt</a:t>
            </a:r>
            <a:r>
              <a:rPr lang="en-US" sz="2400" b="1" spc="-6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r>
              <a:rPr lang="en-US" sz="2400" b="1" spc="-6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bờ</a:t>
            </a:r>
            <a:r>
              <a:rPr lang="en-US" sz="2400" b="1" spc="-6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400" b="1" spc="-6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thả</a:t>
            </a:r>
            <a:r>
              <a:rPr lang="en-US" sz="2400" b="1" spc="-6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chúng</a:t>
            </a:r>
            <a:r>
              <a:rPr lang="en-US" sz="2400" b="1" spc="-6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trở</a:t>
            </a:r>
            <a:r>
              <a:rPr lang="en-US" sz="2400" b="1" spc="-6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2400" b="1" spc="-6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2400" b="1" spc="-6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đại</a:t>
            </a:r>
            <a:r>
              <a:rPr lang="en-US" sz="2400" b="1" spc="-6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dương</a:t>
            </a:r>
            <a:r>
              <a:rPr lang="en-US" sz="2400" b="1" spc="-6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>
              <a:spcBef>
                <a:spcPts val="300"/>
              </a:spcBef>
            </a:pPr>
            <a:r>
              <a:rPr lang="en-US" sz="2400" b="1" spc="-6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- </a:t>
            </a:r>
            <a:r>
              <a:rPr lang="en-US" sz="2400" b="1" spc="-6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Cháu</a:t>
            </a:r>
            <a:r>
              <a:rPr lang="en-US" sz="2400" b="1" spc="-6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đang</a:t>
            </a:r>
            <a:r>
              <a:rPr lang="en-US" sz="2400" b="1" spc="-6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2400" b="1" spc="-6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2400" b="1" spc="-6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vậy</a:t>
            </a:r>
            <a:r>
              <a:rPr lang="en-US" sz="2400" b="1" spc="-6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 – </a:t>
            </a:r>
            <a:r>
              <a:rPr lang="en-US" sz="2400" b="1" spc="-6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2400" b="1" spc="-6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đàn</a:t>
            </a:r>
            <a:r>
              <a:rPr lang="en-US" sz="2400" b="1" spc="-6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ông</a:t>
            </a:r>
            <a:r>
              <a:rPr lang="en-US" sz="2400" b="1" spc="-6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US" sz="2400" b="1" spc="-6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>
              <a:spcBef>
                <a:spcPts val="300"/>
              </a:spcBef>
            </a:pPr>
            <a:r>
              <a:rPr lang="en-US" sz="2400" b="1" spc="-6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</a:t>
            </a:r>
            <a:r>
              <a:rPr lang="en-US" sz="2400" b="1" spc="-6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Cậu</a:t>
            </a:r>
            <a:r>
              <a:rPr lang="en-US" sz="2400" b="1" spc="-6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en-US" sz="2400" b="1" spc="-6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trả</a:t>
            </a:r>
            <a:r>
              <a:rPr lang="en-US" sz="2400" b="1" spc="-6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en-US" sz="2400" b="1" spc="-6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just">
              <a:spcBef>
                <a:spcPts val="300"/>
              </a:spcBef>
            </a:pPr>
            <a:r>
              <a:rPr lang="en-US" sz="2400" b="1" spc="-6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- </a:t>
            </a:r>
            <a:r>
              <a:rPr lang="en-US" sz="2400" b="1" spc="-6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2400" b="1" spc="-6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US" sz="2400" b="1" spc="-6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sao</a:t>
            </a:r>
            <a:r>
              <a:rPr lang="en-US" sz="2400" b="1" spc="-6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biển</a:t>
            </a:r>
            <a:r>
              <a:rPr lang="en-US" sz="2400" b="1" spc="-6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này</a:t>
            </a:r>
            <a:r>
              <a:rPr lang="en-US" sz="2400" b="1" spc="-6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sắp</a:t>
            </a:r>
            <a:r>
              <a:rPr lang="en-US" sz="2400" b="1" spc="-6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chết</a:t>
            </a:r>
            <a:r>
              <a:rPr lang="en-US" sz="2400" b="1" spc="-6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en-US" sz="2400" b="1" spc="-6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thiếu</a:t>
            </a:r>
            <a:r>
              <a:rPr lang="en-US" sz="2400" b="1" spc="-6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US" sz="2400" b="1" spc="-6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b="1" spc="-6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cháu</a:t>
            </a:r>
            <a:r>
              <a:rPr lang="en-US" sz="2400" b="1" spc="-6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muốn</a:t>
            </a:r>
            <a:r>
              <a:rPr lang="en-US" sz="2400" b="1" spc="-6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giúp</a:t>
            </a:r>
            <a:r>
              <a:rPr lang="en-US" sz="2400" b="1" spc="-6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chúng</a:t>
            </a:r>
            <a:r>
              <a:rPr lang="en-US" sz="2400" b="1" spc="-6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>
              <a:spcBef>
                <a:spcPts val="300"/>
              </a:spcBef>
            </a:pPr>
            <a:r>
              <a:rPr lang="en-US" sz="2400" b="1" spc="-6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- </a:t>
            </a:r>
            <a:r>
              <a:rPr lang="en-US" sz="2400" b="1" spc="-6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400" b="1" spc="-6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hàng</a:t>
            </a:r>
            <a:r>
              <a:rPr lang="en-US" sz="2400" b="1" spc="-6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ngàn</a:t>
            </a:r>
            <a:r>
              <a:rPr lang="en-US" sz="2400" b="1" spc="-6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US" sz="2400" b="1" spc="-6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sao</a:t>
            </a:r>
            <a:r>
              <a:rPr lang="en-US" sz="2400" b="1" spc="-6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biển</a:t>
            </a:r>
            <a:r>
              <a:rPr lang="en-US" sz="2400" b="1" spc="-6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US" sz="2400" b="1" spc="-6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vậy</a:t>
            </a:r>
            <a:r>
              <a:rPr lang="en-US" sz="2400" b="1" spc="-6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b="1" spc="-6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liệu</a:t>
            </a:r>
            <a:r>
              <a:rPr lang="en-US" sz="2400" b="1" spc="-6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cháu</a:t>
            </a:r>
            <a:r>
              <a:rPr lang="en-US" sz="2400" b="1" spc="-6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400" b="1" spc="-6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2400" b="1" spc="-6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giúp</a:t>
            </a:r>
            <a:r>
              <a:rPr lang="en-US" sz="2400" b="1" spc="-6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400" b="1" spc="-6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tất</a:t>
            </a:r>
            <a:r>
              <a:rPr lang="en-US" sz="2400" b="1" spc="-6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</a:t>
            </a:r>
            <a:r>
              <a:rPr lang="en-US" sz="2400" b="1" spc="-6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chúng</a:t>
            </a:r>
            <a:r>
              <a:rPr lang="en-US" sz="2400" b="1" spc="-6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2400" b="1" spc="-6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  <a:p>
            <a:pPr algn="just">
              <a:spcBef>
                <a:spcPts val="300"/>
              </a:spcBef>
            </a:pPr>
            <a:r>
              <a:rPr lang="en-US" sz="2400" b="1" spc="-6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</a:t>
            </a:r>
            <a:r>
              <a:rPr lang="en-US" sz="2400" b="1" spc="-5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Cậu</a:t>
            </a:r>
            <a:r>
              <a:rPr lang="en-US" sz="2400" b="1" spc="-5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5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en-US" sz="2400" b="1" spc="-5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5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vẫn</a:t>
            </a:r>
            <a:r>
              <a:rPr lang="en-US" sz="2400" b="1" spc="-5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5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tiếp</a:t>
            </a:r>
            <a:r>
              <a:rPr lang="en-US" sz="2400" b="1" spc="-5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5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tục</a:t>
            </a:r>
            <a:r>
              <a:rPr lang="en-US" sz="2400" b="1" spc="-5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5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nhặt</a:t>
            </a:r>
            <a:r>
              <a:rPr lang="en-US" sz="2400" b="1" spc="-5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5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2400" b="1" spc="-5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US" sz="2400" b="1" spc="-5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sao</a:t>
            </a:r>
            <a:r>
              <a:rPr lang="en-US" sz="2400" b="1" spc="-5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5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biển</a:t>
            </a:r>
            <a:r>
              <a:rPr lang="en-US" sz="2400" b="1" spc="-5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5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khác</a:t>
            </a:r>
            <a:r>
              <a:rPr lang="en-US" sz="2400" b="1" spc="-5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5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thả</a:t>
            </a:r>
            <a:r>
              <a:rPr lang="en-US" sz="2400" b="1" spc="-5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5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xuống</a:t>
            </a:r>
            <a:r>
              <a:rPr lang="en-US" sz="2400" b="1" spc="-5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5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biển</a:t>
            </a:r>
            <a:r>
              <a:rPr lang="en-US" sz="2400" b="1" spc="-5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5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400" b="1" spc="-5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5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lang="en-US" sz="2400" b="1" spc="-5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5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2400" b="1" spc="-5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5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2400" b="1" spc="-5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5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đàn</a:t>
            </a:r>
            <a:r>
              <a:rPr lang="en-US" sz="2400" b="1" spc="-5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5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ông</a:t>
            </a:r>
            <a:r>
              <a:rPr lang="en-US" sz="2400" b="1" spc="-5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just">
              <a:spcBef>
                <a:spcPts val="300"/>
              </a:spcBef>
            </a:pPr>
            <a:r>
              <a:rPr lang="en-US" sz="2400" b="1" spc="-6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- </a:t>
            </a:r>
            <a:r>
              <a:rPr lang="en-US" sz="2400" b="1" spc="-6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Cháu</a:t>
            </a:r>
            <a:r>
              <a:rPr lang="en-US" sz="2400" b="1" spc="-6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cũng</a:t>
            </a:r>
            <a:r>
              <a:rPr lang="en-US" sz="2400" b="1" spc="-6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2400" b="1" spc="-6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US" sz="2400" b="1" spc="-6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vậy</a:t>
            </a:r>
            <a:r>
              <a:rPr lang="en-US" sz="2400" b="1" spc="-6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b="1" spc="-6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nhưng</a:t>
            </a:r>
            <a:r>
              <a:rPr lang="en-US" sz="2400" b="1" spc="-6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ít</a:t>
            </a:r>
            <a:r>
              <a:rPr lang="en-US" sz="2400" b="1" spc="-6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2400" b="1" spc="-6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thì</a:t>
            </a:r>
            <a:r>
              <a:rPr lang="en-US" sz="2400" b="1" spc="-6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cháu</a:t>
            </a:r>
            <a:r>
              <a:rPr lang="en-US" sz="2400" b="1" spc="-6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cũng</a:t>
            </a:r>
            <a:r>
              <a:rPr lang="en-US" sz="2400" b="1" spc="-6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cứu</a:t>
            </a:r>
            <a:r>
              <a:rPr lang="en-US" sz="2400" b="1" spc="-6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400" b="1" spc="-6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2400" b="1" spc="-6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US" sz="2400" b="1" spc="-6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sao</a:t>
            </a:r>
            <a:r>
              <a:rPr lang="en-US" sz="2400" b="1" spc="-6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biển</a:t>
            </a:r>
            <a:r>
              <a:rPr lang="en-US" sz="2400" b="1" spc="-6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này</a:t>
            </a:r>
            <a:r>
              <a:rPr lang="en-US" sz="2400" b="1" spc="-6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>
              <a:spcBef>
                <a:spcPts val="300"/>
              </a:spcBef>
            </a:pPr>
            <a:r>
              <a:rPr lang="en-US" sz="2400" b="1" spc="-6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</a:t>
            </a:r>
            <a:r>
              <a:rPr lang="en-US" sz="2400" b="1" spc="-6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2400" b="1" spc="-6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đàn</a:t>
            </a:r>
            <a:r>
              <a:rPr lang="en-US" sz="2400" b="1" spc="-6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ông</a:t>
            </a:r>
            <a:r>
              <a:rPr lang="en-US" sz="2400" b="1" spc="-6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trìu</a:t>
            </a:r>
            <a:r>
              <a:rPr lang="en-US" sz="2400" b="1" spc="-6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mến</a:t>
            </a:r>
            <a:r>
              <a:rPr lang="en-US" sz="2400" b="1" spc="-6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nhìn</a:t>
            </a:r>
            <a:r>
              <a:rPr lang="en-US" sz="2400" b="1" spc="-6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cậu</a:t>
            </a:r>
            <a:r>
              <a:rPr lang="en-US" sz="2400" b="1" spc="-6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en-US" sz="2400" b="1" spc="-6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400" b="1" spc="-6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lang="en-US" sz="2400" b="1" spc="-6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cậu</a:t>
            </a:r>
            <a:r>
              <a:rPr lang="en-US" sz="2400" b="1" spc="-6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cứu</a:t>
            </a:r>
            <a:r>
              <a:rPr lang="en-US" sz="2400" b="1" spc="-6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2400" b="1" spc="-6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US" sz="2400" b="1" spc="-6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sao</a:t>
            </a:r>
            <a:r>
              <a:rPr lang="en-US" sz="2400" b="1" spc="-6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spc="-6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biển</a:t>
            </a:r>
            <a:r>
              <a:rPr lang="en-US" sz="2400" b="1" spc="-6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r">
              <a:spcBef>
                <a:spcPts val="300"/>
              </a:spcBef>
            </a:pPr>
            <a:r>
              <a:rPr lang="en-US" sz="2400" spc="-6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Theo </a:t>
            </a:r>
            <a:r>
              <a:rPr lang="en-US" sz="2400" i="1" spc="-6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Hạt</a:t>
            </a:r>
            <a:r>
              <a:rPr lang="en-US" sz="2400" i="1" spc="-6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spc="-6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giống</a:t>
            </a:r>
            <a:r>
              <a:rPr lang="en-US" sz="2400" i="1" spc="-6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spc="-6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tâm</a:t>
            </a:r>
            <a:r>
              <a:rPr lang="en-US" sz="2400" i="1" spc="-6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spc="-6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hồn</a:t>
            </a:r>
            <a:r>
              <a:rPr lang="en-US" sz="2400" i="1" spc="-6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– </a:t>
            </a:r>
            <a:r>
              <a:rPr lang="en-US" sz="2400" i="1" spc="-6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Phép</a:t>
            </a:r>
            <a:r>
              <a:rPr lang="en-US" sz="2400" i="1" spc="-6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spc="-6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màu</a:t>
            </a:r>
            <a:r>
              <a:rPr lang="en-US" sz="2400" i="1" spc="-6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spc="-6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400" i="1" spc="-6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spc="-6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giá</a:t>
            </a:r>
            <a:r>
              <a:rPr lang="en-US" sz="2400" i="1" spc="-6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bao </a:t>
            </a:r>
            <a:r>
              <a:rPr lang="en-US" sz="2400" i="1" spc="-6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lang="en-US" sz="2400" i="1" spc="-6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  <a:p>
            <a:pPr marL="285750" indent="-285750" algn="just">
              <a:spcBef>
                <a:spcPts val="300"/>
              </a:spcBef>
              <a:buFontTx/>
              <a:buChar char="-"/>
            </a:pPr>
            <a:endParaRPr lang="en-US" sz="2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1E17791-C11D-7580-A465-B96AEDCB2093}"/>
              </a:ext>
            </a:extLst>
          </p:cNvPr>
          <p:cNvSpPr/>
          <p:nvPr/>
        </p:nvSpPr>
        <p:spPr>
          <a:xfrm>
            <a:off x="8433134" y="93080"/>
            <a:ext cx="1973610" cy="69529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37F955B-32DE-7821-BE47-87FBE6C7DB69}"/>
              </a:ext>
            </a:extLst>
          </p:cNvPr>
          <p:cNvSpPr txBox="1"/>
          <p:nvPr/>
        </p:nvSpPr>
        <p:spPr>
          <a:xfrm>
            <a:off x="8433134" y="148621"/>
            <a:ext cx="22916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Luyện</a:t>
            </a:r>
            <a:r>
              <a:rPr lang="en-US" sz="3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endParaRPr lang="en-US" sz="30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119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5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00"/>
          <a:stretch/>
        </p:blipFill>
        <p:spPr>
          <a:xfrm>
            <a:off x="338977" y="0"/>
            <a:ext cx="6059943" cy="2405798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1342" y="1088598"/>
            <a:ext cx="6858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9F61422-AA0A-D5E5-7ED3-19C3286FAE1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3391" y="341682"/>
            <a:ext cx="6531113" cy="2705966"/>
          </a:xfrm>
          <a:prstGeom prst="rect">
            <a:avLst/>
          </a:prstGeom>
        </p:spPr>
      </p:pic>
      <p:pic>
        <p:nvPicPr>
          <p:cNvPr id="7" name="Picture 6" descr="Shape, arrow&#10;&#10;Description automatically generated">
            <a:extLst>
              <a:ext uri="{FF2B5EF4-FFF2-40B4-BE49-F238E27FC236}">
                <a16:creationId xmlns:a16="http://schemas.microsoft.com/office/drawing/2014/main" id="{4D2F2216-299B-77D9-21F9-7F3B7E03CED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8573" b="90053" l="9369" r="89982">
                        <a14:foregroundMark x1="61333" y1="8896" x2="64577" y2="8573"/>
                        <a14:foregroundMark x1="9405" y1="63647" x2="13658" y2="68257"/>
                        <a14:foregroundMark x1="62259" y1="67564" x2="62452" y2="68481"/>
                        <a14:foregroundMark x1="65802" y1="84432" x2="62090" y2="90053"/>
                        <a14:foregroundMark x1="62090" y1="90053" x2="56973" y2="85281"/>
                        <a14:foregroundMark x1="56973" y1="85281" x2="44577" y2="63203"/>
                        <a14:foregroundMark x1="44577" y1="63203" x2="38631" y2="58916"/>
                        <a14:foregroundMark x1="33133" y1="58970" x2="30414" y2="58997"/>
                        <a14:foregroundMark x1="38631" y1="58916" x2="34159" y2="58960"/>
                        <a14:foregroundMark x1="30414" y1="58997" x2="21550" y2="62232"/>
                        <a14:backgroundMark x1="60036" y1="57784" x2="62523" y2="76587"/>
                        <a14:backgroundMark x1="62523" y1="76587" x2="64577" y2="82370"/>
                        <a14:backgroundMark x1="62739" y1="68419" x2="65550" y2="84594"/>
                        <a14:backgroundMark x1="32757" y1="59523" x2="40757" y2="61949"/>
                        <a14:backgroundMark x1="40757" y1="61949" x2="44072" y2="644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977" y="5345208"/>
            <a:ext cx="1497531" cy="1334558"/>
          </a:xfrm>
          <a:prstGeom prst="rect">
            <a:avLst/>
          </a:prstGeom>
        </p:spPr>
      </p:pic>
      <p:pic>
        <p:nvPicPr>
          <p:cNvPr id="11" name="Picture 10" descr="A picture containing starfish, echinoderm&#10;&#10;Description automatically generated">
            <a:extLst>
              <a:ext uri="{FF2B5EF4-FFF2-40B4-BE49-F238E27FC236}">
                <a16:creationId xmlns:a16="http://schemas.microsoft.com/office/drawing/2014/main" id="{928115DE-8F73-2092-5517-C9AA9010EB9F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9920" y="2489295"/>
            <a:ext cx="1879410" cy="187941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B9F7FA3-3886-F8CD-6375-A8FC7AECA4D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179842" y="369207"/>
            <a:ext cx="1438781" cy="1438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7155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0" y="0"/>
            <a:ext cx="12192000" cy="9821000"/>
          </a:xfrm>
          <a:prstGeom prst="rect">
            <a:avLst/>
          </a:prstGeom>
          <a:blipFill dpi="0" rotWithShape="1">
            <a:blip r:embed="rId5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zh-CN" altLang="en-US" dirty="0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pic>
        <p:nvPicPr>
          <p:cNvPr id="5" name="Picture 4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AE1A0663-75EF-4148-1066-40D154F4DAE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743" y="0"/>
            <a:ext cx="12469585" cy="63028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13" descr="A group of stars&#10;&#10;Description automatically generated with low confidence">
            <a:hlinkClick r:id="rId7" action="ppaction://hlinksldjump"/>
            <a:extLst>
              <a:ext uri="{FF2B5EF4-FFF2-40B4-BE49-F238E27FC236}">
                <a16:creationId xmlns:a16="http://schemas.microsoft.com/office/drawing/2014/main" id="{44D48C33-4A87-1088-DFAF-B68F31AB077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187" b="35059" l="2367" r="23003">
                        <a14:foregroundMark x1="10897" y1="7319" x2="14103" y2="10473"/>
                        <a14:foregroundMark x1="20685" y1="17630" x2="22041" y2="18399"/>
                        <a14:foregroundMark x1="2959" y1="30166" x2="4117" y2="32228"/>
                        <a14:foregroundMark x1="15360" y1="30004" x2="16815" y2="32996"/>
                        <a14:foregroundMark x1="15730" y1="34937" x2="17776" y2="35099"/>
                        <a14:foregroundMark x1="2490" y1="30489" x2="5473" y2="32228"/>
                        <a14:foregroundMark x1="22140" y1="18399" x2="23003" y2="18560"/>
                        <a14:foregroundMark x1="11193" y1="6510" x2="11958" y2="65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016" r="76130" b="64603"/>
          <a:stretch/>
        </p:blipFill>
        <p:spPr>
          <a:xfrm>
            <a:off x="5390387" y="2296431"/>
            <a:ext cx="2279390" cy="1885319"/>
          </a:xfrm>
          <a:prstGeom prst="rect">
            <a:avLst/>
          </a:prstGeom>
        </p:spPr>
      </p:pic>
      <p:pic>
        <p:nvPicPr>
          <p:cNvPr id="17" name="Picture 16">
            <a:hlinkClick r:id="rId10" action="ppaction://hlinksldjump"/>
            <a:extLst>
              <a:ext uri="{FF2B5EF4-FFF2-40B4-BE49-F238E27FC236}">
                <a16:creationId xmlns:a16="http://schemas.microsoft.com/office/drawing/2014/main" id="{BCA2CB54-1476-2C5C-0E88-967347CA976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50105" y="4181750"/>
            <a:ext cx="2277809" cy="2285204"/>
          </a:xfrm>
          <a:prstGeom prst="rect">
            <a:avLst/>
          </a:prstGeom>
        </p:spPr>
      </p:pic>
      <p:pic>
        <p:nvPicPr>
          <p:cNvPr id="19" name="Picture 18" descr="A group of stars&#10;&#10;Description automatically generated with low confidence">
            <a:hlinkClick r:id="rId13" action="ppaction://hlinksldjump"/>
            <a:extLst>
              <a:ext uri="{FF2B5EF4-FFF2-40B4-BE49-F238E27FC236}">
                <a16:creationId xmlns:a16="http://schemas.microsoft.com/office/drawing/2014/main" id="{BE43939B-BA60-86E1-8539-73BEB7BE8EE0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3518" b="35382" l="61021" r="95932">
                        <a14:foregroundMark x1="61021" y1="11120" x2="64226" y2="13668"/>
                        <a14:foregroundMark x1="61908" y1="29681" x2="65483" y2="26810"/>
                        <a14:foregroundMark x1="71672" y1="31096" x2="73521" y2="35382"/>
                        <a14:foregroundMark x1="86193" y1="19693" x2="93072" y2="32713"/>
                        <a14:foregroundMark x1="88609" y1="22078" x2="92382" y2="82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484" r="20265" b="63101"/>
          <a:stretch/>
        </p:blipFill>
        <p:spPr>
          <a:xfrm>
            <a:off x="1230085" y="1031144"/>
            <a:ext cx="2277809" cy="2530574"/>
          </a:xfrm>
          <a:prstGeom prst="rect">
            <a:avLst/>
          </a:prstGeom>
        </p:spPr>
      </p:pic>
      <p:pic>
        <p:nvPicPr>
          <p:cNvPr id="22" name="Picture 21" descr="A group of stars&#10;&#10;Description automatically generated with low confidence">
            <a:hlinkClick r:id="rId16" action="ppaction://hlinksldjump"/>
            <a:extLst>
              <a:ext uri="{FF2B5EF4-FFF2-40B4-BE49-F238E27FC236}">
                <a16:creationId xmlns:a16="http://schemas.microsoft.com/office/drawing/2014/main" id="{1A9B96EC-521C-6ECE-77AB-6D3049114571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65629" b="93773" l="39645" r="58136">
                        <a14:foregroundMark x1="42456" y1="65629" x2="43713" y2="66923"/>
                        <a14:foregroundMark x1="55227" y1="66923" x2="56090" y2="66599"/>
                        <a14:foregroundMark x1="39645" y1="86009" x2="41667" y2="85847"/>
                        <a14:foregroundMark x1="50099" y1="89891" x2="52120" y2="93813"/>
                        <a14:foregroundMark x1="56879" y1="86494" x2="58136" y2="879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064" t="63518" r="40685" b="5851"/>
          <a:stretch/>
        </p:blipFill>
        <p:spPr>
          <a:xfrm>
            <a:off x="8284028" y="1422760"/>
            <a:ext cx="2277809" cy="2047354"/>
          </a:xfrm>
          <a:prstGeom prst="rect">
            <a:avLst/>
          </a:prstGeom>
        </p:spPr>
      </p:pic>
      <p:pic>
        <p:nvPicPr>
          <p:cNvPr id="26" name="Picture 25">
            <a:hlinkClick r:id="rId19" action="ppaction://hlinksldjump"/>
            <a:extLst>
              <a:ext uri="{FF2B5EF4-FFF2-40B4-BE49-F238E27FC236}">
                <a16:creationId xmlns:a16="http://schemas.microsoft.com/office/drawing/2014/main" id="{AB291C03-AED0-7A9E-EF7F-2966C0AAD73D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-411820" y="-57647"/>
            <a:ext cx="13015640" cy="1849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9223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0" y="0"/>
            <a:ext cx="12192000" cy="9821000"/>
          </a:xfrm>
          <a:prstGeom prst="rect">
            <a:avLst/>
          </a:prstGeom>
          <a:blipFill dpi="0" rotWithShape="1">
            <a:blip r:embed="rId6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zh-CN" altLang="en-US" dirty="0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pic>
        <p:nvPicPr>
          <p:cNvPr id="5" name="Picture 4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AE1A0663-75EF-4148-1066-40D154F4DAE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743" y="0"/>
            <a:ext cx="12469585" cy="63028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AB291C03-AED0-7A9E-EF7F-2966C0AAD73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411820" y="-57647"/>
            <a:ext cx="13015640" cy="184933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B98E0D5-B342-50A3-AC30-94DAEECF2C98}"/>
              </a:ext>
            </a:extLst>
          </p:cNvPr>
          <p:cNvSpPr/>
          <p:nvPr/>
        </p:nvSpPr>
        <p:spPr>
          <a:xfrm>
            <a:off x="667513" y="1542833"/>
            <a:ext cx="10568763" cy="5008848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7D1ADD2-1A19-D3E5-87DE-B2FCE403FFE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22132" y="1115252"/>
            <a:ext cx="10259523" cy="229100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26C54C8-4240-EA94-F491-82511BDDD75F}"/>
              </a:ext>
            </a:extLst>
          </p:cNvPr>
          <p:cNvSpPr txBox="1"/>
          <p:nvPr/>
        </p:nvSpPr>
        <p:spPr>
          <a:xfrm>
            <a:off x="1886788" y="1774921"/>
            <a:ext cx="845652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 1: Vì sao người đàn ông lại chú ý đến cậu bé?</a:t>
            </a:r>
            <a:endParaRPr lang="en-US" sz="40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Rounded Rectangle 1">
            <a:extLst>
              <a:ext uri="{FF2B5EF4-FFF2-40B4-BE49-F238E27FC236}">
                <a16:creationId xmlns:a16="http://schemas.microsoft.com/office/drawing/2014/main" id="{1CE97CD4-A477-79CB-2622-DEFE43CE95E3}"/>
              </a:ext>
            </a:extLst>
          </p:cNvPr>
          <p:cNvSpPr/>
          <p:nvPr/>
        </p:nvSpPr>
        <p:spPr>
          <a:xfrm>
            <a:off x="1201057" y="3466341"/>
            <a:ext cx="9575800" cy="229100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600" dirty="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</a:t>
            </a:r>
            <a:r>
              <a:rPr lang="vi-VN" sz="3600" dirty="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iển đông người nhưng người đàn ông lại chú ý đến cậu bé </a:t>
            </a:r>
            <a:r>
              <a:rPr lang="en-US" sz="3600" b="1" i="1" dirty="0" err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en-US" sz="3600" b="1" i="1" dirty="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ông</a:t>
            </a:r>
            <a:r>
              <a:rPr lang="en-US" sz="3600" b="1" i="1" dirty="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thấy</a:t>
            </a:r>
            <a:r>
              <a:rPr lang="en-US" sz="3600" b="1" i="1" dirty="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cậu</a:t>
            </a:r>
            <a:r>
              <a:rPr lang="en-US" sz="3600" b="1" i="1" dirty="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en-US" sz="3600" b="1" i="1" dirty="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liên</a:t>
            </a:r>
            <a:r>
              <a:rPr lang="en-US" sz="3600" b="1" i="1" dirty="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tục</a:t>
            </a:r>
            <a:r>
              <a:rPr lang="en-US" sz="3600" b="1" i="1" dirty="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cúi</a:t>
            </a:r>
            <a:r>
              <a:rPr lang="en-US" sz="3600" b="1" i="1" dirty="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xuống</a:t>
            </a:r>
            <a:r>
              <a:rPr lang="en-US" sz="3600" b="1" i="1" dirty="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nhặt</a:t>
            </a:r>
            <a:r>
              <a:rPr lang="en-US" sz="3600" b="1" i="1" dirty="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</a:t>
            </a:r>
            <a:r>
              <a:rPr lang="en-US" sz="3600" b="1" i="1" dirty="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3600" b="1" i="1" dirty="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3600" b="1" i="1" dirty="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r>
              <a:rPr lang="en-US" sz="3600" b="1" i="1" dirty="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en-US" sz="3600" b="1" i="1" dirty="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thả</a:t>
            </a:r>
            <a:r>
              <a:rPr lang="en-US" sz="3600" b="1" i="1" dirty="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xuống</a:t>
            </a:r>
            <a:r>
              <a:rPr lang="en-US" sz="3600" b="1" i="1" dirty="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biển</a:t>
            </a:r>
            <a:r>
              <a:rPr lang="en-US" sz="3600" b="1" i="1" dirty="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FD2F152-531F-CA9F-4C5A-6A50DD7C074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29703" y="-1003839"/>
            <a:ext cx="5732594" cy="5591048"/>
          </a:xfrm>
          <a:prstGeom prst="rect">
            <a:avLst/>
          </a:prstGeom>
        </p:spPr>
      </p:pic>
      <p:pic>
        <p:nvPicPr>
          <p:cNvPr id="15" name="Picture 14">
            <a:hlinkClick r:id="rId12" action="ppaction://hlinksldjump"/>
            <a:extLst>
              <a:ext uri="{FF2B5EF4-FFF2-40B4-BE49-F238E27FC236}">
                <a16:creationId xmlns:a16="http://schemas.microsoft.com/office/drawing/2014/main" id="{96504B96-2C2A-4079-C03D-904095ECA61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482732" y="37516"/>
            <a:ext cx="1542833" cy="1542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0975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0" y="0"/>
            <a:ext cx="12192000" cy="9821000"/>
          </a:xfrm>
          <a:prstGeom prst="rect">
            <a:avLst/>
          </a:prstGeom>
          <a:blipFill dpi="0" rotWithShape="1">
            <a:blip r:embed="rId6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zh-CN" altLang="en-US" dirty="0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pic>
        <p:nvPicPr>
          <p:cNvPr id="5" name="Picture 4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AE1A0663-75EF-4148-1066-40D154F4DAE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743" y="0"/>
            <a:ext cx="12469585" cy="63028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AB291C03-AED0-7A9E-EF7F-2966C0AAD73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411820" y="-57647"/>
            <a:ext cx="13015640" cy="184933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B98E0D5-B342-50A3-AC30-94DAEECF2C98}"/>
              </a:ext>
            </a:extLst>
          </p:cNvPr>
          <p:cNvSpPr/>
          <p:nvPr/>
        </p:nvSpPr>
        <p:spPr>
          <a:xfrm>
            <a:off x="667513" y="1542833"/>
            <a:ext cx="10568763" cy="5008848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962CF9D-F94A-5722-BE37-52A0A2700BB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2868" y="1133939"/>
            <a:ext cx="10568763" cy="201792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9F68E70-F75B-1E82-E874-5585FDCCAB64}"/>
              </a:ext>
            </a:extLst>
          </p:cNvPr>
          <p:cNvSpPr txBox="1"/>
          <p:nvPr/>
        </p:nvSpPr>
        <p:spPr>
          <a:xfrm>
            <a:off x="2195561" y="1791685"/>
            <a:ext cx="885106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 </a:t>
            </a:r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vi-VN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Khi đến gần ông thấy cậu bé đang làm gì? </a:t>
            </a:r>
            <a:endParaRPr lang="en-US" sz="40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Rounded Rectangle 1">
            <a:extLst>
              <a:ext uri="{FF2B5EF4-FFF2-40B4-BE49-F238E27FC236}">
                <a16:creationId xmlns:a16="http://schemas.microsoft.com/office/drawing/2014/main" id="{91182EAD-2FF2-FF7B-9EDC-BFA5BEFB4A65}"/>
              </a:ext>
            </a:extLst>
          </p:cNvPr>
          <p:cNvSpPr/>
          <p:nvPr/>
        </p:nvSpPr>
        <p:spPr>
          <a:xfrm>
            <a:off x="1212907" y="3534418"/>
            <a:ext cx="9477973" cy="211361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600" spc="-60" dirty="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 </a:t>
            </a:r>
            <a:r>
              <a:rPr lang="en-US" sz="3600" spc="-60" dirty="0" err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3600" spc="-60" dirty="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spc="-60" dirty="0" err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gần</a:t>
            </a:r>
            <a:r>
              <a:rPr lang="en-US" sz="3600" spc="-60" dirty="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b="1" i="1" spc="-60" dirty="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ô</a:t>
            </a:r>
            <a:r>
              <a:rPr lang="vi-VN" sz="3600" b="1" i="1" spc="-60" dirty="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 thấy cậu bé đang nhặt những con sao biển bị thủy triều đánh dạt lên bờ và thả chúng trở lại với đại dương. </a:t>
            </a:r>
            <a:endParaRPr lang="en-US" sz="3600" b="1" i="1" spc="-60" dirty="0">
              <a:solidFill>
                <a:schemeClr val="bg1">
                  <a:lumMod val="1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6" name="Picture 15" descr="A picture containing truck, lawn mower, transport, concrete mixer&#10;&#10;Description automatically generated">
            <a:extLst>
              <a:ext uri="{FF2B5EF4-FFF2-40B4-BE49-F238E27FC236}">
                <a16:creationId xmlns:a16="http://schemas.microsoft.com/office/drawing/2014/main" id="{BF92A578-967D-3AF7-84AC-D65B84F97D5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1250">
                        <a14:foregroundMark x1="88050" y1="32800" x2="91250" y2="38950"/>
                        <a14:foregroundMark x1="84050" y1="37600" x2="87500" y2="41050"/>
                        <a14:foregroundMark x1="60600" y1="30150" x2="61650" y2="42650"/>
                        <a14:foregroundMark x1="61650" y1="42650" x2="61650" y2="42650"/>
                        <a14:foregroundMark x1="16300" y1="19450" x2="41100" y2="37150"/>
                        <a14:foregroundMark x1="41100" y1="37150" x2="40850" y2="41350"/>
                        <a14:foregroundMark x1="24600" y1="12000" x2="33650" y2="13050"/>
                        <a14:foregroundMark x1="13900" y1="66400" x2="43400" y2="79000"/>
                        <a14:foregroundMark x1="43400" y1="79000" x2="41400" y2="85050"/>
                        <a14:foregroundMark x1="20850" y1="12000" x2="26450" y2="17850"/>
                        <a14:foregroundMark x1="13900" y1="40550" x2="16600" y2="41350"/>
                        <a14:foregroundMark x1="16050" y1="66400" x2="31600" y2="66650"/>
                        <a14:foregroundMark x1="31600" y1="66650" x2="38200" y2="70650"/>
                        <a14:foregroundMark x1="12050" y1="76550" x2="15800" y2="88800"/>
                        <a14:foregroundMark x1="24600" y1="57350" x2="31000" y2="56000"/>
                        <a14:foregroundMark x1="63800" y1="64000" x2="86700" y2="78150"/>
                        <a14:foregroundMark x1="70200" y1="56000" x2="81900" y2="56550"/>
                        <a14:foregroundMark x1="73650" y1="62950" x2="85500" y2="68950"/>
                        <a14:foregroundMark x1="85500" y1="68950" x2="88700" y2="77600"/>
                        <a14:foregroundMark x1="88700" y1="77600" x2="88100" y2="84550"/>
                        <a14:foregroundMark x1="88100" y1="84550" x2="76000" y2="78050"/>
                        <a14:foregroundMark x1="76000" y1="78050" x2="61700" y2="85000"/>
                        <a14:foregroundMark x1="61700" y1="85000" x2="52800" y2="71850"/>
                        <a14:foregroundMark x1="52800" y1="71850" x2="55800" y2="64950"/>
                        <a14:foregroundMark x1="55800" y1="64950" x2="56850" y2="64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8798" y="647281"/>
            <a:ext cx="6300870" cy="6300870"/>
          </a:xfrm>
          <a:prstGeom prst="rect">
            <a:avLst/>
          </a:prstGeom>
        </p:spPr>
      </p:pic>
      <p:pic>
        <p:nvPicPr>
          <p:cNvPr id="17" name="Picture 16">
            <a:hlinkClick r:id="rId12" action="ppaction://hlinksldjump"/>
            <a:extLst>
              <a:ext uri="{FF2B5EF4-FFF2-40B4-BE49-F238E27FC236}">
                <a16:creationId xmlns:a16="http://schemas.microsoft.com/office/drawing/2014/main" id="{66BC6A63-C0C4-3162-8B99-F172F2FAE5A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482732" y="37516"/>
            <a:ext cx="1542833" cy="1542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427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5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794" y="1189886"/>
            <a:ext cx="6096012" cy="6096012"/>
          </a:xfrm>
          <a:prstGeom prst="rect">
            <a:avLst/>
          </a:prstGeom>
        </p:spPr>
      </p:pic>
      <p:pic>
        <p:nvPicPr>
          <p:cNvPr id="5" name="Picture 4" descr="A picture containing icon&#10;&#10;Description automatically generated">
            <a:extLst>
              <a:ext uri="{FF2B5EF4-FFF2-40B4-BE49-F238E27FC236}">
                <a16:creationId xmlns:a16="http://schemas.microsoft.com/office/drawing/2014/main" id="{447E1FAE-A64E-A50A-2BF2-9EB01B38D69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486" y="5421086"/>
            <a:ext cx="1436914" cy="143691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5098584-1226-1CB1-248F-2CF6DF2FCC9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92713" y="4831461"/>
            <a:ext cx="1436914" cy="143691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58C5E97-3F1F-0E02-FFA9-B5C4BA49FAE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39486" y="1532184"/>
            <a:ext cx="7200572" cy="206516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6B8F3ED-CE07-240C-6AE7-A3C20FBFA7B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8471" y="298071"/>
            <a:ext cx="1353990" cy="135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2668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0" y="0"/>
            <a:ext cx="12192000" cy="9821000"/>
          </a:xfrm>
          <a:prstGeom prst="rect">
            <a:avLst/>
          </a:prstGeom>
          <a:blipFill dpi="0" rotWithShape="1">
            <a:blip r:embed="rId6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zh-CN" altLang="en-US" dirty="0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pic>
        <p:nvPicPr>
          <p:cNvPr id="5" name="Picture 4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AE1A0663-75EF-4148-1066-40D154F4DAE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743" y="0"/>
            <a:ext cx="12469585" cy="63028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AB291C03-AED0-7A9E-EF7F-2966C0AAD73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411820" y="-57647"/>
            <a:ext cx="13015640" cy="184933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B98E0D5-B342-50A3-AC30-94DAEECF2C98}"/>
              </a:ext>
            </a:extLst>
          </p:cNvPr>
          <p:cNvSpPr/>
          <p:nvPr/>
        </p:nvSpPr>
        <p:spPr>
          <a:xfrm>
            <a:off x="667513" y="1542833"/>
            <a:ext cx="10568763" cy="5008848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5FCDC4A-8F66-D4BC-A7CD-CC4CCFE117A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7554" y="1304203"/>
            <a:ext cx="10848722" cy="226392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DBA1558-571C-771F-31AD-4ADFBAE7B836}"/>
              </a:ext>
            </a:extLst>
          </p:cNvPr>
          <p:cNvSpPr txBox="1"/>
          <p:nvPr/>
        </p:nvSpPr>
        <p:spPr>
          <a:xfrm>
            <a:off x="2345180" y="2085584"/>
            <a:ext cx="86726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 3: Vì sao cậu bé làm như vậy?</a:t>
            </a:r>
          </a:p>
        </p:txBody>
      </p:sp>
      <p:sp>
        <p:nvSpPr>
          <p:cNvPr id="10" name="Rounded Rectangle 1">
            <a:extLst>
              <a:ext uri="{FF2B5EF4-FFF2-40B4-BE49-F238E27FC236}">
                <a16:creationId xmlns:a16="http://schemas.microsoft.com/office/drawing/2014/main" id="{6058DCF4-E945-7C49-5969-257C32723D43}"/>
              </a:ext>
            </a:extLst>
          </p:cNvPr>
          <p:cNvSpPr/>
          <p:nvPr/>
        </p:nvSpPr>
        <p:spPr>
          <a:xfrm>
            <a:off x="1861625" y="3618663"/>
            <a:ext cx="8506848" cy="221060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3600" spc="-60" dirty="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Cậu làm như vậy </a:t>
            </a:r>
            <a:r>
              <a:rPr lang="vi-VN" sz="3600" b="1" i="1" spc="-60" dirty="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vì cậu thấy những con sao biển sắp chết vì thiếu nước, cậu muốn giúp chúng.</a:t>
            </a:r>
            <a:endParaRPr lang="en-US" sz="3600" b="1" i="1" spc="-60" dirty="0">
              <a:solidFill>
                <a:schemeClr val="bg1">
                  <a:lumMod val="1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5" name="Picture 14" descr="A picture containing indoor, writing implement, stationary, pencil&#10;&#10;Description automatically generated">
            <a:extLst>
              <a:ext uri="{FF2B5EF4-FFF2-40B4-BE49-F238E27FC236}">
                <a16:creationId xmlns:a16="http://schemas.microsoft.com/office/drawing/2014/main" id="{C7784CE0-881F-8EB0-2CE2-BFE0E460396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7338" y="971405"/>
            <a:ext cx="7757534" cy="4800440"/>
          </a:xfrm>
          <a:prstGeom prst="rect">
            <a:avLst/>
          </a:prstGeom>
        </p:spPr>
      </p:pic>
      <p:pic>
        <p:nvPicPr>
          <p:cNvPr id="17" name="Picture 16">
            <a:hlinkClick r:id="rId12" action="ppaction://hlinksldjump"/>
            <a:extLst>
              <a:ext uri="{FF2B5EF4-FFF2-40B4-BE49-F238E27FC236}">
                <a16:creationId xmlns:a16="http://schemas.microsoft.com/office/drawing/2014/main" id="{8F2FBECD-DB47-8987-0C22-C1429EC53F1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482732" y="37516"/>
            <a:ext cx="1542833" cy="1542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880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/>
      <p:bldP spid="1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0" y="0"/>
            <a:ext cx="12192000" cy="9821000"/>
          </a:xfrm>
          <a:prstGeom prst="rect">
            <a:avLst/>
          </a:prstGeom>
          <a:blipFill dpi="0" rotWithShape="1">
            <a:blip r:embed="rId6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zh-CN" altLang="en-US" dirty="0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pic>
        <p:nvPicPr>
          <p:cNvPr id="5" name="Picture 4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AE1A0663-75EF-4148-1066-40D154F4DAE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743" y="0"/>
            <a:ext cx="12469585" cy="63028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AB291C03-AED0-7A9E-EF7F-2966C0AAD73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411820" y="-57647"/>
            <a:ext cx="13015640" cy="184933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B98E0D5-B342-50A3-AC30-94DAEECF2C98}"/>
              </a:ext>
            </a:extLst>
          </p:cNvPr>
          <p:cNvSpPr/>
          <p:nvPr/>
        </p:nvSpPr>
        <p:spPr>
          <a:xfrm>
            <a:off x="667513" y="1542833"/>
            <a:ext cx="10568763" cy="5008848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1372996-1847-AFE1-6FEE-C510E6F42F3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1441091"/>
            <a:ext cx="11174937" cy="204843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995248C-D0CB-54AB-DE4F-B1B64061502B}"/>
              </a:ext>
            </a:extLst>
          </p:cNvPr>
          <p:cNvSpPr txBox="1"/>
          <p:nvPr/>
        </p:nvSpPr>
        <p:spPr>
          <a:xfrm>
            <a:off x="1824226" y="1623425"/>
            <a:ext cx="9228015" cy="16093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4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4: </a:t>
            </a:r>
            <a:r>
              <a:rPr lang="vi-VN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 hãy nói suy nghĩ của mình về việc làm của cậu bé?</a:t>
            </a:r>
          </a:p>
        </p:txBody>
      </p:sp>
      <p:pic>
        <p:nvPicPr>
          <p:cNvPr id="13" name="Picture 2" descr="Cute Girl Think Stock Illustrations – 3,120 Cute Girl Think Stock  Illustrations, Vectors &amp;amp; Clipart - Dreamstime">
            <a:extLst>
              <a:ext uri="{FF2B5EF4-FFF2-40B4-BE49-F238E27FC236}">
                <a16:creationId xmlns:a16="http://schemas.microsoft.com/office/drawing/2014/main" id="{8293727B-A7B7-31B0-1286-223892BD7E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" b="99375" l="0" r="100000">
                        <a14:foregroundMark x1="43250" y1="50125" x2="36000" y2="44625"/>
                        <a14:foregroundMark x1="53250" y1="48375" x2="58375" y2="44625"/>
                        <a14:foregroundMark x1="51250" y1="51625" x2="44000" y2="52625"/>
                        <a14:foregroundMark x1="82125" y1="18125" x2="82500" y2="31625"/>
                        <a14:foregroundMark x1="85625" y1="19250" x2="84375" y2="21750"/>
                        <a14:foregroundMark x1="88875" y1="21000" x2="88875" y2="21000"/>
                        <a14:foregroundMark x1="90000" y1="24000" x2="90000" y2="24000"/>
                        <a14:foregroundMark x1="92875" y1="26250" x2="92875" y2="26250"/>
                        <a14:foregroundMark x1="90000" y1="29125" x2="90000" y2="29125"/>
                        <a14:foregroundMark x1="89250" y1="32250" x2="89250" y2="32250"/>
                        <a14:foregroundMark x1="76625" y1="28750" x2="76625" y2="28750"/>
                        <a14:foregroundMark x1="76375" y1="25750" x2="76375" y2="25750"/>
                        <a14:foregroundMark x1="77375" y1="23375" x2="77375" y2="23375"/>
                        <a14:foregroundMark x1="79625" y1="21875" x2="79625" y2="218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8270" y="3151414"/>
            <a:ext cx="2882504" cy="2882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CD6B34F-0026-72EE-FDED-ABE065CB76D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8451" b="91348" l="7385" r="90220">
                        <a14:foregroundMark x1="33733" y1="8451" x2="42116" y2="9256"/>
                        <a14:foregroundMark x1="67066" y1="11871" x2="83234" y2="16097"/>
                        <a14:foregroundMark x1="83234" y1="16097" x2="90220" y2="27163"/>
                        <a14:foregroundMark x1="90220" y1="27163" x2="89421" y2="59155"/>
                        <a14:foregroundMark x1="89421" y1="59155" x2="85429" y2="68612"/>
                        <a14:foregroundMark x1="85429" y1="68612" x2="84830" y2="68813"/>
                        <a14:foregroundMark x1="10778" y1="38229" x2="8184" y2="81288"/>
                        <a14:foregroundMark x1="8184" y1="81288" x2="20160" y2="91348"/>
                        <a14:foregroundMark x1="20160" y1="91348" x2="30938" y2="91751"/>
                        <a14:foregroundMark x1="30938" y1="91751" x2="53693" y2="90543"/>
                        <a14:foregroundMark x1="53693" y1="90543" x2="57485" y2="91549"/>
                        <a14:foregroundMark x1="66667" y1="45272" x2="80240" y2="44064"/>
                        <a14:foregroundMark x1="80240" y1="44064" x2="81238" y2="44064"/>
                        <a14:foregroundMark x1="66667" y1="12676" x2="77844" y2="10463"/>
                        <a14:foregroundMark x1="77844" y1="10463" x2="78643" y2="10463"/>
                        <a14:foregroundMark x1="8184" y1="52515" x2="7385" y2="7565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34818" y="3313368"/>
            <a:ext cx="2882504" cy="2859490"/>
          </a:xfrm>
          <a:prstGeom prst="rect">
            <a:avLst/>
          </a:prstGeom>
        </p:spPr>
      </p:pic>
      <p:pic>
        <p:nvPicPr>
          <p:cNvPr id="16" name="Picture 15">
            <a:hlinkClick r:id="rId14" action="ppaction://hlinksldjump"/>
            <a:extLst>
              <a:ext uri="{FF2B5EF4-FFF2-40B4-BE49-F238E27FC236}">
                <a16:creationId xmlns:a16="http://schemas.microsoft.com/office/drawing/2014/main" id="{45397405-7AC1-C052-9719-4FFAE0FC1521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482732" y="37516"/>
            <a:ext cx="1542833" cy="1542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450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6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4D28EA5-19CE-E5DB-0242-D3F0A788B49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53219" y="0"/>
            <a:ext cx="1438781" cy="143878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3D3104E-A945-E379-4760-548E9A882F5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6721" y="0"/>
            <a:ext cx="10720469" cy="152901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5450EC77-B2E7-30F4-7DB5-36822C47F601}"/>
              </a:ext>
            </a:extLst>
          </p:cNvPr>
          <p:cNvSpPr txBox="1"/>
          <p:nvPr/>
        </p:nvSpPr>
        <p:spPr>
          <a:xfrm>
            <a:off x="180277" y="1529013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 1: </a:t>
            </a:r>
            <a:r>
              <a:rPr lang="en-US" sz="40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40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40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ngữ</a:t>
            </a:r>
            <a:r>
              <a:rPr lang="en-US" sz="40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40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dưới</a:t>
            </a:r>
            <a:r>
              <a:rPr lang="en-US" sz="40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đây</a:t>
            </a:r>
            <a:r>
              <a:rPr lang="en-US" sz="40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lang="en-US" sz="40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hoạt</a:t>
            </a:r>
            <a:r>
              <a:rPr lang="en-US" sz="40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40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BB171144-1D21-109B-92BD-F99C6A7ED3E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0278" y="2327131"/>
            <a:ext cx="3027872" cy="101972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BD6B6B3-3440-51C4-3289-0F4DE3A77DB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27406" y="2371358"/>
            <a:ext cx="2608489" cy="101972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A7E322E-8A96-AD12-C5C3-EC188744C37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874535" y="2309979"/>
            <a:ext cx="2608489" cy="101972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87689CB-1C52-3628-32B3-653506E91E7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98537" y="3730675"/>
            <a:ext cx="4318909" cy="101972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1A050BF-FCEA-ADC1-2654-22DC1779363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927217" y="3611574"/>
            <a:ext cx="2608489" cy="101972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356BFF7-B908-C6C7-5E40-6943F95FE6F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0277" y="3651951"/>
            <a:ext cx="2608489" cy="101972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B02BA491-AB39-4C58-6594-60EAC3FD401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927217" y="4936394"/>
            <a:ext cx="2608489" cy="101972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6309FBD7-A48A-41DC-A024-7DEB76100B6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363526" y="5148915"/>
            <a:ext cx="3159582" cy="1019723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5C2FC518-1CA0-3048-C017-E5D45850DF7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0276" y="5272452"/>
            <a:ext cx="2608489" cy="1019723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E6FAA88C-B81B-E42F-5B15-B2BD48F8A5C6}"/>
              </a:ext>
            </a:extLst>
          </p:cNvPr>
          <p:cNvSpPr txBox="1"/>
          <p:nvPr/>
        </p:nvSpPr>
        <p:spPr>
          <a:xfrm>
            <a:off x="416563" y="2354171"/>
            <a:ext cx="3159582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cúi xuống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B259792-B3B0-B4A6-9020-64D3B0CDBC6C}"/>
              </a:ext>
            </a:extLst>
          </p:cNvPr>
          <p:cNvSpPr txBox="1"/>
          <p:nvPr/>
        </p:nvSpPr>
        <p:spPr>
          <a:xfrm>
            <a:off x="431794" y="3730675"/>
            <a:ext cx="3159582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dạo bộ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037F492-8911-4FFB-6485-6406A5DB2808}"/>
              </a:ext>
            </a:extLst>
          </p:cNvPr>
          <p:cNvSpPr txBox="1"/>
          <p:nvPr/>
        </p:nvSpPr>
        <p:spPr>
          <a:xfrm>
            <a:off x="628050" y="5375450"/>
            <a:ext cx="3159582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biển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9421B9A-C1C8-13E8-C50B-14A873B9ACF8}"/>
              </a:ext>
            </a:extLst>
          </p:cNvPr>
          <p:cNvSpPr txBox="1"/>
          <p:nvPr/>
        </p:nvSpPr>
        <p:spPr>
          <a:xfrm>
            <a:off x="5056759" y="2413036"/>
            <a:ext cx="3159582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thả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941AF24-4323-DAB5-767A-72ED99AC4382}"/>
              </a:ext>
            </a:extLst>
          </p:cNvPr>
          <p:cNvSpPr txBox="1"/>
          <p:nvPr/>
        </p:nvSpPr>
        <p:spPr>
          <a:xfrm>
            <a:off x="3933031" y="3808341"/>
            <a:ext cx="4174553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 đàn ông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0BE8168-E986-8AE7-3CAE-D464D822FF58}"/>
              </a:ext>
            </a:extLst>
          </p:cNvPr>
          <p:cNvSpPr txBox="1"/>
          <p:nvPr/>
        </p:nvSpPr>
        <p:spPr>
          <a:xfrm>
            <a:off x="4855817" y="5203646"/>
            <a:ext cx="4174553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cậu bé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6A1F7371-30E5-3A40-D134-7E7A5A318CC8}"/>
              </a:ext>
            </a:extLst>
          </p:cNvPr>
          <p:cNvSpPr txBox="1"/>
          <p:nvPr/>
        </p:nvSpPr>
        <p:spPr>
          <a:xfrm>
            <a:off x="9508049" y="2413036"/>
            <a:ext cx="3159582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nhặt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3A044C0-A7E4-FF12-01EC-A7818EC3FE56}"/>
              </a:ext>
            </a:extLst>
          </p:cNvPr>
          <p:cNvSpPr txBox="1"/>
          <p:nvPr/>
        </p:nvSpPr>
        <p:spPr>
          <a:xfrm>
            <a:off x="9097869" y="3723372"/>
            <a:ext cx="3159582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sao biển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B5C4EB5E-ACF8-4E3C-636D-AC14ED0ED665}"/>
              </a:ext>
            </a:extLst>
          </p:cNvPr>
          <p:cNvSpPr txBox="1"/>
          <p:nvPr/>
        </p:nvSpPr>
        <p:spPr>
          <a:xfrm>
            <a:off x="9304747" y="5045005"/>
            <a:ext cx="3159582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tiến lại</a:t>
            </a:r>
          </a:p>
        </p:txBody>
      </p:sp>
      <p:pic>
        <p:nvPicPr>
          <p:cNvPr id="5" name="Picture 4" descr="Shape, arrow&#10;&#10;Description automatically generated">
            <a:extLst>
              <a:ext uri="{FF2B5EF4-FFF2-40B4-BE49-F238E27FC236}">
                <a16:creationId xmlns:a16="http://schemas.microsoft.com/office/drawing/2014/main" id="{A1232BC1-F631-4D08-3479-2C10641365B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8573" b="90053" l="9369" r="89982">
                        <a14:foregroundMark x1="61333" y1="8896" x2="64577" y2="8573"/>
                        <a14:foregroundMark x1="9405" y1="63647" x2="13658" y2="68257"/>
                        <a14:foregroundMark x1="62259" y1="67564" x2="62452" y2="68481"/>
                        <a14:foregroundMark x1="65802" y1="84432" x2="62090" y2="90053"/>
                        <a14:foregroundMark x1="62090" y1="90053" x2="56973" y2="85281"/>
                        <a14:foregroundMark x1="56973" y1="85281" x2="44577" y2="63203"/>
                        <a14:foregroundMark x1="44577" y1="63203" x2="38631" y2="58916"/>
                        <a14:foregroundMark x1="33133" y1="58970" x2="30414" y2="58997"/>
                        <a14:foregroundMark x1="38631" y1="58916" x2="34159" y2="58960"/>
                        <a14:foregroundMark x1="30414" y1="58997" x2="21550" y2="62232"/>
                        <a14:backgroundMark x1="60036" y1="57784" x2="62523" y2="76587"/>
                        <a14:backgroundMark x1="62523" y1="76587" x2="64577" y2="82370"/>
                        <a14:backgroundMark x1="62739" y1="68419" x2="65550" y2="84594"/>
                        <a14:backgroundMark x1="32757" y1="59523" x2="40757" y2="61949"/>
                        <a14:backgroundMark x1="40757" y1="61949" x2="44072" y2="644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9608" y="2309979"/>
            <a:ext cx="1497531" cy="1334558"/>
          </a:xfrm>
          <a:prstGeom prst="rect">
            <a:avLst/>
          </a:prstGeom>
        </p:spPr>
      </p:pic>
      <p:pic>
        <p:nvPicPr>
          <p:cNvPr id="36" name="Picture 35" descr="Shape, arrow&#10;&#10;Description automatically generated">
            <a:extLst>
              <a:ext uri="{FF2B5EF4-FFF2-40B4-BE49-F238E27FC236}">
                <a16:creationId xmlns:a16="http://schemas.microsoft.com/office/drawing/2014/main" id="{B30EA6D1-300F-2D5D-34CF-B2DCFD9CF1F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8573" b="90053" l="9369" r="89982">
                        <a14:foregroundMark x1="61333" y1="8896" x2="64577" y2="8573"/>
                        <a14:foregroundMark x1="9405" y1="63647" x2="13658" y2="68257"/>
                        <a14:foregroundMark x1="62259" y1="67564" x2="62452" y2="68481"/>
                        <a14:foregroundMark x1="65802" y1="84432" x2="62090" y2="90053"/>
                        <a14:foregroundMark x1="62090" y1="90053" x2="56973" y2="85281"/>
                        <a14:foregroundMark x1="56973" y1="85281" x2="44577" y2="63203"/>
                        <a14:foregroundMark x1="44577" y1="63203" x2="38631" y2="58916"/>
                        <a14:foregroundMark x1="33133" y1="58970" x2="30414" y2="58997"/>
                        <a14:foregroundMark x1="38631" y1="58916" x2="34159" y2="58960"/>
                        <a14:foregroundMark x1="30414" y1="58997" x2="21550" y2="62232"/>
                        <a14:backgroundMark x1="60036" y1="57784" x2="62523" y2="76587"/>
                        <a14:backgroundMark x1="62523" y1="76587" x2="64577" y2="82370"/>
                        <a14:backgroundMark x1="62739" y1="68419" x2="65550" y2="84594"/>
                        <a14:backgroundMark x1="32757" y1="59523" x2="40757" y2="61949"/>
                        <a14:backgroundMark x1="40757" y1="61949" x2="44072" y2="644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643" y="2277146"/>
            <a:ext cx="1497531" cy="1334558"/>
          </a:xfrm>
          <a:prstGeom prst="rect">
            <a:avLst/>
          </a:prstGeom>
        </p:spPr>
      </p:pic>
      <p:pic>
        <p:nvPicPr>
          <p:cNvPr id="37" name="Picture 36" descr="Shape, arrow&#10;&#10;Description automatically generated">
            <a:extLst>
              <a:ext uri="{FF2B5EF4-FFF2-40B4-BE49-F238E27FC236}">
                <a16:creationId xmlns:a16="http://schemas.microsoft.com/office/drawing/2014/main" id="{890231C0-236D-2AD5-2F4F-4E976F617BC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8573" b="90053" l="9369" r="89982">
                        <a14:foregroundMark x1="61333" y1="8896" x2="64577" y2="8573"/>
                        <a14:foregroundMark x1="9405" y1="63647" x2="13658" y2="68257"/>
                        <a14:foregroundMark x1="62259" y1="67564" x2="62452" y2="68481"/>
                        <a14:foregroundMark x1="65802" y1="84432" x2="62090" y2="90053"/>
                        <a14:foregroundMark x1="62090" y1="90053" x2="56973" y2="85281"/>
                        <a14:foregroundMark x1="56973" y1="85281" x2="44577" y2="63203"/>
                        <a14:foregroundMark x1="44577" y1="63203" x2="38631" y2="58916"/>
                        <a14:foregroundMark x1="33133" y1="58970" x2="30414" y2="58997"/>
                        <a14:foregroundMark x1="38631" y1="58916" x2="34159" y2="58960"/>
                        <a14:foregroundMark x1="30414" y1="58997" x2="21550" y2="62232"/>
                        <a14:backgroundMark x1="60036" y1="57784" x2="62523" y2="76587"/>
                        <a14:backgroundMark x1="62523" y1="76587" x2="64577" y2="82370"/>
                        <a14:backgroundMark x1="62739" y1="68419" x2="65550" y2="84594"/>
                        <a14:backgroundMark x1="32757" y1="59523" x2="40757" y2="61949"/>
                        <a14:backgroundMark x1="40757" y1="61949" x2="44072" y2="644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2284" y="2309614"/>
            <a:ext cx="1497531" cy="1334558"/>
          </a:xfrm>
          <a:prstGeom prst="rect">
            <a:avLst/>
          </a:prstGeom>
        </p:spPr>
      </p:pic>
      <p:pic>
        <p:nvPicPr>
          <p:cNvPr id="38" name="Picture 37" descr="Shape, arrow&#10;&#10;Description automatically generated">
            <a:extLst>
              <a:ext uri="{FF2B5EF4-FFF2-40B4-BE49-F238E27FC236}">
                <a16:creationId xmlns:a16="http://schemas.microsoft.com/office/drawing/2014/main" id="{C669BFC6-9FF5-A748-1D60-FE927D63DDE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8573" b="90053" l="9369" r="89982">
                        <a14:foregroundMark x1="61333" y1="8896" x2="64577" y2="8573"/>
                        <a14:foregroundMark x1="9405" y1="63647" x2="13658" y2="68257"/>
                        <a14:foregroundMark x1="62259" y1="67564" x2="62452" y2="68481"/>
                        <a14:foregroundMark x1="65802" y1="84432" x2="62090" y2="90053"/>
                        <a14:foregroundMark x1="62090" y1="90053" x2="56973" y2="85281"/>
                        <a14:foregroundMark x1="56973" y1="85281" x2="44577" y2="63203"/>
                        <a14:foregroundMark x1="44577" y1="63203" x2="38631" y2="58916"/>
                        <a14:foregroundMark x1="33133" y1="58970" x2="30414" y2="58997"/>
                        <a14:foregroundMark x1="38631" y1="58916" x2="34159" y2="58960"/>
                        <a14:foregroundMark x1="30414" y1="58997" x2="21550" y2="62232"/>
                        <a14:backgroundMark x1="60036" y1="57784" x2="62523" y2="76587"/>
                        <a14:backgroundMark x1="62523" y1="76587" x2="64577" y2="82370"/>
                        <a14:backgroundMark x1="62739" y1="68419" x2="65550" y2="84594"/>
                        <a14:backgroundMark x1="32757" y1="59523" x2="40757" y2="61949"/>
                        <a14:backgroundMark x1="40757" y1="61949" x2="44072" y2="644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8366" y="3611574"/>
            <a:ext cx="1497531" cy="1334558"/>
          </a:xfrm>
          <a:prstGeom prst="rect">
            <a:avLst/>
          </a:prstGeom>
        </p:spPr>
      </p:pic>
      <p:pic>
        <p:nvPicPr>
          <p:cNvPr id="39" name="Picture 38" descr="Shape, arrow&#10;&#10;Description automatically generated">
            <a:extLst>
              <a:ext uri="{FF2B5EF4-FFF2-40B4-BE49-F238E27FC236}">
                <a16:creationId xmlns:a16="http://schemas.microsoft.com/office/drawing/2014/main" id="{71422E54-5039-5A89-43C6-9D0313444FE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8573" b="90053" l="9369" r="89982">
                        <a14:foregroundMark x1="61333" y1="8896" x2="64577" y2="8573"/>
                        <a14:foregroundMark x1="9405" y1="63647" x2="13658" y2="68257"/>
                        <a14:foregroundMark x1="62259" y1="67564" x2="62452" y2="68481"/>
                        <a14:foregroundMark x1="65802" y1="84432" x2="62090" y2="90053"/>
                        <a14:foregroundMark x1="62090" y1="90053" x2="56973" y2="85281"/>
                        <a14:foregroundMark x1="56973" y1="85281" x2="44577" y2="63203"/>
                        <a14:foregroundMark x1="44577" y1="63203" x2="38631" y2="58916"/>
                        <a14:foregroundMark x1="33133" y1="58970" x2="30414" y2="58997"/>
                        <a14:foregroundMark x1="38631" y1="58916" x2="34159" y2="58960"/>
                        <a14:foregroundMark x1="30414" y1="58997" x2="21550" y2="62232"/>
                        <a14:backgroundMark x1="60036" y1="57784" x2="62523" y2="76587"/>
                        <a14:backgroundMark x1="62523" y1="76587" x2="64577" y2="82370"/>
                        <a14:backgroundMark x1="62739" y1="68419" x2="65550" y2="84594"/>
                        <a14:backgroundMark x1="32757" y1="59523" x2="40757" y2="61949"/>
                        <a14:backgroundMark x1="40757" y1="61949" x2="44072" y2="644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5399" y="4991497"/>
            <a:ext cx="1497531" cy="1334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4012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6" presetClass="exit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8" grpId="0"/>
      <p:bldP spid="30" grpId="0"/>
      <p:bldP spid="32" grpId="0"/>
      <p:bldP spid="3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5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5324" y="3903818"/>
            <a:ext cx="3666535" cy="4032116"/>
          </a:xfrm>
          <a:prstGeom prst="rect">
            <a:avLst/>
          </a:prstGeom>
        </p:spPr>
      </p:pic>
      <p:sp>
        <p:nvSpPr>
          <p:cNvPr id="11" name="Rounded Rectangle 36">
            <a:extLst>
              <a:ext uri="{FF2B5EF4-FFF2-40B4-BE49-F238E27FC236}">
                <a16:creationId xmlns:a16="http://schemas.microsoft.com/office/drawing/2014/main" id="{EC0D0CDC-DAD0-8F96-120C-CC1ED78A98AF}"/>
              </a:ext>
            </a:extLst>
          </p:cNvPr>
          <p:cNvSpPr/>
          <p:nvPr/>
        </p:nvSpPr>
        <p:spPr>
          <a:xfrm>
            <a:off x="161832" y="120259"/>
            <a:ext cx="11890027" cy="1525332"/>
          </a:xfrm>
          <a:prstGeom prst="roundRect">
            <a:avLst>
              <a:gd name="adj" fmla="val 15339"/>
            </a:avLst>
          </a:prstGeom>
          <a:solidFill>
            <a:srgbClr val="FFFFFF"/>
          </a:solidFill>
          <a:ln w="25400" cap="flat" cmpd="sng" algn="ctr">
            <a:solidFill>
              <a:srgbClr val="FFFFFF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C2F2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F9DBD00-73CF-0B46-31C4-5A23DA4D1C60}"/>
              </a:ext>
            </a:extLst>
          </p:cNvPr>
          <p:cNvSpPr txBox="1"/>
          <p:nvPr/>
        </p:nvSpPr>
        <p:spPr>
          <a:xfrm>
            <a:off x="301973" y="120259"/>
            <a:ext cx="1174988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Clr>
                <a:srgbClr val="000000"/>
              </a:buClr>
              <a:buFont typeface="Arial"/>
              <a:buNone/>
            </a:pPr>
            <a:r>
              <a:rPr lang="vi-VN" sz="4000" b="1" kern="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Câu </a:t>
            </a:r>
            <a:r>
              <a:rPr lang="en-US" sz="4000" b="1" kern="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2</a:t>
            </a:r>
            <a:r>
              <a:rPr lang="vi-VN" sz="4000" b="1" kern="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: </a:t>
            </a:r>
            <a:r>
              <a:rPr lang="en-US" sz="4000" b="1" i="1" kern="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Câu</a:t>
            </a:r>
            <a:r>
              <a:rPr lang="en-US" sz="4000" b="1" i="1" kern="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000" b="1" i="1" kern="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văn</a:t>
            </a:r>
            <a:r>
              <a:rPr lang="en-US" sz="4000" b="1" i="1" kern="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000" b="1" i="1" kern="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nào</a:t>
            </a:r>
            <a:r>
              <a:rPr lang="en-US" sz="4000" b="1" i="1" kern="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000" b="1" i="1" kern="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cho</a:t>
            </a:r>
            <a:r>
              <a:rPr lang="en-US" sz="4000" b="1" i="1" kern="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000" b="1" i="1" kern="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biết</a:t>
            </a:r>
            <a:r>
              <a:rPr lang="en-US" sz="4000" b="1" i="1" kern="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000" b="1" i="1" kern="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cậu</a:t>
            </a:r>
            <a:r>
              <a:rPr lang="en-US" sz="4000" b="1" i="1" kern="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000" b="1" i="1" kern="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bé</a:t>
            </a:r>
            <a:r>
              <a:rPr lang="en-US" sz="4000" b="1" i="1" kern="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000" b="1" i="1" kern="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nghĩ</a:t>
            </a:r>
            <a:r>
              <a:rPr lang="en-US" sz="4000" b="1" i="1" kern="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000" b="1" i="1" kern="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việc</a:t>
            </a:r>
            <a:r>
              <a:rPr lang="en-US" sz="4000" b="1" i="1" kern="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000" b="1" i="1" kern="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mình</a:t>
            </a:r>
            <a:r>
              <a:rPr lang="en-US" sz="4000" b="1" i="1" kern="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000" b="1" i="1" kern="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làm</a:t>
            </a:r>
            <a:r>
              <a:rPr lang="en-US" sz="4000" b="1" i="1" kern="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000" b="1" i="1" kern="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là</a:t>
            </a:r>
            <a:r>
              <a:rPr lang="en-US" sz="4000" b="1" i="1" kern="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000" b="1" i="1" kern="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có</a:t>
            </a:r>
            <a:r>
              <a:rPr lang="en-US" sz="4000" b="1" i="1" kern="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000" b="1" i="1" kern="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ích</a:t>
            </a:r>
            <a:r>
              <a:rPr lang="en-US" sz="4000" b="1" i="1" kern="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?</a:t>
            </a:r>
          </a:p>
        </p:txBody>
      </p:sp>
      <p:sp>
        <p:nvSpPr>
          <p:cNvPr id="13" name="Rounded Rectangle 48">
            <a:extLst>
              <a:ext uri="{FF2B5EF4-FFF2-40B4-BE49-F238E27FC236}">
                <a16:creationId xmlns:a16="http://schemas.microsoft.com/office/drawing/2014/main" id="{4946965E-8F1F-2A45-4F73-031C0AC7B42A}"/>
              </a:ext>
            </a:extLst>
          </p:cNvPr>
          <p:cNvSpPr/>
          <p:nvPr/>
        </p:nvSpPr>
        <p:spPr>
          <a:xfrm>
            <a:off x="161832" y="2155867"/>
            <a:ext cx="10748319" cy="254626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4000" i="1" dirty="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“ </a:t>
            </a:r>
            <a:r>
              <a:rPr lang="en-US" sz="4000" i="1" dirty="0" err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Cháu</a:t>
            </a:r>
            <a:r>
              <a:rPr lang="en-US" sz="4000" i="1" dirty="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i="1" dirty="0" err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cũng</a:t>
            </a:r>
            <a:r>
              <a:rPr lang="en-US" sz="4000" i="1" dirty="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i="1" dirty="0" err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4000" i="1" dirty="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i="1" dirty="0" err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US" sz="4000" i="1" dirty="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i="1" dirty="0" err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vậy</a:t>
            </a:r>
            <a:r>
              <a:rPr lang="en-US" sz="4000" i="1" dirty="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000" i="1" dirty="0" err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nhưng</a:t>
            </a:r>
            <a:r>
              <a:rPr lang="en-US" sz="4000" i="1" dirty="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i="1" dirty="0" err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ít</a:t>
            </a:r>
            <a:r>
              <a:rPr lang="en-US" sz="4000" i="1" dirty="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i="1" dirty="0" err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4000" i="1" dirty="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i="1" dirty="0" err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thì</a:t>
            </a:r>
            <a:r>
              <a:rPr lang="en-US" sz="4000" i="1" dirty="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i="1" dirty="0" err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cháu</a:t>
            </a:r>
            <a:r>
              <a:rPr lang="en-US" sz="4000" i="1" dirty="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i="1" dirty="0" err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cũng</a:t>
            </a:r>
            <a:r>
              <a:rPr lang="en-US" sz="4000" i="1" dirty="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i="1" dirty="0" err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cứu</a:t>
            </a:r>
            <a:r>
              <a:rPr lang="en-US" sz="4000" i="1" dirty="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i="1" dirty="0" err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4000" i="1" dirty="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i="1" dirty="0" err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4000" i="1" dirty="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US" sz="4000" i="1" dirty="0" err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sao</a:t>
            </a:r>
            <a:r>
              <a:rPr lang="en-US" sz="4000" i="1" dirty="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i="1" dirty="0" err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biển</a:t>
            </a:r>
            <a:r>
              <a:rPr lang="en-US" sz="4000" i="1" dirty="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i="1" dirty="0" err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này</a:t>
            </a:r>
            <a:r>
              <a:rPr lang="en-US" sz="4000" i="1" dirty="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”</a:t>
            </a:r>
            <a:endParaRPr lang="en-US" sz="4000" b="1" i="1" dirty="0">
              <a:solidFill>
                <a:schemeClr val="bg1">
                  <a:lumMod val="1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4574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5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195C990E-17C1-4C63-B108-295683A46E0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9056" y="66886"/>
            <a:ext cx="1475295" cy="147529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4840" y="-655320"/>
            <a:ext cx="8717280" cy="871728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601980"/>
            <a:ext cx="6858000" cy="6858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3031BDA-3CF7-A804-BE59-DE0BD3BBC35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73478" y="2077275"/>
            <a:ext cx="8586062" cy="3890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7719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5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C6861B9B-E576-4DA1-B203-C886DFF7167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969" y="1566463"/>
            <a:ext cx="5679265" cy="567926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1" t="43968" r="19238" b="13744"/>
          <a:stretch/>
        </p:blipFill>
        <p:spPr>
          <a:xfrm flipH="1">
            <a:off x="6096000" y="2747643"/>
            <a:ext cx="7719753" cy="501644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44" t="57826"/>
          <a:stretch/>
        </p:blipFill>
        <p:spPr>
          <a:xfrm>
            <a:off x="7032567" y="3380075"/>
            <a:ext cx="4287672" cy="3731463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08" t="33939" r="30834" b="42061"/>
          <a:stretch/>
        </p:blipFill>
        <p:spPr>
          <a:xfrm>
            <a:off x="2457545" y="4247804"/>
            <a:ext cx="3638455" cy="2610196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20" b="51190"/>
          <a:stretch/>
        </p:blipFill>
        <p:spPr>
          <a:xfrm flipH="1">
            <a:off x="-37969" y="1"/>
            <a:ext cx="4117510" cy="399426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9F9F303-3CD3-98D5-448E-DCB1980FE3E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226068" y="499638"/>
            <a:ext cx="8498561" cy="2097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0292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5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99" y="5570084"/>
            <a:ext cx="1398205" cy="139820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C4D2ABE-2B1A-7E2F-E8F0-2E3C0D6A26F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22741" y="1268709"/>
            <a:ext cx="5223881" cy="44013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9AADCB9-5F02-1CF4-E77F-C7B665C000A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6998" y="1305573"/>
            <a:ext cx="5108973" cy="43688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91F2518-42C7-99B0-E205-187E7252416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3529" y="150139"/>
            <a:ext cx="11146031" cy="98763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DF501D5-1D14-592C-0E0E-76DB23F4EF09}"/>
              </a:ext>
            </a:extLst>
          </p:cNvPr>
          <p:cNvSpPr/>
          <p:nvPr/>
        </p:nvSpPr>
        <p:spPr>
          <a:xfrm>
            <a:off x="566998" y="281070"/>
            <a:ext cx="989918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600" dirty="0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1.</a:t>
            </a:r>
            <a:r>
              <a:rPr lang="en-GB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lang="en-GB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GB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sự</a:t>
            </a:r>
            <a:r>
              <a:rPr lang="en-GB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khác</a:t>
            </a:r>
            <a:r>
              <a:rPr lang="en-GB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GB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giữa</a:t>
            </a:r>
            <a:r>
              <a:rPr lang="en-GB" sz="3600" dirty="0">
                <a:latin typeface="Cambria" panose="02040503050406030204" pitchFamily="18" charset="0"/>
                <a:ea typeface="Cambria" panose="02040503050406030204" pitchFamily="18" charset="0"/>
              </a:rPr>
              <a:t> 2 </a:t>
            </a:r>
            <a:r>
              <a:rPr lang="en-GB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bức</a:t>
            </a:r>
            <a:r>
              <a:rPr lang="en-GB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tranh</a:t>
            </a:r>
            <a:r>
              <a:rPr lang="en-GB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dưới</a:t>
            </a:r>
            <a:r>
              <a:rPr lang="en-GB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đây</a:t>
            </a:r>
            <a:r>
              <a:rPr lang="en-GB" sz="3600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5CAB941-D687-0632-481A-9FD6D4EC1B8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00591" y="5811524"/>
            <a:ext cx="11146031" cy="98763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B8E9BC7-9ECF-A1CE-B5B3-13B28462D3F9}"/>
              </a:ext>
            </a:extLst>
          </p:cNvPr>
          <p:cNvSpPr/>
          <p:nvPr/>
        </p:nvSpPr>
        <p:spPr>
          <a:xfrm>
            <a:off x="645378" y="6025316"/>
            <a:ext cx="1109791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Theo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chúng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ta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nên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giữ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biển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luôn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sạch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đẹp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881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5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5号-简雅黑" panose="00000500000000000000" pitchFamily="2" charset="-122"/>
              <a:ea typeface="字魂105号-简雅黑" panose="00000500000000000000" pitchFamily="2" charset="-122"/>
              <a:cs typeface="+mn-cs"/>
              <a:sym typeface="字魂105号-简雅黑" panose="00000500000000000000" pitchFamily="2" charset="-122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C6861B9B-E576-4DA1-B203-C886DFF7167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969" y="1566463"/>
            <a:ext cx="5679265" cy="567926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1" t="43968" r="19238" b="13744"/>
          <a:stretch/>
        </p:blipFill>
        <p:spPr>
          <a:xfrm flipH="1">
            <a:off x="6096000" y="2747643"/>
            <a:ext cx="7719753" cy="501644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44" t="57826"/>
          <a:stretch/>
        </p:blipFill>
        <p:spPr>
          <a:xfrm>
            <a:off x="7032567" y="3380075"/>
            <a:ext cx="4287672" cy="3731463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08" t="33939" r="30834" b="42061"/>
          <a:stretch/>
        </p:blipFill>
        <p:spPr>
          <a:xfrm>
            <a:off x="3589586" y="3234975"/>
            <a:ext cx="3638455" cy="2610196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20" b="51190"/>
          <a:stretch/>
        </p:blipFill>
        <p:spPr>
          <a:xfrm flipH="1">
            <a:off x="-37969" y="1"/>
            <a:ext cx="4117510" cy="399426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9D66DA2-3D7F-9C0D-2740-02AEBA35273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07317" y="1198730"/>
            <a:ext cx="9863890" cy="159680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D47C9D9-9E5D-5891-D1A0-45AF4A8FE0A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39661" y="-116090"/>
            <a:ext cx="7274222" cy="202403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EADD08B-A416-1D0C-638F-04B613ADB42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668044" y="-75125"/>
            <a:ext cx="1523956" cy="1508868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2D6DFED7-4103-43F7-B92F-306605603EBD}"/>
              </a:ext>
            </a:extLst>
          </p:cNvPr>
          <p:cNvGrpSpPr/>
          <p:nvPr/>
        </p:nvGrpSpPr>
        <p:grpSpPr>
          <a:xfrm>
            <a:off x="9262324" y="1013708"/>
            <a:ext cx="2811440" cy="1105510"/>
            <a:chOff x="-856881" y="1091821"/>
            <a:chExt cx="2811440" cy="1105510"/>
          </a:xfrm>
        </p:grpSpPr>
        <p:sp>
          <p:nvSpPr>
            <p:cNvPr id="21" name="Google Shape;1910;p31">
              <a:extLst>
                <a:ext uri="{FF2B5EF4-FFF2-40B4-BE49-F238E27FC236}">
                  <a16:creationId xmlns:a16="http://schemas.microsoft.com/office/drawing/2014/main" id="{DA447234-AC2E-2A0D-4A4A-6F06FF08D772}"/>
                </a:ext>
              </a:extLst>
            </p:cNvPr>
            <p:cNvSpPr txBox="1">
              <a:spLocks/>
            </p:cNvSpPr>
            <p:nvPr/>
          </p:nvSpPr>
          <p:spPr>
            <a:xfrm>
              <a:off x="-856880" y="1091821"/>
              <a:ext cx="2811439" cy="11055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numCol="1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Chango"/>
                <a:buNone/>
                <a:defRPr sz="3500" b="0" i="0" u="none" strike="noStrike" cap="none">
                  <a:solidFill>
                    <a:schemeClr val="accent5"/>
                  </a:solidFill>
                  <a:latin typeface="Chango"/>
                  <a:ea typeface="Chango"/>
                  <a:cs typeface="Chango"/>
                  <a:sym typeface="Chango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8E77"/>
                </a:buClr>
                <a:buSzPts val="3600"/>
                <a:buFont typeface="Chango"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>
                  <a:ln w="60325">
                    <a:solidFill>
                      <a:prstClr val="white"/>
                    </a:solidFill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#9Slide05 Aphrodite Pro" panose="02000000000000000000" pitchFamily="2" charset="0"/>
                  <a:sym typeface="Chango"/>
                </a:rPr>
                <a:t>Tiếng việt 2</a:t>
              </a:r>
            </a:p>
          </p:txBody>
        </p:sp>
        <p:sp>
          <p:nvSpPr>
            <p:cNvPr id="22" name="Google Shape;1910;p31">
              <a:extLst>
                <a:ext uri="{FF2B5EF4-FFF2-40B4-BE49-F238E27FC236}">
                  <a16:creationId xmlns:a16="http://schemas.microsoft.com/office/drawing/2014/main" id="{730B5B1E-89CD-E3B6-2D22-4E838132124D}"/>
                </a:ext>
              </a:extLst>
            </p:cNvPr>
            <p:cNvSpPr txBox="1">
              <a:spLocks/>
            </p:cNvSpPr>
            <p:nvPr/>
          </p:nvSpPr>
          <p:spPr>
            <a:xfrm>
              <a:off x="-856881" y="1091821"/>
              <a:ext cx="2811439" cy="11055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numCol="1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Chango"/>
                <a:buNone/>
                <a:defRPr sz="3500" b="0" i="0" u="none" strike="noStrike" cap="none">
                  <a:solidFill>
                    <a:schemeClr val="accent5"/>
                  </a:solidFill>
                  <a:latin typeface="Chango"/>
                  <a:ea typeface="Chango"/>
                  <a:cs typeface="Chango"/>
                  <a:sym typeface="Chango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8E77"/>
                </a:buClr>
                <a:buSzPts val="3600"/>
                <a:buFont typeface="Chango"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#9Slide05 Aphrodite Pro" panose="02000000000000000000" pitchFamily="2" charset="0"/>
                  <a:sym typeface="Chango"/>
                </a:rPr>
                <a:t>Tiếng</a:t>
              </a: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#9Slide05 Aphrodite Pro" panose="02000000000000000000" pitchFamily="2" charset="0"/>
                  <a:sym typeface="Chango"/>
                </a:rPr>
                <a:t> </a:t>
              </a:r>
              <a:r>
                <a:rPr kumimoji="0" lang="en-US" sz="2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#9Slide05 Aphrodite Pro" panose="02000000000000000000" pitchFamily="2" charset="0"/>
                  <a:sym typeface="Chango"/>
                </a:rPr>
                <a:t>việt</a:t>
              </a: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#9Slide05 Aphrodite Pro" panose="02000000000000000000" pitchFamily="2" charset="0"/>
                  <a:sym typeface="Chango"/>
                </a:rPr>
                <a:t> 2</a:t>
              </a:r>
            </a:p>
          </p:txBody>
        </p:sp>
      </p:grpSp>
      <p:pic>
        <p:nvPicPr>
          <p:cNvPr id="10" name="Picture 9" descr="Shape, arrow&#10;&#10;Description automatically generated">
            <a:extLst>
              <a:ext uri="{FF2B5EF4-FFF2-40B4-BE49-F238E27FC236}">
                <a16:creationId xmlns:a16="http://schemas.microsoft.com/office/drawing/2014/main" id="{141FF340-BE5F-E9FA-9523-B5888BC0AE88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8573" b="90053" l="9369" r="89982">
                        <a14:foregroundMark x1="61333" y1="8896" x2="64577" y2="8573"/>
                        <a14:foregroundMark x1="9405" y1="63647" x2="13658" y2="68257"/>
                        <a14:foregroundMark x1="62259" y1="67564" x2="62452" y2="68481"/>
                        <a14:foregroundMark x1="65802" y1="84432" x2="62090" y2="90053"/>
                        <a14:foregroundMark x1="62090" y1="90053" x2="56973" y2="85281"/>
                        <a14:foregroundMark x1="56973" y1="85281" x2="44577" y2="63203"/>
                        <a14:foregroundMark x1="44577" y1="63203" x2="38631" y2="58916"/>
                        <a14:foregroundMark x1="33133" y1="58970" x2="30414" y2="58997"/>
                        <a14:foregroundMark x1="38631" y1="58916" x2="34159" y2="58960"/>
                        <a14:foregroundMark x1="30414" y1="58997" x2="21550" y2="62232"/>
                        <a14:backgroundMark x1="60036" y1="57784" x2="62523" y2="76587"/>
                        <a14:backgroundMark x1="62523" y1="76587" x2="64577" y2="82370"/>
                        <a14:backgroundMark x1="62739" y1="68419" x2="65550" y2="84594"/>
                        <a14:backgroundMark x1="32757" y1="59523" x2="40757" y2="61949"/>
                        <a14:backgroundMark x1="40757" y1="61949" x2="44072" y2="644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6708" y="5560729"/>
            <a:ext cx="1497531" cy="1334558"/>
          </a:xfrm>
          <a:prstGeom prst="rect">
            <a:avLst/>
          </a:prstGeom>
        </p:spPr>
      </p:pic>
      <p:pic>
        <p:nvPicPr>
          <p:cNvPr id="12" name="Picture 11" descr="A picture containing starfish, echinoderm&#10;&#10;Description automatically generated">
            <a:extLst>
              <a:ext uri="{FF2B5EF4-FFF2-40B4-BE49-F238E27FC236}">
                <a16:creationId xmlns:a16="http://schemas.microsoft.com/office/drawing/2014/main" id="{A7EA66BD-7E90-A1EB-A416-5F002AF6DB4D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0013" y="1997133"/>
            <a:ext cx="1075834" cy="1075834"/>
          </a:xfrm>
          <a:prstGeom prst="rect">
            <a:avLst/>
          </a:prstGeom>
        </p:spPr>
      </p:pic>
      <p:pic>
        <p:nvPicPr>
          <p:cNvPr id="13" name="Picture 12" descr="A picture containing starfish, echinoderm&#10;&#10;Description automatically generated">
            <a:extLst>
              <a:ext uri="{FF2B5EF4-FFF2-40B4-BE49-F238E27FC236}">
                <a16:creationId xmlns:a16="http://schemas.microsoft.com/office/drawing/2014/main" id="{E7FA88A0-83CF-083E-FC8A-3AF93027922D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7537" y="5423249"/>
            <a:ext cx="1075834" cy="1075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6345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5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195C990E-17C1-4C63-B108-295683A46E0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9056" y="66886"/>
            <a:ext cx="1475295" cy="1475295"/>
          </a:xfrm>
          <a:prstGeom prst="rect">
            <a:avLst/>
          </a:prstGeom>
        </p:spPr>
      </p:pic>
      <p:pic>
        <p:nvPicPr>
          <p:cNvPr id="10" name="Picture 9" descr="A picture containing nature, reef, underwater&#10;&#10;Description automatically generated">
            <a:extLst>
              <a:ext uri="{FF2B5EF4-FFF2-40B4-BE49-F238E27FC236}">
                <a16:creationId xmlns:a16="http://schemas.microsoft.com/office/drawing/2014/main" id="{5117B729-B9BE-8ED1-9478-CDA64C2A826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769" y="247201"/>
            <a:ext cx="5427186" cy="339199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Picture 11" descr="A picture containing invertebrate, starfish, echinoderm&#10;&#10;Description automatically generated">
            <a:extLst>
              <a:ext uri="{FF2B5EF4-FFF2-40B4-BE49-F238E27FC236}">
                <a16:creationId xmlns:a16="http://schemas.microsoft.com/office/drawing/2014/main" id="{D39E3506-5634-2526-D7A4-07C47807A78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3831" y="3501795"/>
            <a:ext cx="5891400" cy="31090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Picture 13" descr="A starfish on a beach&#10;&#10;Description automatically generated with medium confidence">
            <a:extLst>
              <a:ext uri="{FF2B5EF4-FFF2-40B4-BE49-F238E27FC236}">
                <a16:creationId xmlns:a16="http://schemas.microsoft.com/office/drawing/2014/main" id="{3DF392B9-8257-E7B9-DAB6-9E85B350C9A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3831" y="247201"/>
            <a:ext cx="5891400" cy="3029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4843C8A-28EC-FDC4-1BDD-EF17A370E5B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384625" y="3810000"/>
            <a:ext cx="4379330" cy="295664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61857"/>
            <a:ext cx="1998618" cy="1998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4095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5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195C990E-17C1-4C63-B108-295683A46E0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9056" y="66886"/>
            <a:ext cx="1475295" cy="147529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7984" y="-687977"/>
            <a:ext cx="8717280" cy="871728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601980"/>
            <a:ext cx="6858000" cy="6858000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7557607" y="1841138"/>
            <a:ext cx="2002471" cy="20360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11500" b="1" dirty="0">
                <a:solidFill>
                  <a:schemeClr val="bg1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02</a:t>
            </a:r>
            <a:endParaRPr lang="zh-CN" altLang="en-US" sz="11500" dirty="0">
              <a:solidFill>
                <a:schemeClr val="bg1"/>
              </a:solidFill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07324CD-5CE4-2024-2D30-AEEA77D93A7B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18050" b="21130"/>
          <a:stretch/>
        </p:blipFill>
        <p:spPr>
          <a:xfrm rot="20988342">
            <a:off x="4957294" y="3432660"/>
            <a:ext cx="7504772" cy="2267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782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5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6886" y="927100"/>
            <a:ext cx="8388325" cy="593090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8056" y="463550"/>
            <a:ext cx="5841567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EBA28FF-73CC-256A-C8A2-10CC61C361F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3409" y="728463"/>
            <a:ext cx="8026841" cy="3734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3495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5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00"/>
          <a:stretch/>
        </p:blipFill>
        <p:spPr>
          <a:xfrm>
            <a:off x="3066028" y="-490883"/>
            <a:ext cx="4880543" cy="1425337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0656" y="4878542"/>
            <a:ext cx="1979458" cy="1979458"/>
          </a:xfrm>
          <a:prstGeom prst="rect">
            <a:avLst/>
          </a:prstGeom>
        </p:spPr>
      </p:pic>
      <p:pic>
        <p:nvPicPr>
          <p:cNvPr id="3" name="Picture 2" descr="A picture containing icon&#10;&#10;Description automatically generated">
            <a:extLst>
              <a:ext uri="{FF2B5EF4-FFF2-40B4-BE49-F238E27FC236}">
                <a16:creationId xmlns:a16="http://schemas.microsoft.com/office/drawing/2014/main" id="{5466E1A1-9EE2-827C-4095-D7ECDE09EE5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486" y="5421086"/>
            <a:ext cx="1436914" cy="143691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C262147-8A41-9011-C28C-A1D30E27F38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191871" y="5149814"/>
            <a:ext cx="1436914" cy="1436914"/>
          </a:xfrm>
          <a:prstGeom prst="rect">
            <a:avLst/>
          </a:prstGeom>
        </p:spPr>
      </p:pic>
      <p:pic>
        <p:nvPicPr>
          <p:cNvPr id="12" name="Picture 11" descr="Shape, arrow&#10;&#10;Description automatically generated">
            <a:extLst>
              <a:ext uri="{FF2B5EF4-FFF2-40B4-BE49-F238E27FC236}">
                <a16:creationId xmlns:a16="http://schemas.microsoft.com/office/drawing/2014/main" id="{B2AF5812-3971-6291-ABF1-8893F68BD830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4517" y="5475514"/>
            <a:ext cx="1490236" cy="132805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C1EB098-585F-3481-85D3-AA7299A3808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39130" y="39001"/>
            <a:ext cx="5534340" cy="78634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44ADBEB-1F2E-BAC0-E6E2-CE79C62EB239}"/>
              </a:ext>
            </a:extLst>
          </p:cNvPr>
          <p:cNvSpPr/>
          <p:nvPr/>
        </p:nvSpPr>
        <p:spPr>
          <a:xfrm>
            <a:off x="239486" y="864352"/>
            <a:ext cx="11713028" cy="5806968"/>
          </a:xfrm>
          <a:prstGeom prst="rect">
            <a:avLst/>
          </a:prstGeom>
          <a:solidFill>
            <a:schemeClr val="bg1">
              <a:alpha val="81000"/>
            </a:schemeClr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CE01013-7FBF-7103-E3D8-F5457E9DF71C}"/>
              </a:ext>
            </a:extLst>
          </p:cNvPr>
          <p:cNvSpPr txBox="1"/>
          <p:nvPr/>
        </p:nvSpPr>
        <p:spPr>
          <a:xfrm>
            <a:off x="601127" y="973455"/>
            <a:ext cx="10989745" cy="60170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spc="-6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2400" spc="-6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spc="-6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2400" spc="-6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spc="-6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đàn</a:t>
            </a:r>
            <a:r>
              <a:rPr lang="en-US" sz="2400" spc="-6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spc="-6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ông</a:t>
            </a:r>
            <a:r>
              <a:rPr lang="en-US" sz="2400" spc="-6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spc="-6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đang</a:t>
            </a:r>
            <a:r>
              <a:rPr lang="en-US" sz="2400" spc="-6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spc="-6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dạo</a:t>
            </a:r>
            <a:r>
              <a:rPr lang="en-US" sz="2400" spc="-6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spc="-6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bộ</a:t>
            </a:r>
            <a:r>
              <a:rPr lang="en-US" sz="2400" spc="-6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spc="-6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US" sz="2400" spc="-6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spc="-6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bãi</a:t>
            </a:r>
            <a:r>
              <a:rPr lang="en-US" sz="2400" spc="-6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spc="-6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biển</a:t>
            </a:r>
            <a:r>
              <a:rPr lang="en-US" sz="2400" spc="-6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spc="-6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US" sz="2400" spc="-6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spc="-6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chiều</a:t>
            </a:r>
            <a:r>
              <a:rPr lang="en-US" sz="2400" spc="-6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spc="-6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xuống</a:t>
            </a:r>
            <a:r>
              <a:rPr lang="en-US" sz="2400" spc="-6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2400" spc="-6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Biển</a:t>
            </a:r>
            <a:r>
              <a:rPr lang="en-US" sz="2400" spc="-6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spc="-6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đông</a:t>
            </a:r>
            <a:r>
              <a:rPr lang="en-US" sz="2400" spc="-6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spc="-6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2400" spc="-6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spc="-6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nhưng</a:t>
            </a:r>
            <a:r>
              <a:rPr lang="en-US" sz="2400" spc="-6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spc="-6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ông</a:t>
            </a:r>
            <a:r>
              <a:rPr lang="en-US" sz="2400" spc="-6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spc="-6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sz="2400" spc="-6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spc="-6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chú</a:t>
            </a:r>
            <a:r>
              <a:rPr lang="en-US" sz="2400" spc="-6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ý </a:t>
            </a:r>
            <a:r>
              <a:rPr lang="en-US" sz="2400" spc="-6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2400" spc="-6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spc="-6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2400" spc="-6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spc="-6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cậu</a:t>
            </a:r>
            <a:r>
              <a:rPr lang="en-US" sz="2400" spc="-6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spc="-6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en-US" sz="2400" spc="-6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spc="-6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cứ</a:t>
            </a:r>
            <a:r>
              <a:rPr lang="en-US" sz="2400" spc="-6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spc="-6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liên</a:t>
            </a:r>
            <a:r>
              <a:rPr lang="en-US" sz="2400" spc="-6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spc="-6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tục</a:t>
            </a:r>
            <a:r>
              <a:rPr lang="en-US" sz="2400" spc="-6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spc="-6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cúi</a:t>
            </a:r>
            <a:r>
              <a:rPr lang="en-US" sz="2400" spc="-6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spc="-6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xuống</a:t>
            </a:r>
            <a:r>
              <a:rPr lang="en-US" sz="2400" spc="-6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spc="-6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nhặt</a:t>
            </a:r>
            <a:r>
              <a:rPr lang="en-US" sz="2400" spc="-6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spc="-6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</a:t>
            </a:r>
            <a:r>
              <a:rPr lang="en-US" sz="2400" spc="-6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spc="-6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2400" spc="-6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spc="-6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2400" spc="-6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spc="-6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r>
              <a:rPr lang="en-US" sz="2400" spc="-6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spc="-6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en-US" sz="2400" spc="-6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spc="-6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thả</a:t>
            </a:r>
            <a:r>
              <a:rPr lang="en-US" sz="2400" spc="-6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spc="-6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xuống</a:t>
            </a:r>
            <a:r>
              <a:rPr lang="en-US" sz="2400" spc="-6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spc="-6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biển</a:t>
            </a:r>
            <a:r>
              <a:rPr lang="en-US" sz="2400" spc="-6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>
              <a:spcBef>
                <a:spcPts val="300"/>
              </a:spcBef>
            </a:pPr>
            <a:r>
              <a:rPr lang="en-US" sz="2400" spc="-6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</a:t>
            </a:r>
            <a:r>
              <a:rPr lang="en-US" sz="2400" spc="-6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Tiến</a:t>
            </a:r>
            <a:r>
              <a:rPr lang="en-US" sz="2400" spc="-6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spc="-6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sz="2400" spc="-6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spc="-6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gần</a:t>
            </a:r>
            <a:r>
              <a:rPr lang="en-US" sz="2400" spc="-6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spc="-6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hơn</a:t>
            </a:r>
            <a:r>
              <a:rPr lang="en-US" sz="2400" spc="-6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spc="-6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ông</a:t>
            </a:r>
            <a:r>
              <a:rPr lang="en-US" sz="2400" spc="-6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spc="-6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thấy</a:t>
            </a:r>
            <a:r>
              <a:rPr lang="en-US" sz="2400" spc="-6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spc="-6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cậu</a:t>
            </a:r>
            <a:r>
              <a:rPr lang="en-US" sz="2400" spc="-6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spc="-6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en-US" sz="2400" spc="-6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spc="-6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đang</a:t>
            </a:r>
            <a:r>
              <a:rPr lang="en-US" sz="2400" spc="-6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spc="-6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nhặt</a:t>
            </a:r>
            <a:r>
              <a:rPr lang="en-US" sz="2400" spc="-6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spc="-6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2400" spc="-6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US" sz="2400" spc="-6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sao</a:t>
            </a:r>
            <a:r>
              <a:rPr lang="en-US" sz="2400" spc="-6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spc="-6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biển</a:t>
            </a:r>
            <a:r>
              <a:rPr lang="en-US" sz="2400" spc="-6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spc="-6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bị</a:t>
            </a:r>
            <a:r>
              <a:rPr lang="en-US" sz="2400" spc="-6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spc="-6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thủy</a:t>
            </a:r>
            <a:r>
              <a:rPr lang="en-US" sz="2400" spc="-6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spc="-6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triều</a:t>
            </a:r>
            <a:r>
              <a:rPr lang="en-US" sz="2400" spc="-6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spc="-6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đánh</a:t>
            </a:r>
            <a:r>
              <a:rPr lang="en-US" sz="2400" spc="-6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spc="-6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dạt</a:t>
            </a:r>
            <a:r>
              <a:rPr lang="en-US" sz="2400" spc="-6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spc="-6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r>
              <a:rPr lang="en-US" sz="2400" spc="-6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spc="-6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bờ</a:t>
            </a:r>
            <a:r>
              <a:rPr lang="en-US" sz="2400" spc="-6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spc="-6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400" spc="-6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spc="-6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thả</a:t>
            </a:r>
            <a:r>
              <a:rPr lang="en-US" sz="2400" spc="-6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spc="-6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chúng</a:t>
            </a:r>
            <a:r>
              <a:rPr lang="en-US" sz="2400" spc="-6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spc="-6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trở</a:t>
            </a:r>
            <a:r>
              <a:rPr lang="en-US" sz="2400" spc="-6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spc="-6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2400" spc="-6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spc="-6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2400" spc="-6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spc="-6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đại</a:t>
            </a:r>
            <a:r>
              <a:rPr lang="en-US" sz="2400" spc="-6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spc="-6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dương</a:t>
            </a:r>
            <a:r>
              <a:rPr lang="en-US" sz="2400" spc="-6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>
              <a:spcBef>
                <a:spcPts val="300"/>
              </a:spcBef>
            </a:pPr>
            <a:r>
              <a:rPr lang="en-US" sz="2400" spc="-6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- </a:t>
            </a:r>
            <a:r>
              <a:rPr lang="en-US" sz="2400" spc="-6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Cháu</a:t>
            </a:r>
            <a:r>
              <a:rPr lang="en-US" sz="2400" spc="-6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spc="-6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đang</a:t>
            </a:r>
            <a:r>
              <a:rPr lang="en-US" sz="2400" spc="-6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spc="-6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2400" spc="-6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spc="-6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2400" spc="-6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spc="-6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vậy</a:t>
            </a:r>
            <a:r>
              <a:rPr lang="en-US" sz="2400" spc="-6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 – </a:t>
            </a:r>
            <a:r>
              <a:rPr lang="en-US" sz="2400" spc="-6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2400" spc="-6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spc="-6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đàn</a:t>
            </a:r>
            <a:r>
              <a:rPr lang="en-US" sz="2400" spc="-6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spc="-6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ông</a:t>
            </a:r>
            <a:r>
              <a:rPr lang="en-US" sz="2400" spc="-6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spc="-6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US" sz="2400" spc="-6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>
              <a:spcBef>
                <a:spcPts val="300"/>
              </a:spcBef>
            </a:pPr>
            <a:r>
              <a:rPr lang="en-US" sz="2400" spc="-6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</a:t>
            </a:r>
            <a:r>
              <a:rPr lang="en-US" sz="2400" spc="-6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Cậu</a:t>
            </a:r>
            <a:r>
              <a:rPr lang="en-US" sz="2400" spc="-6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spc="-6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en-US" sz="2400" spc="-6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spc="-6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trả</a:t>
            </a:r>
            <a:r>
              <a:rPr lang="en-US" sz="2400" spc="-6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spc="-6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en-US" sz="2400" spc="-6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just">
              <a:spcBef>
                <a:spcPts val="300"/>
              </a:spcBef>
            </a:pPr>
            <a:r>
              <a:rPr lang="en-US" sz="2400" spc="-6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- </a:t>
            </a:r>
            <a:r>
              <a:rPr lang="en-US" sz="2400" spc="-6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2400" spc="-6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US" sz="2400" spc="-6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sao</a:t>
            </a:r>
            <a:r>
              <a:rPr lang="en-US" sz="2400" spc="-6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spc="-6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biển</a:t>
            </a:r>
            <a:r>
              <a:rPr lang="en-US" sz="2400" spc="-6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spc="-6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này</a:t>
            </a:r>
            <a:r>
              <a:rPr lang="en-US" sz="2400" spc="-6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spc="-6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sắp</a:t>
            </a:r>
            <a:r>
              <a:rPr lang="en-US" sz="2400" spc="-6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spc="-6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chết</a:t>
            </a:r>
            <a:r>
              <a:rPr lang="en-US" sz="2400" spc="-6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spc="-6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en-US" sz="2400" spc="-6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spc="-6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thiếu</a:t>
            </a:r>
            <a:r>
              <a:rPr lang="en-US" sz="2400" spc="-6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spc="-6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US" sz="2400" spc="-6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spc="-6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cháu</a:t>
            </a:r>
            <a:r>
              <a:rPr lang="en-US" sz="2400" spc="-6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spc="-6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muốn</a:t>
            </a:r>
            <a:r>
              <a:rPr lang="en-US" sz="2400" spc="-6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spc="-6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giúp</a:t>
            </a:r>
            <a:r>
              <a:rPr lang="en-US" sz="2400" spc="-6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spc="-6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chúng</a:t>
            </a:r>
            <a:r>
              <a:rPr lang="en-US" sz="2400" spc="-6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>
              <a:spcBef>
                <a:spcPts val="300"/>
              </a:spcBef>
            </a:pPr>
            <a:r>
              <a:rPr lang="en-US" sz="2400" spc="-6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- </a:t>
            </a:r>
            <a:r>
              <a:rPr lang="en-US" sz="2400" spc="-6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400" spc="-6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spc="-6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hàng</a:t>
            </a:r>
            <a:r>
              <a:rPr lang="en-US" sz="2400" spc="-6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spc="-6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ngàn</a:t>
            </a:r>
            <a:r>
              <a:rPr lang="en-US" sz="2400" spc="-6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US" sz="2400" spc="-6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sao</a:t>
            </a:r>
            <a:r>
              <a:rPr lang="en-US" sz="2400" spc="-6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spc="-6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biển</a:t>
            </a:r>
            <a:r>
              <a:rPr lang="en-US" sz="2400" spc="-6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spc="-6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US" sz="2400" spc="-6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spc="-6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vậy</a:t>
            </a:r>
            <a:r>
              <a:rPr lang="en-US" sz="2400" spc="-6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spc="-6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liệu</a:t>
            </a:r>
            <a:r>
              <a:rPr lang="en-US" sz="2400" spc="-6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spc="-6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cháu</a:t>
            </a:r>
            <a:r>
              <a:rPr lang="en-US" sz="2400" spc="-6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spc="-6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400" spc="-6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spc="-6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2400" spc="-6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spc="-6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giúp</a:t>
            </a:r>
            <a:r>
              <a:rPr lang="en-US" sz="2400" spc="-6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spc="-6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400" spc="-6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spc="-6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tất</a:t>
            </a:r>
            <a:r>
              <a:rPr lang="en-US" sz="2400" spc="-6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spc="-6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</a:t>
            </a:r>
            <a:r>
              <a:rPr lang="en-US" sz="2400" spc="-6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spc="-6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chúng</a:t>
            </a:r>
            <a:r>
              <a:rPr lang="en-US" sz="2400" spc="-6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spc="-6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2400" spc="-6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  <a:p>
            <a:pPr algn="just">
              <a:spcBef>
                <a:spcPts val="300"/>
              </a:spcBef>
            </a:pPr>
            <a:r>
              <a:rPr lang="en-US" sz="2400" spc="-6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</a:t>
            </a:r>
            <a:r>
              <a:rPr lang="en-US" sz="2400" spc="-5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Cậu</a:t>
            </a:r>
            <a:r>
              <a:rPr lang="en-US" sz="2400" spc="-5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spc="-5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en-US" sz="2400" spc="-5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spc="-5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vẫn</a:t>
            </a:r>
            <a:r>
              <a:rPr lang="en-US" sz="2400" spc="-5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spc="-5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tiếp</a:t>
            </a:r>
            <a:r>
              <a:rPr lang="en-US" sz="2400" spc="-5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spc="-5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tục</a:t>
            </a:r>
            <a:r>
              <a:rPr lang="en-US" sz="2400" spc="-5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spc="-5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nhặt</a:t>
            </a:r>
            <a:r>
              <a:rPr lang="en-US" sz="2400" spc="-5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spc="-5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2400" spc="-5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US" sz="2400" spc="-5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sao</a:t>
            </a:r>
            <a:r>
              <a:rPr lang="en-US" sz="2400" spc="-5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spc="-5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biển</a:t>
            </a:r>
            <a:r>
              <a:rPr lang="en-US" sz="2400" spc="-5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spc="-5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khác</a:t>
            </a:r>
            <a:r>
              <a:rPr lang="en-US" sz="2400" spc="-5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spc="-5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thả</a:t>
            </a:r>
            <a:r>
              <a:rPr lang="en-US" sz="2400" spc="-5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spc="-5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xuống</a:t>
            </a:r>
            <a:r>
              <a:rPr lang="en-US" sz="2400" spc="-5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spc="-5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biển</a:t>
            </a:r>
            <a:r>
              <a:rPr lang="en-US" sz="2400" spc="-5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spc="-5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400" spc="-5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spc="-5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lang="en-US" sz="2400" spc="-5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spc="-5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2400" spc="-5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spc="-5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2400" spc="-5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spc="-5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đàn</a:t>
            </a:r>
            <a:r>
              <a:rPr lang="en-US" sz="2400" spc="-5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spc="-5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ông</a:t>
            </a:r>
            <a:r>
              <a:rPr lang="en-US" sz="2400" spc="-5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just">
              <a:spcBef>
                <a:spcPts val="300"/>
              </a:spcBef>
            </a:pPr>
            <a:r>
              <a:rPr lang="en-US" sz="2400" spc="-6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- </a:t>
            </a:r>
            <a:r>
              <a:rPr lang="en-US" sz="2400" spc="-6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Cháu</a:t>
            </a:r>
            <a:r>
              <a:rPr lang="en-US" sz="2400" spc="-6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spc="-6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cũng</a:t>
            </a:r>
            <a:r>
              <a:rPr lang="en-US" sz="2400" spc="-6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spc="-6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2400" spc="-6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spc="-6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US" sz="2400" spc="-6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spc="-6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vậy</a:t>
            </a:r>
            <a:r>
              <a:rPr lang="en-US" sz="2400" spc="-6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spc="-6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nhưng</a:t>
            </a:r>
            <a:r>
              <a:rPr lang="en-US" sz="2400" spc="-6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spc="-6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ít</a:t>
            </a:r>
            <a:r>
              <a:rPr lang="en-US" sz="2400" spc="-6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spc="-6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2400" spc="-6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spc="-6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thì</a:t>
            </a:r>
            <a:r>
              <a:rPr lang="en-US" sz="2400" spc="-6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spc="-6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cháu</a:t>
            </a:r>
            <a:r>
              <a:rPr lang="en-US" sz="2400" spc="-6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spc="-6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cũng</a:t>
            </a:r>
            <a:r>
              <a:rPr lang="en-US" sz="2400" spc="-6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spc="-6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cứu</a:t>
            </a:r>
            <a:r>
              <a:rPr lang="en-US" sz="2400" spc="-6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spc="-6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400" spc="-6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spc="-6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2400" spc="-6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US" sz="2400" spc="-6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sao</a:t>
            </a:r>
            <a:r>
              <a:rPr lang="en-US" sz="2400" spc="-6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spc="-6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biển</a:t>
            </a:r>
            <a:r>
              <a:rPr lang="en-US" sz="2400" spc="-6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spc="-6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này</a:t>
            </a:r>
            <a:r>
              <a:rPr lang="en-US" sz="2400" spc="-6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>
              <a:spcBef>
                <a:spcPts val="300"/>
              </a:spcBef>
            </a:pPr>
            <a:r>
              <a:rPr lang="en-US" sz="2400" spc="-6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</a:t>
            </a:r>
            <a:r>
              <a:rPr lang="en-US" sz="2400" spc="-6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2400" spc="-6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spc="-6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đàn</a:t>
            </a:r>
            <a:r>
              <a:rPr lang="en-US" sz="2400" spc="-6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spc="-6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ông</a:t>
            </a:r>
            <a:r>
              <a:rPr lang="en-US" sz="2400" spc="-6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spc="-6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trìu</a:t>
            </a:r>
            <a:r>
              <a:rPr lang="en-US" sz="2400" spc="-6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spc="-6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mến</a:t>
            </a:r>
            <a:r>
              <a:rPr lang="en-US" sz="2400" spc="-6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spc="-6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nhìn</a:t>
            </a:r>
            <a:r>
              <a:rPr lang="en-US" sz="2400" spc="-6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spc="-6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cậu</a:t>
            </a:r>
            <a:r>
              <a:rPr lang="en-US" sz="2400" spc="-6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spc="-6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en-US" sz="2400" spc="-6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spc="-6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400" spc="-6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spc="-6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lang="en-US" sz="2400" spc="-6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spc="-6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cậu</a:t>
            </a:r>
            <a:r>
              <a:rPr lang="en-US" sz="2400" spc="-6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spc="-6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cứu</a:t>
            </a:r>
            <a:r>
              <a:rPr lang="en-US" sz="2400" spc="-6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spc="-6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2400" spc="-6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US" sz="2400" spc="-6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sao</a:t>
            </a:r>
            <a:r>
              <a:rPr lang="en-US" sz="2400" spc="-6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spc="-6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biển</a:t>
            </a:r>
            <a:r>
              <a:rPr lang="en-US" sz="2400" spc="-6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r">
              <a:spcBef>
                <a:spcPts val="300"/>
              </a:spcBef>
            </a:pPr>
            <a:r>
              <a:rPr lang="en-US" sz="2400" spc="-6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Theo </a:t>
            </a:r>
            <a:r>
              <a:rPr lang="en-US" sz="2400" i="1" spc="-6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Hạt</a:t>
            </a:r>
            <a:r>
              <a:rPr lang="en-US" sz="2400" i="1" spc="-6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spc="-6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giống</a:t>
            </a:r>
            <a:r>
              <a:rPr lang="en-US" sz="2400" i="1" spc="-6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spc="-6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tâm</a:t>
            </a:r>
            <a:r>
              <a:rPr lang="en-US" sz="2400" i="1" spc="-6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spc="-6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hồn</a:t>
            </a:r>
            <a:r>
              <a:rPr lang="en-US" sz="2400" i="1" spc="-6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– </a:t>
            </a:r>
            <a:r>
              <a:rPr lang="en-US" sz="2400" i="1" spc="-6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Phép</a:t>
            </a:r>
            <a:r>
              <a:rPr lang="en-US" sz="2400" i="1" spc="-6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spc="-6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màu</a:t>
            </a:r>
            <a:r>
              <a:rPr lang="en-US" sz="2400" i="1" spc="-6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spc="-6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400" i="1" spc="-6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spc="-6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giá</a:t>
            </a:r>
            <a:r>
              <a:rPr lang="en-US" sz="2400" i="1" spc="-6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bao </a:t>
            </a:r>
            <a:r>
              <a:rPr lang="en-US" sz="2400" i="1" spc="-6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lang="en-US" sz="2400" i="1" spc="-6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  <a:p>
            <a:pPr marL="285750" indent="-285750" algn="just">
              <a:spcBef>
                <a:spcPts val="300"/>
              </a:spcBef>
              <a:buFontTx/>
              <a:buChar char="-"/>
            </a:pPr>
            <a:endParaRPr lang="en-US" sz="2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6184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583755"/>
            <a:ext cx="13229787" cy="7441755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0" y="-583755"/>
            <a:ext cx="12488684" cy="7441755"/>
          </a:xfrm>
          <a:prstGeom prst="rect">
            <a:avLst/>
          </a:prstGeom>
          <a:blipFill dpi="0" rotWithShape="1">
            <a:blip r:embed="rId5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zh-CN" altLang="en-US" sz="3600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grpSp>
        <p:nvGrpSpPr>
          <p:cNvPr id="49" name="Google Shape;398;p38">
            <a:extLst>
              <a:ext uri="{FF2B5EF4-FFF2-40B4-BE49-F238E27FC236}">
                <a16:creationId xmlns:a16="http://schemas.microsoft.com/office/drawing/2014/main" id="{DB5A59D2-9A21-3FCC-A832-80BB289FD2A0}"/>
              </a:ext>
            </a:extLst>
          </p:cNvPr>
          <p:cNvGrpSpPr/>
          <p:nvPr/>
        </p:nvGrpSpPr>
        <p:grpSpPr>
          <a:xfrm flipH="1">
            <a:off x="8138176" y="421826"/>
            <a:ext cx="1693788" cy="1250238"/>
            <a:chOff x="6876425" y="1268933"/>
            <a:chExt cx="1653550" cy="1152165"/>
          </a:xfrm>
        </p:grpSpPr>
        <p:grpSp>
          <p:nvGrpSpPr>
            <p:cNvPr id="50" name="Google Shape;399;p38">
              <a:extLst>
                <a:ext uri="{FF2B5EF4-FFF2-40B4-BE49-F238E27FC236}">
                  <a16:creationId xmlns:a16="http://schemas.microsoft.com/office/drawing/2014/main" id="{2004FFFC-9B3D-0EA7-893C-8FA6D065A5E1}"/>
                </a:ext>
              </a:extLst>
            </p:cNvPr>
            <p:cNvGrpSpPr/>
            <p:nvPr/>
          </p:nvGrpSpPr>
          <p:grpSpPr>
            <a:xfrm rot="1400853">
              <a:off x="7531678" y="2028397"/>
              <a:ext cx="998956" cy="203068"/>
              <a:chOff x="10471811" y="1999263"/>
              <a:chExt cx="998976" cy="203072"/>
            </a:xfrm>
          </p:grpSpPr>
          <p:sp>
            <p:nvSpPr>
              <p:cNvPr id="60" name="Google Shape;400;p38">
                <a:extLst>
                  <a:ext uri="{FF2B5EF4-FFF2-40B4-BE49-F238E27FC236}">
                    <a16:creationId xmlns:a16="http://schemas.microsoft.com/office/drawing/2014/main" id="{84E07445-79C6-DB52-6A6B-DD0AB89D3139}"/>
                  </a:ext>
                </a:extLst>
              </p:cNvPr>
              <p:cNvSpPr/>
              <p:nvPr/>
            </p:nvSpPr>
            <p:spPr>
              <a:xfrm rot="7998309">
                <a:off x="11406620" y="2017324"/>
                <a:ext cx="53741" cy="51851"/>
              </a:xfrm>
              <a:custGeom>
                <a:avLst/>
                <a:gdLst/>
                <a:ahLst/>
                <a:cxnLst/>
                <a:rect l="l" t="t" r="r" b="b"/>
                <a:pathLst>
                  <a:path w="1340" h="1293" extrusionOk="0">
                    <a:moveTo>
                      <a:pt x="649" y="1"/>
                    </a:moveTo>
                    <a:cubicBezTo>
                      <a:pt x="356" y="1"/>
                      <a:pt x="105" y="210"/>
                      <a:pt x="21" y="461"/>
                    </a:cubicBezTo>
                    <a:cubicBezTo>
                      <a:pt x="0" y="566"/>
                      <a:pt x="0" y="691"/>
                      <a:pt x="21" y="796"/>
                    </a:cubicBezTo>
                    <a:cubicBezTo>
                      <a:pt x="84" y="984"/>
                      <a:pt x="189" y="1089"/>
                      <a:pt x="314" y="1194"/>
                    </a:cubicBezTo>
                    <a:cubicBezTo>
                      <a:pt x="335" y="1194"/>
                      <a:pt x="335" y="1214"/>
                      <a:pt x="356" y="1214"/>
                    </a:cubicBezTo>
                    <a:cubicBezTo>
                      <a:pt x="440" y="1267"/>
                      <a:pt x="544" y="1293"/>
                      <a:pt x="649" y="1293"/>
                    </a:cubicBezTo>
                    <a:cubicBezTo>
                      <a:pt x="754" y="1293"/>
                      <a:pt x="858" y="1267"/>
                      <a:pt x="942" y="1214"/>
                    </a:cubicBezTo>
                    <a:cubicBezTo>
                      <a:pt x="963" y="1214"/>
                      <a:pt x="963" y="1194"/>
                      <a:pt x="984" y="1194"/>
                    </a:cubicBezTo>
                    <a:cubicBezTo>
                      <a:pt x="1088" y="1152"/>
                      <a:pt x="1172" y="1068"/>
                      <a:pt x="1214" y="963"/>
                    </a:cubicBezTo>
                    <a:cubicBezTo>
                      <a:pt x="1298" y="838"/>
                      <a:pt x="1339" y="649"/>
                      <a:pt x="1277" y="461"/>
                    </a:cubicBezTo>
                    <a:cubicBezTo>
                      <a:pt x="1193" y="168"/>
                      <a:pt x="942" y="1"/>
                      <a:pt x="649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" name="Google Shape;401;p38">
                <a:extLst>
                  <a:ext uri="{FF2B5EF4-FFF2-40B4-BE49-F238E27FC236}">
                    <a16:creationId xmlns:a16="http://schemas.microsoft.com/office/drawing/2014/main" id="{D9B1EEDA-F9D2-852B-D9DE-AE94286BBAB4}"/>
                  </a:ext>
                </a:extLst>
              </p:cNvPr>
              <p:cNvSpPr/>
              <p:nvPr/>
            </p:nvSpPr>
            <p:spPr>
              <a:xfrm rot="7998309">
                <a:off x="11247320" y="2010684"/>
                <a:ext cx="54583" cy="53736"/>
              </a:xfrm>
              <a:custGeom>
                <a:avLst/>
                <a:gdLst/>
                <a:ahLst/>
                <a:cxnLst/>
                <a:rect l="l" t="t" r="r" b="b"/>
                <a:pathLst>
                  <a:path w="1361" h="1340" extrusionOk="0">
                    <a:moveTo>
                      <a:pt x="670" y="0"/>
                    </a:moveTo>
                    <a:cubicBezTo>
                      <a:pt x="273" y="0"/>
                      <a:pt x="1" y="398"/>
                      <a:pt x="63" y="795"/>
                    </a:cubicBezTo>
                    <a:cubicBezTo>
                      <a:pt x="63" y="837"/>
                      <a:pt x="105" y="900"/>
                      <a:pt x="105" y="921"/>
                    </a:cubicBezTo>
                    <a:cubicBezTo>
                      <a:pt x="147" y="1151"/>
                      <a:pt x="377" y="1339"/>
                      <a:pt x="649" y="1339"/>
                    </a:cubicBezTo>
                    <a:cubicBezTo>
                      <a:pt x="900" y="1339"/>
                      <a:pt x="1151" y="1151"/>
                      <a:pt x="1193" y="921"/>
                    </a:cubicBezTo>
                    <a:cubicBezTo>
                      <a:pt x="1193" y="879"/>
                      <a:pt x="1214" y="816"/>
                      <a:pt x="1214" y="795"/>
                    </a:cubicBezTo>
                    <a:cubicBezTo>
                      <a:pt x="1361" y="398"/>
                      <a:pt x="1068" y="0"/>
                      <a:pt x="67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" name="Google Shape;402;p38">
                <a:extLst>
                  <a:ext uri="{FF2B5EF4-FFF2-40B4-BE49-F238E27FC236}">
                    <a16:creationId xmlns:a16="http://schemas.microsoft.com/office/drawing/2014/main" id="{1BDDD349-AAE0-D524-1D8C-286A2A558D1B}"/>
                  </a:ext>
                </a:extLst>
              </p:cNvPr>
              <p:cNvSpPr/>
              <p:nvPr/>
            </p:nvSpPr>
            <p:spPr>
              <a:xfrm flipH="1">
                <a:off x="11055049" y="2028324"/>
                <a:ext cx="48687" cy="42749"/>
              </a:xfrm>
              <a:custGeom>
                <a:avLst/>
                <a:gdLst/>
                <a:ahLst/>
                <a:cxnLst/>
                <a:rect l="l" t="t" r="r" b="b"/>
                <a:pathLst>
                  <a:path w="1214" h="1066" extrusionOk="0">
                    <a:moveTo>
                      <a:pt x="501" y="1"/>
                    </a:moveTo>
                    <a:cubicBezTo>
                      <a:pt x="419" y="1"/>
                      <a:pt x="346" y="21"/>
                      <a:pt x="272" y="70"/>
                    </a:cubicBezTo>
                    <a:cubicBezTo>
                      <a:pt x="105" y="175"/>
                      <a:pt x="0" y="342"/>
                      <a:pt x="0" y="551"/>
                    </a:cubicBezTo>
                    <a:cubicBezTo>
                      <a:pt x="0" y="677"/>
                      <a:pt x="63" y="823"/>
                      <a:pt x="167" y="907"/>
                    </a:cubicBezTo>
                    <a:cubicBezTo>
                      <a:pt x="265" y="1019"/>
                      <a:pt x="372" y="1065"/>
                      <a:pt x="494" y="1065"/>
                    </a:cubicBezTo>
                    <a:cubicBezTo>
                      <a:pt x="556" y="1065"/>
                      <a:pt x="621" y="1054"/>
                      <a:pt x="691" y="1033"/>
                    </a:cubicBezTo>
                    <a:cubicBezTo>
                      <a:pt x="732" y="1033"/>
                      <a:pt x="795" y="1012"/>
                      <a:pt x="837" y="1012"/>
                    </a:cubicBezTo>
                    <a:cubicBezTo>
                      <a:pt x="1046" y="991"/>
                      <a:pt x="1214" y="719"/>
                      <a:pt x="1214" y="510"/>
                    </a:cubicBezTo>
                    <a:cubicBezTo>
                      <a:pt x="1214" y="300"/>
                      <a:pt x="1046" y="70"/>
                      <a:pt x="837" y="49"/>
                    </a:cubicBezTo>
                    <a:cubicBezTo>
                      <a:pt x="795" y="49"/>
                      <a:pt x="732" y="28"/>
                      <a:pt x="691" y="28"/>
                    </a:cubicBezTo>
                    <a:cubicBezTo>
                      <a:pt x="621" y="11"/>
                      <a:pt x="559" y="1"/>
                      <a:pt x="50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" name="Google Shape;403;p38">
                <a:extLst>
                  <a:ext uri="{FF2B5EF4-FFF2-40B4-BE49-F238E27FC236}">
                    <a16:creationId xmlns:a16="http://schemas.microsoft.com/office/drawing/2014/main" id="{1B8CE095-94FF-601E-5836-6C4EFABFFEFA}"/>
                  </a:ext>
                </a:extLst>
              </p:cNvPr>
              <p:cNvSpPr/>
              <p:nvPr/>
            </p:nvSpPr>
            <p:spPr>
              <a:xfrm flipH="1">
                <a:off x="10860369" y="2063014"/>
                <a:ext cx="57912" cy="40303"/>
              </a:xfrm>
              <a:custGeom>
                <a:avLst/>
                <a:gdLst/>
                <a:ahLst/>
                <a:cxnLst/>
                <a:rect l="l" t="t" r="r" b="b"/>
                <a:pathLst>
                  <a:path w="1444" h="1005" extrusionOk="0">
                    <a:moveTo>
                      <a:pt x="586" y="0"/>
                    </a:moveTo>
                    <a:cubicBezTo>
                      <a:pt x="398" y="21"/>
                      <a:pt x="188" y="105"/>
                      <a:pt x="105" y="272"/>
                    </a:cubicBezTo>
                    <a:cubicBezTo>
                      <a:pt x="0" y="419"/>
                      <a:pt x="0" y="586"/>
                      <a:pt x="105" y="733"/>
                    </a:cubicBezTo>
                    <a:cubicBezTo>
                      <a:pt x="188" y="900"/>
                      <a:pt x="398" y="984"/>
                      <a:pt x="586" y="1005"/>
                    </a:cubicBezTo>
                    <a:cubicBezTo>
                      <a:pt x="712" y="1005"/>
                      <a:pt x="879" y="1005"/>
                      <a:pt x="1005" y="963"/>
                    </a:cubicBezTo>
                    <a:cubicBezTo>
                      <a:pt x="1444" y="774"/>
                      <a:pt x="1444" y="230"/>
                      <a:pt x="1005" y="42"/>
                    </a:cubicBezTo>
                    <a:cubicBezTo>
                      <a:pt x="879" y="0"/>
                      <a:pt x="712" y="0"/>
                      <a:pt x="58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" name="Google Shape;404;p38">
                <a:extLst>
                  <a:ext uri="{FF2B5EF4-FFF2-40B4-BE49-F238E27FC236}">
                    <a16:creationId xmlns:a16="http://schemas.microsoft.com/office/drawing/2014/main" id="{A452D88E-C23B-9F95-46FA-645D76EF70B3}"/>
                  </a:ext>
                </a:extLst>
              </p:cNvPr>
              <p:cNvSpPr/>
              <p:nvPr/>
            </p:nvSpPr>
            <p:spPr>
              <a:xfrm flipH="1">
                <a:off x="10651412" y="2055435"/>
                <a:ext cx="78887" cy="55542"/>
              </a:xfrm>
              <a:custGeom>
                <a:avLst/>
                <a:gdLst/>
                <a:ahLst/>
                <a:cxnLst/>
                <a:rect l="l" t="t" r="r" b="b"/>
                <a:pathLst>
                  <a:path w="1967" h="1385" extrusionOk="0">
                    <a:moveTo>
                      <a:pt x="1088" y="1"/>
                    </a:moveTo>
                    <a:cubicBezTo>
                      <a:pt x="1004" y="1"/>
                      <a:pt x="879" y="1"/>
                      <a:pt x="795" y="22"/>
                    </a:cubicBezTo>
                    <a:cubicBezTo>
                      <a:pt x="711" y="43"/>
                      <a:pt x="628" y="85"/>
                      <a:pt x="565" y="127"/>
                    </a:cubicBezTo>
                    <a:cubicBezTo>
                      <a:pt x="0" y="294"/>
                      <a:pt x="42" y="1089"/>
                      <a:pt x="586" y="1256"/>
                    </a:cubicBezTo>
                    <a:cubicBezTo>
                      <a:pt x="607" y="1256"/>
                      <a:pt x="607" y="1277"/>
                      <a:pt x="628" y="1277"/>
                    </a:cubicBezTo>
                    <a:cubicBezTo>
                      <a:pt x="774" y="1361"/>
                      <a:pt x="900" y="1361"/>
                      <a:pt x="1025" y="1382"/>
                    </a:cubicBezTo>
                    <a:cubicBezTo>
                      <a:pt x="1040" y="1384"/>
                      <a:pt x="1056" y="1385"/>
                      <a:pt x="1072" y="1385"/>
                    </a:cubicBezTo>
                    <a:cubicBezTo>
                      <a:pt x="1236" y="1385"/>
                      <a:pt x="1455" y="1293"/>
                      <a:pt x="1569" y="1235"/>
                    </a:cubicBezTo>
                    <a:cubicBezTo>
                      <a:pt x="1967" y="963"/>
                      <a:pt x="1967" y="419"/>
                      <a:pt x="1569" y="147"/>
                    </a:cubicBezTo>
                    <a:cubicBezTo>
                      <a:pt x="1444" y="43"/>
                      <a:pt x="1235" y="1"/>
                      <a:pt x="1088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" name="Google Shape;405;p38">
                <a:extLst>
                  <a:ext uri="{FF2B5EF4-FFF2-40B4-BE49-F238E27FC236}">
                    <a16:creationId xmlns:a16="http://schemas.microsoft.com/office/drawing/2014/main" id="{B95ACC6C-D73D-FDAA-392D-01887BD07A8C}"/>
                  </a:ext>
                </a:extLst>
              </p:cNvPr>
              <p:cNvSpPr/>
              <p:nvPr/>
            </p:nvSpPr>
            <p:spPr>
              <a:xfrm flipH="1">
                <a:off x="10471811" y="2149440"/>
                <a:ext cx="69702" cy="52895"/>
              </a:xfrm>
              <a:custGeom>
                <a:avLst/>
                <a:gdLst/>
                <a:ahLst/>
                <a:cxnLst/>
                <a:rect l="l" t="t" r="r" b="b"/>
                <a:pathLst>
                  <a:path w="1738" h="1319" extrusionOk="0">
                    <a:moveTo>
                      <a:pt x="880" y="0"/>
                    </a:moveTo>
                    <a:cubicBezTo>
                      <a:pt x="1" y="0"/>
                      <a:pt x="1" y="1319"/>
                      <a:pt x="880" y="1319"/>
                    </a:cubicBezTo>
                    <a:cubicBezTo>
                      <a:pt x="886" y="1319"/>
                      <a:pt x="893" y="1319"/>
                      <a:pt x="899" y="1319"/>
                    </a:cubicBezTo>
                    <a:cubicBezTo>
                      <a:pt x="1737" y="1319"/>
                      <a:pt x="1731" y="0"/>
                      <a:pt x="88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51" name="Google Shape;406;p38">
              <a:extLst>
                <a:ext uri="{FF2B5EF4-FFF2-40B4-BE49-F238E27FC236}">
                  <a16:creationId xmlns:a16="http://schemas.microsoft.com/office/drawing/2014/main" id="{E88B1631-725B-9588-6DAE-5672FCB4B454}"/>
                </a:ext>
              </a:extLst>
            </p:cNvPr>
            <p:cNvGrpSpPr/>
            <p:nvPr/>
          </p:nvGrpSpPr>
          <p:grpSpPr>
            <a:xfrm>
              <a:off x="6907063" y="1389007"/>
              <a:ext cx="626852" cy="654662"/>
              <a:chOff x="6907063" y="1389007"/>
              <a:chExt cx="626852" cy="654662"/>
            </a:xfrm>
          </p:grpSpPr>
          <p:sp>
            <p:nvSpPr>
              <p:cNvPr id="53" name="Google Shape;407;p38">
                <a:extLst>
                  <a:ext uri="{FF2B5EF4-FFF2-40B4-BE49-F238E27FC236}">
                    <a16:creationId xmlns:a16="http://schemas.microsoft.com/office/drawing/2014/main" id="{E339793E-4DA3-3EEC-BE7A-8DB6ACEA15E4}"/>
                  </a:ext>
                </a:extLst>
              </p:cNvPr>
              <p:cNvSpPr/>
              <p:nvPr/>
            </p:nvSpPr>
            <p:spPr>
              <a:xfrm>
                <a:off x="7008200" y="1636200"/>
                <a:ext cx="336322" cy="287712"/>
              </a:xfrm>
              <a:custGeom>
                <a:avLst/>
                <a:gdLst/>
                <a:ahLst/>
                <a:cxnLst/>
                <a:rect l="l" t="t" r="r" b="b"/>
                <a:pathLst>
                  <a:path w="16907" h="14004" extrusionOk="0">
                    <a:moveTo>
                      <a:pt x="4184" y="1"/>
                    </a:moveTo>
                    <a:cubicBezTo>
                      <a:pt x="2780" y="1"/>
                      <a:pt x="1460" y="547"/>
                      <a:pt x="733" y="1960"/>
                    </a:cubicBezTo>
                    <a:cubicBezTo>
                      <a:pt x="440" y="2525"/>
                      <a:pt x="356" y="3278"/>
                      <a:pt x="419" y="4052"/>
                    </a:cubicBezTo>
                    <a:lnTo>
                      <a:pt x="335" y="4283"/>
                    </a:lnTo>
                    <a:cubicBezTo>
                      <a:pt x="126" y="4806"/>
                      <a:pt x="1" y="5371"/>
                      <a:pt x="1" y="5956"/>
                    </a:cubicBezTo>
                    <a:cubicBezTo>
                      <a:pt x="1" y="6375"/>
                      <a:pt x="168" y="6835"/>
                      <a:pt x="440" y="7170"/>
                    </a:cubicBezTo>
                    <a:cubicBezTo>
                      <a:pt x="524" y="7316"/>
                      <a:pt x="587" y="7505"/>
                      <a:pt x="670" y="7672"/>
                    </a:cubicBezTo>
                    <a:cubicBezTo>
                      <a:pt x="1214" y="8656"/>
                      <a:pt x="2470" y="9283"/>
                      <a:pt x="3495" y="9765"/>
                    </a:cubicBezTo>
                    <a:cubicBezTo>
                      <a:pt x="6069" y="11773"/>
                      <a:pt x="9730" y="12694"/>
                      <a:pt x="12806" y="13740"/>
                    </a:cubicBezTo>
                    <a:cubicBezTo>
                      <a:pt x="13274" y="13899"/>
                      <a:pt x="13794" y="14003"/>
                      <a:pt x="14300" y="14003"/>
                    </a:cubicBezTo>
                    <a:cubicBezTo>
                      <a:pt x="15127" y="14003"/>
                      <a:pt x="15916" y="13724"/>
                      <a:pt x="16384" y="12945"/>
                    </a:cubicBezTo>
                    <a:cubicBezTo>
                      <a:pt x="16907" y="12066"/>
                      <a:pt x="16698" y="11062"/>
                      <a:pt x="16258" y="10225"/>
                    </a:cubicBezTo>
                    <a:cubicBezTo>
                      <a:pt x="15965" y="9534"/>
                      <a:pt x="15484" y="8886"/>
                      <a:pt x="14856" y="8321"/>
                    </a:cubicBezTo>
                    <a:cubicBezTo>
                      <a:pt x="14229" y="7568"/>
                      <a:pt x="13601" y="6793"/>
                      <a:pt x="12931" y="6103"/>
                    </a:cubicBezTo>
                    <a:cubicBezTo>
                      <a:pt x="11927" y="4136"/>
                      <a:pt x="9835" y="2588"/>
                      <a:pt x="8182" y="1353"/>
                    </a:cubicBezTo>
                    <a:cubicBezTo>
                      <a:pt x="7118" y="563"/>
                      <a:pt x="5608" y="1"/>
                      <a:pt x="4184" y="1"/>
                    </a:cubicBezTo>
                    <a:close/>
                  </a:path>
                </a:pathLst>
              </a:custGeom>
              <a:solidFill>
                <a:srgbClr val="EEEEE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408;p38">
                <a:extLst>
                  <a:ext uri="{FF2B5EF4-FFF2-40B4-BE49-F238E27FC236}">
                    <a16:creationId xmlns:a16="http://schemas.microsoft.com/office/drawing/2014/main" id="{A79907BB-EF8A-0BA5-72A4-DF7E06947FF9}"/>
                  </a:ext>
                </a:extLst>
              </p:cNvPr>
              <p:cNvSpPr/>
              <p:nvPr/>
            </p:nvSpPr>
            <p:spPr>
              <a:xfrm>
                <a:off x="7200974" y="1405675"/>
                <a:ext cx="305423" cy="400854"/>
              </a:xfrm>
              <a:custGeom>
                <a:avLst/>
                <a:gdLst/>
                <a:ahLst/>
                <a:cxnLst/>
                <a:rect l="l" t="t" r="r" b="b"/>
                <a:pathLst>
                  <a:path w="14812" h="20151" extrusionOk="0">
                    <a:moveTo>
                      <a:pt x="2073" y="1"/>
                    </a:moveTo>
                    <a:cubicBezTo>
                      <a:pt x="1829" y="1"/>
                      <a:pt x="1581" y="149"/>
                      <a:pt x="1525" y="429"/>
                    </a:cubicBezTo>
                    <a:cubicBezTo>
                      <a:pt x="1127" y="2751"/>
                      <a:pt x="709" y="5116"/>
                      <a:pt x="374" y="7459"/>
                    </a:cubicBezTo>
                    <a:cubicBezTo>
                      <a:pt x="60" y="9677"/>
                      <a:pt x="39" y="11874"/>
                      <a:pt x="39" y="14113"/>
                    </a:cubicBezTo>
                    <a:cubicBezTo>
                      <a:pt x="1" y="14976"/>
                      <a:pt x="613" y="15400"/>
                      <a:pt x="1280" y="15400"/>
                    </a:cubicBezTo>
                    <a:cubicBezTo>
                      <a:pt x="1340" y="15400"/>
                      <a:pt x="1401" y="15396"/>
                      <a:pt x="1462" y="15389"/>
                    </a:cubicBezTo>
                    <a:cubicBezTo>
                      <a:pt x="1629" y="15536"/>
                      <a:pt x="1859" y="15682"/>
                      <a:pt x="2090" y="15724"/>
                    </a:cubicBezTo>
                    <a:cubicBezTo>
                      <a:pt x="2571" y="16247"/>
                      <a:pt x="3115" y="16645"/>
                      <a:pt x="3743" y="16979"/>
                    </a:cubicBezTo>
                    <a:cubicBezTo>
                      <a:pt x="4328" y="17314"/>
                      <a:pt x="4893" y="17712"/>
                      <a:pt x="5500" y="18005"/>
                    </a:cubicBezTo>
                    <a:cubicBezTo>
                      <a:pt x="5751" y="18298"/>
                      <a:pt x="6065" y="18570"/>
                      <a:pt x="6316" y="18842"/>
                    </a:cubicBezTo>
                    <a:cubicBezTo>
                      <a:pt x="6860" y="19490"/>
                      <a:pt x="7488" y="20034"/>
                      <a:pt x="8367" y="20139"/>
                    </a:cubicBezTo>
                    <a:cubicBezTo>
                      <a:pt x="8430" y="20147"/>
                      <a:pt x="8494" y="20151"/>
                      <a:pt x="8558" y="20151"/>
                    </a:cubicBezTo>
                    <a:cubicBezTo>
                      <a:pt x="9322" y="20151"/>
                      <a:pt x="10115" y="19587"/>
                      <a:pt x="9999" y="18737"/>
                    </a:cubicBezTo>
                    <a:cubicBezTo>
                      <a:pt x="9915" y="18130"/>
                      <a:pt x="9664" y="17795"/>
                      <a:pt x="9308" y="17314"/>
                    </a:cubicBezTo>
                    <a:cubicBezTo>
                      <a:pt x="9162" y="17147"/>
                      <a:pt x="8974" y="17063"/>
                      <a:pt x="8869" y="16854"/>
                    </a:cubicBezTo>
                    <a:lnTo>
                      <a:pt x="8869" y="16854"/>
                    </a:lnTo>
                    <a:cubicBezTo>
                      <a:pt x="9831" y="17377"/>
                      <a:pt x="10710" y="17942"/>
                      <a:pt x="11903" y="17984"/>
                    </a:cubicBezTo>
                    <a:cubicBezTo>
                      <a:pt x="11912" y="17984"/>
                      <a:pt x="11922" y="17984"/>
                      <a:pt x="11931" y="17984"/>
                    </a:cubicBezTo>
                    <a:cubicBezTo>
                      <a:pt x="12671" y="17984"/>
                      <a:pt x="13262" y="17180"/>
                      <a:pt x="13221" y="16477"/>
                    </a:cubicBezTo>
                    <a:cubicBezTo>
                      <a:pt x="13221" y="16415"/>
                      <a:pt x="13221" y="16331"/>
                      <a:pt x="13179" y="16226"/>
                    </a:cubicBezTo>
                    <a:cubicBezTo>
                      <a:pt x="13101" y="15368"/>
                      <a:pt x="12465" y="14952"/>
                      <a:pt x="11808" y="14952"/>
                    </a:cubicBezTo>
                    <a:cubicBezTo>
                      <a:pt x="11584" y="14952"/>
                      <a:pt x="11357" y="15001"/>
                      <a:pt x="11150" y="15096"/>
                    </a:cubicBezTo>
                    <a:cubicBezTo>
                      <a:pt x="10668" y="15013"/>
                      <a:pt x="10250" y="14845"/>
                      <a:pt x="9831" y="14741"/>
                    </a:cubicBezTo>
                    <a:cubicBezTo>
                      <a:pt x="10564" y="14280"/>
                      <a:pt x="11254" y="13841"/>
                      <a:pt x="11903" y="13234"/>
                    </a:cubicBezTo>
                    <a:cubicBezTo>
                      <a:pt x="12970" y="12230"/>
                      <a:pt x="14811" y="10137"/>
                      <a:pt x="13535" y="8631"/>
                    </a:cubicBezTo>
                    <a:cubicBezTo>
                      <a:pt x="13079" y="8096"/>
                      <a:pt x="12516" y="7892"/>
                      <a:pt x="11914" y="7892"/>
                    </a:cubicBezTo>
                    <a:cubicBezTo>
                      <a:pt x="10611" y="7892"/>
                      <a:pt x="9124" y="8846"/>
                      <a:pt x="8137" y="9447"/>
                    </a:cubicBezTo>
                    <a:cubicBezTo>
                      <a:pt x="7090" y="10096"/>
                      <a:pt x="6379" y="11309"/>
                      <a:pt x="5396" y="11979"/>
                    </a:cubicBezTo>
                    <a:cubicBezTo>
                      <a:pt x="5877" y="11016"/>
                      <a:pt x="6337" y="10033"/>
                      <a:pt x="6588" y="8987"/>
                    </a:cubicBezTo>
                    <a:cubicBezTo>
                      <a:pt x="6797" y="8108"/>
                      <a:pt x="6274" y="7543"/>
                      <a:pt x="5605" y="7355"/>
                    </a:cubicBezTo>
                    <a:cubicBezTo>
                      <a:pt x="5605" y="7334"/>
                      <a:pt x="5626" y="7271"/>
                      <a:pt x="5626" y="7250"/>
                    </a:cubicBezTo>
                    <a:cubicBezTo>
                      <a:pt x="5919" y="6162"/>
                      <a:pt x="6379" y="4446"/>
                      <a:pt x="5312" y="3609"/>
                    </a:cubicBezTo>
                    <a:cubicBezTo>
                      <a:pt x="5015" y="3389"/>
                      <a:pt x="4695" y="3282"/>
                      <a:pt x="4386" y="3282"/>
                    </a:cubicBezTo>
                    <a:cubicBezTo>
                      <a:pt x="4021" y="3282"/>
                      <a:pt x="3670" y="3431"/>
                      <a:pt x="3387" y="3714"/>
                    </a:cubicBezTo>
                    <a:lnTo>
                      <a:pt x="3387" y="3651"/>
                    </a:lnTo>
                    <a:cubicBezTo>
                      <a:pt x="3387" y="2438"/>
                      <a:pt x="2927" y="1475"/>
                      <a:pt x="2571" y="345"/>
                    </a:cubicBezTo>
                    <a:cubicBezTo>
                      <a:pt x="2493" y="112"/>
                      <a:pt x="2285" y="1"/>
                      <a:pt x="2073" y="1"/>
                    </a:cubicBezTo>
                    <a:close/>
                  </a:path>
                </a:pathLst>
              </a:custGeom>
              <a:solidFill>
                <a:srgbClr val="2AA1B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5" name="Google Shape;409;p38">
                <a:extLst>
                  <a:ext uri="{FF2B5EF4-FFF2-40B4-BE49-F238E27FC236}">
                    <a16:creationId xmlns:a16="http://schemas.microsoft.com/office/drawing/2014/main" id="{779DAA20-991C-EE19-AE5D-15A4D9368FF0}"/>
                  </a:ext>
                </a:extLst>
              </p:cNvPr>
              <p:cNvSpPr/>
              <p:nvPr/>
            </p:nvSpPr>
            <p:spPr>
              <a:xfrm>
                <a:off x="7315391" y="1878639"/>
                <a:ext cx="193733" cy="151342"/>
              </a:xfrm>
              <a:custGeom>
                <a:avLst/>
                <a:gdLst/>
                <a:ahLst/>
                <a:cxnLst/>
                <a:rect l="l" t="t" r="r" b="b"/>
                <a:pathLst>
                  <a:path w="9739" h="7608" extrusionOk="0">
                    <a:moveTo>
                      <a:pt x="6299" y="1"/>
                    </a:moveTo>
                    <a:cubicBezTo>
                      <a:pt x="5625" y="1"/>
                      <a:pt x="4947" y="50"/>
                      <a:pt x="4269" y="130"/>
                    </a:cubicBezTo>
                    <a:cubicBezTo>
                      <a:pt x="3934" y="193"/>
                      <a:pt x="3662" y="298"/>
                      <a:pt x="3453" y="486"/>
                    </a:cubicBezTo>
                    <a:cubicBezTo>
                      <a:pt x="3243" y="486"/>
                      <a:pt x="3013" y="528"/>
                      <a:pt x="2804" y="611"/>
                    </a:cubicBezTo>
                    <a:cubicBezTo>
                      <a:pt x="2093" y="863"/>
                      <a:pt x="1758" y="1365"/>
                      <a:pt x="1632" y="1992"/>
                    </a:cubicBezTo>
                    <a:cubicBezTo>
                      <a:pt x="733" y="2013"/>
                      <a:pt x="0" y="2955"/>
                      <a:pt x="607" y="3959"/>
                    </a:cubicBezTo>
                    <a:cubicBezTo>
                      <a:pt x="1214" y="4901"/>
                      <a:pt x="1235" y="6052"/>
                      <a:pt x="1925" y="6993"/>
                    </a:cubicBezTo>
                    <a:cubicBezTo>
                      <a:pt x="2214" y="7405"/>
                      <a:pt x="2690" y="7607"/>
                      <a:pt x="3161" y="7607"/>
                    </a:cubicBezTo>
                    <a:cubicBezTo>
                      <a:pt x="3815" y="7607"/>
                      <a:pt x="4461" y="7216"/>
                      <a:pt x="4583" y="6449"/>
                    </a:cubicBezTo>
                    <a:cubicBezTo>
                      <a:pt x="4687" y="5717"/>
                      <a:pt x="4603" y="4984"/>
                      <a:pt x="4478" y="4252"/>
                    </a:cubicBezTo>
                    <a:lnTo>
                      <a:pt x="4478" y="4252"/>
                    </a:lnTo>
                    <a:cubicBezTo>
                      <a:pt x="4750" y="4500"/>
                      <a:pt x="5088" y="4617"/>
                      <a:pt x="5426" y="4617"/>
                    </a:cubicBezTo>
                    <a:cubicBezTo>
                      <a:pt x="5946" y="4617"/>
                      <a:pt x="6467" y="4340"/>
                      <a:pt x="6759" y="3834"/>
                    </a:cubicBezTo>
                    <a:cubicBezTo>
                      <a:pt x="6947" y="3520"/>
                      <a:pt x="6989" y="3227"/>
                      <a:pt x="6968" y="2913"/>
                    </a:cubicBezTo>
                    <a:cubicBezTo>
                      <a:pt x="7093" y="2913"/>
                      <a:pt x="7198" y="2934"/>
                      <a:pt x="7324" y="2955"/>
                    </a:cubicBezTo>
                    <a:cubicBezTo>
                      <a:pt x="7421" y="2971"/>
                      <a:pt x="7515" y="2978"/>
                      <a:pt x="7606" y="2978"/>
                    </a:cubicBezTo>
                    <a:cubicBezTo>
                      <a:pt x="9302" y="2978"/>
                      <a:pt x="9739" y="328"/>
                      <a:pt x="7951" y="109"/>
                    </a:cubicBezTo>
                    <a:cubicBezTo>
                      <a:pt x="7404" y="34"/>
                      <a:pt x="6853" y="1"/>
                      <a:pt x="6299" y="1"/>
                    </a:cubicBezTo>
                    <a:close/>
                  </a:path>
                </a:pathLst>
              </a:custGeom>
              <a:solidFill>
                <a:srgbClr val="2AA1B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6" name="Google Shape;410;p38">
                <a:extLst>
                  <a:ext uri="{FF2B5EF4-FFF2-40B4-BE49-F238E27FC236}">
                    <a16:creationId xmlns:a16="http://schemas.microsoft.com/office/drawing/2014/main" id="{635D1CE6-65C2-AAED-C051-B3E2A3504572}"/>
                  </a:ext>
                </a:extLst>
              </p:cNvPr>
              <p:cNvSpPr/>
              <p:nvPr/>
            </p:nvSpPr>
            <p:spPr>
              <a:xfrm>
                <a:off x="6941597" y="1650822"/>
                <a:ext cx="89835" cy="78695"/>
              </a:xfrm>
              <a:custGeom>
                <a:avLst/>
                <a:gdLst/>
                <a:ahLst/>
                <a:cxnLst/>
                <a:rect l="l" t="t" r="r" b="b"/>
                <a:pathLst>
                  <a:path w="4516" h="3956" extrusionOk="0">
                    <a:moveTo>
                      <a:pt x="3951" y="2157"/>
                    </a:moveTo>
                    <a:cubicBezTo>
                      <a:pt x="3952" y="2157"/>
                      <a:pt x="3943" y="2184"/>
                      <a:pt x="3932" y="2205"/>
                    </a:cubicBezTo>
                    <a:lnTo>
                      <a:pt x="3932" y="2205"/>
                    </a:lnTo>
                    <a:cubicBezTo>
                      <a:pt x="3945" y="2169"/>
                      <a:pt x="3951" y="2157"/>
                      <a:pt x="3951" y="2157"/>
                    </a:cubicBezTo>
                    <a:close/>
                    <a:moveTo>
                      <a:pt x="3920" y="2225"/>
                    </a:moveTo>
                    <a:lnTo>
                      <a:pt x="3920" y="2225"/>
                    </a:lnTo>
                    <a:cubicBezTo>
                      <a:pt x="3918" y="2228"/>
                      <a:pt x="3915" y="2229"/>
                      <a:pt x="3914" y="2229"/>
                    </a:cubicBezTo>
                    <a:cubicBezTo>
                      <a:pt x="3916" y="2228"/>
                      <a:pt x="3918" y="2226"/>
                      <a:pt x="3920" y="2225"/>
                    </a:cubicBezTo>
                    <a:close/>
                    <a:moveTo>
                      <a:pt x="1714" y="0"/>
                    </a:moveTo>
                    <a:cubicBezTo>
                      <a:pt x="1668" y="0"/>
                      <a:pt x="1620" y="4"/>
                      <a:pt x="1570" y="11"/>
                    </a:cubicBezTo>
                    <a:cubicBezTo>
                      <a:pt x="1382" y="11"/>
                      <a:pt x="1194" y="53"/>
                      <a:pt x="1005" y="74"/>
                    </a:cubicBezTo>
                    <a:cubicBezTo>
                      <a:pt x="231" y="179"/>
                      <a:pt x="1" y="890"/>
                      <a:pt x="189" y="1434"/>
                    </a:cubicBezTo>
                    <a:cubicBezTo>
                      <a:pt x="168" y="1434"/>
                      <a:pt x="168" y="1413"/>
                      <a:pt x="147" y="1413"/>
                    </a:cubicBezTo>
                    <a:cubicBezTo>
                      <a:pt x="189" y="1623"/>
                      <a:pt x="336" y="1769"/>
                      <a:pt x="482" y="1874"/>
                    </a:cubicBezTo>
                    <a:cubicBezTo>
                      <a:pt x="608" y="2146"/>
                      <a:pt x="754" y="2397"/>
                      <a:pt x="901" y="2669"/>
                    </a:cubicBezTo>
                    <a:cubicBezTo>
                      <a:pt x="1194" y="3171"/>
                      <a:pt x="1717" y="3694"/>
                      <a:pt x="2261" y="3882"/>
                    </a:cubicBezTo>
                    <a:cubicBezTo>
                      <a:pt x="2398" y="3930"/>
                      <a:pt x="2548" y="3956"/>
                      <a:pt x="2696" y="3956"/>
                    </a:cubicBezTo>
                    <a:cubicBezTo>
                      <a:pt x="3066" y="3956"/>
                      <a:pt x="3429" y="3796"/>
                      <a:pt x="3579" y="3422"/>
                    </a:cubicBezTo>
                    <a:cubicBezTo>
                      <a:pt x="3683" y="3150"/>
                      <a:pt x="3746" y="2878"/>
                      <a:pt x="3830" y="2564"/>
                    </a:cubicBezTo>
                    <a:cubicBezTo>
                      <a:pt x="3830" y="2565"/>
                      <a:pt x="3830" y="2565"/>
                      <a:pt x="3830" y="2565"/>
                    </a:cubicBezTo>
                    <a:cubicBezTo>
                      <a:pt x="3834" y="2565"/>
                      <a:pt x="3900" y="2305"/>
                      <a:pt x="3896" y="2305"/>
                    </a:cubicBezTo>
                    <a:lnTo>
                      <a:pt x="3896" y="2305"/>
                    </a:lnTo>
                    <a:cubicBezTo>
                      <a:pt x="3896" y="2305"/>
                      <a:pt x="3895" y="2306"/>
                      <a:pt x="3895" y="2307"/>
                    </a:cubicBezTo>
                    <a:lnTo>
                      <a:pt x="3895" y="2307"/>
                    </a:lnTo>
                    <a:cubicBezTo>
                      <a:pt x="3908" y="2271"/>
                      <a:pt x="3918" y="2242"/>
                      <a:pt x="3926" y="2221"/>
                    </a:cubicBezTo>
                    <a:lnTo>
                      <a:pt x="3926" y="2221"/>
                    </a:lnTo>
                    <a:cubicBezTo>
                      <a:pt x="4500" y="1817"/>
                      <a:pt x="4515" y="784"/>
                      <a:pt x="3788" y="535"/>
                    </a:cubicBezTo>
                    <a:cubicBezTo>
                      <a:pt x="3307" y="346"/>
                      <a:pt x="2846" y="242"/>
                      <a:pt x="2344" y="137"/>
                    </a:cubicBezTo>
                    <a:cubicBezTo>
                      <a:pt x="2105" y="69"/>
                      <a:pt x="1922" y="0"/>
                      <a:pt x="1714" y="0"/>
                    </a:cubicBezTo>
                    <a:close/>
                  </a:path>
                </a:pathLst>
              </a:custGeom>
              <a:solidFill>
                <a:srgbClr val="FFBF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7" name="Google Shape;411;p38">
                <a:extLst>
                  <a:ext uri="{FF2B5EF4-FFF2-40B4-BE49-F238E27FC236}">
                    <a16:creationId xmlns:a16="http://schemas.microsoft.com/office/drawing/2014/main" id="{55D27C21-A9F8-3B3B-3C6A-4B0B35A711EC}"/>
                  </a:ext>
                </a:extLst>
              </p:cNvPr>
              <p:cNvSpPr/>
              <p:nvPr/>
            </p:nvSpPr>
            <p:spPr>
              <a:xfrm>
                <a:off x="7071480" y="1725083"/>
                <a:ext cx="66600" cy="70738"/>
              </a:xfrm>
              <a:custGeom>
                <a:avLst/>
                <a:gdLst/>
                <a:ahLst/>
                <a:cxnLst/>
                <a:rect l="l" t="t" r="r" b="b"/>
                <a:pathLst>
                  <a:path w="3348" h="3556" extrusionOk="0">
                    <a:moveTo>
                      <a:pt x="1642" y="1"/>
                    </a:moveTo>
                    <a:cubicBezTo>
                      <a:pt x="1611" y="1"/>
                      <a:pt x="1580" y="1"/>
                      <a:pt x="1548" y="3"/>
                    </a:cubicBezTo>
                    <a:cubicBezTo>
                      <a:pt x="1109" y="45"/>
                      <a:pt x="711" y="233"/>
                      <a:pt x="419" y="568"/>
                    </a:cubicBezTo>
                    <a:cubicBezTo>
                      <a:pt x="126" y="882"/>
                      <a:pt x="21" y="1237"/>
                      <a:pt x="21" y="1656"/>
                    </a:cubicBezTo>
                    <a:cubicBezTo>
                      <a:pt x="0" y="1760"/>
                      <a:pt x="0" y="1886"/>
                      <a:pt x="21" y="1991"/>
                    </a:cubicBezTo>
                    <a:cubicBezTo>
                      <a:pt x="84" y="2597"/>
                      <a:pt x="419" y="3100"/>
                      <a:pt x="942" y="3392"/>
                    </a:cubicBezTo>
                    <a:cubicBezTo>
                      <a:pt x="1169" y="3502"/>
                      <a:pt x="1429" y="3556"/>
                      <a:pt x="1687" y="3556"/>
                    </a:cubicBezTo>
                    <a:cubicBezTo>
                      <a:pt x="2022" y="3556"/>
                      <a:pt x="2356" y="3465"/>
                      <a:pt x="2615" y="3288"/>
                    </a:cubicBezTo>
                    <a:cubicBezTo>
                      <a:pt x="2971" y="3016"/>
                      <a:pt x="3222" y="2660"/>
                      <a:pt x="3327" y="2242"/>
                    </a:cubicBezTo>
                    <a:cubicBezTo>
                      <a:pt x="3348" y="1970"/>
                      <a:pt x="3348" y="1719"/>
                      <a:pt x="3306" y="1467"/>
                    </a:cubicBezTo>
                    <a:cubicBezTo>
                      <a:pt x="3222" y="1049"/>
                      <a:pt x="3097" y="693"/>
                      <a:pt x="2741" y="400"/>
                    </a:cubicBezTo>
                    <a:cubicBezTo>
                      <a:pt x="2449" y="128"/>
                      <a:pt x="2050" y="1"/>
                      <a:pt x="1642" y="1"/>
                    </a:cubicBezTo>
                    <a:close/>
                  </a:path>
                </a:pathLst>
              </a:custGeom>
              <a:solidFill>
                <a:srgbClr val="FB88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" name="Google Shape;412;p38">
                <a:extLst>
                  <a:ext uri="{FF2B5EF4-FFF2-40B4-BE49-F238E27FC236}">
                    <a16:creationId xmlns:a16="http://schemas.microsoft.com/office/drawing/2014/main" id="{1F7B3A52-64F9-1308-9FDA-A6228B8369D6}"/>
                  </a:ext>
                </a:extLst>
              </p:cNvPr>
              <p:cNvSpPr/>
              <p:nvPr/>
            </p:nvSpPr>
            <p:spPr>
              <a:xfrm>
                <a:off x="6907063" y="1389007"/>
                <a:ext cx="626852" cy="654662"/>
              </a:xfrm>
              <a:custGeom>
                <a:avLst/>
                <a:gdLst/>
                <a:ahLst/>
                <a:cxnLst/>
                <a:rect l="l" t="t" r="r" b="b"/>
                <a:pathLst>
                  <a:path w="31512" h="32910" extrusionOk="0">
                    <a:moveTo>
                      <a:pt x="17370" y="1026"/>
                    </a:moveTo>
                    <a:cubicBezTo>
                      <a:pt x="17881" y="1026"/>
                      <a:pt x="18254" y="2077"/>
                      <a:pt x="18308" y="2460"/>
                    </a:cubicBezTo>
                    <a:cubicBezTo>
                      <a:pt x="18392" y="3192"/>
                      <a:pt x="18308" y="3924"/>
                      <a:pt x="18225" y="4657"/>
                    </a:cubicBezTo>
                    <a:cubicBezTo>
                      <a:pt x="18195" y="5026"/>
                      <a:pt x="18489" y="5343"/>
                      <a:pt x="18797" y="5343"/>
                    </a:cubicBezTo>
                    <a:cubicBezTo>
                      <a:pt x="18925" y="5343"/>
                      <a:pt x="19055" y="5288"/>
                      <a:pt x="19166" y="5159"/>
                    </a:cubicBezTo>
                    <a:cubicBezTo>
                      <a:pt x="19283" y="5029"/>
                      <a:pt x="19404" y="4976"/>
                      <a:pt x="19519" y="4976"/>
                    </a:cubicBezTo>
                    <a:cubicBezTo>
                      <a:pt x="19793" y="4976"/>
                      <a:pt x="20034" y="5282"/>
                      <a:pt x="20108" y="5577"/>
                    </a:cubicBezTo>
                    <a:cubicBezTo>
                      <a:pt x="20275" y="6079"/>
                      <a:pt x="20192" y="6477"/>
                      <a:pt x="19752" y="6812"/>
                    </a:cubicBezTo>
                    <a:cubicBezTo>
                      <a:pt x="19355" y="7126"/>
                      <a:pt x="19480" y="7628"/>
                      <a:pt x="19940" y="7774"/>
                    </a:cubicBezTo>
                    <a:cubicBezTo>
                      <a:pt x="20673" y="8025"/>
                      <a:pt x="21363" y="8716"/>
                      <a:pt x="20945" y="9553"/>
                    </a:cubicBezTo>
                    <a:cubicBezTo>
                      <a:pt x="20610" y="10243"/>
                      <a:pt x="20003" y="10724"/>
                      <a:pt x="19857" y="11478"/>
                    </a:cubicBezTo>
                    <a:cubicBezTo>
                      <a:pt x="19836" y="11645"/>
                      <a:pt x="19857" y="11750"/>
                      <a:pt x="19940" y="11854"/>
                    </a:cubicBezTo>
                    <a:cubicBezTo>
                      <a:pt x="18831" y="13110"/>
                      <a:pt x="17911" y="14512"/>
                      <a:pt x="16760" y="15725"/>
                    </a:cubicBezTo>
                    <a:cubicBezTo>
                      <a:pt x="16509" y="15495"/>
                      <a:pt x="16237" y="15244"/>
                      <a:pt x="15944" y="15014"/>
                    </a:cubicBezTo>
                    <a:cubicBezTo>
                      <a:pt x="16216" y="13633"/>
                      <a:pt x="16216" y="12189"/>
                      <a:pt x="16174" y="10787"/>
                    </a:cubicBezTo>
                    <a:cubicBezTo>
                      <a:pt x="16090" y="9030"/>
                      <a:pt x="16132" y="7230"/>
                      <a:pt x="16216" y="5473"/>
                    </a:cubicBezTo>
                    <a:cubicBezTo>
                      <a:pt x="16258" y="4573"/>
                      <a:pt x="16237" y="3673"/>
                      <a:pt x="16425" y="2794"/>
                    </a:cubicBezTo>
                    <a:cubicBezTo>
                      <a:pt x="16530" y="2313"/>
                      <a:pt x="16655" y="1392"/>
                      <a:pt x="17137" y="1100"/>
                    </a:cubicBezTo>
                    <a:cubicBezTo>
                      <a:pt x="17217" y="1048"/>
                      <a:pt x="17295" y="1026"/>
                      <a:pt x="17370" y="1026"/>
                    </a:cubicBezTo>
                    <a:close/>
                    <a:moveTo>
                      <a:pt x="2090" y="14127"/>
                    </a:moveTo>
                    <a:cubicBezTo>
                      <a:pt x="3094" y="14127"/>
                      <a:pt x="4137" y="14377"/>
                      <a:pt x="5106" y="14553"/>
                    </a:cubicBezTo>
                    <a:cubicBezTo>
                      <a:pt x="4478" y="15390"/>
                      <a:pt x="4038" y="16374"/>
                      <a:pt x="3850" y="17420"/>
                    </a:cubicBezTo>
                    <a:cubicBezTo>
                      <a:pt x="3348" y="16792"/>
                      <a:pt x="2825" y="16206"/>
                      <a:pt x="2323" y="15600"/>
                    </a:cubicBezTo>
                    <a:cubicBezTo>
                      <a:pt x="2072" y="15286"/>
                      <a:pt x="1800" y="14867"/>
                      <a:pt x="1486" y="14574"/>
                    </a:cubicBezTo>
                    <a:cubicBezTo>
                      <a:pt x="1256" y="14365"/>
                      <a:pt x="1130" y="14219"/>
                      <a:pt x="1528" y="14156"/>
                    </a:cubicBezTo>
                    <a:cubicBezTo>
                      <a:pt x="1713" y="14136"/>
                      <a:pt x="1901" y="14127"/>
                      <a:pt x="2090" y="14127"/>
                    </a:cubicBezTo>
                    <a:close/>
                    <a:moveTo>
                      <a:pt x="27722" y="9224"/>
                    </a:moveTo>
                    <a:cubicBezTo>
                      <a:pt x="28300" y="9224"/>
                      <a:pt x="28877" y="9308"/>
                      <a:pt x="29335" y="9574"/>
                    </a:cubicBezTo>
                    <a:cubicBezTo>
                      <a:pt x="30214" y="10076"/>
                      <a:pt x="29586" y="11080"/>
                      <a:pt x="29126" y="11666"/>
                    </a:cubicBezTo>
                    <a:cubicBezTo>
                      <a:pt x="27933" y="13298"/>
                      <a:pt x="26469" y="14763"/>
                      <a:pt x="24397" y="15118"/>
                    </a:cubicBezTo>
                    <a:cubicBezTo>
                      <a:pt x="23686" y="15265"/>
                      <a:pt x="23539" y="16227"/>
                      <a:pt x="24293" y="16437"/>
                    </a:cubicBezTo>
                    <a:cubicBezTo>
                      <a:pt x="25088" y="16646"/>
                      <a:pt x="26050" y="16771"/>
                      <a:pt x="26615" y="17399"/>
                    </a:cubicBezTo>
                    <a:cubicBezTo>
                      <a:pt x="26782" y="17566"/>
                      <a:pt x="27034" y="17817"/>
                      <a:pt x="27013" y="18089"/>
                    </a:cubicBezTo>
                    <a:cubicBezTo>
                      <a:pt x="26992" y="18257"/>
                      <a:pt x="26406" y="18257"/>
                      <a:pt x="26301" y="18257"/>
                    </a:cubicBezTo>
                    <a:cubicBezTo>
                      <a:pt x="26067" y="18257"/>
                      <a:pt x="25802" y="18239"/>
                      <a:pt x="25534" y="18239"/>
                    </a:cubicBezTo>
                    <a:cubicBezTo>
                      <a:pt x="25036" y="18239"/>
                      <a:pt x="24528" y="18301"/>
                      <a:pt x="24188" y="18654"/>
                    </a:cubicBezTo>
                    <a:cubicBezTo>
                      <a:pt x="23749" y="19136"/>
                      <a:pt x="23853" y="19742"/>
                      <a:pt x="24041" y="20328"/>
                    </a:cubicBezTo>
                    <a:cubicBezTo>
                      <a:pt x="24083" y="20517"/>
                      <a:pt x="24167" y="20684"/>
                      <a:pt x="24209" y="20872"/>
                    </a:cubicBezTo>
                    <a:cubicBezTo>
                      <a:pt x="23539" y="20663"/>
                      <a:pt x="22932" y="20245"/>
                      <a:pt x="22388" y="19868"/>
                    </a:cubicBezTo>
                    <a:cubicBezTo>
                      <a:pt x="21677" y="19282"/>
                      <a:pt x="20924" y="18780"/>
                      <a:pt x="20192" y="18236"/>
                    </a:cubicBezTo>
                    <a:cubicBezTo>
                      <a:pt x="19438" y="17692"/>
                      <a:pt x="18727" y="17064"/>
                      <a:pt x="17890" y="16667"/>
                    </a:cubicBezTo>
                    <a:cubicBezTo>
                      <a:pt x="17869" y="16646"/>
                      <a:pt x="17806" y="16646"/>
                      <a:pt x="17785" y="16646"/>
                    </a:cubicBezTo>
                    <a:lnTo>
                      <a:pt x="17534" y="16374"/>
                    </a:lnTo>
                    <a:cubicBezTo>
                      <a:pt x="18162" y="15892"/>
                      <a:pt x="18727" y="15328"/>
                      <a:pt x="19229" y="14700"/>
                    </a:cubicBezTo>
                    <a:cubicBezTo>
                      <a:pt x="19899" y="13905"/>
                      <a:pt x="20568" y="13068"/>
                      <a:pt x="21280" y="12273"/>
                    </a:cubicBezTo>
                    <a:cubicBezTo>
                      <a:pt x="22660" y="10871"/>
                      <a:pt x="24523" y="9615"/>
                      <a:pt x="26490" y="9322"/>
                    </a:cubicBezTo>
                    <a:cubicBezTo>
                      <a:pt x="26871" y="9269"/>
                      <a:pt x="27297" y="9224"/>
                      <a:pt x="27722" y="9224"/>
                    </a:cubicBezTo>
                    <a:close/>
                    <a:moveTo>
                      <a:pt x="9450" y="13192"/>
                    </a:moveTo>
                    <a:cubicBezTo>
                      <a:pt x="12032" y="13192"/>
                      <a:pt x="14387" y="14899"/>
                      <a:pt x="16237" y="16646"/>
                    </a:cubicBezTo>
                    <a:cubicBezTo>
                      <a:pt x="16300" y="16771"/>
                      <a:pt x="16404" y="16876"/>
                      <a:pt x="16530" y="16897"/>
                    </a:cubicBezTo>
                    <a:lnTo>
                      <a:pt x="16760" y="17127"/>
                    </a:lnTo>
                    <a:cubicBezTo>
                      <a:pt x="17974" y="18320"/>
                      <a:pt x="19083" y="19596"/>
                      <a:pt x="20066" y="21019"/>
                    </a:cubicBezTo>
                    <a:cubicBezTo>
                      <a:pt x="20945" y="22316"/>
                      <a:pt x="22075" y="23927"/>
                      <a:pt x="21740" y="25580"/>
                    </a:cubicBezTo>
                    <a:lnTo>
                      <a:pt x="21740" y="25727"/>
                    </a:lnTo>
                    <a:cubicBezTo>
                      <a:pt x="21426" y="25727"/>
                      <a:pt x="21091" y="25685"/>
                      <a:pt x="20756" y="25664"/>
                    </a:cubicBezTo>
                    <a:cubicBezTo>
                      <a:pt x="20736" y="25653"/>
                      <a:pt x="20709" y="25648"/>
                      <a:pt x="20683" y="25648"/>
                    </a:cubicBezTo>
                    <a:cubicBezTo>
                      <a:pt x="20657" y="25648"/>
                      <a:pt x="20631" y="25653"/>
                      <a:pt x="20610" y="25664"/>
                    </a:cubicBezTo>
                    <a:cubicBezTo>
                      <a:pt x="17974" y="25538"/>
                      <a:pt x="15295" y="25266"/>
                      <a:pt x="12764" y="24576"/>
                    </a:cubicBezTo>
                    <a:cubicBezTo>
                      <a:pt x="11320" y="24157"/>
                      <a:pt x="9918" y="23592"/>
                      <a:pt x="8600" y="22839"/>
                    </a:cubicBezTo>
                    <a:cubicBezTo>
                      <a:pt x="7344" y="22107"/>
                      <a:pt x="5963" y="21270"/>
                      <a:pt x="5252" y="19973"/>
                    </a:cubicBezTo>
                    <a:cubicBezTo>
                      <a:pt x="3850" y="17273"/>
                      <a:pt x="6298" y="13277"/>
                      <a:pt x="9311" y="13193"/>
                    </a:cubicBezTo>
                    <a:cubicBezTo>
                      <a:pt x="9358" y="13192"/>
                      <a:pt x="9404" y="13192"/>
                      <a:pt x="9450" y="13192"/>
                    </a:cubicBezTo>
                    <a:close/>
                    <a:moveTo>
                      <a:pt x="24188" y="26040"/>
                    </a:moveTo>
                    <a:cubicBezTo>
                      <a:pt x="24878" y="26040"/>
                      <a:pt x="25527" y="26061"/>
                      <a:pt x="26176" y="26103"/>
                    </a:cubicBezTo>
                    <a:cubicBezTo>
                      <a:pt x="26866" y="26166"/>
                      <a:pt x="27578" y="26145"/>
                      <a:pt x="28247" y="26166"/>
                    </a:cubicBezTo>
                    <a:lnTo>
                      <a:pt x="28310" y="26166"/>
                    </a:lnTo>
                    <a:cubicBezTo>
                      <a:pt x="27598" y="26877"/>
                      <a:pt x="26322" y="27108"/>
                      <a:pt x="26448" y="28363"/>
                    </a:cubicBezTo>
                    <a:cubicBezTo>
                      <a:pt x="26469" y="28656"/>
                      <a:pt x="26573" y="28907"/>
                      <a:pt x="26678" y="29137"/>
                    </a:cubicBezTo>
                    <a:cubicBezTo>
                      <a:pt x="26699" y="29179"/>
                      <a:pt x="26699" y="29221"/>
                      <a:pt x="26741" y="29263"/>
                    </a:cubicBezTo>
                    <a:cubicBezTo>
                      <a:pt x="26678" y="29263"/>
                      <a:pt x="26594" y="29242"/>
                      <a:pt x="26552" y="29242"/>
                    </a:cubicBezTo>
                    <a:lnTo>
                      <a:pt x="26448" y="29200"/>
                    </a:lnTo>
                    <a:cubicBezTo>
                      <a:pt x="26218" y="29116"/>
                      <a:pt x="25966" y="29012"/>
                      <a:pt x="25736" y="28991"/>
                    </a:cubicBezTo>
                    <a:cubicBezTo>
                      <a:pt x="25672" y="28985"/>
                      <a:pt x="25610" y="28982"/>
                      <a:pt x="25549" y="28982"/>
                    </a:cubicBezTo>
                    <a:cubicBezTo>
                      <a:pt x="24545" y="28982"/>
                      <a:pt x="24062" y="29782"/>
                      <a:pt x="24397" y="30769"/>
                    </a:cubicBezTo>
                    <a:cubicBezTo>
                      <a:pt x="24460" y="30916"/>
                      <a:pt x="24544" y="31104"/>
                      <a:pt x="24585" y="31250"/>
                    </a:cubicBezTo>
                    <a:cubicBezTo>
                      <a:pt x="24447" y="31236"/>
                      <a:pt x="24311" y="31226"/>
                      <a:pt x="24177" y="31226"/>
                    </a:cubicBezTo>
                    <a:cubicBezTo>
                      <a:pt x="23926" y="31226"/>
                      <a:pt x="23680" y="31260"/>
                      <a:pt x="23435" y="31355"/>
                    </a:cubicBezTo>
                    <a:cubicBezTo>
                      <a:pt x="23330" y="31418"/>
                      <a:pt x="23205" y="31460"/>
                      <a:pt x="23100" y="31522"/>
                    </a:cubicBezTo>
                    <a:cubicBezTo>
                      <a:pt x="23026" y="31555"/>
                      <a:pt x="23000" y="31579"/>
                      <a:pt x="22993" y="31588"/>
                    </a:cubicBezTo>
                    <a:lnTo>
                      <a:pt x="22993" y="31588"/>
                    </a:lnTo>
                    <a:cubicBezTo>
                      <a:pt x="22995" y="31579"/>
                      <a:pt x="22996" y="31558"/>
                      <a:pt x="22974" y="31522"/>
                    </a:cubicBezTo>
                    <a:cubicBezTo>
                      <a:pt x="22786" y="31292"/>
                      <a:pt x="22619" y="31083"/>
                      <a:pt x="22493" y="30811"/>
                    </a:cubicBezTo>
                    <a:cubicBezTo>
                      <a:pt x="22179" y="30267"/>
                      <a:pt x="21928" y="29681"/>
                      <a:pt x="21719" y="29116"/>
                    </a:cubicBezTo>
                    <a:cubicBezTo>
                      <a:pt x="21468" y="28551"/>
                      <a:pt x="21300" y="27944"/>
                      <a:pt x="21112" y="27338"/>
                    </a:cubicBezTo>
                    <a:cubicBezTo>
                      <a:pt x="21091" y="27233"/>
                      <a:pt x="21049" y="27149"/>
                      <a:pt x="21028" y="27045"/>
                    </a:cubicBezTo>
                    <a:lnTo>
                      <a:pt x="21028" y="27045"/>
                    </a:lnTo>
                    <a:cubicBezTo>
                      <a:pt x="21245" y="27062"/>
                      <a:pt x="21458" y="27072"/>
                      <a:pt x="21671" y="27072"/>
                    </a:cubicBezTo>
                    <a:cubicBezTo>
                      <a:pt x="21971" y="27072"/>
                      <a:pt x="22270" y="27052"/>
                      <a:pt x="22577" y="27003"/>
                    </a:cubicBezTo>
                    <a:cubicBezTo>
                      <a:pt x="23079" y="26919"/>
                      <a:pt x="23246" y="26480"/>
                      <a:pt x="23121" y="26124"/>
                    </a:cubicBezTo>
                    <a:cubicBezTo>
                      <a:pt x="23497" y="26103"/>
                      <a:pt x="23853" y="26040"/>
                      <a:pt x="24188" y="26040"/>
                    </a:cubicBezTo>
                    <a:close/>
                    <a:moveTo>
                      <a:pt x="17332" y="1"/>
                    </a:moveTo>
                    <a:cubicBezTo>
                      <a:pt x="16052" y="1"/>
                      <a:pt x="15467" y="2188"/>
                      <a:pt x="15358" y="3171"/>
                    </a:cubicBezTo>
                    <a:cubicBezTo>
                      <a:pt x="15086" y="5305"/>
                      <a:pt x="15191" y="7460"/>
                      <a:pt x="15128" y="9636"/>
                    </a:cubicBezTo>
                    <a:cubicBezTo>
                      <a:pt x="15086" y="10703"/>
                      <a:pt x="15233" y="11791"/>
                      <a:pt x="15274" y="12900"/>
                    </a:cubicBezTo>
                    <a:cubicBezTo>
                      <a:pt x="15295" y="13444"/>
                      <a:pt x="15358" y="14030"/>
                      <a:pt x="15400" y="14595"/>
                    </a:cubicBezTo>
                    <a:cubicBezTo>
                      <a:pt x="14626" y="13988"/>
                      <a:pt x="13789" y="13465"/>
                      <a:pt x="12868" y="13047"/>
                    </a:cubicBezTo>
                    <a:cubicBezTo>
                      <a:pt x="11885" y="12590"/>
                      <a:pt x="10710" y="12207"/>
                      <a:pt x="9591" y="12207"/>
                    </a:cubicBezTo>
                    <a:cubicBezTo>
                      <a:pt x="9376" y="12207"/>
                      <a:pt x="9164" y="12222"/>
                      <a:pt x="8956" y="12252"/>
                    </a:cubicBezTo>
                    <a:cubicBezTo>
                      <a:pt x="7595" y="12461"/>
                      <a:pt x="6340" y="13131"/>
                      <a:pt x="5440" y="14177"/>
                    </a:cubicBezTo>
                    <a:cubicBezTo>
                      <a:pt x="4771" y="13612"/>
                      <a:pt x="3787" y="13612"/>
                      <a:pt x="2950" y="13507"/>
                    </a:cubicBezTo>
                    <a:cubicBezTo>
                      <a:pt x="2623" y="13464"/>
                      <a:pt x="2232" y="13397"/>
                      <a:pt x="1857" y="13397"/>
                    </a:cubicBezTo>
                    <a:cubicBezTo>
                      <a:pt x="1513" y="13397"/>
                      <a:pt x="1181" y="13453"/>
                      <a:pt x="921" y="13633"/>
                    </a:cubicBezTo>
                    <a:cubicBezTo>
                      <a:pt x="0" y="14177"/>
                      <a:pt x="733" y="14993"/>
                      <a:pt x="1172" y="15600"/>
                    </a:cubicBezTo>
                    <a:cubicBezTo>
                      <a:pt x="1904" y="16604"/>
                      <a:pt x="2616" y="17629"/>
                      <a:pt x="3453" y="18613"/>
                    </a:cubicBezTo>
                    <a:cubicBezTo>
                      <a:pt x="3557" y="18696"/>
                      <a:pt x="3662" y="18759"/>
                      <a:pt x="3766" y="18759"/>
                    </a:cubicBezTo>
                    <a:cubicBezTo>
                      <a:pt x="3850" y="20077"/>
                      <a:pt x="4499" y="21228"/>
                      <a:pt x="5461" y="22128"/>
                    </a:cubicBezTo>
                    <a:cubicBezTo>
                      <a:pt x="7616" y="24178"/>
                      <a:pt x="10525" y="25434"/>
                      <a:pt x="13370" y="26103"/>
                    </a:cubicBezTo>
                    <a:cubicBezTo>
                      <a:pt x="14835" y="26480"/>
                      <a:pt x="16321" y="26668"/>
                      <a:pt x="17806" y="26815"/>
                    </a:cubicBezTo>
                    <a:cubicBezTo>
                      <a:pt x="18518" y="26898"/>
                      <a:pt x="19229" y="26940"/>
                      <a:pt x="19940" y="27003"/>
                    </a:cubicBezTo>
                    <a:cubicBezTo>
                      <a:pt x="19857" y="28154"/>
                      <a:pt x="20401" y="29388"/>
                      <a:pt x="20819" y="30393"/>
                    </a:cubicBezTo>
                    <a:cubicBezTo>
                      <a:pt x="21185" y="31235"/>
                      <a:pt x="21888" y="32909"/>
                      <a:pt x="23010" y="32909"/>
                    </a:cubicBezTo>
                    <a:cubicBezTo>
                      <a:pt x="23171" y="32909"/>
                      <a:pt x="23340" y="32875"/>
                      <a:pt x="23518" y="32799"/>
                    </a:cubicBezTo>
                    <a:cubicBezTo>
                      <a:pt x="23734" y="32701"/>
                      <a:pt x="23967" y="32567"/>
                      <a:pt x="24219" y="32567"/>
                    </a:cubicBezTo>
                    <a:cubicBezTo>
                      <a:pt x="24236" y="32567"/>
                      <a:pt x="24254" y="32567"/>
                      <a:pt x="24272" y="32569"/>
                    </a:cubicBezTo>
                    <a:cubicBezTo>
                      <a:pt x="24523" y="32631"/>
                      <a:pt x="24816" y="32652"/>
                      <a:pt x="25109" y="32652"/>
                    </a:cubicBezTo>
                    <a:cubicBezTo>
                      <a:pt x="25736" y="32631"/>
                      <a:pt x="26134" y="32066"/>
                      <a:pt x="26071" y="31481"/>
                    </a:cubicBezTo>
                    <a:cubicBezTo>
                      <a:pt x="26050" y="31104"/>
                      <a:pt x="25799" y="30748"/>
                      <a:pt x="25715" y="30372"/>
                    </a:cubicBezTo>
                    <a:lnTo>
                      <a:pt x="25715" y="30372"/>
                    </a:lnTo>
                    <a:cubicBezTo>
                      <a:pt x="25820" y="30393"/>
                      <a:pt x="25925" y="30434"/>
                      <a:pt x="26008" y="30476"/>
                    </a:cubicBezTo>
                    <a:cubicBezTo>
                      <a:pt x="26238" y="30581"/>
                      <a:pt x="26531" y="30644"/>
                      <a:pt x="26782" y="30665"/>
                    </a:cubicBezTo>
                    <a:cubicBezTo>
                      <a:pt x="26830" y="30667"/>
                      <a:pt x="26878" y="30669"/>
                      <a:pt x="26926" y="30669"/>
                    </a:cubicBezTo>
                    <a:cubicBezTo>
                      <a:pt x="27571" y="30669"/>
                      <a:pt x="28205" y="30399"/>
                      <a:pt x="28205" y="29639"/>
                    </a:cubicBezTo>
                    <a:cubicBezTo>
                      <a:pt x="28205" y="29346"/>
                      <a:pt x="28122" y="29033"/>
                      <a:pt x="28017" y="28781"/>
                    </a:cubicBezTo>
                    <a:cubicBezTo>
                      <a:pt x="27954" y="28677"/>
                      <a:pt x="27808" y="28300"/>
                      <a:pt x="27829" y="28258"/>
                    </a:cubicBezTo>
                    <a:cubicBezTo>
                      <a:pt x="28017" y="27965"/>
                      <a:pt x="28582" y="27819"/>
                      <a:pt x="28854" y="27610"/>
                    </a:cubicBezTo>
                    <a:cubicBezTo>
                      <a:pt x="29021" y="27463"/>
                      <a:pt x="29231" y="27296"/>
                      <a:pt x="29398" y="27108"/>
                    </a:cubicBezTo>
                    <a:cubicBezTo>
                      <a:pt x="29712" y="26773"/>
                      <a:pt x="30109" y="26166"/>
                      <a:pt x="29900" y="25664"/>
                    </a:cubicBezTo>
                    <a:cubicBezTo>
                      <a:pt x="29628" y="25057"/>
                      <a:pt x="29189" y="24890"/>
                      <a:pt x="28561" y="24848"/>
                    </a:cubicBezTo>
                    <a:cubicBezTo>
                      <a:pt x="28129" y="24848"/>
                      <a:pt x="27687" y="24866"/>
                      <a:pt x="27248" y="24866"/>
                    </a:cubicBezTo>
                    <a:cubicBezTo>
                      <a:pt x="27029" y="24866"/>
                      <a:pt x="26810" y="24862"/>
                      <a:pt x="26594" y="24848"/>
                    </a:cubicBezTo>
                    <a:cubicBezTo>
                      <a:pt x="26136" y="24837"/>
                      <a:pt x="25678" y="24814"/>
                      <a:pt x="25217" y="24814"/>
                    </a:cubicBezTo>
                    <a:cubicBezTo>
                      <a:pt x="24814" y="24814"/>
                      <a:pt x="24409" y="24831"/>
                      <a:pt x="24000" y="24890"/>
                    </a:cubicBezTo>
                    <a:cubicBezTo>
                      <a:pt x="23644" y="24931"/>
                      <a:pt x="23205" y="24973"/>
                      <a:pt x="22807" y="25120"/>
                    </a:cubicBezTo>
                    <a:cubicBezTo>
                      <a:pt x="22849" y="23927"/>
                      <a:pt x="22409" y="22839"/>
                      <a:pt x="21803" y="21814"/>
                    </a:cubicBezTo>
                    <a:cubicBezTo>
                      <a:pt x="21552" y="21374"/>
                      <a:pt x="21280" y="20956"/>
                      <a:pt x="21008" y="20538"/>
                    </a:cubicBezTo>
                    <a:lnTo>
                      <a:pt x="21008" y="20538"/>
                    </a:lnTo>
                    <a:cubicBezTo>
                      <a:pt x="21552" y="20935"/>
                      <a:pt x="22116" y="21312"/>
                      <a:pt x="22702" y="21626"/>
                    </a:cubicBezTo>
                    <a:cubicBezTo>
                      <a:pt x="23179" y="21902"/>
                      <a:pt x="23927" y="22315"/>
                      <a:pt x="24580" y="22315"/>
                    </a:cubicBezTo>
                    <a:cubicBezTo>
                      <a:pt x="24816" y="22315"/>
                      <a:pt x="25040" y="22261"/>
                      <a:pt x="25234" y="22128"/>
                    </a:cubicBezTo>
                    <a:cubicBezTo>
                      <a:pt x="25841" y="21730"/>
                      <a:pt x="25694" y="20935"/>
                      <a:pt x="25506" y="20349"/>
                    </a:cubicBezTo>
                    <a:cubicBezTo>
                      <a:pt x="25422" y="20119"/>
                      <a:pt x="25297" y="19826"/>
                      <a:pt x="25276" y="19575"/>
                    </a:cubicBezTo>
                    <a:lnTo>
                      <a:pt x="25297" y="19575"/>
                    </a:lnTo>
                    <a:cubicBezTo>
                      <a:pt x="25360" y="19575"/>
                      <a:pt x="25443" y="19533"/>
                      <a:pt x="25548" y="19533"/>
                    </a:cubicBezTo>
                    <a:lnTo>
                      <a:pt x="26134" y="19533"/>
                    </a:lnTo>
                    <a:cubicBezTo>
                      <a:pt x="26204" y="19537"/>
                      <a:pt x="26277" y="19539"/>
                      <a:pt x="26350" y="19539"/>
                    </a:cubicBezTo>
                    <a:cubicBezTo>
                      <a:pt x="27168" y="19539"/>
                      <a:pt x="28121" y="19304"/>
                      <a:pt x="28352" y="18382"/>
                    </a:cubicBezTo>
                    <a:cubicBezTo>
                      <a:pt x="28561" y="17525"/>
                      <a:pt x="27996" y="16750"/>
                      <a:pt x="27389" y="16227"/>
                    </a:cubicBezTo>
                    <a:cubicBezTo>
                      <a:pt x="27159" y="16018"/>
                      <a:pt x="26908" y="15851"/>
                      <a:pt x="26636" y="15746"/>
                    </a:cubicBezTo>
                    <a:cubicBezTo>
                      <a:pt x="28142" y="14993"/>
                      <a:pt x="29377" y="13758"/>
                      <a:pt x="30339" y="12294"/>
                    </a:cubicBezTo>
                    <a:cubicBezTo>
                      <a:pt x="30883" y="11457"/>
                      <a:pt x="31511" y="10201"/>
                      <a:pt x="30863" y="9260"/>
                    </a:cubicBezTo>
                    <a:cubicBezTo>
                      <a:pt x="30256" y="8339"/>
                      <a:pt x="29168" y="8067"/>
                      <a:pt x="28142" y="7983"/>
                    </a:cubicBezTo>
                    <a:cubicBezTo>
                      <a:pt x="27935" y="7966"/>
                      <a:pt x="27729" y="7957"/>
                      <a:pt x="27523" y="7957"/>
                    </a:cubicBezTo>
                    <a:cubicBezTo>
                      <a:pt x="25554" y="7957"/>
                      <a:pt x="23687" y="8752"/>
                      <a:pt x="22096" y="9908"/>
                    </a:cubicBezTo>
                    <a:cubicBezTo>
                      <a:pt x="22242" y="9594"/>
                      <a:pt x="22284" y="9260"/>
                      <a:pt x="22263" y="8946"/>
                    </a:cubicBezTo>
                    <a:cubicBezTo>
                      <a:pt x="22158" y="8088"/>
                      <a:pt x="21656" y="7460"/>
                      <a:pt x="20945" y="7063"/>
                    </a:cubicBezTo>
                    <a:cubicBezTo>
                      <a:pt x="21363" y="6393"/>
                      <a:pt x="21447" y="5556"/>
                      <a:pt x="20987" y="4824"/>
                    </a:cubicBezTo>
                    <a:cubicBezTo>
                      <a:pt x="20610" y="4259"/>
                      <a:pt x="20045" y="3903"/>
                      <a:pt x="19459" y="3903"/>
                    </a:cubicBezTo>
                    <a:cubicBezTo>
                      <a:pt x="19543" y="2439"/>
                      <a:pt x="19375" y="869"/>
                      <a:pt x="17953" y="158"/>
                    </a:cubicBezTo>
                    <a:cubicBezTo>
                      <a:pt x="17730" y="49"/>
                      <a:pt x="17523" y="1"/>
                      <a:pt x="17332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" name="Google Shape;413;p38">
                <a:extLst>
                  <a:ext uri="{FF2B5EF4-FFF2-40B4-BE49-F238E27FC236}">
                    <a16:creationId xmlns:a16="http://schemas.microsoft.com/office/drawing/2014/main" id="{9D5EABD1-0DF5-1971-E02C-F9B8311F404E}"/>
                  </a:ext>
                </a:extLst>
              </p:cNvPr>
              <p:cNvSpPr/>
              <p:nvPr/>
            </p:nvSpPr>
            <p:spPr>
              <a:xfrm>
                <a:off x="7063980" y="1667910"/>
                <a:ext cx="67853" cy="75631"/>
              </a:xfrm>
              <a:custGeom>
                <a:avLst/>
                <a:gdLst/>
                <a:ahLst/>
                <a:cxnLst/>
                <a:rect l="l" t="t" r="r" b="b"/>
                <a:pathLst>
                  <a:path w="3411" h="3802" extrusionOk="0">
                    <a:moveTo>
                      <a:pt x="1899" y="1"/>
                    </a:moveTo>
                    <a:cubicBezTo>
                      <a:pt x="1390" y="1"/>
                      <a:pt x="887" y="245"/>
                      <a:pt x="586" y="659"/>
                    </a:cubicBezTo>
                    <a:cubicBezTo>
                      <a:pt x="461" y="868"/>
                      <a:pt x="293" y="1056"/>
                      <a:pt x="189" y="1266"/>
                    </a:cubicBezTo>
                    <a:cubicBezTo>
                      <a:pt x="126" y="1454"/>
                      <a:pt x="126" y="1684"/>
                      <a:pt x="63" y="1872"/>
                    </a:cubicBezTo>
                    <a:cubicBezTo>
                      <a:pt x="0" y="2087"/>
                      <a:pt x="172" y="2233"/>
                      <a:pt x="356" y="2233"/>
                    </a:cubicBezTo>
                    <a:cubicBezTo>
                      <a:pt x="477" y="2233"/>
                      <a:pt x="603" y="2169"/>
                      <a:pt x="670" y="2019"/>
                    </a:cubicBezTo>
                    <a:cubicBezTo>
                      <a:pt x="816" y="1726"/>
                      <a:pt x="921" y="1517"/>
                      <a:pt x="1214" y="1328"/>
                    </a:cubicBezTo>
                    <a:cubicBezTo>
                      <a:pt x="1324" y="1266"/>
                      <a:pt x="1565" y="1096"/>
                      <a:pt x="1757" y="1096"/>
                    </a:cubicBezTo>
                    <a:cubicBezTo>
                      <a:pt x="1820" y="1096"/>
                      <a:pt x="1879" y="1114"/>
                      <a:pt x="1925" y="1161"/>
                    </a:cubicBezTo>
                    <a:cubicBezTo>
                      <a:pt x="2365" y="1600"/>
                      <a:pt x="1946" y="2312"/>
                      <a:pt x="1737" y="2751"/>
                    </a:cubicBezTo>
                    <a:cubicBezTo>
                      <a:pt x="1549" y="3107"/>
                      <a:pt x="1528" y="3756"/>
                      <a:pt x="2051" y="3797"/>
                    </a:cubicBezTo>
                    <a:cubicBezTo>
                      <a:pt x="2071" y="3800"/>
                      <a:pt x="2091" y="3801"/>
                      <a:pt x="2111" y="3801"/>
                    </a:cubicBezTo>
                    <a:cubicBezTo>
                      <a:pt x="2598" y="3801"/>
                      <a:pt x="2894" y="3072"/>
                      <a:pt x="3055" y="2709"/>
                    </a:cubicBezTo>
                    <a:cubicBezTo>
                      <a:pt x="3411" y="1831"/>
                      <a:pt x="3327" y="136"/>
                      <a:pt x="2072" y="10"/>
                    </a:cubicBezTo>
                    <a:cubicBezTo>
                      <a:pt x="2014" y="4"/>
                      <a:pt x="1957" y="1"/>
                      <a:pt x="1899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2" name="Google Shape;414;p38">
              <a:extLst>
                <a:ext uri="{FF2B5EF4-FFF2-40B4-BE49-F238E27FC236}">
                  <a16:creationId xmlns:a16="http://schemas.microsoft.com/office/drawing/2014/main" id="{AB8CCF10-0787-5398-F404-A008A6BBE0A2}"/>
                </a:ext>
              </a:extLst>
            </p:cNvPr>
            <p:cNvSpPr/>
            <p:nvPr/>
          </p:nvSpPr>
          <p:spPr>
            <a:xfrm flipH="1">
              <a:off x="6876425" y="1268933"/>
              <a:ext cx="119223" cy="209809"/>
            </a:xfrm>
            <a:custGeom>
              <a:avLst/>
              <a:gdLst/>
              <a:ahLst/>
              <a:cxnLst/>
              <a:rect l="l" t="t" r="r" b="b"/>
              <a:pathLst>
                <a:path w="7931" h="13957" extrusionOk="0">
                  <a:moveTo>
                    <a:pt x="7868" y="4185"/>
                  </a:moveTo>
                  <a:cubicBezTo>
                    <a:pt x="7826" y="3913"/>
                    <a:pt x="7742" y="3662"/>
                    <a:pt x="7721" y="3390"/>
                  </a:cubicBezTo>
                  <a:cubicBezTo>
                    <a:pt x="7575" y="2700"/>
                    <a:pt x="7219" y="2323"/>
                    <a:pt x="6487" y="2281"/>
                  </a:cubicBezTo>
                  <a:cubicBezTo>
                    <a:pt x="6047" y="2239"/>
                    <a:pt x="5587" y="2302"/>
                    <a:pt x="5169" y="2281"/>
                  </a:cubicBezTo>
                  <a:cubicBezTo>
                    <a:pt x="3746" y="2114"/>
                    <a:pt x="3034" y="1821"/>
                    <a:pt x="2930" y="607"/>
                  </a:cubicBezTo>
                  <a:cubicBezTo>
                    <a:pt x="2930" y="566"/>
                    <a:pt x="2909" y="524"/>
                    <a:pt x="2909" y="503"/>
                  </a:cubicBezTo>
                  <a:cubicBezTo>
                    <a:pt x="2742" y="22"/>
                    <a:pt x="2511" y="1"/>
                    <a:pt x="1967" y="335"/>
                  </a:cubicBezTo>
                  <a:cubicBezTo>
                    <a:pt x="2072" y="942"/>
                    <a:pt x="1905" y="1591"/>
                    <a:pt x="2218" y="2198"/>
                  </a:cubicBezTo>
                  <a:cubicBezTo>
                    <a:pt x="2281" y="2302"/>
                    <a:pt x="2281" y="2449"/>
                    <a:pt x="2281" y="2595"/>
                  </a:cubicBezTo>
                  <a:cubicBezTo>
                    <a:pt x="2218" y="3139"/>
                    <a:pt x="2407" y="3662"/>
                    <a:pt x="2532" y="4185"/>
                  </a:cubicBezTo>
                  <a:cubicBezTo>
                    <a:pt x="2658" y="4708"/>
                    <a:pt x="2804" y="5231"/>
                    <a:pt x="2825" y="5776"/>
                  </a:cubicBezTo>
                  <a:cubicBezTo>
                    <a:pt x="2846" y="6466"/>
                    <a:pt x="3014" y="7115"/>
                    <a:pt x="3223" y="7763"/>
                  </a:cubicBezTo>
                  <a:cubicBezTo>
                    <a:pt x="3265" y="7952"/>
                    <a:pt x="3453" y="8098"/>
                    <a:pt x="3265" y="8391"/>
                  </a:cubicBezTo>
                  <a:cubicBezTo>
                    <a:pt x="2616" y="8265"/>
                    <a:pt x="2030" y="8475"/>
                    <a:pt x="1695" y="9123"/>
                  </a:cubicBezTo>
                  <a:cubicBezTo>
                    <a:pt x="1674" y="9144"/>
                    <a:pt x="1654" y="9186"/>
                    <a:pt x="1612" y="9186"/>
                  </a:cubicBezTo>
                  <a:cubicBezTo>
                    <a:pt x="1089" y="9416"/>
                    <a:pt x="858" y="9939"/>
                    <a:pt x="565" y="10379"/>
                  </a:cubicBezTo>
                  <a:cubicBezTo>
                    <a:pt x="126" y="11111"/>
                    <a:pt x="1" y="11948"/>
                    <a:pt x="42" y="12806"/>
                  </a:cubicBezTo>
                  <a:cubicBezTo>
                    <a:pt x="84" y="13099"/>
                    <a:pt x="210" y="13308"/>
                    <a:pt x="461" y="13475"/>
                  </a:cubicBezTo>
                  <a:cubicBezTo>
                    <a:pt x="1256" y="13957"/>
                    <a:pt x="1779" y="13957"/>
                    <a:pt x="2511" y="13413"/>
                  </a:cubicBezTo>
                  <a:cubicBezTo>
                    <a:pt x="3265" y="12848"/>
                    <a:pt x="4102" y="12262"/>
                    <a:pt x="4395" y="11278"/>
                  </a:cubicBezTo>
                  <a:cubicBezTo>
                    <a:pt x="4395" y="11237"/>
                    <a:pt x="4436" y="11216"/>
                    <a:pt x="4436" y="11195"/>
                  </a:cubicBezTo>
                  <a:cubicBezTo>
                    <a:pt x="4499" y="10923"/>
                    <a:pt x="4625" y="10672"/>
                    <a:pt x="4583" y="10400"/>
                  </a:cubicBezTo>
                  <a:cubicBezTo>
                    <a:pt x="4520" y="9981"/>
                    <a:pt x="4520" y="9625"/>
                    <a:pt x="4750" y="9249"/>
                  </a:cubicBezTo>
                  <a:cubicBezTo>
                    <a:pt x="4939" y="8998"/>
                    <a:pt x="4897" y="8663"/>
                    <a:pt x="4792" y="8370"/>
                  </a:cubicBezTo>
                  <a:cubicBezTo>
                    <a:pt x="4687" y="8098"/>
                    <a:pt x="4520" y="7889"/>
                    <a:pt x="4436" y="7638"/>
                  </a:cubicBezTo>
                  <a:cubicBezTo>
                    <a:pt x="4290" y="7115"/>
                    <a:pt x="4060" y="6612"/>
                    <a:pt x="4018" y="6089"/>
                  </a:cubicBezTo>
                  <a:cubicBezTo>
                    <a:pt x="3976" y="5273"/>
                    <a:pt x="3788" y="4499"/>
                    <a:pt x="3558" y="3704"/>
                  </a:cubicBezTo>
                  <a:cubicBezTo>
                    <a:pt x="3537" y="3599"/>
                    <a:pt x="3495" y="3474"/>
                    <a:pt x="3474" y="3327"/>
                  </a:cubicBezTo>
                  <a:cubicBezTo>
                    <a:pt x="3997" y="3369"/>
                    <a:pt x="4436" y="3453"/>
                    <a:pt x="4897" y="3495"/>
                  </a:cubicBezTo>
                  <a:cubicBezTo>
                    <a:pt x="5378" y="3558"/>
                    <a:pt x="5901" y="3432"/>
                    <a:pt x="6382" y="3641"/>
                  </a:cubicBezTo>
                  <a:cubicBezTo>
                    <a:pt x="6403" y="3788"/>
                    <a:pt x="6424" y="3913"/>
                    <a:pt x="6424" y="4060"/>
                  </a:cubicBezTo>
                  <a:cubicBezTo>
                    <a:pt x="6466" y="4478"/>
                    <a:pt x="6717" y="4729"/>
                    <a:pt x="7031" y="4939"/>
                  </a:cubicBezTo>
                  <a:cubicBezTo>
                    <a:pt x="7366" y="5148"/>
                    <a:pt x="7826" y="4918"/>
                    <a:pt x="7847" y="4520"/>
                  </a:cubicBezTo>
                  <a:cubicBezTo>
                    <a:pt x="7931" y="4374"/>
                    <a:pt x="7889" y="4269"/>
                    <a:pt x="7868" y="418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6" name="Google Shape;415;p38">
            <a:extLst>
              <a:ext uri="{FF2B5EF4-FFF2-40B4-BE49-F238E27FC236}">
                <a16:creationId xmlns:a16="http://schemas.microsoft.com/office/drawing/2014/main" id="{B23719A7-8733-D168-EDA8-08C8686BA565}"/>
              </a:ext>
            </a:extLst>
          </p:cNvPr>
          <p:cNvGrpSpPr/>
          <p:nvPr/>
        </p:nvGrpSpPr>
        <p:grpSpPr>
          <a:xfrm>
            <a:off x="684953" y="442967"/>
            <a:ext cx="759288" cy="859415"/>
            <a:chOff x="-3118700" y="2365900"/>
            <a:chExt cx="741250" cy="792000"/>
          </a:xfrm>
        </p:grpSpPr>
        <p:sp>
          <p:nvSpPr>
            <p:cNvPr id="67" name="Google Shape;416;p38">
              <a:extLst>
                <a:ext uri="{FF2B5EF4-FFF2-40B4-BE49-F238E27FC236}">
                  <a16:creationId xmlns:a16="http://schemas.microsoft.com/office/drawing/2014/main" id="{D750C40A-1AEE-4B67-B35A-E35C3E488465}"/>
                </a:ext>
              </a:extLst>
            </p:cNvPr>
            <p:cNvSpPr/>
            <p:nvPr/>
          </p:nvSpPr>
          <p:spPr>
            <a:xfrm>
              <a:off x="-2848250" y="2598675"/>
              <a:ext cx="266800" cy="290350"/>
            </a:xfrm>
            <a:custGeom>
              <a:avLst/>
              <a:gdLst/>
              <a:ahLst/>
              <a:cxnLst/>
              <a:rect l="l" t="t" r="r" b="b"/>
              <a:pathLst>
                <a:path w="10672" h="11614" extrusionOk="0">
                  <a:moveTo>
                    <a:pt x="3139" y="1005"/>
                  </a:moveTo>
                  <a:cubicBezTo>
                    <a:pt x="3013" y="775"/>
                    <a:pt x="2929" y="628"/>
                    <a:pt x="2846" y="503"/>
                  </a:cubicBezTo>
                  <a:cubicBezTo>
                    <a:pt x="2950" y="419"/>
                    <a:pt x="3034" y="315"/>
                    <a:pt x="3139" y="294"/>
                  </a:cubicBezTo>
                  <a:cubicBezTo>
                    <a:pt x="4394" y="105"/>
                    <a:pt x="5649" y="1"/>
                    <a:pt x="6779" y="817"/>
                  </a:cubicBezTo>
                  <a:cubicBezTo>
                    <a:pt x="7030" y="1005"/>
                    <a:pt x="7302" y="1193"/>
                    <a:pt x="7553" y="1340"/>
                  </a:cubicBezTo>
                  <a:cubicBezTo>
                    <a:pt x="8118" y="1675"/>
                    <a:pt x="8516" y="2135"/>
                    <a:pt x="8872" y="2679"/>
                  </a:cubicBezTo>
                  <a:cubicBezTo>
                    <a:pt x="9227" y="3286"/>
                    <a:pt x="9625" y="3872"/>
                    <a:pt x="10022" y="4457"/>
                  </a:cubicBezTo>
                  <a:cubicBezTo>
                    <a:pt x="10441" y="5106"/>
                    <a:pt x="10671" y="5797"/>
                    <a:pt x="10650" y="6571"/>
                  </a:cubicBezTo>
                  <a:cubicBezTo>
                    <a:pt x="10608" y="7115"/>
                    <a:pt x="10650" y="7680"/>
                    <a:pt x="10587" y="8224"/>
                  </a:cubicBezTo>
                  <a:cubicBezTo>
                    <a:pt x="10546" y="8872"/>
                    <a:pt x="10294" y="9416"/>
                    <a:pt x="9813" y="9898"/>
                  </a:cubicBezTo>
                  <a:cubicBezTo>
                    <a:pt x="9123" y="10525"/>
                    <a:pt x="8390" y="11048"/>
                    <a:pt x="7470" y="11237"/>
                  </a:cubicBezTo>
                  <a:cubicBezTo>
                    <a:pt x="6926" y="11362"/>
                    <a:pt x="6403" y="11488"/>
                    <a:pt x="5859" y="11551"/>
                  </a:cubicBezTo>
                  <a:cubicBezTo>
                    <a:pt x="5147" y="11613"/>
                    <a:pt x="4478" y="11509"/>
                    <a:pt x="3787" y="11258"/>
                  </a:cubicBezTo>
                  <a:cubicBezTo>
                    <a:pt x="2636" y="10818"/>
                    <a:pt x="1758" y="10107"/>
                    <a:pt x="942" y="9207"/>
                  </a:cubicBezTo>
                  <a:cubicBezTo>
                    <a:pt x="628" y="8872"/>
                    <a:pt x="419" y="8538"/>
                    <a:pt x="439" y="8056"/>
                  </a:cubicBezTo>
                  <a:cubicBezTo>
                    <a:pt x="439" y="7805"/>
                    <a:pt x="439" y="7491"/>
                    <a:pt x="377" y="7261"/>
                  </a:cubicBezTo>
                  <a:cubicBezTo>
                    <a:pt x="0" y="6257"/>
                    <a:pt x="230" y="5294"/>
                    <a:pt x="544" y="4353"/>
                  </a:cubicBezTo>
                  <a:cubicBezTo>
                    <a:pt x="1046" y="2888"/>
                    <a:pt x="1067" y="2888"/>
                    <a:pt x="2323" y="1758"/>
                  </a:cubicBezTo>
                  <a:cubicBezTo>
                    <a:pt x="2574" y="1549"/>
                    <a:pt x="2825" y="1298"/>
                    <a:pt x="3139" y="1005"/>
                  </a:cubicBezTo>
                  <a:close/>
                </a:path>
              </a:pathLst>
            </a:custGeom>
            <a:solidFill>
              <a:srgbClr val="FFB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" name="Google Shape;417;p38">
              <a:extLst>
                <a:ext uri="{FF2B5EF4-FFF2-40B4-BE49-F238E27FC236}">
                  <a16:creationId xmlns:a16="http://schemas.microsoft.com/office/drawing/2014/main" id="{A06495E3-3B74-0016-57FF-7D9328A73C41}"/>
                </a:ext>
              </a:extLst>
            </p:cNvPr>
            <p:cNvSpPr/>
            <p:nvPr/>
          </p:nvSpPr>
          <p:spPr>
            <a:xfrm>
              <a:off x="-2877550" y="2577750"/>
              <a:ext cx="325375" cy="344750"/>
            </a:xfrm>
            <a:custGeom>
              <a:avLst/>
              <a:gdLst/>
              <a:ahLst/>
              <a:cxnLst/>
              <a:rect l="l" t="t" r="r" b="b"/>
              <a:pathLst>
                <a:path w="13015" h="13790" extrusionOk="0">
                  <a:moveTo>
                    <a:pt x="12868" y="7889"/>
                  </a:moveTo>
                  <a:cubicBezTo>
                    <a:pt x="12910" y="8789"/>
                    <a:pt x="13015" y="9563"/>
                    <a:pt x="12701" y="10253"/>
                  </a:cubicBezTo>
                  <a:cubicBezTo>
                    <a:pt x="12575" y="10546"/>
                    <a:pt x="12471" y="10860"/>
                    <a:pt x="12262" y="11090"/>
                  </a:cubicBezTo>
                  <a:cubicBezTo>
                    <a:pt x="11404" y="12095"/>
                    <a:pt x="10399" y="12932"/>
                    <a:pt x="9081" y="13245"/>
                  </a:cubicBezTo>
                  <a:cubicBezTo>
                    <a:pt x="8495" y="13371"/>
                    <a:pt x="7930" y="13559"/>
                    <a:pt x="7345" y="13643"/>
                  </a:cubicBezTo>
                  <a:cubicBezTo>
                    <a:pt x="6277" y="13789"/>
                    <a:pt x="5252" y="13643"/>
                    <a:pt x="4227" y="13245"/>
                  </a:cubicBezTo>
                  <a:cubicBezTo>
                    <a:pt x="2867" y="12722"/>
                    <a:pt x="1904" y="11802"/>
                    <a:pt x="963" y="10776"/>
                  </a:cubicBezTo>
                  <a:cubicBezTo>
                    <a:pt x="775" y="10567"/>
                    <a:pt x="607" y="10337"/>
                    <a:pt x="523" y="10086"/>
                  </a:cubicBezTo>
                  <a:cubicBezTo>
                    <a:pt x="231" y="9061"/>
                    <a:pt x="0" y="8015"/>
                    <a:pt x="21" y="6947"/>
                  </a:cubicBezTo>
                  <a:cubicBezTo>
                    <a:pt x="42" y="5650"/>
                    <a:pt x="544" y="4478"/>
                    <a:pt x="1047" y="3307"/>
                  </a:cubicBezTo>
                  <a:cubicBezTo>
                    <a:pt x="1088" y="3181"/>
                    <a:pt x="1193" y="3014"/>
                    <a:pt x="1298" y="2909"/>
                  </a:cubicBezTo>
                  <a:cubicBezTo>
                    <a:pt x="1695" y="2553"/>
                    <a:pt x="2218" y="2240"/>
                    <a:pt x="2511" y="1779"/>
                  </a:cubicBezTo>
                  <a:cubicBezTo>
                    <a:pt x="2804" y="1340"/>
                    <a:pt x="3181" y="1026"/>
                    <a:pt x="3578" y="712"/>
                  </a:cubicBezTo>
                  <a:cubicBezTo>
                    <a:pt x="3976" y="377"/>
                    <a:pt x="4478" y="210"/>
                    <a:pt x="5001" y="168"/>
                  </a:cubicBezTo>
                  <a:cubicBezTo>
                    <a:pt x="6424" y="1"/>
                    <a:pt x="7721" y="315"/>
                    <a:pt x="8914" y="1152"/>
                  </a:cubicBezTo>
                  <a:cubicBezTo>
                    <a:pt x="9772" y="1758"/>
                    <a:pt x="10546" y="2386"/>
                    <a:pt x="11090" y="3307"/>
                  </a:cubicBezTo>
                  <a:cubicBezTo>
                    <a:pt x="11383" y="3767"/>
                    <a:pt x="11697" y="4227"/>
                    <a:pt x="12031" y="4667"/>
                  </a:cubicBezTo>
                  <a:cubicBezTo>
                    <a:pt x="12638" y="5504"/>
                    <a:pt x="12952" y="6424"/>
                    <a:pt x="12889" y="7429"/>
                  </a:cubicBezTo>
                  <a:cubicBezTo>
                    <a:pt x="12868" y="7638"/>
                    <a:pt x="12868" y="7847"/>
                    <a:pt x="12868" y="7889"/>
                  </a:cubicBezTo>
                  <a:close/>
                  <a:moveTo>
                    <a:pt x="4311" y="1842"/>
                  </a:moveTo>
                  <a:cubicBezTo>
                    <a:pt x="3997" y="2156"/>
                    <a:pt x="3746" y="2386"/>
                    <a:pt x="3474" y="2616"/>
                  </a:cubicBezTo>
                  <a:cubicBezTo>
                    <a:pt x="2239" y="3746"/>
                    <a:pt x="2218" y="3725"/>
                    <a:pt x="1695" y="5211"/>
                  </a:cubicBezTo>
                  <a:cubicBezTo>
                    <a:pt x="1381" y="6152"/>
                    <a:pt x="1151" y="7094"/>
                    <a:pt x="1507" y="8119"/>
                  </a:cubicBezTo>
                  <a:cubicBezTo>
                    <a:pt x="1611" y="8370"/>
                    <a:pt x="1611" y="8663"/>
                    <a:pt x="1591" y="8935"/>
                  </a:cubicBezTo>
                  <a:cubicBezTo>
                    <a:pt x="1591" y="9396"/>
                    <a:pt x="1800" y="9730"/>
                    <a:pt x="2093" y="10086"/>
                  </a:cubicBezTo>
                  <a:cubicBezTo>
                    <a:pt x="2909" y="10965"/>
                    <a:pt x="3788" y="11697"/>
                    <a:pt x="4938" y="12116"/>
                  </a:cubicBezTo>
                  <a:cubicBezTo>
                    <a:pt x="5650" y="12388"/>
                    <a:pt x="6298" y="12492"/>
                    <a:pt x="7010" y="12409"/>
                  </a:cubicBezTo>
                  <a:cubicBezTo>
                    <a:pt x="7554" y="12325"/>
                    <a:pt x="8098" y="12199"/>
                    <a:pt x="8621" y="12095"/>
                  </a:cubicBezTo>
                  <a:cubicBezTo>
                    <a:pt x="9542" y="11885"/>
                    <a:pt x="10274" y="11383"/>
                    <a:pt x="10943" y="10756"/>
                  </a:cubicBezTo>
                  <a:cubicBezTo>
                    <a:pt x="11446" y="10295"/>
                    <a:pt x="11676" y="9730"/>
                    <a:pt x="11738" y="9082"/>
                  </a:cubicBezTo>
                  <a:cubicBezTo>
                    <a:pt x="11759" y="8538"/>
                    <a:pt x="11759" y="7994"/>
                    <a:pt x="11780" y="7429"/>
                  </a:cubicBezTo>
                  <a:cubicBezTo>
                    <a:pt x="11822" y="6655"/>
                    <a:pt x="11571" y="5964"/>
                    <a:pt x="11153" y="5315"/>
                  </a:cubicBezTo>
                  <a:cubicBezTo>
                    <a:pt x="10776" y="4709"/>
                    <a:pt x="10378" y="4144"/>
                    <a:pt x="10002" y="3537"/>
                  </a:cubicBezTo>
                  <a:cubicBezTo>
                    <a:pt x="9667" y="2993"/>
                    <a:pt x="9249" y="2512"/>
                    <a:pt x="8705" y="2198"/>
                  </a:cubicBezTo>
                  <a:cubicBezTo>
                    <a:pt x="8433" y="2051"/>
                    <a:pt x="8181" y="1863"/>
                    <a:pt x="7909" y="1675"/>
                  </a:cubicBezTo>
                  <a:cubicBezTo>
                    <a:pt x="6801" y="859"/>
                    <a:pt x="5545" y="984"/>
                    <a:pt x="4290" y="1152"/>
                  </a:cubicBezTo>
                  <a:cubicBezTo>
                    <a:pt x="4185" y="1193"/>
                    <a:pt x="4101" y="1298"/>
                    <a:pt x="3997" y="1361"/>
                  </a:cubicBezTo>
                  <a:cubicBezTo>
                    <a:pt x="4101" y="1465"/>
                    <a:pt x="4185" y="1612"/>
                    <a:pt x="4311" y="184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" name="Google Shape;418;p38">
              <a:extLst>
                <a:ext uri="{FF2B5EF4-FFF2-40B4-BE49-F238E27FC236}">
                  <a16:creationId xmlns:a16="http://schemas.microsoft.com/office/drawing/2014/main" id="{C610B2AA-22DF-5CC9-F84E-B3148CD31D21}"/>
                </a:ext>
              </a:extLst>
            </p:cNvPr>
            <p:cNvSpPr/>
            <p:nvPr/>
          </p:nvSpPr>
          <p:spPr>
            <a:xfrm>
              <a:off x="-3102475" y="2877500"/>
              <a:ext cx="144400" cy="69050"/>
            </a:xfrm>
            <a:custGeom>
              <a:avLst/>
              <a:gdLst/>
              <a:ahLst/>
              <a:cxnLst/>
              <a:rect l="l" t="t" r="r" b="b"/>
              <a:pathLst>
                <a:path w="5776" h="2762" extrusionOk="0">
                  <a:moveTo>
                    <a:pt x="1256" y="2762"/>
                  </a:moveTo>
                  <a:cubicBezTo>
                    <a:pt x="1025" y="2720"/>
                    <a:pt x="816" y="2699"/>
                    <a:pt x="628" y="2636"/>
                  </a:cubicBezTo>
                  <a:cubicBezTo>
                    <a:pt x="209" y="2511"/>
                    <a:pt x="0" y="1946"/>
                    <a:pt x="293" y="1569"/>
                  </a:cubicBezTo>
                  <a:cubicBezTo>
                    <a:pt x="398" y="1423"/>
                    <a:pt x="649" y="1297"/>
                    <a:pt x="774" y="1339"/>
                  </a:cubicBezTo>
                  <a:cubicBezTo>
                    <a:pt x="1716" y="1653"/>
                    <a:pt x="2490" y="1276"/>
                    <a:pt x="3181" y="732"/>
                  </a:cubicBezTo>
                  <a:cubicBezTo>
                    <a:pt x="3766" y="293"/>
                    <a:pt x="4436" y="84"/>
                    <a:pt x="5147" y="21"/>
                  </a:cubicBezTo>
                  <a:cubicBezTo>
                    <a:pt x="5545" y="0"/>
                    <a:pt x="5775" y="356"/>
                    <a:pt x="5629" y="732"/>
                  </a:cubicBezTo>
                  <a:cubicBezTo>
                    <a:pt x="5482" y="983"/>
                    <a:pt x="5315" y="1193"/>
                    <a:pt x="5022" y="1255"/>
                  </a:cubicBezTo>
                  <a:cubicBezTo>
                    <a:pt x="4436" y="1360"/>
                    <a:pt x="3976" y="1653"/>
                    <a:pt x="3557" y="1988"/>
                  </a:cubicBezTo>
                  <a:cubicBezTo>
                    <a:pt x="2825" y="2553"/>
                    <a:pt x="1988" y="2553"/>
                    <a:pt x="1256" y="276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" name="Google Shape;419;p38">
              <a:extLst>
                <a:ext uri="{FF2B5EF4-FFF2-40B4-BE49-F238E27FC236}">
                  <a16:creationId xmlns:a16="http://schemas.microsoft.com/office/drawing/2014/main" id="{910EA903-9235-7FE3-E3D6-9699D55027D1}"/>
                </a:ext>
              </a:extLst>
            </p:cNvPr>
            <p:cNvSpPr/>
            <p:nvPr/>
          </p:nvSpPr>
          <p:spPr>
            <a:xfrm>
              <a:off x="-2830475" y="2365900"/>
              <a:ext cx="54950" cy="134475"/>
            </a:xfrm>
            <a:custGeom>
              <a:avLst/>
              <a:gdLst/>
              <a:ahLst/>
              <a:cxnLst/>
              <a:rect l="l" t="t" r="r" b="b"/>
              <a:pathLst>
                <a:path w="2198" h="5379" extrusionOk="0">
                  <a:moveTo>
                    <a:pt x="837" y="5127"/>
                  </a:moveTo>
                  <a:cubicBezTo>
                    <a:pt x="314" y="4165"/>
                    <a:pt x="189" y="3118"/>
                    <a:pt x="231" y="2051"/>
                  </a:cubicBezTo>
                  <a:cubicBezTo>
                    <a:pt x="252" y="1716"/>
                    <a:pt x="147" y="1340"/>
                    <a:pt x="105" y="1005"/>
                  </a:cubicBezTo>
                  <a:cubicBezTo>
                    <a:pt x="84" y="838"/>
                    <a:pt x="21" y="691"/>
                    <a:pt x="0" y="566"/>
                  </a:cubicBezTo>
                  <a:cubicBezTo>
                    <a:pt x="0" y="294"/>
                    <a:pt x="105" y="64"/>
                    <a:pt x="356" y="43"/>
                  </a:cubicBezTo>
                  <a:cubicBezTo>
                    <a:pt x="524" y="1"/>
                    <a:pt x="775" y="84"/>
                    <a:pt x="879" y="189"/>
                  </a:cubicBezTo>
                  <a:cubicBezTo>
                    <a:pt x="1172" y="503"/>
                    <a:pt x="1381" y="900"/>
                    <a:pt x="1402" y="1340"/>
                  </a:cubicBezTo>
                  <a:cubicBezTo>
                    <a:pt x="1402" y="1549"/>
                    <a:pt x="1444" y="1737"/>
                    <a:pt x="1444" y="1947"/>
                  </a:cubicBezTo>
                  <a:cubicBezTo>
                    <a:pt x="1361" y="2867"/>
                    <a:pt x="1549" y="3725"/>
                    <a:pt x="2009" y="4541"/>
                  </a:cubicBezTo>
                  <a:cubicBezTo>
                    <a:pt x="2197" y="4876"/>
                    <a:pt x="2072" y="5127"/>
                    <a:pt x="1695" y="5273"/>
                  </a:cubicBezTo>
                  <a:cubicBezTo>
                    <a:pt x="1381" y="5378"/>
                    <a:pt x="1068" y="5336"/>
                    <a:pt x="837" y="512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" name="Google Shape;420;p38">
              <a:extLst>
                <a:ext uri="{FF2B5EF4-FFF2-40B4-BE49-F238E27FC236}">
                  <a16:creationId xmlns:a16="http://schemas.microsoft.com/office/drawing/2014/main" id="{A85C2E3F-B368-30E1-AE21-EAC9A9330B9D}"/>
                </a:ext>
              </a:extLst>
            </p:cNvPr>
            <p:cNvSpPr/>
            <p:nvPr/>
          </p:nvSpPr>
          <p:spPr>
            <a:xfrm>
              <a:off x="-3118700" y="2615950"/>
              <a:ext cx="139700" cy="50750"/>
            </a:xfrm>
            <a:custGeom>
              <a:avLst/>
              <a:gdLst/>
              <a:ahLst/>
              <a:cxnLst/>
              <a:rect l="l" t="t" r="r" b="b"/>
              <a:pathLst>
                <a:path w="5588" h="2030" extrusionOk="0">
                  <a:moveTo>
                    <a:pt x="3662" y="1862"/>
                  </a:moveTo>
                  <a:cubicBezTo>
                    <a:pt x="2407" y="2030"/>
                    <a:pt x="1382" y="1339"/>
                    <a:pt x="273" y="879"/>
                  </a:cubicBezTo>
                  <a:cubicBezTo>
                    <a:pt x="147" y="837"/>
                    <a:pt x="1" y="565"/>
                    <a:pt x="21" y="440"/>
                  </a:cubicBezTo>
                  <a:cubicBezTo>
                    <a:pt x="42" y="293"/>
                    <a:pt x="231" y="126"/>
                    <a:pt x="419" y="42"/>
                  </a:cubicBezTo>
                  <a:cubicBezTo>
                    <a:pt x="545" y="0"/>
                    <a:pt x="733" y="0"/>
                    <a:pt x="879" y="21"/>
                  </a:cubicBezTo>
                  <a:cubicBezTo>
                    <a:pt x="1151" y="84"/>
                    <a:pt x="1423" y="126"/>
                    <a:pt x="1674" y="251"/>
                  </a:cubicBezTo>
                  <a:cubicBezTo>
                    <a:pt x="2428" y="670"/>
                    <a:pt x="3265" y="649"/>
                    <a:pt x="4081" y="649"/>
                  </a:cubicBezTo>
                  <a:cubicBezTo>
                    <a:pt x="4415" y="649"/>
                    <a:pt x="4771" y="670"/>
                    <a:pt x="5127" y="733"/>
                  </a:cubicBezTo>
                  <a:cubicBezTo>
                    <a:pt x="5357" y="753"/>
                    <a:pt x="5587" y="1067"/>
                    <a:pt x="5503" y="1214"/>
                  </a:cubicBezTo>
                  <a:cubicBezTo>
                    <a:pt x="5441" y="1381"/>
                    <a:pt x="5294" y="1611"/>
                    <a:pt x="5148" y="1653"/>
                  </a:cubicBezTo>
                  <a:cubicBezTo>
                    <a:pt x="4667" y="1758"/>
                    <a:pt x="4143" y="1779"/>
                    <a:pt x="3662" y="186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" name="Google Shape;421;p38">
              <a:extLst>
                <a:ext uri="{FF2B5EF4-FFF2-40B4-BE49-F238E27FC236}">
                  <a16:creationId xmlns:a16="http://schemas.microsoft.com/office/drawing/2014/main" id="{EFFD1EF1-479E-CB86-9EBD-26E84EC6D909}"/>
                </a:ext>
              </a:extLst>
            </p:cNvPr>
            <p:cNvSpPr/>
            <p:nvPr/>
          </p:nvSpPr>
          <p:spPr>
            <a:xfrm>
              <a:off x="-2646875" y="2412450"/>
              <a:ext cx="59150" cy="106225"/>
            </a:xfrm>
            <a:custGeom>
              <a:avLst/>
              <a:gdLst/>
              <a:ahLst/>
              <a:cxnLst/>
              <a:rect l="l" t="t" r="r" b="b"/>
              <a:pathLst>
                <a:path w="2366" h="4249" extrusionOk="0">
                  <a:moveTo>
                    <a:pt x="2365" y="1256"/>
                  </a:moveTo>
                  <a:cubicBezTo>
                    <a:pt x="2051" y="2282"/>
                    <a:pt x="1633" y="3223"/>
                    <a:pt x="942" y="3997"/>
                  </a:cubicBezTo>
                  <a:cubicBezTo>
                    <a:pt x="733" y="4248"/>
                    <a:pt x="273" y="4102"/>
                    <a:pt x="126" y="3830"/>
                  </a:cubicBezTo>
                  <a:cubicBezTo>
                    <a:pt x="63" y="3621"/>
                    <a:pt x="1" y="3349"/>
                    <a:pt x="63" y="3139"/>
                  </a:cubicBezTo>
                  <a:cubicBezTo>
                    <a:pt x="126" y="2847"/>
                    <a:pt x="294" y="2575"/>
                    <a:pt x="419" y="2282"/>
                  </a:cubicBezTo>
                  <a:cubicBezTo>
                    <a:pt x="712" y="1675"/>
                    <a:pt x="1068" y="1131"/>
                    <a:pt x="1172" y="440"/>
                  </a:cubicBezTo>
                  <a:cubicBezTo>
                    <a:pt x="1193" y="189"/>
                    <a:pt x="1403" y="1"/>
                    <a:pt x="1675" y="64"/>
                  </a:cubicBezTo>
                  <a:cubicBezTo>
                    <a:pt x="1821" y="85"/>
                    <a:pt x="2030" y="231"/>
                    <a:pt x="2093" y="398"/>
                  </a:cubicBezTo>
                  <a:cubicBezTo>
                    <a:pt x="2281" y="691"/>
                    <a:pt x="2302" y="1005"/>
                    <a:pt x="2365" y="125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" name="Google Shape;422;p38">
              <a:extLst>
                <a:ext uri="{FF2B5EF4-FFF2-40B4-BE49-F238E27FC236}">
                  <a16:creationId xmlns:a16="http://schemas.microsoft.com/office/drawing/2014/main" id="{16CCAC0D-2A34-1680-67E3-9562E263851E}"/>
                </a:ext>
              </a:extLst>
            </p:cNvPr>
            <p:cNvSpPr/>
            <p:nvPr/>
          </p:nvSpPr>
          <p:spPr>
            <a:xfrm>
              <a:off x="-2480525" y="2633725"/>
              <a:ext cx="103075" cy="53375"/>
            </a:xfrm>
            <a:custGeom>
              <a:avLst/>
              <a:gdLst/>
              <a:ahLst/>
              <a:cxnLst/>
              <a:rect l="l" t="t" r="r" b="b"/>
              <a:pathLst>
                <a:path w="4123" h="2135" extrusionOk="0">
                  <a:moveTo>
                    <a:pt x="1151" y="2135"/>
                  </a:moveTo>
                  <a:cubicBezTo>
                    <a:pt x="858" y="2093"/>
                    <a:pt x="586" y="2051"/>
                    <a:pt x="335" y="1947"/>
                  </a:cubicBezTo>
                  <a:cubicBezTo>
                    <a:pt x="147" y="1905"/>
                    <a:pt x="0" y="1716"/>
                    <a:pt x="42" y="1507"/>
                  </a:cubicBezTo>
                  <a:cubicBezTo>
                    <a:pt x="63" y="1382"/>
                    <a:pt x="210" y="1193"/>
                    <a:pt x="335" y="1172"/>
                  </a:cubicBezTo>
                  <a:cubicBezTo>
                    <a:pt x="1277" y="1005"/>
                    <a:pt x="2093" y="482"/>
                    <a:pt x="2909" y="105"/>
                  </a:cubicBezTo>
                  <a:cubicBezTo>
                    <a:pt x="3160" y="1"/>
                    <a:pt x="3432" y="1"/>
                    <a:pt x="3704" y="42"/>
                  </a:cubicBezTo>
                  <a:cubicBezTo>
                    <a:pt x="4018" y="105"/>
                    <a:pt x="4122" y="628"/>
                    <a:pt x="3871" y="796"/>
                  </a:cubicBezTo>
                  <a:cubicBezTo>
                    <a:pt x="3683" y="963"/>
                    <a:pt x="3474" y="1068"/>
                    <a:pt x="3264" y="1193"/>
                  </a:cubicBezTo>
                  <a:cubicBezTo>
                    <a:pt x="2762" y="1465"/>
                    <a:pt x="2302" y="1695"/>
                    <a:pt x="1800" y="1926"/>
                  </a:cubicBezTo>
                  <a:cubicBezTo>
                    <a:pt x="1611" y="2030"/>
                    <a:pt x="1381" y="2093"/>
                    <a:pt x="1151" y="213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" name="Google Shape;423;p38">
              <a:extLst>
                <a:ext uri="{FF2B5EF4-FFF2-40B4-BE49-F238E27FC236}">
                  <a16:creationId xmlns:a16="http://schemas.microsoft.com/office/drawing/2014/main" id="{BB43E480-59CB-A511-51F5-E596FA9F0468}"/>
                </a:ext>
              </a:extLst>
            </p:cNvPr>
            <p:cNvSpPr/>
            <p:nvPr/>
          </p:nvSpPr>
          <p:spPr>
            <a:xfrm>
              <a:off x="-2797525" y="3065275"/>
              <a:ext cx="46050" cy="92625"/>
            </a:xfrm>
            <a:custGeom>
              <a:avLst/>
              <a:gdLst/>
              <a:ahLst/>
              <a:cxnLst/>
              <a:rect l="l" t="t" r="r" b="b"/>
              <a:pathLst>
                <a:path w="1842" h="3705" extrusionOk="0">
                  <a:moveTo>
                    <a:pt x="1842" y="963"/>
                  </a:moveTo>
                  <a:cubicBezTo>
                    <a:pt x="1842" y="1089"/>
                    <a:pt x="1842" y="1172"/>
                    <a:pt x="1821" y="1256"/>
                  </a:cubicBezTo>
                  <a:cubicBezTo>
                    <a:pt x="1716" y="1905"/>
                    <a:pt x="1633" y="2574"/>
                    <a:pt x="1528" y="3244"/>
                  </a:cubicBezTo>
                  <a:cubicBezTo>
                    <a:pt x="1465" y="3495"/>
                    <a:pt x="1319" y="3704"/>
                    <a:pt x="1047" y="3683"/>
                  </a:cubicBezTo>
                  <a:cubicBezTo>
                    <a:pt x="838" y="3683"/>
                    <a:pt x="566" y="3599"/>
                    <a:pt x="419" y="3453"/>
                  </a:cubicBezTo>
                  <a:cubicBezTo>
                    <a:pt x="168" y="3160"/>
                    <a:pt x="1" y="2783"/>
                    <a:pt x="189" y="2344"/>
                  </a:cubicBezTo>
                  <a:cubicBezTo>
                    <a:pt x="461" y="1695"/>
                    <a:pt x="649" y="1005"/>
                    <a:pt x="900" y="335"/>
                  </a:cubicBezTo>
                  <a:cubicBezTo>
                    <a:pt x="942" y="210"/>
                    <a:pt x="1172" y="42"/>
                    <a:pt x="1340" y="22"/>
                  </a:cubicBezTo>
                  <a:cubicBezTo>
                    <a:pt x="1549" y="1"/>
                    <a:pt x="1695" y="168"/>
                    <a:pt x="1737" y="377"/>
                  </a:cubicBezTo>
                  <a:cubicBezTo>
                    <a:pt x="1800" y="628"/>
                    <a:pt x="1821" y="796"/>
                    <a:pt x="1842" y="96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" name="Google Shape;424;p38">
              <a:extLst>
                <a:ext uri="{FF2B5EF4-FFF2-40B4-BE49-F238E27FC236}">
                  <a16:creationId xmlns:a16="http://schemas.microsoft.com/office/drawing/2014/main" id="{EC42F261-D7E1-0626-23D8-069608621861}"/>
                </a:ext>
              </a:extLst>
            </p:cNvPr>
            <p:cNvSpPr/>
            <p:nvPr/>
          </p:nvSpPr>
          <p:spPr>
            <a:xfrm>
              <a:off x="-2633800" y="3047500"/>
              <a:ext cx="65950" cy="71675"/>
            </a:xfrm>
            <a:custGeom>
              <a:avLst/>
              <a:gdLst/>
              <a:ahLst/>
              <a:cxnLst/>
              <a:rect l="l" t="t" r="r" b="b"/>
              <a:pathLst>
                <a:path w="2638" h="2867" extrusionOk="0">
                  <a:moveTo>
                    <a:pt x="1" y="670"/>
                  </a:moveTo>
                  <a:cubicBezTo>
                    <a:pt x="608" y="42"/>
                    <a:pt x="1131" y="0"/>
                    <a:pt x="1528" y="628"/>
                  </a:cubicBezTo>
                  <a:cubicBezTo>
                    <a:pt x="1800" y="1088"/>
                    <a:pt x="2114" y="1549"/>
                    <a:pt x="2491" y="1967"/>
                  </a:cubicBezTo>
                  <a:cubicBezTo>
                    <a:pt x="2574" y="2030"/>
                    <a:pt x="2637" y="2176"/>
                    <a:pt x="2616" y="2281"/>
                  </a:cubicBezTo>
                  <a:cubicBezTo>
                    <a:pt x="2595" y="2448"/>
                    <a:pt x="2512" y="2658"/>
                    <a:pt x="2407" y="2762"/>
                  </a:cubicBezTo>
                  <a:cubicBezTo>
                    <a:pt x="2323" y="2846"/>
                    <a:pt x="2072" y="2867"/>
                    <a:pt x="1968" y="2804"/>
                  </a:cubicBezTo>
                  <a:cubicBezTo>
                    <a:pt x="1591" y="2511"/>
                    <a:pt x="1214" y="2218"/>
                    <a:pt x="900" y="1862"/>
                  </a:cubicBezTo>
                  <a:cubicBezTo>
                    <a:pt x="587" y="1507"/>
                    <a:pt x="294" y="1067"/>
                    <a:pt x="1" y="67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" name="Google Shape;425;p38">
              <a:extLst>
                <a:ext uri="{FF2B5EF4-FFF2-40B4-BE49-F238E27FC236}">
                  <a16:creationId xmlns:a16="http://schemas.microsoft.com/office/drawing/2014/main" id="{8D08A5CE-176B-2C34-FC56-E1043619B880}"/>
                </a:ext>
              </a:extLst>
            </p:cNvPr>
            <p:cNvSpPr/>
            <p:nvPr/>
          </p:nvSpPr>
          <p:spPr>
            <a:xfrm>
              <a:off x="-2507725" y="2909400"/>
              <a:ext cx="75350" cy="59650"/>
            </a:xfrm>
            <a:custGeom>
              <a:avLst/>
              <a:gdLst/>
              <a:ahLst/>
              <a:cxnLst/>
              <a:rect l="l" t="t" r="r" b="b"/>
              <a:pathLst>
                <a:path w="3014" h="2386" extrusionOk="0">
                  <a:moveTo>
                    <a:pt x="2992" y="1842"/>
                  </a:moveTo>
                  <a:cubicBezTo>
                    <a:pt x="3013" y="2093"/>
                    <a:pt x="2720" y="2386"/>
                    <a:pt x="2469" y="2323"/>
                  </a:cubicBezTo>
                  <a:cubicBezTo>
                    <a:pt x="2302" y="2302"/>
                    <a:pt x="2135" y="2281"/>
                    <a:pt x="2051" y="2176"/>
                  </a:cubicBezTo>
                  <a:cubicBezTo>
                    <a:pt x="1611" y="1674"/>
                    <a:pt x="1005" y="1360"/>
                    <a:pt x="440" y="984"/>
                  </a:cubicBezTo>
                  <a:cubicBezTo>
                    <a:pt x="314" y="921"/>
                    <a:pt x="210" y="775"/>
                    <a:pt x="105" y="670"/>
                  </a:cubicBezTo>
                  <a:cubicBezTo>
                    <a:pt x="0" y="544"/>
                    <a:pt x="84" y="231"/>
                    <a:pt x="231" y="147"/>
                  </a:cubicBezTo>
                  <a:cubicBezTo>
                    <a:pt x="377" y="105"/>
                    <a:pt x="544" y="0"/>
                    <a:pt x="691" y="21"/>
                  </a:cubicBezTo>
                  <a:cubicBezTo>
                    <a:pt x="1653" y="231"/>
                    <a:pt x="2365" y="775"/>
                    <a:pt x="2909" y="1591"/>
                  </a:cubicBezTo>
                  <a:cubicBezTo>
                    <a:pt x="2971" y="1674"/>
                    <a:pt x="2971" y="1758"/>
                    <a:pt x="2992" y="184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77" name="Google Shape;426;p38">
            <a:extLst>
              <a:ext uri="{FF2B5EF4-FFF2-40B4-BE49-F238E27FC236}">
                <a16:creationId xmlns:a16="http://schemas.microsoft.com/office/drawing/2014/main" id="{246C5F38-B9FA-7F8A-0B4F-335561B434F7}"/>
              </a:ext>
            </a:extLst>
          </p:cNvPr>
          <p:cNvGrpSpPr/>
          <p:nvPr/>
        </p:nvGrpSpPr>
        <p:grpSpPr>
          <a:xfrm>
            <a:off x="4456841" y="4877751"/>
            <a:ext cx="659620" cy="212331"/>
            <a:chOff x="806663" y="3241275"/>
            <a:chExt cx="643950" cy="195675"/>
          </a:xfrm>
        </p:grpSpPr>
        <p:sp>
          <p:nvSpPr>
            <p:cNvPr id="78" name="Google Shape;427;p38">
              <a:extLst>
                <a:ext uri="{FF2B5EF4-FFF2-40B4-BE49-F238E27FC236}">
                  <a16:creationId xmlns:a16="http://schemas.microsoft.com/office/drawing/2014/main" id="{694780BA-44AC-2B3A-976D-D103B758FC3E}"/>
                </a:ext>
              </a:extLst>
            </p:cNvPr>
            <p:cNvSpPr/>
            <p:nvPr/>
          </p:nvSpPr>
          <p:spPr>
            <a:xfrm>
              <a:off x="808238" y="3264300"/>
              <a:ext cx="600025" cy="172650"/>
            </a:xfrm>
            <a:custGeom>
              <a:avLst/>
              <a:gdLst/>
              <a:ahLst/>
              <a:cxnLst/>
              <a:rect l="l" t="t" r="r" b="b"/>
              <a:pathLst>
                <a:path w="24001" h="6906" extrusionOk="0">
                  <a:moveTo>
                    <a:pt x="22870" y="858"/>
                  </a:moveTo>
                  <a:cubicBezTo>
                    <a:pt x="22054" y="1026"/>
                    <a:pt x="21406" y="1570"/>
                    <a:pt x="20694" y="1967"/>
                  </a:cubicBezTo>
                  <a:cubicBezTo>
                    <a:pt x="20673" y="1967"/>
                    <a:pt x="20652" y="1988"/>
                    <a:pt x="20652" y="1988"/>
                  </a:cubicBezTo>
                  <a:cubicBezTo>
                    <a:pt x="19941" y="2156"/>
                    <a:pt x="19334" y="2469"/>
                    <a:pt x="18727" y="2930"/>
                  </a:cubicBezTo>
                  <a:cubicBezTo>
                    <a:pt x="18497" y="3118"/>
                    <a:pt x="18141" y="3537"/>
                    <a:pt x="17744" y="3871"/>
                  </a:cubicBezTo>
                  <a:cubicBezTo>
                    <a:pt x="18100" y="3034"/>
                    <a:pt x="18497" y="2156"/>
                    <a:pt x="17535" y="1570"/>
                  </a:cubicBezTo>
                  <a:cubicBezTo>
                    <a:pt x="17576" y="1381"/>
                    <a:pt x="17618" y="1172"/>
                    <a:pt x="17576" y="942"/>
                  </a:cubicBezTo>
                  <a:cubicBezTo>
                    <a:pt x="17556" y="377"/>
                    <a:pt x="16991" y="0"/>
                    <a:pt x="16426" y="293"/>
                  </a:cubicBezTo>
                  <a:cubicBezTo>
                    <a:pt x="15735" y="649"/>
                    <a:pt x="15317" y="1444"/>
                    <a:pt x="14961" y="2114"/>
                  </a:cubicBezTo>
                  <a:cubicBezTo>
                    <a:pt x="14815" y="2469"/>
                    <a:pt x="14647" y="2783"/>
                    <a:pt x="14501" y="3118"/>
                  </a:cubicBezTo>
                  <a:cubicBezTo>
                    <a:pt x="14333" y="2407"/>
                    <a:pt x="14082" y="1779"/>
                    <a:pt x="13287" y="1633"/>
                  </a:cubicBezTo>
                  <a:cubicBezTo>
                    <a:pt x="12952" y="1277"/>
                    <a:pt x="12408" y="1214"/>
                    <a:pt x="11990" y="1591"/>
                  </a:cubicBezTo>
                  <a:cubicBezTo>
                    <a:pt x="11341" y="2218"/>
                    <a:pt x="11467" y="3055"/>
                    <a:pt x="11404" y="3829"/>
                  </a:cubicBezTo>
                  <a:cubicBezTo>
                    <a:pt x="10714" y="3055"/>
                    <a:pt x="10149" y="2177"/>
                    <a:pt x="9165" y="1758"/>
                  </a:cubicBezTo>
                  <a:cubicBezTo>
                    <a:pt x="8684" y="1549"/>
                    <a:pt x="7910" y="1737"/>
                    <a:pt x="7847" y="2323"/>
                  </a:cubicBezTo>
                  <a:cubicBezTo>
                    <a:pt x="7575" y="2197"/>
                    <a:pt x="7261" y="2156"/>
                    <a:pt x="6885" y="2197"/>
                  </a:cubicBezTo>
                  <a:cubicBezTo>
                    <a:pt x="6592" y="2218"/>
                    <a:pt x="6257" y="2407"/>
                    <a:pt x="6110" y="2679"/>
                  </a:cubicBezTo>
                  <a:cubicBezTo>
                    <a:pt x="6069" y="2637"/>
                    <a:pt x="6027" y="2616"/>
                    <a:pt x="6006" y="2595"/>
                  </a:cubicBezTo>
                  <a:cubicBezTo>
                    <a:pt x="5315" y="2051"/>
                    <a:pt x="4562" y="1633"/>
                    <a:pt x="3704" y="1988"/>
                  </a:cubicBezTo>
                  <a:cubicBezTo>
                    <a:pt x="2783" y="2386"/>
                    <a:pt x="3851" y="3829"/>
                    <a:pt x="4980" y="5001"/>
                  </a:cubicBezTo>
                  <a:cubicBezTo>
                    <a:pt x="4353" y="4813"/>
                    <a:pt x="3725" y="4583"/>
                    <a:pt x="3181" y="4290"/>
                  </a:cubicBezTo>
                  <a:cubicBezTo>
                    <a:pt x="2344" y="3850"/>
                    <a:pt x="1403" y="3620"/>
                    <a:pt x="482" y="3850"/>
                  </a:cubicBezTo>
                  <a:cubicBezTo>
                    <a:pt x="168" y="3934"/>
                    <a:pt x="1" y="4311"/>
                    <a:pt x="189" y="4583"/>
                  </a:cubicBezTo>
                  <a:cubicBezTo>
                    <a:pt x="942" y="5817"/>
                    <a:pt x="1988" y="6152"/>
                    <a:pt x="3286" y="6654"/>
                  </a:cubicBezTo>
                  <a:cubicBezTo>
                    <a:pt x="3851" y="6884"/>
                    <a:pt x="4667" y="6905"/>
                    <a:pt x="4750" y="6152"/>
                  </a:cubicBezTo>
                  <a:cubicBezTo>
                    <a:pt x="4750" y="6089"/>
                    <a:pt x="4750" y="6068"/>
                    <a:pt x="4708" y="6026"/>
                  </a:cubicBezTo>
                  <a:cubicBezTo>
                    <a:pt x="5483" y="6257"/>
                    <a:pt x="6215" y="6550"/>
                    <a:pt x="6989" y="6759"/>
                  </a:cubicBezTo>
                  <a:cubicBezTo>
                    <a:pt x="7491" y="6884"/>
                    <a:pt x="7805" y="6466"/>
                    <a:pt x="7742" y="6068"/>
                  </a:cubicBezTo>
                  <a:cubicBezTo>
                    <a:pt x="7805" y="6131"/>
                    <a:pt x="7847" y="6152"/>
                    <a:pt x="7889" y="6194"/>
                  </a:cubicBezTo>
                  <a:cubicBezTo>
                    <a:pt x="8349" y="6675"/>
                    <a:pt x="9144" y="6361"/>
                    <a:pt x="9270" y="5775"/>
                  </a:cubicBezTo>
                  <a:cubicBezTo>
                    <a:pt x="9709" y="6047"/>
                    <a:pt x="10421" y="5880"/>
                    <a:pt x="10609" y="5441"/>
                  </a:cubicBezTo>
                  <a:cubicBezTo>
                    <a:pt x="10839" y="5713"/>
                    <a:pt x="11090" y="5943"/>
                    <a:pt x="11404" y="6152"/>
                  </a:cubicBezTo>
                  <a:cubicBezTo>
                    <a:pt x="11509" y="6194"/>
                    <a:pt x="11592" y="6257"/>
                    <a:pt x="11697" y="6257"/>
                  </a:cubicBezTo>
                  <a:cubicBezTo>
                    <a:pt x="12178" y="6717"/>
                    <a:pt x="13120" y="6654"/>
                    <a:pt x="13287" y="5859"/>
                  </a:cubicBezTo>
                  <a:cubicBezTo>
                    <a:pt x="13287" y="5817"/>
                    <a:pt x="13329" y="5775"/>
                    <a:pt x="13329" y="5734"/>
                  </a:cubicBezTo>
                  <a:cubicBezTo>
                    <a:pt x="13475" y="5880"/>
                    <a:pt x="13685" y="5985"/>
                    <a:pt x="13957" y="5985"/>
                  </a:cubicBezTo>
                  <a:cubicBezTo>
                    <a:pt x="14815" y="6068"/>
                    <a:pt x="15359" y="5315"/>
                    <a:pt x="15756" y="4625"/>
                  </a:cubicBezTo>
                  <a:cubicBezTo>
                    <a:pt x="15735" y="4792"/>
                    <a:pt x="15735" y="4918"/>
                    <a:pt x="15756" y="5085"/>
                  </a:cubicBezTo>
                  <a:cubicBezTo>
                    <a:pt x="15777" y="5420"/>
                    <a:pt x="15986" y="5817"/>
                    <a:pt x="16363" y="5859"/>
                  </a:cubicBezTo>
                  <a:cubicBezTo>
                    <a:pt x="17158" y="5985"/>
                    <a:pt x="17744" y="5734"/>
                    <a:pt x="18267" y="5336"/>
                  </a:cubicBezTo>
                  <a:cubicBezTo>
                    <a:pt x="18372" y="5399"/>
                    <a:pt x="18497" y="5420"/>
                    <a:pt x="18665" y="5399"/>
                  </a:cubicBezTo>
                  <a:cubicBezTo>
                    <a:pt x="19711" y="5252"/>
                    <a:pt x="21510" y="4415"/>
                    <a:pt x="21824" y="3244"/>
                  </a:cubicBezTo>
                  <a:cubicBezTo>
                    <a:pt x="21991" y="3139"/>
                    <a:pt x="22159" y="3034"/>
                    <a:pt x="22347" y="2930"/>
                  </a:cubicBezTo>
                  <a:cubicBezTo>
                    <a:pt x="22766" y="3578"/>
                    <a:pt x="24000" y="3432"/>
                    <a:pt x="24000" y="2469"/>
                  </a:cubicBezTo>
                  <a:lnTo>
                    <a:pt x="24000" y="1674"/>
                  </a:lnTo>
                  <a:cubicBezTo>
                    <a:pt x="24000" y="1109"/>
                    <a:pt x="23414" y="754"/>
                    <a:pt x="22870" y="858"/>
                  </a:cubicBezTo>
                  <a:close/>
                  <a:moveTo>
                    <a:pt x="4353" y="6068"/>
                  </a:moveTo>
                  <a:cubicBezTo>
                    <a:pt x="4185" y="6340"/>
                    <a:pt x="3223" y="5754"/>
                    <a:pt x="2993" y="5671"/>
                  </a:cubicBezTo>
                  <a:cubicBezTo>
                    <a:pt x="2470" y="5524"/>
                    <a:pt x="2009" y="5231"/>
                    <a:pt x="1633" y="4876"/>
                  </a:cubicBezTo>
                  <a:cubicBezTo>
                    <a:pt x="2365" y="5064"/>
                    <a:pt x="3014" y="5587"/>
                    <a:pt x="3746" y="5775"/>
                  </a:cubicBezTo>
                  <a:cubicBezTo>
                    <a:pt x="3976" y="5838"/>
                    <a:pt x="4206" y="5922"/>
                    <a:pt x="4457" y="5985"/>
                  </a:cubicBezTo>
                  <a:cubicBezTo>
                    <a:pt x="4416" y="5985"/>
                    <a:pt x="4374" y="6026"/>
                    <a:pt x="4353" y="6068"/>
                  </a:cubicBezTo>
                  <a:close/>
                </a:path>
              </a:pathLst>
            </a:custGeom>
            <a:solidFill>
              <a:srgbClr val="2AA1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" name="Google Shape;428;p38">
              <a:extLst>
                <a:ext uri="{FF2B5EF4-FFF2-40B4-BE49-F238E27FC236}">
                  <a16:creationId xmlns:a16="http://schemas.microsoft.com/office/drawing/2014/main" id="{6F3E4425-66CA-F41E-E7DE-6C5C0D051E44}"/>
                </a:ext>
              </a:extLst>
            </p:cNvPr>
            <p:cNvSpPr/>
            <p:nvPr/>
          </p:nvSpPr>
          <p:spPr>
            <a:xfrm>
              <a:off x="806663" y="3241275"/>
              <a:ext cx="643950" cy="188350"/>
            </a:xfrm>
            <a:custGeom>
              <a:avLst/>
              <a:gdLst/>
              <a:ahLst/>
              <a:cxnLst/>
              <a:rect l="l" t="t" r="r" b="b"/>
              <a:pathLst>
                <a:path w="25758" h="7534" extrusionOk="0">
                  <a:moveTo>
                    <a:pt x="4709" y="4897"/>
                  </a:moveTo>
                  <a:cubicBezTo>
                    <a:pt x="4499" y="4583"/>
                    <a:pt x="4311" y="4332"/>
                    <a:pt x="4144" y="4060"/>
                  </a:cubicBezTo>
                  <a:cubicBezTo>
                    <a:pt x="4039" y="3872"/>
                    <a:pt x="3997" y="3704"/>
                    <a:pt x="3914" y="3474"/>
                  </a:cubicBezTo>
                  <a:cubicBezTo>
                    <a:pt x="3767" y="3098"/>
                    <a:pt x="3725" y="2679"/>
                    <a:pt x="3767" y="2261"/>
                  </a:cubicBezTo>
                  <a:cubicBezTo>
                    <a:pt x="3809" y="1633"/>
                    <a:pt x="4290" y="1214"/>
                    <a:pt x="4918" y="1361"/>
                  </a:cubicBezTo>
                  <a:cubicBezTo>
                    <a:pt x="5567" y="1528"/>
                    <a:pt x="6215" y="1675"/>
                    <a:pt x="6822" y="2051"/>
                  </a:cubicBezTo>
                  <a:cubicBezTo>
                    <a:pt x="7387" y="2386"/>
                    <a:pt x="7994" y="2700"/>
                    <a:pt x="8600" y="3014"/>
                  </a:cubicBezTo>
                  <a:cubicBezTo>
                    <a:pt x="8852" y="3139"/>
                    <a:pt x="9124" y="3223"/>
                    <a:pt x="9417" y="3328"/>
                  </a:cubicBezTo>
                  <a:cubicBezTo>
                    <a:pt x="9772" y="2993"/>
                    <a:pt x="9877" y="2595"/>
                    <a:pt x="10044" y="2240"/>
                  </a:cubicBezTo>
                  <a:cubicBezTo>
                    <a:pt x="10253" y="1779"/>
                    <a:pt x="10421" y="1319"/>
                    <a:pt x="10672" y="859"/>
                  </a:cubicBezTo>
                  <a:cubicBezTo>
                    <a:pt x="10881" y="440"/>
                    <a:pt x="11258" y="273"/>
                    <a:pt x="11760" y="273"/>
                  </a:cubicBezTo>
                  <a:cubicBezTo>
                    <a:pt x="12199" y="273"/>
                    <a:pt x="12492" y="419"/>
                    <a:pt x="12681" y="817"/>
                  </a:cubicBezTo>
                  <a:cubicBezTo>
                    <a:pt x="12890" y="1235"/>
                    <a:pt x="13099" y="1654"/>
                    <a:pt x="13329" y="2072"/>
                  </a:cubicBezTo>
                  <a:cubicBezTo>
                    <a:pt x="13413" y="2240"/>
                    <a:pt x="13538" y="2323"/>
                    <a:pt x="13664" y="2512"/>
                  </a:cubicBezTo>
                  <a:cubicBezTo>
                    <a:pt x="14187" y="1989"/>
                    <a:pt x="14710" y="1507"/>
                    <a:pt x="15212" y="1005"/>
                  </a:cubicBezTo>
                  <a:cubicBezTo>
                    <a:pt x="15484" y="712"/>
                    <a:pt x="15798" y="524"/>
                    <a:pt x="16133" y="315"/>
                  </a:cubicBezTo>
                  <a:cubicBezTo>
                    <a:pt x="16656" y="1"/>
                    <a:pt x="17200" y="1"/>
                    <a:pt x="17744" y="64"/>
                  </a:cubicBezTo>
                  <a:cubicBezTo>
                    <a:pt x="18100" y="85"/>
                    <a:pt x="18267" y="273"/>
                    <a:pt x="18330" y="629"/>
                  </a:cubicBezTo>
                  <a:cubicBezTo>
                    <a:pt x="18351" y="921"/>
                    <a:pt x="18351" y="1214"/>
                    <a:pt x="18351" y="1528"/>
                  </a:cubicBezTo>
                  <a:cubicBezTo>
                    <a:pt x="18351" y="1737"/>
                    <a:pt x="18414" y="1926"/>
                    <a:pt x="18435" y="2177"/>
                  </a:cubicBezTo>
                  <a:cubicBezTo>
                    <a:pt x="18623" y="2156"/>
                    <a:pt x="18748" y="2135"/>
                    <a:pt x="18874" y="2072"/>
                  </a:cubicBezTo>
                  <a:cubicBezTo>
                    <a:pt x="19983" y="1675"/>
                    <a:pt x="21071" y="1256"/>
                    <a:pt x="22285" y="1214"/>
                  </a:cubicBezTo>
                  <a:cubicBezTo>
                    <a:pt x="22494" y="1214"/>
                    <a:pt x="22661" y="1110"/>
                    <a:pt x="22870" y="1047"/>
                  </a:cubicBezTo>
                  <a:cubicBezTo>
                    <a:pt x="23561" y="880"/>
                    <a:pt x="24210" y="1047"/>
                    <a:pt x="24858" y="1256"/>
                  </a:cubicBezTo>
                  <a:cubicBezTo>
                    <a:pt x="24963" y="1298"/>
                    <a:pt x="25109" y="1361"/>
                    <a:pt x="25151" y="1465"/>
                  </a:cubicBezTo>
                  <a:cubicBezTo>
                    <a:pt x="25465" y="2135"/>
                    <a:pt x="25758" y="2784"/>
                    <a:pt x="25339" y="3495"/>
                  </a:cubicBezTo>
                  <a:cubicBezTo>
                    <a:pt x="25214" y="3725"/>
                    <a:pt x="25046" y="3934"/>
                    <a:pt x="24900" y="4144"/>
                  </a:cubicBezTo>
                  <a:lnTo>
                    <a:pt x="23707" y="5797"/>
                  </a:lnTo>
                  <a:cubicBezTo>
                    <a:pt x="23645" y="5922"/>
                    <a:pt x="23561" y="6027"/>
                    <a:pt x="23435" y="6131"/>
                  </a:cubicBezTo>
                  <a:cubicBezTo>
                    <a:pt x="23268" y="6257"/>
                    <a:pt x="23121" y="6257"/>
                    <a:pt x="22933" y="6152"/>
                  </a:cubicBezTo>
                  <a:cubicBezTo>
                    <a:pt x="22766" y="6048"/>
                    <a:pt x="22661" y="5901"/>
                    <a:pt x="22703" y="5713"/>
                  </a:cubicBezTo>
                  <a:cubicBezTo>
                    <a:pt x="22745" y="5462"/>
                    <a:pt x="22829" y="5253"/>
                    <a:pt x="22954" y="5043"/>
                  </a:cubicBezTo>
                  <a:cubicBezTo>
                    <a:pt x="23268" y="4562"/>
                    <a:pt x="23645" y="4081"/>
                    <a:pt x="23979" y="3621"/>
                  </a:cubicBezTo>
                  <a:cubicBezTo>
                    <a:pt x="24126" y="3411"/>
                    <a:pt x="24314" y="3202"/>
                    <a:pt x="24419" y="2951"/>
                  </a:cubicBezTo>
                  <a:cubicBezTo>
                    <a:pt x="24628" y="2533"/>
                    <a:pt x="24398" y="2114"/>
                    <a:pt x="23917" y="2051"/>
                  </a:cubicBezTo>
                  <a:cubicBezTo>
                    <a:pt x="23707" y="2010"/>
                    <a:pt x="23498" y="1989"/>
                    <a:pt x="23289" y="2010"/>
                  </a:cubicBezTo>
                  <a:cubicBezTo>
                    <a:pt x="21971" y="2219"/>
                    <a:pt x="20590" y="2386"/>
                    <a:pt x="19376" y="2951"/>
                  </a:cubicBezTo>
                  <a:cubicBezTo>
                    <a:pt x="18895" y="3202"/>
                    <a:pt x="18414" y="3223"/>
                    <a:pt x="17912" y="3160"/>
                  </a:cubicBezTo>
                  <a:cubicBezTo>
                    <a:pt x="17514" y="3118"/>
                    <a:pt x="17326" y="2930"/>
                    <a:pt x="17305" y="2512"/>
                  </a:cubicBezTo>
                  <a:cubicBezTo>
                    <a:pt x="17284" y="2198"/>
                    <a:pt x="17305" y="1863"/>
                    <a:pt x="17305" y="1549"/>
                  </a:cubicBezTo>
                  <a:cubicBezTo>
                    <a:pt x="17305" y="1382"/>
                    <a:pt x="17263" y="1214"/>
                    <a:pt x="17221" y="1005"/>
                  </a:cubicBezTo>
                  <a:cubicBezTo>
                    <a:pt x="16656" y="1068"/>
                    <a:pt x="16259" y="1319"/>
                    <a:pt x="15903" y="1675"/>
                  </a:cubicBezTo>
                  <a:cubicBezTo>
                    <a:pt x="15443" y="2156"/>
                    <a:pt x="14982" y="2595"/>
                    <a:pt x="14543" y="3056"/>
                  </a:cubicBezTo>
                  <a:cubicBezTo>
                    <a:pt x="14375" y="3223"/>
                    <a:pt x="14250" y="3349"/>
                    <a:pt x="14082" y="3474"/>
                  </a:cubicBezTo>
                  <a:cubicBezTo>
                    <a:pt x="13643" y="3767"/>
                    <a:pt x="13078" y="3662"/>
                    <a:pt x="12806" y="3223"/>
                  </a:cubicBezTo>
                  <a:cubicBezTo>
                    <a:pt x="12555" y="2805"/>
                    <a:pt x="12346" y="2323"/>
                    <a:pt x="12095" y="1884"/>
                  </a:cubicBezTo>
                  <a:cubicBezTo>
                    <a:pt x="11990" y="1675"/>
                    <a:pt x="11865" y="1486"/>
                    <a:pt x="11718" y="1235"/>
                  </a:cubicBezTo>
                  <a:cubicBezTo>
                    <a:pt x="11572" y="1361"/>
                    <a:pt x="11446" y="1465"/>
                    <a:pt x="11404" y="1570"/>
                  </a:cubicBezTo>
                  <a:cubicBezTo>
                    <a:pt x="11237" y="1905"/>
                    <a:pt x="11090" y="2282"/>
                    <a:pt x="10923" y="2616"/>
                  </a:cubicBezTo>
                  <a:cubicBezTo>
                    <a:pt x="10735" y="3014"/>
                    <a:pt x="10588" y="3432"/>
                    <a:pt x="10358" y="3830"/>
                  </a:cubicBezTo>
                  <a:cubicBezTo>
                    <a:pt x="10065" y="4311"/>
                    <a:pt x="9689" y="4458"/>
                    <a:pt x="9145" y="4290"/>
                  </a:cubicBezTo>
                  <a:cubicBezTo>
                    <a:pt x="8789" y="4186"/>
                    <a:pt x="8412" y="4039"/>
                    <a:pt x="8077" y="3872"/>
                  </a:cubicBezTo>
                  <a:cubicBezTo>
                    <a:pt x="7450" y="3558"/>
                    <a:pt x="6822" y="3202"/>
                    <a:pt x="6215" y="2846"/>
                  </a:cubicBezTo>
                  <a:cubicBezTo>
                    <a:pt x="5713" y="2574"/>
                    <a:pt x="5232" y="2407"/>
                    <a:pt x="4667" y="2219"/>
                  </a:cubicBezTo>
                  <a:cubicBezTo>
                    <a:pt x="4499" y="2846"/>
                    <a:pt x="4709" y="3349"/>
                    <a:pt x="4981" y="3788"/>
                  </a:cubicBezTo>
                  <a:cubicBezTo>
                    <a:pt x="5378" y="4353"/>
                    <a:pt x="5818" y="4834"/>
                    <a:pt x="6278" y="5357"/>
                  </a:cubicBezTo>
                  <a:cubicBezTo>
                    <a:pt x="6445" y="5608"/>
                    <a:pt x="6696" y="5776"/>
                    <a:pt x="7010" y="5839"/>
                  </a:cubicBezTo>
                  <a:cubicBezTo>
                    <a:pt x="7387" y="5922"/>
                    <a:pt x="7575" y="6299"/>
                    <a:pt x="7847" y="6571"/>
                  </a:cubicBezTo>
                  <a:cubicBezTo>
                    <a:pt x="7952" y="6675"/>
                    <a:pt x="7952" y="6968"/>
                    <a:pt x="7889" y="7136"/>
                  </a:cubicBezTo>
                  <a:cubicBezTo>
                    <a:pt x="7847" y="7429"/>
                    <a:pt x="7471" y="7533"/>
                    <a:pt x="7282" y="7324"/>
                  </a:cubicBezTo>
                  <a:cubicBezTo>
                    <a:pt x="6906" y="6822"/>
                    <a:pt x="6299" y="6613"/>
                    <a:pt x="5797" y="6278"/>
                  </a:cubicBezTo>
                  <a:cubicBezTo>
                    <a:pt x="5023" y="5755"/>
                    <a:pt x="4102" y="5671"/>
                    <a:pt x="3265" y="5336"/>
                  </a:cubicBezTo>
                  <a:cubicBezTo>
                    <a:pt x="2867" y="5190"/>
                    <a:pt x="2407" y="5085"/>
                    <a:pt x="1821" y="5106"/>
                  </a:cubicBezTo>
                  <a:cubicBezTo>
                    <a:pt x="2093" y="5420"/>
                    <a:pt x="2302" y="5650"/>
                    <a:pt x="2470" y="5922"/>
                  </a:cubicBezTo>
                  <a:cubicBezTo>
                    <a:pt x="2658" y="6152"/>
                    <a:pt x="2826" y="6383"/>
                    <a:pt x="2972" y="6655"/>
                  </a:cubicBezTo>
                  <a:cubicBezTo>
                    <a:pt x="2993" y="6696"/>
                    <a:pt x="2972" y="6864"/>
                    <a:pt x="2930" y="6885"/>
                  </a:cubicBezTo>
                  <a:cubicBezTo>
                    <a:pt x="2846" y="6927"/>
                    <a:pt x="2679" y="7010"/>
                    <a:pt x="2616" y="6989"/>
                  </a:cubicBezTo>
                  <a:cubicBezTo>
                    <a:pt x="2365" y="6864"/>
                    <a:pt x="2156" y="6696"/>
                    <a:pt x="1947" y="6550"/>
                  </a:cubicBezTo>
                  <a:cubicBezTo>
                    <a:pt x="1486" y="6173"/>
                    <a:pt x="1089" y="5734"/>
                    <a:pt x="566" y="5441"/>
                  </a:cubicBezTo>
                  <a:cubicBezTo>
                    <a:pt x="440" y="5399"/>
                    <a:pt x="357" y="5253"/>
                    <a:pt x="252" y="5127"/>
                  </a:cubicBezTo>
                  <a:cubicBezTo>
                    <a:pt x="1" y="4771"/>
                    <a:pt x="147" y="4186"/>
                    <a:pt x="691" y="4165"/>
                  </a:cubicBezTo>
                  <a:cubicBezTo>
                    <a:pt x="1800" y="4102"/>
                    <a:pt x="2867" y="4269"/>
                    <a:pt x="3872" y="4771"/>
                  </a:cubicBezTo>
                  <a:cubicBezTo>
                    <a:pt x="4102" y="4876"/>
                    <a:pt x="4332" y="5023"/>
                    <a:pt x="4709" y="489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8" name="Picture 7" descr="Shape, arrow&#10;&#10;Description automatically generated">
            <a:extLst>
              <a:ext uri="{FF2B5EF4-FFF2-40B4-BE49-F238E27FC236}">
                <a16:creationId xmlns:a16="http://schemas.microsoft.com/office/drawing/2014/main" id="{3C97852B-963D-3BBC-6455-16AE8F32EC6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573" b="90053" l="9369" r="89982">
                        <a14:foregroundMark x1="61333" y1="8896" x2="64577" y2="8573"/>
                        <a14:foregroundMark x1="9405" y1="63647" x2="13658" y2="68257"/>
                        <a14:foregroundMark x1="62259" y1="67564" x2="62452" y2="68481"/>
                        <a14:foregroundMark x1="65802" y1="84432" x2="62090" y2="90053"/>
                        <a14:foregroundMark x1="62090" y1="90053" x2="56973" y2="85281"/>
                        <a14:foregroundMark x1="56973" y1="85281" x2="44577" y2="63203"/>
                        <a14:foregroundMark x1="44577" y1="63203" x2="38631" y2="58916"/>
                        <a14:foregroundMark x1="33133" y1="58970" x2="30414" y2="58997"/>
                        <a14:foregroundMark x1="38631" y1="58916" x2="34159" y2="58960"/>
                        <a14:foregroundMark x1="30414" y1="58997" x2="21550" y2="62232"/>
                        <a14:backgroundMark x1="60036" y1="57784" x2="62523" y2="76587"/>
                        <a14:backgroundMark x1="62523" y1="76587" x2="64577" y2="82370"/>
                        <a14:backgroundMark x1="62739" y1="68419" x2="65550" y2="84594"/>
                        <a14:backgroundMark x1="32757" y1="59523" x2="40757" y2="61949"/>
                        <a14:backgroundMark x1="40757" y1="61949" x2="44072" y2="644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573" y="5787169"/>
            <a:ext cx="1497531" cy="1334558"/>
          </a:xfrm>
          <a:prstGeom prst="rect">
            <a:avLst/>
          </a:prstGeom>
        </p:spPr>
      </p:pic>
      <p:pic>
        <p:nvPicPr>
          <p:cNvPr id="9" name="Picture 8" descr="A picture containing starfish, echinoderm&#10;&#10;Description automatically generated">
            <a:extLst>
              <a:ext uri="{FF2B5EF4-FFF2-40B4-BE49-F238E27FC236}">
                <a16:creationId xmlns:a16="http://schemas.microsoft.com/office/drawing/2014/main" id="{A1855624-DB1A-D090-6A7C-47F39210F68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7260" y="396141"/>
            <a:ext cx="1075834" cy="1075834"/>
          </a:xfrm>
          <a:prstGeom prst="rect">
            <a:avLst/>
          </a:prstGeom>
        </p:spPr>
      </p:pic>
      <p:pic>
        <p:nvPicPr>
          <p:cNvPr id="10" name="Picture 9" descr="A picture containing starfish, echinoderm&#10;&#10;Description automatically generated">
            <a:extLst>
              <a:ext uri="{FF2B5EF4-FFF2-40B4-BE49-F238E27FC236}">
                <a16:creationId xmlns:a16="http://schemas.microsoft.com/office/drawing/2014/main" id="{3CFE8A21-DD74-F0D4-47F7-790B01AA043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9315" y="5638863"/>
            <a:ext cx="1075834" cy="107583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78381BB-8026-080A-FC1D-AFE7CFA81B2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82731" y="2404756"/>
            <a:ext cx="2619769" cy="10253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0FB202A-D3F8-1523-9E0E-F236FDCDB7C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926496" y="2418794"/>
            <a:ext cx="3490586" cy="136617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2A506B2-577F-9C67-B3E3-C3298FCE5AC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138176" y="2536323"/>
            <a:ext cx="3571930" cy="139801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B752147-17C5-DD8E-4153-B995B793FAAB}"/>
              </a:ext>
            </a:extLst>
          </p:cNvPr>
          <p:cNvSpPr txBox="1"/>
          <p:nvPr/>
        </p:nvSpPr>
        <p:spPr>
          <a:xfrm>
            <a:off x="931971" y="2445790"/>
            <a:ext cx="1271239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cứu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0CFC0A1-F30B-C37E-FB13-5668CE2AE3DD}"/>
              </a:ext>
            </a:extLst>
          </p:cNvPr>
          <p:cNvSpPr txBox="1"/>
          <p:nvPr/>
        </p:nvSpPr>
        <p:spPr>
          <a:xfrm>
            <a:off x="4638004" y="2667749"/>
            <a:ext cx="3311647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liên tục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8688F8E-B7C3-1D1B-1274-0D68569A419C}"/>
              </a:ext>
            </a:extLst>
          </p:cNvPr>
          <p:cNvSpPr txBox="1"/>
          <p:nvPr/>
        </p:nvSpPr>
        <p:spPr>
          <a:xfrm>
            <a:off x="8598691" y="2756922"/>
            <a:ext cx="3311647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trìu mến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13F6FEB-A324-E1B7-5916-3652528D035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347117" y="4083043"/>
            <a:ext cx="2675037" cy="247688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11BC9B9-5B77-E5EB-AFA6-901DE8D6E46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1100805" y="337628"/>
            <a:ext cx="12607852" cy="1798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2990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  <p:bldP spid="1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307</TotalTime>
  <Words>1199</Words>
  <Application>Microsoft Office PowerPoint</Application>
  <PresentationFormat>Widescreen</PresentationFormat>
  <Paragraphs>98</Paragraphs>
  <Slides>25</Slides>
  <Notes>25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9" baseType="lpstr">
      <vt:lpstr>宋体</vt:lpstr>
      <vt:lpstr>Chango</vt:lpstr>
      <vt:lpstr>UTM Avo</vt:lpstr>
      <vt:lpstr>SVN-Newton</vt:lpstr>
      <vt:lpstr>Calibri Light</vt:lpstr>
      <vt:lpstr>#9Slide05 Aphrodite Pro</vt:lpstr>
      <vt:lpstr>字魂105号-简雅黑</vt:lpstr>
      <vt:lpstr>Times New Roman</vt:lpstr>
      <vt:lpstr>Calibri</vt:lpstr>
      <vt:lpstr>Arial</vt:lpstr>
      <vt:lpstr>Cambria</vt:lpstr>
      <vt:lpstr>#9Slide07 HoneyCream</vt:lpstr>
      <vt:lpstr>#9Slide05 Bodega Script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MANG NON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MANG NON</dc:title>
  <dc:subject>MANG NON</dc:subject>
  <dc:creator>Mang Non</dc:creator>
  <cp:keywords>Mang non</cp:keywords>
  <cp:lastModifiedBy>Duong Phuong Anh</cp:lastModifiedBy>
  <cp:revision>90</cp:revision>
  <dcterms:created xsi:type="dcterms:W3CDTF">2020-06-03T09:43:25Z</dcterms:created>
  <dcterms:modified xsi:type="dcterms:W3CDTF">2025-03-20T13:46:43Z</dcterms:modified>
  <cp:category>Mang Non</cp:category>
</cp:coreProperties>
</file>