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437" r:id="rId2"/>
    <p:sldId id="257" r:id="rId3"/>
    <p:sldId id="265" r:id="rId4"/>
    <p:sldId id="266" r:id="rId5"/>
    <p:sldId id="361" r:id="rId6"/>
    <p:sldId id="282" r:id="rId7"/>
    <p:sldId id="362" r:id="rId8"/>
    <p:sldId id="363" r:id="rId9"/>
    <p:sldId id="365" r:id="rId10"/>
    <p:sldId id="366" r:id="rId11"/>
    <p:sldId id="364" r:id="rId12"/>
    <p:sldId id="271" r:id="rId13"/>
    <p:sldId id="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482"/>
    <a:srgbClr val="971DA9"/>
    <a:srgbClr val="000000"/>
    <a:srgbClr val="3CC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3D8FC5-6487-4F37-8B1F-ABF174EBC79D}" v="1" dt="2025-05-02T02:57:17.9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9" d="100"/>
          <a:sy n="39" d="100"/>
        </p:scale>
        <p:origin x="2133" y="1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Âu" userId="0dcb76ad361bda84" providerId="LiveId" clId="{063D8FC5-6487-4F37-8B1F-ABF174EBC79D}"/>
    <pc:docChg chg="custSel addSld delSld modSld delMainMaster modMainMaster">
      <pc:chgData name="Dung Âu" userId="0dcb76ad361bda84" providerId="LiveId" clId="{063D8FC5-6487-4F37-8B1F-ABF174EBC79D}" dt="2025-05-02T02:57:41.978" v="10" actId="478"/>
      <pc:docMkLst>
        <pc:docMk/>
      </pc:docMkLst>
      <pc:sldChg chg="del">
        <pc:chgData name="Dung Âu" userId="0dcb76ad361bda84" providerId="LiveId" clId="{063D8FC5-6487-4F37-8B1F-ABF174EBC79D}" dt="2025-05-02T02:57:19.978" v="1" actId="47"/>
        <pc:sldMkLst>
          <pc:docMk/>
          <pc:sldMk cId="3827865735" sldId="258"/>
        </pc:sldMkLst>
      </pc:sldChg>
      <pc:sldChg chg="del">
        <pc:chgData name="Dung Âu" userId="0dcb76ad361bda84" providerId="LiveId" clId="{063D8FC5-6487-4F37-8B1F-ABF174EBC79D}" dt="2025-05-02T02:57:21.233" v="2" actId="47"/>
        <pc:sldMkLst>
          <pc:docMk/>
          <pc:sldMk cId="4061283581" sldId="259"/>
        </pc:sldMkLst>
      </pc:sldChg>
      <pc:sldChg chg="del">
        <pc:chgData name="Dung Âu" userId="0dcb76ad361bda84" providerId="LiveId" clId="{063D8FC5-6487-4F37-8B1F-ABF174EBC79D}" dt="2025-05-02T02:57:22" v="3" actId="47"/>
        <pc:sldMkLst>
          <pc:docMk/>
          <pc:sldMk cId="1508759638" sldId="260"/>
        </pc:sldMkLst>
      </pc:sldChg>
      <pc:sldChg chg="del">
        <pc:chgData name="Dung Âu" userId="0dcb76ad361bda84" providerId="LiveId" clId="{063D8FC5-6487-4F37-8B1F-ABF174EBC79D}" dt="2025-05-02T02:57:22.062" v="4" actId="47"/>
        <pc:sldMkLst>
          <pc:docMk/>
          <pc:sldMk cId="4046333142" sldId="261"/>
        </pc:sldMkLst>
      </pc:sldChg>
      <pc:sldChg chg="del">
        <pc:chgData name="Dung Âu" userId="0dcb76ad361bda84" providerId="LiveId" clId="{063D8FC5-6487-4F37-8B1F-ABF174EBC79D}" dt="2025-05-02T02:57:23.522" v="5" actId="47"/>
        <pc:sldMkLst>
          <pc:docMk/>
          <pc:sldMk cId="1929549353" sldId="262"/>
        </pc:sldMkLst>
      </pc:sldChg>
      <pc:sldChg chg="modSp del mod">
        <pc:chgData name="Dung Âu" userId="0dcb76ad361bda84" providerId="LiveId" clId="{063D8FC5-6487-4F37-8B1F-ABF174EBC79D}" dt="2025-05-02T02:57:28.675" v="7" actId="47"/>
        <pc:sldMkLst>
          <pc:docMk/>
          <pc:sldMk cId="299127381" sldId="360"/>
        </pc:sldMkLst>
        <pc:picChg chg="mod">
          <ac:chgData name="Dung Âu" userId="0dcb76ad361bda84" providerId="LiveId" clId="{063D8FC5-6487-4F37-8B1F-ABF174EBC79D}" dt="2025-05-02T02:57:27.757" v="6" actId="1076"/>
          <ac:picMkLst>
            <pc:docMk/>
            <pc:sldMk cId="299127381" sldId="360"/>
            <ac:picMk id="2" creationId="{00000000-0000-0000-0000-000000000000}"/>
          </ac:picMkLst>
        </pc:picChg>
      </pc:sldChg>
      <pc:sldChg chg="add">
        <pc:chgData name="Dung Âu" userId="0dcb76ad361bda84" providerId="LiveId" clId="{063D8FC5-6487-4F37-8B1F-ABF174EBC79D}" dt="2025-05-02T02:57:17.967" v="0"/>
        <pc:sldMkLst>
          <pc:docMk/>
          <pc:sldMk cId="240393867" sldId="437"/>
        </pc:sldMkLst>
      </pc:sldChg>
      <pc:sldMasterChg chg="delSp mod delSldLayout">
        <pc:chgData name="Dung Âu" userId="0dcb76ad361bda84" providerId="LiveId" clId="{063D8FC5-6487-4F37-8B1F-ABF174EBC79D}" dt="2025-05-02T02:57:41.978" v="10" actId="478"/>
        <pc:sldMasterMkLst>
          <pc:docMk/>
          <pc:sldMasterMk cId="3217935627" sldId="2147483660"/>
        </pc:sldMasterMkLst>
        <pc:spChg chg="del">
          <ac:chgData name="Dung Âu" userId="0dcb76ad361bda84" providerId="LiveId" clId="{063D8FC5-6487-4F37-8B1F-ABF174EBC79D}" dt="2025-05-02T02:57:41.978" v="10" actId="478"/>
          <ac:spMkLst>
            <pc:docMk/>
            <pc:sldMasterMk cId="3217935627" sldId="2147483660"/>
            <ac:spMk id="8" creationId="{2A34BF79-0B03-3826-0D92-220EFE1878C5}"/>
          </ac:spMkLst>
        </pc:spChg>
        <pc:spChg chg="del">
          <ac:chgData name="Dung Âu" userId="0dcb76ad361bda84" providerId="LiveId" clId="{063D8FC5-6487-4F37-8B1F-ABF174EBC79D}" dt="2025-05-02T02:57:41.978" v="10" actId="478"/>
          <ac:spMkLst>
            <pc:docMk/>
            <pc:sldMasterMk cId="3217935627" sldId="2147483660"/>
            <ac:spMk id="9" creationId="{7643AD49-3407-E447-66CB-744F59592D48}"/>
          </ac:spMkLst>
        </pc:spChg>
        <pc:spChg chg="del">
          <ac:chgData name="Dung Âu" userId="0dcb76ad361bda84" providerId="LiveId" clId="{063D8FC5-6487-4F37-8B1F-ABF174EBC79D}" dt="2025-05-02T02:57:40.586" v="9" actId="478"/>
          <ac:spMkLst>
            <pc:docMk/>
            <pc:sldMasterMk cId="3217935627" sldId="2147483660"/>
            <ac:spMk id="11" creationId="{83EC29EB-3031-4500-7F52-179C7067D0BF}"/>
          </ac:spMkLst>
        </pc:spChg>
        <pc:spChg chg="del">
          <ac:chgData name="Dung Âu" userId="0dcb76ad361bda84" providerId="LiveId" clId="{063D8FC5-6487-4F37-8B1F-ABF174EBC79D}" dt="2025-05-02T02:57:41.978" v="10" actId="478"/>
          <ac:spMkLst>
            <pc:docMk/>
            <pc:sldMasterMk cId="3217935627" sldId="2147483660"/>
            <ac:spMk id="12" creationId="{C282473E-DE5F-7F14-846D-D5847793BDA0}"/>
          </ac:spMkLst>
        </pc:spChg>
        <pc:picChg chg="del">
          <ac:chgData name="Dung Âu" userId="0dcb76ad361bda84" providerId="LiveId" clId="{063D8FC5-6487-4F37-8B1F-ABF174EBC79D}" dt="2025-05-02T02:57:39.226" v="8" actId="478"/>
          <ac:picMkLst>
            <pc:docMk/>
            <pc:sldMasterMk cId="3217935627" sldId="2147483660"/>
            <ac:picMk id="4" creationId="{D1B483E8-1E4A-8739-25BF-BCC0C7F4C320}"/>
          </ac:picMkLst>
        </pc:picChg>
        <pc:picChg chg="del">
          <ac:chgData name="Dung Âu" userId="0dcb76ad361bda84" providerId="LiveId" clId="{063D8FC5-6487-4F37-8B1F-ABF174EBC79D}" dt="2025-05-02T02:57:41.978" v="10" actId="478"/>
          <ac:picMkLst>
            <pc:docMk/>
            <pc:sldMasterMk cId="3217935627" sldId="2147483660"/>
            <ac:picMk id="5" creationId="{D76DBD08-B0EF-5DBA-9954-4DCAF3DBC274}"/>
          </ac:picMkLst>
        </pc:picChg>
        <pc:sldLayoutChg chg="del">
          <pc:chgData name="Dung Âu" userId="0dcb76ad361bda84" providerId="LiveId" clId="{063D8FC5-6487-4F37-8B1F-ABF174EBC79D}" dt="2025-05-02T02:57:19.978" v="1" actId="47"/>
          <pc:sldLayoutMkLst>
            <pc:docMk/>
            <pc:sldMasterMk cId="3217935627" sldId="2147483660"/>
            <pc:sldLayoutMk cId="1285478811" sldId="2147483670"/>
          </pc:sldLayoutMkLst>
        </pc:sldLayoutChg>
        <pc:sldLayoutChg chg="del">
          <pc:chgData name="Dung Âu" userId="0dcb76ad361bda84" providerId="LiveId" clId="{063D8FC5-6487-4F37-8B1F-ABF174EBC79D}" dt="2025-05-02T02:57:23.522" v="5" actId="47"/>
          <pc:sldLayoutMkLst>
            <pc:docMk/>
            <pc:sldMasterMk cId="3217935627" sldId="2147483660"/>
            <pc:sldLayoutMk cId="1172670499" sldId="2147483672"/>
          </pc:sldLayoutMkLst>
        </pc:sldLayoutChg>
        <pc:sldLayoutChg chg="del">
          <pc:chgData name="Dung Âu" userId="0dcb76ad361bda84" providerId="LiveId" clId="{063D8FC5-6487-4F37-8B1F-ABF174EBC79D}" dt="2025-05-02T02:57:22" v="3" actId="47"/>
          <pc:sldLayoutMkLst>
            <pc:docMk/>
            <pc:sldMasterMk cId="3217935627" sldId="2147483660"/>
            <pc:sldLayoutMk cId="1957949832" sldId="2147483688"/>
          </pc:sldLayoutMkLst>
        </pc:sldLayoutChg>
      </pc:sldMasterChg>
      <pc:sldMasterChg chg="del delSldLayout">
        <pc:chgData name="Dung Âu" userId="0dcb76ad361bda84" providerId="LiveId" clId="{063D8FC5-6487-4F37-8B1F-ABF174EBC79D}" dt="2025-05-02T02:57:28.675" v="7" actId="47"/>
        <pc:sldMasterMkLst>
          <pc:docMk/>
          <pc:sldMasterMk cId="3792822066" sldId="2147483710"/>
        </pc:sldMasterMkLst>
        <pc:sldLayoutChg chg="del">
          <pc:chgData name="Dung Âu" userId="0dcb76ad361bda84" providerId="LiveId" clId="{063D8FC5-6487-4F37-8B1F-ABF174EBC79D}" dt="2025-05-02T02:57:28.675" v="7" actId="47"/>
          <pc:sldLayoutMkLst>
            <pc:docMk/>
            <pc:sldMasterMk cId="3792822066" sldId="2147483710"/>
            <pc:sldLayoutMk cId="702123403" sldId="2147483711"/>
          </pc:sldLayoutMkLst>
        </pc:sldLayoutChg>
        <pc:sldLayoutChg chg="del">
          <pc:chgData name="Dung Âu" userId="0dcb76ad361bda84" providerId="LiveId" clId="{063D8FC5-6487-4F37-8B1F-ABF174EBC79D}" dt="2025-05-02T02:57:28.675" v="7" actId="47"/>
          <pc:sldLayoutMkLst>
            <pc:docMk/>
            <pc:sldMasterMk cId="3792822066" sldId="2147483710"/>
            <pc:sldLayoutMk cId="982949632" sldId="2147483715"/>
          </pc:sldLayoutMkLst>
        </pc:sldLayoutChg>
        <pc:sldLayoutChg chg="del">
          <pc:chgData name="Dung Âu" userId="0dcb76ad361bda84" providerId="LiveId" clId="{063D8FC5-6487-4F37-8B1F-ABF174EBC79D}" dt="2025-05-02T02:57:28.675" v="7" actId="47"/>
          <pc:sldLayoutMkLst>
            <pc:docMk/>
            <pc:sldMasterMk cId="3792822066" sldId="2147483710"/>
            <pc:sldLayoutMk cId="3909930896" sldId="2147483716"/>
          </pc:sldLayoutMkLst>
        </pc:sldLayoutChg>
        <pc:sldLayoutChg chg="del">
          <pc:chgData name="Dung Âu" userId="0dcb76ad361bda84" providerId="LiveId" clId="{063D8FC5-6487-4F37-8B1F-ABF174EBC79D}" dt="2025-05-02T02:57:28.675" v="7" actId="47"/>
          <pc:sldLayoutMkLst>
            <pc:docMk/>
            <pc:sldMasterMk cId="3792822066" sldId="2147483710"/>
            <pc:sldLayoutMk cId="3323776444" sldId="2147483724"/>
          </pc:sldLayoutMkLst>
        </pc:sldLayoutChg>
        <pc:sldLayoutChg chg="del">
          <pc:chgData name="Dung Âu" userId="0dcb76ad361bda84" providerId="LiveId" clId="{063D8FC5-6487-4F37-8B1F-ABF174EBC79D}" dt="2025-05-02T02:57:28.675" v="7" actId="47"/>
          <pc:sldLayoutMkLst>
            <pc:docMk/>
            <pc:sldMasterMk cId="3792822066" sldId="2147483710"/>
            <pc:sldLayoutMk cId="3451252512" sldId="2147483725"/>
          </pc:sldLayoutMkLst>
        </pc:sldLayoutChg>
        <pc:sldLayoutChg chg="del">
          <pc:chgData name="Dung Âu" userId="0dcb76ad361bda84" providerId="LiveId" clId="{063D8FC5-6487-4F37-8B1F-ABF174EBC79D}" dt="2025-05-02T02:57:28.675" v="7" actId="47"/>
          <pc:sldLayoutMkLst>
            <pc:docMk/>
            <pc:sldMasterMk cId="3792822066" sldId="2147483710"/>
            <pc:sldLayoutMk cId="2785908685" sldId="21474837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E1AB4-4097-4299-A2E4-E5BB14D7C77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B8C8A-21F0-41F5-8F6C-A33F2ABCA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23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3919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011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303be3818b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1303be3818b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990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9392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1185c551ac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1185c551ac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6829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3300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 userDrawn="1"/>
        </p:nvGrpSpPr>
        <p:grpSpPr>
          <a:xfrm>
            <a:off x="21626" y="0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61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defTabSz="914446">
                <a:defRPr/>
              </a:pPr>
              <a:t>2025/5/2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443355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68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308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41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01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338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452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55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318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 b="1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79356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9" r:id="rId3"/>
    <p:sldLayoutId id="2147483683" r:id="rId4"/>
    <p:sldLayoutId id="2147483684" r:id="rId5"/>
    <p:sldLayoutId id="2147483685" r:id="rId6"/>
    <p:sldLayoutId id="2147483691" r:id="rId7"/>
    <p:sldLayoutId id="2147483693" r:id="rId8"/>
    <p:sldLayoutId id="2147483697" r:id="rId9"/>
    <p:sldLayoutId id="214748376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39.png"/><Relationship Id="rId5" Type="http://schemas.microsoft.com/office/2007/relationships/hdphoto" Target="../media/hdphoto2.wdp"/><Relationship Id="rId15" Type="http://schemas.openxmlformats.org/officeDocument/2006/relationships/image" Target="../media/image44.png"/><Relationship Id="rId10" Type="http://schemas.openxmlformats.org/officeDocument/2006/relationships/image" Target="../media/image4.png"/><Relationship Id="rId4" Type="http://schemas.openxmlformats.org/officeDocument/2006/relationships/image" Target="../media/image40.png"/><Relationship Id="rId9" Type="http://schemas.microsoft.com/office/2007/relationships/hdphoto" Target="../media/hdphoto1.wdp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>
              <a:defRPr/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algn="ctr" defTabSz="1371669"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F77B7D7-247F-6863-79F9-01D84E014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3405" y="3507105"/>
            <a:ext cx="3709722" cy="3478680"/>
          </a:xfrm>
          <a:prstGeom prst="rect">
            <a:avLst/>
          </a:prstGeom>
        </p:spPr>
      </p:pic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004C7B6D-F161-F9D2-7BB8-1DFEF5097E01}"/>
              </a:ext>
            </a:extLst>
          </p:cNvPr>
          <p:cNvSpPr/>
          <p:nvPr/>
        </p:nvSpPr>
        <p:spPr>
          <a:xfrm>
            <a:off x="1054001" y="2022260"/>
            <a:ext cx="10855145" cy="999374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EA864E-C346-75CA-B0E2-00FACC133C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8557" y="1396521"/>
            <a:ext cx="1575857" cy="1775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232169" y="2128732"/>
            <a:ext cx="1038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.Chú nghé con đang        mấy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nhánh cỏ non.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9" name="Picture 28" descr="Descubrir 92+ imagen clipart transparent background flowers ...">
            <a:extLst>
              <a:ext uri="{FF2B5EF4-FFF2-40B4-BE49-F238E27FC236}">
                <a16:creationId xmlns:a16="http://schemas.microsoft.com/office/drawing/2014/main" id="{7318860A-73BD-B142-D46B-1394D87C0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8611" y1="53056" x2="48611" y2="530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718" y="2064883"/>
            <a:ext cx="875091" cy="8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569A2B-F6B8-5EE2-48F8-5437CCE8353A}"/>
              </a:ext>
            </a:extLst>
          </p:cNvPr>
          <p:cNvSpPr txBox="1"/>
          <p:nvPr/>
        </p:nvSpPr>
        <p:spPr>
          <a:xfrm>
            <a:off x="936369" y="53798"/>
            <a:ext cx="11082455" cy="1293971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tranh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hoàn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endParaRPr lang="vi-VN" sz="3500" b="1" kern="0" dirty="0">
              <a:solidFill>
                <a:srgbClr val="BBBFFF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lí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do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45DE12-2A6A-BD5B-93FC-2A83C4044CC9}"/>
              </a:ext>
            </a:extLst>
          </p:cNvPr>
          <p:cNvSpPr txBox="1"/>
          <p:nvPr/>
        </p:nvSpPr>
        <p:spPr>
          <a:xfrm>
            <a:off x="0" y="126228"/>
            <a:ext cx="1194820" cy="1168539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Arial"/>
                <a:sym typeface="Arial"/>
              </a:rPr>
              <a:t>3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4" name="Google Shape;15;p2">
            <a:extLst>
              <a:ext uri="{FF2B5EF4-FFF2-40B4-BE49-F238E27FC236}">
                <a16:creationId xmlns:a16="http://schemas.microsoft.com/office/drawing/2014/main" id="{64E02777-4F11-E289-857E-D5ABAF4486E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36326"/>
          <a:stretch/>
        </p:blipFill>
        <p:spPr>
          <a:xfrm>
            <a:off x="6886911" y="3829569"/>
            <a:ext cx="3490500" cy="1544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5;p2">
            <a:extLst>
              <a:ext uri="{FF2B5EF4-FFF2-40B4-BE49-F238E27FC236}">
                <a16:creationId xmlns:a16="http://schemas.microsoft.com/office/drawing/2014/main" id="{3E5F5033-DD64-896D-09D2-22E469D33FE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36326"/>
          <a:stretch/>
        </p:blipFill>
        <p:spPr>
          <a:xfrm>
            <a:off x="6757148" y="4727718"/>
            <a:ext cx="3490500" cy="17829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组合 11">
            <a:extLst>
              <a:ext uri="{FF2B5EF4-FFF2-40B4-BE49-F238E27FC236}">
                <a16:creationId xmlns:a16="http://schemas.microsoft.com/office/drawing/2014/main" id="{8B228128-E257-2136-C7D5-B5D70A192DE4}"/>
              </a:ext>
            </a:extLst>
          </p:cNvPr>
          <p:cNvGrpSpPr/>
          <p:nvPr/>
        </p:nvGrpSpPr>
        <p:grpSpPr>
          <a:xfrm>
            <a:off x="-3729608" y="5179700"/>
            <a:ext cx="12192832" cy="1938253"/>
            <a:chOff x="0" y="8532"/>
            <a:chExt cx="14658" cy="2330"/>
          </a:xfrm>
        </p:grpSpPr>
        <p:pic>
          <p:nvPicPr>
            <p:cNvPr id="37" name="图片 9" descr="15 (20)">
              <a:extLst>
                <a:ext uri="{FF2B5EF4-FFF2-40B4-BE49-F238E27FC236}">
                  <a16:creationId xmlns:a16="http://schemas.microsoft.com/office/drawing/2014/main" id="{5071C00A-87D9-AB35-090F-8B5BBCFA8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33246"/>
            <a:stretch>
              <a:fillRect/>
            </a:stretch>
          </p:blipFill>
          <p:spPr>
            <a:xfrm>
              <a:off x="0" y="8532"/>
              <a:ext cx="7329" cy="2330"/>
            </a:xfrm>
            <a:prstGeom prst="rect">
              <a:avLst/>
            </a:prstGeom>
          </p:spPr>
        </p:pic>
        <p:pic>
          <p:nvPicPr>
            <p:cNvPr id="38" name="图片 10" descr="15 (20)">
              <a:extLst>
                <a:ext uri="{FF2B5EF4-FFF2-40B4-BE49-F238E27FC236}">
                  <a16:creationId xmlns:a16="http://schemas.microsoft.com/office/drawing/2014/main" id="{7C6ED09D-5BC7-10E3-87EE-E219B7E33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36199"/>
            <a:stretch>
              <a:fillRect/>
            </a:stretch>
          </p:blipFill>
          <p:spPr>
            <a:xfrm flipH="1">
              <a:off x="7329" y="8635"/>
              <a:ext cx="7329" cy="222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C579D91-CBE8-A132-468B-F725A9BC0827}"/>
              </a:ext>
            </a:extLst>
          </p:cNvPr>
          <p:cNvGrpSpPr/>
          <p:nvPr/>
        </p:nvGrpSpPr>
        <p:grpSpPr>
          <a:xfrm>
            <a:off x="6566629" y="3454103"/>
            <a:ext cx="4537107" cy="1129886"/>
            <a:chOff x="6830721" y="2864057"/>
            <a:chExt cx="4537107" cy="1129886"/>
          </a:xfrm>
        </p:grpSpPr>
        <p:sp>
          <p:nvSpPr>
            <p:cNvPr id="8" name="Rectangle: Rounded Corners 24">
              <a:extLst>
                <a:ext uri="{FF2B5EF4-FFF2-40B4-BE49-F238E27FC236}">
                  <a16:creationId xmlns:a16="http://schemas.microsoft.com/office/drawing/2014/main" id="{25DF50D1-6A73-140E-04C6-F75DD19500A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BBB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F2F56E-C07A-7A09-62CC-319174390B5E}"/>
                </a:ext>
              </a:extLst>
            </p:cNvPr>
            <p:cNvSpPr txBox="1"/>
            <p:nvPr/>
          </p:nvSpPr>
          <p:spPr>
            <a:xfrm>
              <a:off x="7336729" y="3170710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gặm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AB8177-9D10-CB77-98C1-DD1167CCC2AC}"/>
              </a:ext>
            </a:extLst>
          </p:cNvPr>
          <p:cNvGrpSpPr/>
          <p:nvPr/>
        </p:nvGrpSpPr>
        <p:grpSpPr>
          <a:xfrm>
            <a:off x="717283" y="3454103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21">
              <a:extLst>
                <a:ext uri="{FF2B5EF4-FFF2-40B4-BE49-F238E27FC236}">
                  <a16:creationId xmlns:a16="http://schemas.microsoft.com/office/drawing/2014/main" id="{564BF3C2-8513-B009-4B2F-862386000803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BBB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33B5BE-0DEF-2085-0163-41C5E48B7AF1}"/>
                </a:ext>
              </a:extLst>
            </p:cNvPr>
            <p:cNvSpPr txBox="1"/>
            <p:nvPr/>
          </p:nvSpPr>
          <p:spPr>
            <a:xfrm>
              <a:off x="1529451" y="3131624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n</a:t>
              </a: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hấm nháp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A83462-162F-AD36-66E3-5EAFC0926803}"/>
              </a:ext>
            </a:extLst>
          </p:cNvPr>
          <p:cNvGrpSpPr/>
          <p:nvPr/>
        </p:nvGrpSpPr>
        <p:grpSpPr>
          <a:xfrm>
            <a:off x="766416" y="5019333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26">
              <a:extLst>
                <a:ext uri="{FF2B5EF4-FFF2-40B4-BE49-F238E27FC236}">
                  <a16:creationId xmlns:a16="http://schemas.microsoft.com/office/drawing/2014/main" id="{83D73DAC-45DF-F02F-A20E-2B8A83FAB06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BBB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422EAC8-B01D-6E0F-6A20-AE9F2935FBA6}"/>
                </a:ext>
              </a:extLst>
            </p:cNvPr>
            <p:cNvSpPr txBox="1"/>
            <p:nvPr/>
          </p:nvSpPr>
          <p:spPr>
            <a:xfrm>
              <a:off x="1362175" y="5183281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ăn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46E9DDB-6DC0-4A2C-0577-B31C62300B1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060" y="3463580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726845-FD14-D0EE-9543-3F2823A71DE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6228526" y="3311719"/>
            <a:ext cx="957111" cy="13653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8016E3-F994-13CF-0BE2-E75474B7FA9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-190519" y="5028808"/>
            <a:ext cx="1518921" cy="1129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B650CF-A261-0F48-D7A2-CA0E00E2C33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663315" y="3658114"/>
            <a:ext cx="953350" cy="857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53E739-4176-74E6-3A42-EF0FCAE52B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45822" y="3515903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38AE9A-4C99-7A10-6702-33CD027924F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737897" y="5149894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9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1">
            <a:extLst>
              <a:ext uri="{FF2B5EF4-FFF2-40B4-BE49-F238E27FC236}">
                <a16:creationId xmlns:a16="http://schemas.microsoft.com/office/drawing/2014/main" id="{A3912815-A92C-9F87-18C8-2CFBC620C5B2}"/>
              </a:ext>
            </a:extLst>
          </p:cNvPr>
          <p:cNvGrpSpPr/>
          <p:nvPr/>
        </p:nvGrpSpPr>
        <p:grpSpPr>
          <a:xfrm>
            <a:off x="0" y="4919747"/>
            <a:ext cx="12192832" cy="1938253"/>
            <a:chOff x="0" y="8532"/>
            <a:chExt cx="14658" cy="2330"/>
          </a:xfrm>
        </p:grpSpPr>
        <p:pic>
          <p:nvPicPr>
            <p:cNvPr id="16" name="图片 9" descr="15 (20)">
              <a:extLst>
                <a:ext uri="{FF2B5EF4-FFF2-40B4-BE49-F238E27FC236}">
                  <a16:creationId xmlns:a16="http://schemas.microsoft.com/office/drawing/2014/main" id="{ED365D44-6AC1-832A-1E99-C5EEF47C0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3246"/>
            <a:stretch>
              <a:fillRect/>
            </a:stretch>
          </p:blipFill>
          <p:spPr>
            <a:xfrm>
              <a:off x="0" y="8532"/>
              <a:ext cx="7329" cy="2330"/>
            </a:xfrm>
            <a:prstGeom prst="rect">
              <a:avLst/>
            </a:prstGeom>
          </p:spPr>
        </p:pic>
        <p:pic>
          <p:nvPicPr>
            <p:cNvPr id="17" name="图片 10" descr="15 (20)">
              <a:extLst>
                <a:ext uri="{FF2B5EF4-FFF2-40B4-BE49-F238E27FC236}">
                  <a16:creationId xmlns:a16="http://schemas.microsoft.com/office/drawing/2014/main" id="{134545B6-2D53-4F54-147C-5A42BE71D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6199"/>
            <a:stretch>
              <a:fillRect/>
            </a:stretch>
          </p:blipFill>
          <p:spPr>
            <a:xfrm flipH="1">
              <a:off x="7329" y="8635"/>
              <a:ext cx="7329" cy="2227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7D702BEA-6D13-4932-A929-23473192F3FB}"/>
              </a:ext>
            </a:extLst>
          </p:cNvPr>
          <p:cNvSpPr txBox="1"/>
          <p:nvPr/>
        </p:nvSpPr>
        <p:spPr>
          <a:xfrm>
            <a:off x="428672" y="0"/>
            <a:ext cx="6826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57150">
                  <a:solidFill>
                    <a:srgbClr val="C000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#9Slide07 IcielPony" panose="02000000000000000000" pitchFamily="2" charset="0"/>
                <a:ea typeface="汉仪小麦体简" panose="00020600040101010101" pitchFamily="18" charset="-122"/>
                <a:cs typeface="+mn-cs"/>
              </a:rPr>
              <a:t>GHI</a:t>
            </a:r>
            <a:r>
              <a:rPr kumimoji="0" lang="en-US" altLang="zh-CN" sz="8000" b="1" i="0" u="none" strike="noStrike" kern="1200" cap="none" spc="0" normalizeH="0" noProof="0" dirty="0">
                <a:ln w="57150">
                  <a:solidFill>
                    <a:srgbClr val="C00000"/>
                  </a:solidFill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#9Slide07 IcielPony" panose="02000000000000000000" pitchFamily="2" charset="0"/>
                <a:ea typeface="汉仪小麦体简" panose="00020600040101010101" pitchFamily="18" charset="-122"/>
                <a:cs typeface="+mn-cs"/>
              </a:rPr>
              <a:t> NHỚ</a:t>
            </a:r>
            <a:endParaRPr kumimoji="0" lang="zh-CN" altLang="en-US" sz="8000" b="1" i="0" u="none" strike="noStrike" kern="1200" cap="none" spc="0" normalizeH="0" baseline="0" noProof="0" dirty="0">
              <a:ln w="57150">
                <a:solidFill>
                  <a:srgbClr val="C00000"/>
                </a:solidFill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#9Slide07 IcielPony" panose="02000000000000000000" pitchFamily="2" charset="0"/>
              <a:ea typeface="汉仪小麦体简" panose="00020600040101010101" pitchFamily="18" charset="-122"/>
              <a:cs typeface="+mn-cs"/>
            </a:endParaRPr>
          </a:p>
        </p:txBody>
      </p:sp>
      <p:sp>
        <p:nvSpPr>
          <p:cNvPr id="6" name="圆角矩形 17">
            <a:extLst>
              <a:ext uri="{FF2B5EF4-FFF2-40B4-BE49-F238E27FC236}">
                <a16:creationId xmlns:a16="http://schemas.microsoft.com/office/drawing/2014/main" id="{A8E535DF-15BD-D423-EF0C-7F74D154BE25}"/>
              </a:ext>
            </a:extLst>
          </p:cNvPr>
          <p:cNvSpPr/>
          <p:nvPr/>
        </p:nvSpPr>
        <p:spPr>
          <a:xfrm>
            <a:off x="428672" y="1323439"/>
            <a:ext cx="11204528" cy="5016758"/>
          </a:xfrm>
          <a:prstGeom prst="roundRect">
            <a:avLst>
              <a:gd name="adj" fmla="val 24204"/>
            </a:avLst>
          </a:prstGeom>
          <a:solidFill>
            <a:schemeClr val="tx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Bold" panose="020B080000000000000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0404" y="1708159"/>
            <a:ext cx="103111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Muốn cho câu văn được </a:t>
            </a:r>
            <a:r>
              <a:rPr lang="en-US" sz="4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động, </a:t>
            </a:r>
          </a:p>
          <a:p>
            <a:pPr lvl="0" algn="just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 chú ý lựa chọn từ ngữ độc đáo.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01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FCAE095-B2E8-CF55-8F5A-0ED6639DAC33}"/>
              </a:ext>
            </a:extLst>
          </p:cNvPr>
          <p:cNvSpPr txBox="1"/>
          <p:nvPr/>
        </p:nvSpPr>
        <p:spPr>
          <a:xfrm>
            <a:off x="973163" y="148375"/>
            <a:ext cx="10360830" cy="1464231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4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từ phù hợp thay cho ô vuông để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4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văn tạo được ấn tượng với người đọc.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6C511-DF50-8CC0-88BD-17F0111CBE59}"/>
              </a:ext>
            </a:extLst>
          </p:cNvPr>
          <p:cNvSpPr txBox="1"/>
          <p:nvPr/>
        </p:nvSpPr>
        <p:spPr>
          <a:xfrm>
            <a:off x="133061" y="218379"/>
            <a:ext cx="1194820" cy="1168539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Arial"/>
                <a:sym typeface="Arial"/>
              </a:rPr>
              <a:t>4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14284" y="2797912"/>
            <a:ext cx="10091339" cy="342447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65" name="Google Shape;6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322066" y="3274641"/>
            <a:ext cx="2848304" cy="37793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01CDAF-211D-0090-2662-EE9390EB7DF8}"/>
              </a:ext>
            </a:extLst>
          </p:cNvPr>
          <p:cNvSpPr txBox="1"/>
          <p:nvPr/>
        </p:nvSpPr>
        <p:spPr>
          <a:xfrm>
            <a:off x="2229136" y="3027122"/>
            <a:ext cx="94616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a, Giọt sương 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pt-BR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phiến lá.</a:t>
            </a:r>
            <a:endParaRPr lang="vi-VN" sz="40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b, Trăng                    với những vì sao đêm.</a:t>
            </a:r>
          </a:p>
          <a:p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c, Nắng ban mai              lụa tơ vàng óng trên cánh đồng.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6DB7A9-9091-3153-6DB5-6B63BAC5603F}"/>
              </a:ext>
            </a:extLst>
          </p:cNvPr>
          <p:cNvSpPr/>
          <p:nvPr/>
        </p:nvSpPr>
        <p:spPr>
          <a:xfrm>
            <a:off x="6153578" y="3138077"/>
            <a:ext cx="853440" cy="47281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90F44B-91D1-7F0E-C56F-FE4C88556715}"/>
              </a:ext>
            </a:extLst>
          </p:cNvPr>
          <p:cNvSpPr/>
          <p:nvPr/>
        </p:nvSpPr>
        <p:spPr>
          <a:xfrm>
            <a:off x="4998853" y="3806440"/>
            <a:ext cx="853440" cy="47281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617CDE-8BDF-8907-36C8-C866AFCAD11D}"/>
              </a:ext>
            </a:extLst>
          </p:cNvPr>
          <p:cNvSpPr/>
          <p:nvPr/>
        </p:nvSpPr>
        <p:spPr>
          <a:xfrm>
            <a:off x="6204508" y="4325730"/>
            <a:ext cx="853440" cy="47281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B448FB-000D-6E00-5960-1F84404A8FA9}"/>
              </a:ext>
            </a:extLst>
          </p:cNvPr>
          <p:cNvSpPr txBox="1"/>
          <p:nvPr/>
        </p:nvSpPr>
        <p:spPr>
          <a:xfrm>
            <a:off x="5425573" y="3020542"/>
            <a:ext cx="2774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44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nghỉ ngơi</a:t>
            </a:r>
            <a:endParaRPr lang="en-SG" sz="4000" b="1" dirty="0">
              <a:solidFill>
                <a:srgbClr val="FF448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4E4073-D989-7904-2850-856768E67ECA}"/>
              </a:ext>
            </a:extLst>
          </p:cNvPr>
          <p:cNvSpPr txBox="1"/>
          <p:nvPr/>
        </p:nvSpPr>
        <p:spPr>
          <a:xfrm>
            <a:off x="4185221" y="3642802"/>
            <a:ext cx="2774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44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dạo chơi</a:t>
            </a:r>
            <a:endParaRPr lang="en-SG" sz="4000" b="1" dirty="0">
              <a:solidFill>
                <a:srgbClr val="FF448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674DC5-117E-CCB4-C76C-F9AF2080C1FF}"/>
              </a:ext>
            </a:extLst>
          </p:cNvPr>
          <p:cNvSpPr txBox="1"/>
          <p:nvPr/>
        </p:nvSpPr>
        <p:spPr>
          <a:xfrm>
            <a:off x="6107218" y="4240104"/>
            <a:ext cx="2774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448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</a:t>
            </a:r>
            <a:endParaRPr lang="en-SG" sz="4000" b="1" dirty="0">
              <a:solidFill>
                <a:srgbClr val="FF448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79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" grpId="0"/>
      <p:bldP spid="7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46"/>
          <p:cNvSpPr/>
          <p:nvPr/>
        </p:nvSpPr>
        <p:spPr>
          <a:xfrm>
            <a:off x="9755779" y="1225064"/>
            <a:ext cx="375773" cy="489521"/>
          </a:xfrm>
          <a:custGeom>
            <a:avLst/>
            <a:gdLst/>
            <a:ahLst/>
            <a:cxnLst/>
            <a:rect l="l" t="t" r="r" b="b"/>
            <a:pathLst>
              <a:path w="30102" h="39214" extrusionOk="0">
                <a:moveTo>
                  <a:pt x="15440" y="994"/>
                </a:moveTo>
                <a:cubicBezTo>
                  <a:pt x="15742" y="994"/>
                  <a:pt x="16074" y="1148"/>
                  <a:pt x="16370" y="1401"/>
                </a:cubicBezTo>
                <a:cubicBezTo>
                  <a:pt x="16978" y="1921"/>
                  <a:pt x="17177" y="2719"/>
                  <a:pt x="16415" y="3194"/>
                </a:cubicBezTo>
                <a:cubicBezTo>
                  <a:pt x="16193" y="3332"/>
                  <a:pt x="15964" y="3394"/>
                  <a:pt x="15741" y="3394"/>
                </a:cubicBezTo>
                <a:cubicBezTo>
                  <a:pt x="15235" y="3394"/>
                  <a:pt x="14758" y="3074"/>
                  <a:pt x="14466" y="2601"/>
                </a:cubicBezTo>
                <a:cubicBezTo>
                  <a:pt x="14349" y="2414"/>
                  <a:pt x="14236" y="2167"/>
                  <a:pt x="14225" y="1930"/>
                </a:cubicBezTo>
                <a:lnTo>
                  <a:pt x="14225" y="1930"/>
                </a:lnTo>
                <a:cubicBezTo>
                  <a:pt x="14230" y="1930"/>
                  <a:pt x="14235" y="1930"/>
                  <a:pt x="14240" y="1930"/>
                </a:cubicBezTo>
                <a:cubicBezTo>
                  <a:pt x="14401" y="1930"/>
                  <a:pt x="14557" y="1846"/>
                  <a:pt x="14634" y="1641"/>
                </a:cubicBezTo>
                <a:cubicBezTo>
                  <a:pt x="14671" y="1541"/>
                  <a:pt x="14716" y="1455"/>
                  <a:pt x="14764" y="1380"/>
                </a:cubicBezTo>
                <a:cubicBezTo>
                  <a:pt x="14832" y="1374"/>
                  <a:pt x="14902" y="1370"/>
                  <a:pt x="14967" y="1369"/>
                </a:cubicBezTo>
                <a:cubicBezTo>
                  <a:pt x="15230" y="1361"/>
                  <a:pt x="15369" y="1191"/>
                  <a:pt x="15399" y="995"/>
                </a:cubicBezTo>
                <a:cubicBezTo>
                  <a:pt x="15413" y="994"/>
                  <a:pt x="15427" y="994"/>
                  <a:pt x="15440" y="994"/>
                </a:cubicBezTo>
                <a:close/>
                <a:moveTo>
                  <a:pt x="27328" y="11373"/>
                </a:moveTo>
                <a:cubicBezTo>
                  <a:pt x="27557" y="11373"/>
                  <a:pt x="27789" y="11630"/>
                  <a:pt x="27918" y="11784"/>
                </a:cubicBezTo>
                <a:cubicBezTo>
                  <a:pt x="28297" y="12234"/>
                  <a:pt x="28619" y="13000"/>
                  <a:pt x="28349" y="13576"/>
                </a:cubicBezTo>
                <a:cubicBezTo>
                  <a:pt x="28249" y="13788"/>
                  <a:pt x="27981" y="14080"/>
                  <a:pt x="27718" y="14080"/>
                </a:cubicBezTo>
                <a:cubicBezTo>
                  <a:pt x="27705" y="14080"/>
                  <a:pt x="27691" y="14079"/>
                  <a:pt x="27678" y="14077"/>
                </a:cubicBezTo>
                <a:cubicBezTo>
                  <a:pt x="27578" y="14066"/>
                  <a:pt x="27487" y="14006"/>
                  <a:pt x="27408" y="13928"/>
                </a:cubicBezTo>
                <a:cubicBezTo>
                  <a:pt x="27345" y="13778"/>
                  <a:pt x="27249" y="13643"/>
                  <a:pt x="27129" y="13536"/>
                </a:cubicBezTo>
                <a:cubicBezTo>
                  <a:pt x="26887" y="13092"/>
                  <a:pt x="26644" y="12324"/>
                  <a:pt x="26914" y="11877"/>
                </a:cubicBezTo>
                <a:cubicBezTo>
                  <a:pt x="26946" y="11826"/>
                  <a:pt x="26966" y="11775"/>
                  <a:pt x="26977" y="11727"/>
                </a:cubicBezTo>
                <a:cubicBezTo>
                  <a:pt x="27051" y="11560"/>
                  <a:pt x="27156" y="11383"/>
                  <a:pt x="27311" y="11373"/>
                </a:cubicBezTo>
                <a:cubicBezTo>
                  <a:pt x="27316" y="11373"/>
                  <a:pt x="27322" y="11373"/>
                  <a:pt x="27328" y="11373"/>
                </a:cubicBezTo>
                <a:close/>
                <a:moveTo>
                  <a:pt x="2280" y="11853"/>
                </a:moveTo>
                <a:cubicBezTo>
                  <a:pt x="3013" y="11853"/>
                  <a:pt x="3996" y="12386"/>
                  <a:pt x="4382" y="12911"/>
                </a:cubicBezTo>
                <a:cubicBezTo>
                  <a:pt x="4936" y="13665"/>
                  <a:pt x="4312" y="14327"/>
                  <a:pt x="3572" y="14634"/>
                </a:cubicBezTo>
                <a:cubicBezTo>
                  <a:pt x="3317" y="14740"/>
                  <a:pt x="3068" y="14788"/>
                  <a:pt x="2831" y="14788"/>
                </a:cubicBezTo>
                <a:cubicBezTo>
                  <a:pt x="2043" y="14788"/>
                  <a:pt x="1395" y="14256"/>
                  <a:pt x="1158" y="13548"/>
                </a:cubicBezTo>
                <a:lnTo>
                  <a:pt x="1158" y="13548"/>
                </a:lnTo>
                <a:cubicBezTo>
                  <a:pt x="1159" y="13548"/>
                  <a:pt x="1160" y="13548"/>
                  <a:pt x="1162" y="13548"/>
                </a:cubicBezTo>
                <a:cubicBezTo>
                  <a:pt x="1472" y="13548"/>
                  <a:pt x="1747" y="13418"/>
                  <a:pt x="2003" y="13187"/>
                </a:cubicBezTo>
                <a:cubicBezTo>
                  <a:pt x="2335" y="12886"/>
                  <a:pt x="2142" y="12387"/>
                  <a:pt x="1832" y="12278"/>
                </a:cubicBezTo>
                <a:cubicBezTo>
                  <a:pt x="1958" y="12194"/>
                  <a:pt x="2015" y="12041"/>
                  <a:pt x="2004" y="11882"/>
                </a:cubicBezTo>
                <a:cubicBezTo>
                  <a:pt x="2090" y="11863"/>
                  <a:pt x="2183" y="11853"/>
                  <a:pt x="2280" y="11853"/>
                </a:cubicBezTo>
                <a:close/>
                <a:moveTo>
                  <a:pt x="15121" y="11636"/>
                </a:moveTo>
                <a:cubicBezTo>
                  <a:pt x="15225" y="13207"/>
                  <a:pt x="15298" y="14782"/>
                  <a:pt x="15374" y="16363"/>
                </a:cubicBezTo>
                <a:cubicBezTo>
                  <a:pt x="15501" y="19007"/>
                  <a:pt x="15139" y="22252"/>
                  <a:pt x="16184" y="24727"/>
                </a:cubicBezTo>
                <a:cubicBezTo>
                  <a:pt x="16345" y="25109"/>
                  <a:pt x="16751" y="25373"/>
                  <a:pt x="17147" y="25373"/>
                </a:cubicBezTo>
                <a:cubicBezTo>
                  <a:pt x="17392" y="25373"/>
                  <a:pt x="17633" y="25272"/>
                  <a:pt x="17809" y="25036"/>
                </a:cubicBezTo>
                <a:cubicBezTo>
                  <a:pt x="19892" y="22245"/>
                  <a:pt x="21625" y="18791"/>
                  <a:pt x="24413" y="16634"/>
                </a:cubicBezTo>
                <a:lnTo>
                  <a:pt x="24413" y="16634"/>
                </a:lnTo>
                <a:cubicBezTo>
                  <a:pt x="23881" y="17497"/>
                  <a:pt x="23256" y="18315"/>
                  <a:pt x="22719" y="19184"/>
                </a:cubicBezTo>
                <a:cubicBezTo>
                  <a:pt x="21617" y="20965"/>
                  <a:pt x="20726" y="22881"/>
                  <a:pt x="20051" y="24863"/>
                </a:cubicBezTo>
                <a:cubicBezTo>
                  <a:pt x="18774" y="28618"/>
                  <a:pt x="18994" y="32557"/>
                  <a:pt x="18255" y="36397"/>
                </a:cubicBezTo>
                <a:cubicBezTo>
                  <a:pt x="16975" y="36469"/>
                  <a:pt x="15696" y="36603"/>
                  <a:pt x="14417" y="36603"/>
                </a:cubicBezTo>
                <a:cubicBezTo>
                  <a:pt x="14233" y="36603"/>
                  <a:pt x="14050" y="36600"/>
                  <a:pt x="13867" y="36594"/>
                </a:cubicBezTo>
                <a:cubicBezTo>
                  <a:pt x="13840" y="35242"/>
                  <a:pt x="13411" y="33784"/>
                  <a:pt x="13185" y="32599"/>
                </a:cubicBezTo>
                <a:cubicBezTo>
                  <a:pt x="12718" y="30161"/>
                  <a:pt x="11999" y="27836"/>
                  <a:pt x="11199" y="25491"/>
                </a:cubicBezTo>
                <a:cubicBezTo>
                  <a:pt x="10481" y="23388"/>
                  <a:pt x="9774" y="20958"/>
                  <a:pt x="8664" y="18832"/>
                </a:cubicBezTo>
                <a:lnTo>
                  <a:pt x="8664" y="18832"/>
                </a:lnTo>
                <a:cubicBezTo>
                  <a:pt x="10269" y="20608"/>
                  <a:pt x="11565" y="22620"/>
                  <a:pt x="12474" y="24997"/>
                </a:cubicBezTo>
                <a:cubicBezTo>
                  <a:pt x="12645" y="25442"/>
                  <a:pt x="13006" y="25640"/>
                  <a:pt x="13369" y="25640"/>
                </a:cubicBezTo>
                <a:cubicBezTo>
                  <a:pt x="13876" y="25640"/>
                  <a:pt x="14388" y="25253"/>
                  <a:pt x="14392" y="24609"/>
                </a:cubicBezTo>
                <a:cubicBezTo>
                  <a:pt x="14417" y="20252"/>
                  <a:pt x="14617" y="15932"/>
                  <a:pt x="15121" y="11636"/>
                </a:cubicBezTo>
                <a:close/>
                <a:moveTo>
                  <a:pt x="15427" y="0"/>
                </a:moveTo>
                <a:cubicBezTo>
                  <a:pt x="14952" y="0"/>
                  <a:pt x="14505" y="174"/>
                  <a:pt x="14168" y="521"/>
                </a:cubicBezTo>
                <a:cubicBezTo>
                  <a:pt x="13527" y="785"/>
                  <a:pt x="13129" y="1387"/>
                  <a:pt x="13261" y="2185"/>
                </a:cubicBezTo>
                <a:cubicBezTo>
                  <a:pt x="13389" y="2965"/>
                  <a:pt x="13915" y="3689"/>
                  <a:pt x="14607" y="4086"/>
                </a:cubicBezTo>
                <a:cubicBezTo>
                  <a:pt x="14483" y="4204"/>
                  <a:pt x="14386" y="4372"/>
                  <a:pt x="14340" y="4595"/>
                </a:cubicBezTo>
                <a:cubicBezTo>
                  <a:pt x="13241" y="9885"/>
                  <a:pt x="12732" y="15216"/>
                  <a:pt x="12527" y="20588"/>
                </a:cubicBezTo>
                <a:cubicBezTo>
                  <a:pt x="10859" y="17824"/>
                  <a:pt x="8539" y="15441"/>
                  <a:pt x="5512" y="14258"/>
                </a:cubicBezTo>
                <a:cubicBezTo>
                  <a:pt x="5492" y="14250"/>
                  <a:pt x="5471" y="14246"/>
                  <a:pt x="5451" y="14241"/>
                </a:cubicBezTo>
                <a:cubicBezTo>
                  <a:pt x="6316" y="12484"/>
                  <a:pt x="3822" y="10851"/>
                  <a:pt x="2222" y="10851"/>
                </a:cubicBezTo>
                <a:cubicBezTo>
                  <a:pt x="2215" y="10851"/>
                  <a:pt x="2208" y="10851"/>
                  <a:pt x="2202" y="10851"/>
                </a:cubicBezTo>
                <a:cubicBezTo>
                  <a:pt x="1645" y="10857"/>
                  <a:pt x="1209" y="11051"/>
                  <a:pt x="907" y="11370"/>
                </a:cubicBezTo>
                <a:cubicBezTo>
                  <a:pt x="644" y="11411"/>
                  <a:pt x="427" y="11528"/>
                  <a:pt x="285" y="11836"/>
                </a:cubicBezTo>
                <a:cubicBezTo>
                  <a:pt x="93" y="12255"/>
                  <a:pt x="0" y="12727"/>
                  <a:pt x="30" y="13187"/>
                </a:cubicBezTo>
                <a:cubicBezTo>
                  <a:pt x="78" y="13955"/>
                  <a:pt x="484" y="14692"/>
                  <a:pt x="1087" y="15165"/>
                </a:cubicBezTo>
                <a:cubicBezTo>
                  <a:pt x="1600" y="15566"/>
                  <a:pt x="2223" y="15758"/>
                  <a:pt x="2846" y="15758"/>
                </a:cubicBezTo>
                <a:cubicBezTo>
                  <a:pt x="3265" y="15758"/>
                  <a:pt x="3685" y="15671"/>
                  <a:pt x="4072" y="15502"/>
                </a:cubicBezTo>
                <a:cubicBezTo>
                  <a:pt x="4087" y="15519"/>
                  <a:pt x="4102" y="15536"/>
                  <a:pt x="4119" y="15552"/>
                </a:cubicBezTo>
                <a:cubicBezTo>
                  <a:pt x="7379" y="18526"/>
                  <a:pt x="8540" y="23138"/>
                  <a:pt x="9886" y="27199"/>
                </a:cubicBezTo>
                <a:cubicBezTo>
                  <a:pt x="10653" y="29513"/>
                  <a:pt x="11268" y="31810"/>
                  <a:pt x="11644" y="34224"/>
                </a:cubicBezTo>
                <a:cubicBezTo>
                  <a:pt x="11872" y="35690"/>
                  <a:pt x="11724" y="37377"/>
                  <a:pt x="12463" y="38682"/>
                </a:cubicBezTo>
                <a:cubicBezTo>
                  <a:pt x="12562" y="38858"/>
                  <a:pt x="12734" y="38934"/>
                  <a:pt x="12911" y="38934"/>
                </a:cubicBezTo>
                <a:cubicBezTo>
                  <a:pt x="12987" y="38934"/>
                  <a:pt x="13065" y="38920"/>
                  <a:pt x="13139" y="38893"/>
                </a:cubicBezTo>
                <a:cubicBezTo>
                  <a:pt x="13352" y="39072"/>
                  <a:pt x="13626" y="39194"/>
                  <a:pt x="13965" y="39208"/>
                </a:cubicBezTo>
                <a:cubicBezTo>
                  <a:pt x="14073" y="39212"/>
                  <a:pt x="14181" y="39214"/>
                  <a:pt x="14289" y="39214"/>
                </a:cubicBezTo>
                <a:cubicBezTo>
                  <a:pt x="15956" y="39214"/>
                  <a:pt x="17597" y="38741"/>
                  <a:pt x="19260" y="38621"/>
                </a:cubicBezTo>
                <a:cubicBezTo>
                  <a:pt x="19773" y="38584"/>
                  <a:pt x="20190" y="38202"/>
                  <a:pt x="20301" y="37708"/>
                </a:cubicBezTo>
                <a:cubicBezTo>
                  <a:pt x="21363" y="32951"/>
                  <a:pt x="20886" y="28203"/>
                  <a:pt x="22791" y="23597"/>
                </a:cubicBezTo>
                <a:cubicBezTo>
                  <a:pt x="24013" y="20644"/>
                  <a:pt x="26530" y="18102"/>
                  <a:pt x="27349" y="15007"/>
                </a:cubicBezTo>
                <a:cubicBezTo>
                  <a:pt x="27466" y="15043"/>
                  <a:pt x="27591" y="15064"/>
                  <a:pt x="27721" y="15064"/>
                </a:cubicBezTo>
                <a:cubicBezTo>
                  <a:pt x="27836" y="15064"/>
                  <a:pt x="27955" y="15048"/>
                  <a:pt x="28077" y="15013"/>
                </a:cubicBezTo>
                <a:cubicBezTo>
                  <a:pt x="30101" y="14443"/>
                  <a:pt x="29564" y="11650"/>
                  <a:pt x="28196" y="10694"/>
                </a:cubicBezTo>
                <a:cubicBezTo>
                  <a:pt x="27911" y="10495"/>
                  <a:pt x="27623" y="10405"/>
                  <a:pt x="27351" y="10405"/>
                </a:cubicBezTo>
                <a:cubicBezTo>
                  <a:pt x="26777" y="10405"/>
                  <a:pt x="26273" y="10810"/>
                  <a:pt x="26016" y="11458"/>
                </a:cubicBezTo>
                <a:cubicBezTo>
                  <a:pt x="25687" y="12001"/>
                  <a:pt x="25789" y="12783"/>
                  <a:pt x="26002" y="13408"/>
                </a:cubicBezTo>
                <a:cubicBezTo>
                  <a:pt x="21981" y="15098"/>
                  <a:pt x="19817" y="18762"/>
                  <a:pt x="17461" y="22227"/>
                </a:cubicBezTo>
                <a:cubicBezTo>
                  <a:pt x="17053" y="19902"/>
                  <a:pt x="17261" y="17129"/>
                  <a:pt x="17152" y="15023"/>
                </a:cubicBezTo>
                <a:cubicBezTo>
                  <a:pt x="16972" y="11563"/>
                  <a:pt x="16806" y="8130"/>
                  <a:pt x="16187" y="4715"/>
                </a:cubicBezTo>
                <a:cubicBezTo>
                  <a:pt x="16164" y="4583"/>
                  <a:pt x="16117" y="4466"/>
                  <a:pt x="16054" y="4361"/>
                </a:cubicBezTo>
                <a:cubicBezTo>
                  <a:pt x="16879" y="4233"/>
                  <a:pt x="17664" y="3667"/>
                  <a:pt x="17871" y="2849"/>
                </a:cubicBezTo>
                <a:cubicBezTo>
                  <a:pt x="18131" y="1824"/>
                  <a:pt x="17418" y="835"/>
                  <a:pt x="16572" y="331"/>
                </a:cubicBezTo>
                <a:cubicBezTo>
                  <a:pt x="16200" y="110"/>
                  <a:pt x="15805" y="0"/>
                  <a:pt x="154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8" name="Google Shape;928;p46"/>
          <p:cNvSpPr/>
          <p:nvPr/>
        </p:nvSpPr>
        <p:spPr>
          <a:xfrm>
            <a:off x="9356733" y="1939233"/>
            <a:ext cx="49600" cy="49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46"/>
          <p:cNvSpPr/>
          <p:nvPr/>
        </p:nvSpPr>
        <p:spPr>
          <a:xfrm>
            <a:off x="9441667" y="1573567"/>
            <a:ext cx="49600" cy="49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2" name="Google Shape;932;p46"/>
          <p:cNvSpPr/>
          <p:nvPr/>
        </p:nvSpPr>
        <p:spPr>
          <a:xfrm>
            <a:off x="9581767" y="1714600"/>
            <a:ext cx="119200" cy="11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43" y="116680"/>
            <a:ext cx="10912786" cy="5316173"/>
          </a:xfrm>
          <a:prstGeom prst="rect">
            <a:avLst/>
          </a:prstGeom>
        </p:spPr>
      </p:pic>
      <p:pic>
        <p:nvPicPr>
          <p:cNvPr id="925" name="Google Shape;92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9477" y="4522539"/>
            <a:ext cx="3122979" cy="24618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24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E5B3099-0FAE-C00C-B671-1433F5B4DB0F}"/>
              </a:ext>
            </a:extLst>
          </p:cNvPr>
          <p:cNvSpPr/>
          <p:nvPr/>
        </p:nvSpPr>
        <p:spPr>
          <a:xfrm>
            <a:off x="4396620" y="1255799"/>
            <a:ext cx="7576457" cy="3557128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29" name="Google Shape;6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537034" y="1198799"/>
            <a:ext cx="2537033" cy="4840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64;p30">
            <a:extLst>
              <a:ext uri="{FF2B5EF4-FFF2-40B4-BE49-F238E27FC236}">
                <a16:creationId xmlns:a16="http://schemas.microsoft.com/office/drawing/2014/main" id="{6A169223-3425-587B-B970-EE46B0B267A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1645" y="-498736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64;p30">
            <a:extLst>
              <a:ext uri="{FF2B5EF4-FFF2-40B4-BE49-F238E27FC236}">
                <a16:creationId xmlns:a16="http://schemas.microsoft.com/office/drawing/2014/main" id="{CA08C67F-0609-6F32-6DA4-BFCF10C27FF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389" y="321564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64;p30">
            <a:extLst>
              <a:ext uri="{FF2B5EF4-FFF2-40B4-BE49-F238E27FC236}">
                <a16:creationId xmlns:a16="http://schemas.microsoft.com/office/drawing/2014/main" id="{458C42E5-24E0-B720-9787-2B98E4F9432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52568" y="-86257"/>
            <a:ext cx="2039432" cy="1317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5;p9">
            <a:extLst>
              <a:ext uri="{FF2B5EF4-FFF2-40B4-BE49-F238E27FC236}">
                <a16:creationId xmlns:a16="http://schemas.microsoft.com/office/drawing/2014/main" id="{8EF5FA6B-432F-68BA-62BB-5B94525DDD2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41911" b="45471"/>
          <a:stretch/>
        </p:blipFill>
        <p:spPr>
          <a:xfrm>
            <a:off x="7635334" y="4514227"/>
            <a:ext cx="4556665" cy="2343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6;p9">
            <a:extLst>
              <a:ext uri="{FF2B5EF4-FFF2-40B4-BE49-F238E27FC236}">
                <a16:creationId xmlns:a16="http://schemas.microsoft.com/office/drawing/2014/main" id="{ABFA3A8A-CFB2-4577-C878-09F11CB760D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48717"/>
          <a:stretch/>
        </p:blipFill>
        <p:spPr>
          <a:xfrm>
            <a:off x="5465672" y="546229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17;p9">
            <a:extLst>
              <a:ext uri="{FF2B5EF4-FFF2-40B4-BE49-F238E27FC236}">
                <a16:creationId xmlns:a16="http://schemas.microsoft.com/office/drawing/2014/main" id="{27E0F03B-DD2A-FD20-EF88-FCDC01C0BA7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21327" b="52945"/>
          <a:stretch/>
        </p:blipFill>
        <p:spPr>
          <a:xfrm>
            <a:off x="9434065" y="5565867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73;p31">
            <a:extLst>
              <a:ext uri="{FF2B5EF4-FFF2-40B4-BE49-F238E27FC236}">
                <a16:creationId xmlns:a16="http://schemas.microsoft.com/office/drawing/2014/main" id="{5FCCC1CE-243C-41C5-60BE-5371DC16E2C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43622" y="4602201"/>
            <a:ext cx="2124645" cy="227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16;p48">
            <a:extLst>
              <a:ext uri="{FF2B5EF4-FFF2-40B4-BE49-F238E27FC236}">
                <a16:creationId xmlns:a16="http://schemas.microsoft.com/office/drawing/2014/main" id="{3A5C6F14-6205-A970-50C0-CBD8D596B196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2750" y="4775526"/>
            <a:ext cx="2388068" cy="192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018;p48">
            <a:extLst>
              <a:ext uri="{FF2B5EF4-FFF2-40B4-BE49-F238E27FC236}">
                <a16:creationId xmlns:a16="http://schemas.microsoft.com/office/drawing/2014/main" id="{3108E914-D4D0-8B2E-E8BB-4CD5341CEE0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558225" y="-221144"/>
            <a:ext cx="2213947" cy="237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64;p30">
            <a:extLst>
              <a:ext uri="{FF2B5EF4-FFF2-40B4-BE49-F238E27FC236}">
                <a16:creationId xmlns:a16="http://schemas.microsoft.com/office/drawing/2014/main" id="{F90D6C97-F58D-C411-410C-EED29E1FE12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0337" y="5187610"/>
            <a:ext cx="2039432" cy="131780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400;p29">
            <a:extLst>
              <a:ext uri="{FF2B5EF4-FFF2-40B4-BE49-F238E27FC236}">
                <a16:creationId xmlns:a16="http://schemas.microsoft.com/office/drawing/2014/main" id="{2E0303B2-20EB-55A7-B2E8-FE73627492CF}"/>
              </a:ext>
            </a:extLst>
          </p:cNvPr>
          <p:cNvSpPr txBox="1">
            <a:spLocks/>
          </p:cNvSpPr>
          <p:nvPr/>
        </p:nvSpPr>
        <p:spPr>
          <a:xfrm>
            <a:off x="5848013" y="5330129"/>
            <a:ext cx="3173158" cy="124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3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BBFFF"/>
              </a:buClr>
              <a:buSzPts val="1400"/>
              <a:buFont typeface="Lato"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#9Slide03 SVNLifehack Sans" panose="00000500000000000000" pitchFamily="2" charset="0"/>
                <a:sym typeface="Lato"/>
              </a:rPr>
              <a:t>TRANG 114</a:t>
            </a:r>
            <a:endParaRPr kumimoji="0" lang="en-US" sz="64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#9Slide03 SVNLifehack Sans" panose="00000500000000000000" pitchFamily="2" charset="0"/>
              <a:sym typeface="Lat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406"/>
            <a:ext cx="2316681" cy="23166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39CF51-C57A-E60B-042F-FAA93471BD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1107" y="907043"/>
            <a:ext cx="8138865" cy="49016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786E4C-CBEE-7E44-E4BB-8E6DBB2FE0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9880" y="2393319"/>
            <a:ext cx="10554582" cy="237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5107" y="3347686"/>
            <a:ext cx="2173703" cy="168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00173" y="1310889"/>
            <a:ext cx="2636265" cy="457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9429" y="8040"/>
            <a:ext cx="3731075" cy="2700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7CD083-07E0-D455-C0C0-3AD33467E6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0456" y="787875"/>
            <a:ext cx="9926963" cy="747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1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664;p30">
            <a:extLst>
              <a:ext uri="{FF2B5EF4-FFF2-40B4-BE49-F238E27FC236}">
                <a16:creationId xmlns:a16="http://schemas.microsoft.com/office/drawing/2014/main" id="{9D9FC806-4774-4A1D-C7EE-4100BCC367E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8093" y="5149328"/>
            <a:ext cx="4065732" cy="19280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798786" y="95404"/>
            <a:ext cx="10984675" cy="178417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0675" y="202661"/>
            <a:ext cx="11142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 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Xếp các từ có tiếng bình dưới đây vào nhóm thích hợp</a:t>
            </a:r>
            <a:r>
              <a:rPr lang="vi-VN" sz="3200" b="1" dirty="0">
                <a:solidFill>
                  <a:srgbClr val="002060"/>
                </a:solidFill>
              </a:rPr>
              <a:t>: </a:t>
            </a:r>
            <a:endParaRPr lang="vi-VN" sz="32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an,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32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SG" sz="32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2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1415BB-FC57-D573-10BE-5FF15D621D14}"/>
              </a:ext>
            </a:extLst>
          </p:cNvPr>
          <p:cNvSpPr/>
          <p:nvPr/>
        </p:nvSpPr>
        <p:spPr>
          <a:xfrm>
            <a:off x="1748908" y="2134370"/>
            <a:ext cx="5723948" cy="1070525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ổn</a:t>
            </a:r>
            <a:endParaRPr lang="en-SG" sz="40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389F63C-E089-B455-14F9-51462269EFBB}"/>
              </a:ext>
            </a:extLst>
          </p:cNvPr>
          <p:cNvSpPr/>
          <p:nvPr/>
        </p:nvSpPr>
        <p:spPr>
          <a:xfrm>
            <a:off x="1748907" y="4614065"/>
            <a:ext cx="6144361" cy="1282238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SG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SG" sz="40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Google Shape;672;p31">
            <a:extLst>
              <a:ext uri="{FF2B5EF4-FFF2-40B4-BE49-F238E27FC236}">
                <a16:creationId xmlns:a16="http://schemas.microsoft.com/office/drawing/2014/main" id="{33D20883-5CFE-194B-95CC-ED088F2C00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8727" r="18721"/>
          <a:stretch/>
        </p:blipFill>
        <p:spPr>
          <a:xfrm>
            <a:off x="-158093" y="2197712"/>
            <a:ext cx="2476200" cy="395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925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1935" y="4397907"/>
            <a:ext cx="2173703" cy="16852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11;p2">
            <a:extLst>
              <a:ext uri="{FF2B5EF4-FFF2-40B4-BE49-F238E27FC236}">
                <a16:creationId xmlns:a16="http://schemas.microsoft.com/office/drawing/2014/main" id="{26AE4E8A-A37C-F364-9BA8-B807039E215C}"/>
              </a:ext>
            </a:extLst>
          </p:cNvPr>
          <p:cNvGrpSpPr/>
          <p:nvPr/>
        </p:nvGrpSpPr>
        <p:grpSpPr>
          <a:xfrm>
            <a:off x="0" y="0"/>
            <a:ext cx="10179541" cy="6858001"/>
            <a:chOff x="-5" y="0"/>
            <a:chExt cx="7634656" cy="5143501"/>
          </a:xfrm>
        </p:grpSpPr>
        <p:pic>
          <p:nvPicPr>
            <p:cNvPr id="8" name="Google Shape;13;p2">
              <a:extLst>
                <a:ext uri="{FF2B5EF4-FFF2-40B4-BE49-F238E27FC236}">
                  <a16:creationId xmlns:a16="http://schemas.microsoft.com/office/drawing/2014/main" id="{877B43BA-A358-6C74-DDF4-D7DCEBBA145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2;p2">
              <a:extLst>
                <a:ext uri="{FF2B5EF4-FFF2-40B4-BE49-F238E27FC236}">
                  <a16:creationId xmlns:a16="http://schemas.microsoft.com/office/drawing/2014/main" id="{29C0FE5F-648F-9BCE-B33E-5640C1FA3906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14;p2">
              <a:extLst>
                <a:ext uri="{FF2B5EF4-FFF2-40B4-BE49-F238E27FC236}">
                  <a16:creationId xmlns:a16="http://schemas.microsoft.com/office/drawing/2014/main" id="{38D2F49A-0809-6CE7-667E-4270C758117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5;p2">
              <a:extLst>
                <a:ext uri="{FF2B5EF4-FFF2-40B4-BE49-F238E27FC236}">
                  <a16:creationId xmlns:a16="http://schemas.microsoft.com/office/drawing/2014/main" id="{AAECA496-3D68-F8B0-93BD-D284DE33C99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6;p2">
              <a:extLst>
                <a:ext uri="{FF2B5EF4-FFF2-40B4-BE49-F238E27FC236}">
                  <a16:creationId xmlns:a16="http://schemas.microsoft.com/office/drawing/2014/main" id="{4CC9F9EF-1680-F312-B169-586E65788CA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Google Shape;665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346577" y="2477203"/>
            <a:ext cx="2636265" cy="457646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670;p31">
            <a:extLst>
              <a:ext uri="{FF2B5EF4-FFF2-40B4-BE49-F238E27FC236}">
                <a16:creationId xmlns:a16="http://schemas.microsoft.com/office/drawing/2014/main" id="{51D1ABF7-BA78-40CB-F2DD-7C36E16C59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49699" y="419000"/>
            <a:ext cx="9103313" cy="5870846"/>
          </a:xfrm>
          <a:prstGeom prst="cloud">
            <a:avLst/>
          </a:prstGeom>
          <a:solidFill>
            <a:schemeClr val="tx1"/>
          </a:solidFill>
          <a:ln>
            <a:solidFill>
              <a:schemeClr val="accent1">
                <a:lumMod val="25000"/>
              </a:schemeClr>
            </a:solidFill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endParaRPr sz="4800" dirty="0">
              <a:solidFill>
                <a:schemeClr val="bg1">
                  <a:lumMod val="10000"/>
                </a:schemeClr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9566" y="1311879"/>
            <a:ext cx="9683871" cy="312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9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组合 2"/>
          <p:cNvGrpSpPr/>
          <p:nvPr/>
        </p:nvGrpSpPr>
        <p:grpSpPr>
          <a:xfrm rot="284758">
            <a:off x="5941313" y="2207254"/>
            <a:ext cx="5771502" cy="4257340"/>
            <a:chOff x="2113400" y="1706819"/>
            <a:chExt cx="6473864" cy="4013200"/>
          </a:xfrm>
        </p:grpSpPr>
        <p:sp>
          <p:nvSpPr>
            <p:cNvPr id="55" name="圆角矩形 1"/>
            <p:cNvSpPr/>
            <p:nvPr/>
          </p:nvSpPr>
          <p:spPr>
            <a:xfrm rot="21299948">
              <a:off x="2113400" y="1706819"/>
              <a:ext cx="6473864" cy="401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56" name="圆角矩形 24"/>
            <p:cNvSpPr/>
            <p:nvPr/>
          </p:nvSpPr>
          <p:spPr>
            <a:xfrm rot="21299948">
              <a:off x="2227519" y="1838956"/>
              <a:ext cx="6231568" cy="37483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</p:grpSp>
      <p:grpSp>
        <p:nvGrpSpPr>
          <p:cNvPr id="4" name="组合 2"/>
          <p:cNvGrpSpPr/>
          <p:nvPr/>
        </p:nvGrpSpPr>
        <p:grpSpPr>
          <a:xfrm rot="284758">
            <a:off x="289142" y="2315384"/>
            <a:ext cx="5698077" cy="4290586"/>
            <a:chOff x="2113400" y="1706819"/>
            <a:chExt cx="6473864" cy="4013200"/>
          </a:xfrm>
        </p:grpSpPr>
        <p:sp>
          <p:nvSpPr>
            <p:cNvPr id="5" name="圆角矩形 1"/>
            <p:cNvSpPr/>
            <p:nvPr/>
          </p:nvSpPr>
          <p:spPr>
            <a:xfrm rot="21299948">
              <a:off x="2113400" y="1706819"/>
              <a:ext cx="6473864" cy="4013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 rot="21299948">
              <a:off x="2227519" y="1838956"/>
              <a:ext cx="6231568" cy="37483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A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ea typeface="思源黑体 CN Normal"/>
                <a:cs typeface="+mn-cs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" y="3868733"/>
            <a:ext cx="2259383" cy="299192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748" y="46168"/>
            <a:ext cx="4791871" cy="226181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35915" y="815358"/>
            <a:ext cx="2093651" cy="911560"/>
            <a:chOff x="1634477" y="2097401"/>
            <a:chExt cx="2195240" cy="911560"/>
          </a:xfrm>
        </p:grpSpPr>
        <p:sp>
          <p:nvSpPr>
            <p:cNvPr id="6" name="Cloud 5"/>
            <p:cNvSpPr/>
            <p:nvPr/>
          </p:nvSpPr>
          <p:spPr>
            <a:xfrm>
              <a:off x="1634477" y="2097401"/>
              <a:ext cx="2195240" cy="911560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84203" y="2265418"/>
              <a:ext cx="149623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vi-VN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ình an</a:t>
              </a:r>
              <a:endParaRPr kumimoji="0" lang="en-US" sz="28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87243" y="1477481"/>
            <a:ext cx="2128764" cy="811273"/>
            <a:chOff x="36917" y="1636657"/>
            <a:chExt cx="2128764" cy="811273"/>
          </a:xfrm>
        </p:grpSpPr>
        <p:sp>
          <p:nvSpPr>
            <p:cNvPr id="24" name="Cloud 23"/>
            <p:cNvSpPr/>
            <p:nvPr/>
          </p:nvSpPr>
          <p:spPr>
            <a:xfrm>
              <a:off x="36917" y="1636657"/>
              <a:ext cx="1882652" cy="811273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7970" y="1768882"/>
              <a:ext cx="209771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vi-VN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ình phẩm</a:t>
              </a:r>
              <a:endParaRPr kumimoji="0" lang="en-US" sz="28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80589" y="1439381"/>
            <a:ext cx="1808348" cy="811273"/>
            <a:chOff x="1777536" y="1545751"/>
            <a:chExt cx="1808348" cy="811273"/>
          </a:xfrm>
        </p:grpSpPr>
        <p:sp>
          <p:nvSpPr>
            <p:cNvPr id="27" name="Cloud 26"/>
            <p:cNvSpPr/>
            <p:nvPr/>
          </p:nvSpPr>
          <p:spPr>
            <a:xfrm>
              <a:off x="1777536" y="1545751"/>
              <a:ext cx="1808348" cy="811273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781047" y="1675768"/>
              <a:ext cx="15988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vi-VN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bình xét</a:t>
              </a:r>
              <a:endParaRPr kumimoji="0" lang="en-US" sz="28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673020" y="812684"/>
            <a:ext cx="1822935" cy="702239"/>
            <a:chOff x="965326" y="2237996"/>
            <a:chExt cx="1882521" cy="702239"/>
          </a:xfrm>
        </p:grpSpPr>
        <p:sp>
          <p:nvSpPr>
            <p:cNvPr id="30" name="Cloud 29"/>
            <p:cNvSpPr/>
            <p:nvPr/>
          </p:nvSpPr>
          <p:spPr>
            <a:xfrm>
              <a:off x="1299306" y="2237996"/>
              <a:ext cx="1417973" cy="702239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65326" y="2373083"/>
              <a:ext cx="188252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vi-VN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ình chọn</a:t>
              </a:r>
              <a:endParaRPr kumimoji="0" lang="en-US" sz="28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30617" y="1233957"/>
            <a:ext cx="1945474" cy="937866"/>
            <a:chOff x="3527564" y="1340327"/>
            <a:chExt cx="1945474" cy="937866"/>
          </a:xfrm>
        </p:grpSpPr>
        <p:sp>
          <p:nvSpPr>
            <p:cNvPr id="32" name="Cloud 31"/>
            <p:cNvSpPr/>
            <p:nvPr/>
          </p:nvSpPr>
          <p:spPr>
            <a:xfrm>
              <a:off x="3527564" y="1340327"/>
              <a:ext cx="1945474" cy="937866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597359" y="1619540"/>
              <a:ext cx="16305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hò</a:t>
              </a:r>
              <a:r>
                <a:rPr kumimoji="0" lang="vi-VN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bình</a:t>
              </a:r>
              <a:endParaRPr kumimoji="0" lang="en-US" sz="28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551405" y="774530"/>
            <a:ext cx="1890290" cy="818971"/>
            <a:chOff x="1839378" y="2091862"/>
            <a:chExt cx="1952078" cy="818971"/>
          </a:xfrm>
        </p:grpSpPr>
        <p:sp>
          <p:nvSpPr>
            <p:cNvPr id="40" name="Cloud 39"/>
            <p:cNvSpPr/>
            <p:nvPr/>
          </p:nvSpPr>
          <p:spPr>
            <a:xfrm>
              <a:off x="1839378" y="2091862"/>
              <a:ext cx="1848180" cy="818971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900658" y="2273153"/>
              <a:ext cx="18907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bình luận</a:t>
              </a:r>
              <a:endParaRPr kumimoji="0" lang="en-US" sz="28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24952" y="805938"/>
            <a:ext cx="1974484" cy="879268"/>
            <a:chOff x="6781422" y="703937"/>
            <a:chExt cx="1974484" cy="879268"/>
          </a:xfrm>
        </p:grpSpPr>
        <p:sp>
          <p:nvSpPr>
            <p:cNvPr id="42" name="Cloud 41"/>
            <p:cNvSpPr/>
            <p:nvPr/>
          </p:nvSpPr>
          <p:spPr>
            <a:xfrm>
              <a:off x="6781422" y="703937"/>
              <a:ext cx="1974484" cy="879268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987825" y="926003"/>
              <a:ext cx="160595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vi-VN" sz="2800" b="1" i="0" u="none" strike="noStrike" kern="1200" normalizeH="0" baseline="0" noProof="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ình yên</a:t>
              </a:r>
              <a:endParaRPr kumimoji="0" lang="en-US" sz="28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574010" y="857108"/>
            <a:ext cx="2123973" cy="1014631"/>
            <a:chOff x="8593295" y="606392"/>
            <a:chExt cx="2123973" cy="1014631"/>
          </a:xfrm>
        </p:grpSpPr>
        <p:sp>
          <p:nvSpPr>
            <p:cNvPr id="46" name="Cloud 45"/>
            <p:cNvSpPr/>
            <p:nvPr/>
          </p:nvSpPr>
          <p:spPr>
            <a:xfrm>
              <a:off x="8593295" y="606392"/>
              <a:ext cx="2123973" cy="1014631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1" i="0" u="none" strike="noStrike" kern="1200" normalizeH="0" baseline="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766887" y="776682"/>
              <a:ext cx="185980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600" b="1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thanh bình</a:t>
              </a:r>
              <a:endParaRPr kumimoji="0" lang="en-US" sz="2600" b="1" i="0" u="none" strike="noStrike" kern="120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1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369" y="4244741"/>
            <a:ext cx="1799557" cy="2670371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398DB7BB-596E-47B4-2AD5-7B46BEE5C2EB}"/>
              </a:ext>
            </a:extLst>
          </p:cNvPr>
          <p:cNvSpPr/>
          <p:nvPr/>
        </p:nvSpPr>
        <p:spPr>
          <a:xfrm>
            <a:off x="6006881" y="2145868"/>
            <a:ext cx="6144361" cy="961852"/>
          </a:xfrm>
          <a:prstGeom prst="wedgeRoundRectCallout">
            <a:avLst>
              <a:gd name="adj1" fmla="val -7983"/>
              <a:gd name="adj2" fmla="val 77800"/>
              <a:gd name="adj3" fmla="val 16667"/>
            </a:avLst>
          </a:prstGeom>
          <a:solidFill>
            <a:srgbClr val="971DA9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SG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12E065DC-D021-270F-E8C5-31E1BB4FFD21}"/>
              </a:ext>
            </a:extLst>
          </p:cNvPr>
          <p:cNvSpPr/>
          <p:nvPr/>
        </p:nvSpPr>
        <p:spPr>
          <a:xfrm>
            <a:off x="156565" y="2195629"/>
            <a:ext cx="5723948" cy="876969"/>
          </a:xfrm>
          <a:prstGeom prst="wedgeRoundRectCallout">
            <a:avLst>
              <a:gd name="adj1" fmla="val -5972"/>
              <a:gd name="adj2" fmla="val 81550"/>
              <a:gd name="adj3" fmla="val 16667"/>
            </a:avLst>
          </a:prstGeom>
          <a:solidFill>
            <a:srgbClr val="971DA9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SG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ổn</a:t>
            </a:r>
            <a:endParaRPr lang="en-SG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9D597F8-3735-FEF4-65D1-49448543667D}"/>
              </a:ext>
            </a:extLst>
          </p:cNvPr>
          <p:cNvSpPr/>
          <p:nvPr/>
        </p:nvSpPr>
        <p:spPr>
          <a:xfrm>
            <a:off x="737582" y="117763"/>
            <a:ext cx="10984675" cy="73408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1F3403-9ECD-F6E5-768D-7130D900FFAD}"/>
              </a:ext>
            </a:extLst>
          </p:cNvPr>
          <p:cNvSpPr txBox="1"/>
          <p:nvPr/>
        </p:nvSpPr>
        <p:spPr>
          <a:xfrm>
            <a:off x="658526" y="187034"/>
            <a:ext cx="11142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 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Xếp các từ có tiếng bình dưới đây vào nhóm thích hợp</a:t>
            </a:r>
            <a:r>
              <a:rPr lang="vi-VN" sz="3200" b="1" dirty="0">
                <a:solidFill>
                  <a:srgbClr val="002060"/>
                </a:solidFill>
              </a:rPr>
              <a:t>: </a:t>
            </a:r>
            <a:endParaRPr lang="vi-VN" sz="32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2915" y="254034"/>
            <a:ext cx="1688868" cy="165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-0.09336 0.399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4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0.24531 0.394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66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28216 0.40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2" y="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677 0.0338 L -0.38164 0.3824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48842 0.549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27" y="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0.04629 L 0.29114 0.448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6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33724 0.4583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62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46107 0.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6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FCAE095-B2E8-CF55-8F5A-0ED6639DAC33}"/>
              </a:ext>
            </a:extLst>
          </p:cNvPr>
          <p:cNvSpPr txBox="1"/>
          <p:nvPr/>
        </p:nvSpPr>
        <p:spPr>
          <a:xfrm>
            <a:off x="1127779" y="445103"/>
            <a:ext cx="10360830" cy="715089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hợp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ở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tập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thay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cho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bông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hoa</a:t>
            </a:r>
            <a:r>
              <a:rPr lang="en-US" sz="36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26C511-DF50-8CC0-88BD-17F0111CBE59}"/>
              </a:ext>
            </a:extLst>
          </p:cNvPr>
          <p:cNvSpPr txBox="1"/>
          <p:nvPr/>
        </p:nvSpPr>
        <p:spPr>
          <a:xfrm>
            <a:off x="133061" y="218379"/>
            <a:ext cx="1194820" cy="1168539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D107827-1048-6DB8-5E1A-BDD9F8282B8A}"/>
              </a:ext>
            </a:extLst>
          </p:cNvPr>
          <p:cNvSpPr/>
          <p:nvPr/>
        </p:nvSpPr>
        <p:spPr>
          <a:xfrm>
            <a:off x="552479" y="1500278"/>
            <a:ext cx="9505921" cy="1085267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FA401C9-74BB-8665-0F11-2D1C41AC963C}"/>
              </a:ext>
            </a:extLst>
          </p:cNvPr>
          <p:cNvSpPr/>
          <p:nvPr/>
        </p:nvSpPr>
        <p:spPr>
          <a:xfrm>
            <a:off x="1802772" y="2801796"/>
            <a:ext cx="10179020" cy="1254407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7AF3454-107E-F4A9-ED57-80984B19AB10}"/>
              </a:ext>
            </a:extLst>
          </p:cNvPr>
          <p:cNvSpPr/>
          <p:nvPr/>
        </p:nvSpPr>
        <p:spPr>
          <a:xfrm>
            <a:off x="2124163" y="4760045"/>
            <a:ext cx="7829520" cy="1254407"/>
          </a:xfrm>
          <a:prstGeom prst="wedgeRoundRectCallout">
            <a:avLst>
              <a:gd name="adj1" fmla="val -64369"/>
              <a:gd name="adj2" fmla="val -881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800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026" name="Picture 2" descr="Descubrir 92+ imagen clipart transparent background flowers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611" y1="53056" x2="48611" y2="530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66" y="1505903"/>
            <a:ext cx="875091" cy="8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14969" y="1749840"/>
            <a:ext cx="199689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an.</a:t>
            </a:r>
            <a:endParaRPr lang="en-US" sz="3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A2A730-7560-1CDE-4204-3E7227D063A4}"/>
              </a:ext>
            </a:extLst>
          </p:cNvPr>
          <p:cNvSpPr txBox="1"/>
          <p:nvPr/>
        </p:nvSpPr>
        <p:spPr>
          <a:xfrm>
            <a:off x="714703" y="1734065"/>
            <a:ext cx="81244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Ai cũng mong ước có một cuộc sống  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endParaRPr lang="en-S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255328-C617-46A2-C80D-7189FFBEAE7C}"/>
              </a:ext>
            </a:extLst>
          </p:cNvPr>
          <p:cNvSpPr txBox="1"/>
          <p:nvPr/>
        </p:nvSpPr>
        <p:spPr>
          <a:xfrm>
            <a:off x="2124163" y="3026073"/>
            <a:ext cx="91929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Chim bồ câu là loài chim tượng trưng cho 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endParaRPr lang="en-S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2" descr="Descubrir 92+ imagen clipart transparent background flowers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611" y1="53056" x2="48611" y2="530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356" y="2862697"/>
            <a:ext cx="875091" cy="8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812854" y="3026073"/>
            <a:ext cx="21689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 bình.</a:t>
            </a:r>
            <a:endParaRPr lang="en-US" sz="3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706FD-F53B-3469-8A09-99528CFD1744}"/>
              </a:ext>
            </a:extLst>
          </p:cNvPr>
          <p:cNvSpPr txBox="1"/>
          <p:nvPr/>
        </p:nvSpPr>
        <p:spPr>
          <a:xfrm>
            <a:off x="2368768" y="5015469"/>
            <a:ext cx="71273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Làng</a:t>
            </a:r>
            <a:r>
              <a:rPr lang="en-US" sz="3400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quê</a:t>
            </a:r>
            <a:r>
              <a:rPr lang="en-US" sz="3400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Việt</a:t>
            </a:r>
            <a:r>
              <a:rPr lang="en-US" sz="3400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Nam </a:t>
            </a:r>
            <a:r>
              <a:rPr lang="en-US" sz="3400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đẹp</a:t>
            </a:r>
            <a:r>
              <a:rPr lang="en-US" sz="3400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400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endParaRPr lang="en-SG" sz="3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2" descr="Descubrir 92+ imagen clipart transparent background flowers ...">
            <a:extLst>
              <a:ext uri="{FF2B5EF4-FFF2-40B4-BE49-F238E27FC236}">
                <a16:creationId xmlns:a16="http://schemas.microsoft.com/office/drawing/2014/main" id="{C915F181-8FA3-B4BA-2FF2-248AA384D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611" y1="53056" x2="48611" y2="530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82" y="4852093"/>
            <a:ext cx="875091" cy="8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256A1F-D42C-901E-8658-93BB899525F4}"/>
              </a:ext>
            </a:extLst>
          </p:cNvPr>
          <p:cNvSpPr txBox="1"/>
          <p:nvPr/>
        </p:nvSpPr>
        <p:spPr>
          <a:xfrm>
            <a:off x="7432480" y="5015469"/>
            <a:ext cx="216893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yên.</a:t>
            </a:r>
            <a:endParaRPr lang="en-US" sz="3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Google Shape;672;p31">
            <a:extLst>
              <a:ext uri="{FF2B5EF4-FFF2-40B4-BE49-F238E27FC236}">
                <a16:creationId xmlns:a16="http://schemas.microsoft.com/office/drawing/2014/main" id="{027D0DAF-F35D-6405-029B-E8D5290D8A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8727" r="18721"/>
          <a:stretch/>
        </p:blipFill>
        <p:spPr>
          <a:xfrm>
            <a:off x="157254" y="2585545"/>
            <a:ext cx="2476200" cy="395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69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11">
            <a:extLst>
              <a:ext uri="{FF2B5EF4-FFF2-40B4-BE49-F238E27FC236}">
                <a16:creationId xmlns:a16="http://schemas.microsoft.com/office/drawing/2014/main" id="{3969286D-FFA6-DF8F-BB7C-F375E125C6DA}"/>
              </a:ext>
            </a:extLst>
          </p:cNvPr>
          <p:cNvGrpSpPr/>
          <p:nvPr/>
        </p:nvGrpSpPr>
        <p:grpSpPr>
          <a:xfrm>
            <a:off x="-3706115" y="5072965"/>
            <a:ext cx="12192832" cy="1938253"/>
            <a:chOff x="0" y="8532"/>
            <a:chExt cx="14658" cy="2330"/>
          </a:xfrm>
        </p:grpSpPr>
        <p:pic>
          <p:nvPicPr>
            <p:cNvPr id="31" name="图片 9" descr="15 (20)">
              <a:extLst>
                <a:ext uri="{FF2B5EF4-FFF2-40B4-BE49-F238E27FC236}">
                  <a16:creationId xmlns:a16="http://schemas.microsoft.com/office/drawing/2014/main" id="{1CB0DC8E-A694-FCA6-635A-2692A4C43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3246"/>
            <a:stretch>
              <a:fillRect/>
            </a:stretch>
          </p:blipFill>
          <p:spPr>
            <a:xfrm>
              <a:off x="0" y="8532"/>
              <a:ext cx="7329" cy="2330"/>
            </a:xfrm>
            <a:prstGeom prst="rect">
              <a:avLst/>
            </a:prstGeom>
          </p:spPr>
        </p:pic>
        <p:pic>
          <p:nvPicPr>
            <p:cNvPr id="32" name="图片 10" descr="15 (20)">
              <a:extLst>
                <a:ext uri="{FF2B5EF4-FFF2-40B4-BE49-F238E27FC236}">
                  <a16:creationId xmlns:a16="http://schemas.microsoft.com/office/drawing/2014/main" id="{C98C8586-5FC6-926D-3C38-628B88FB2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6199"/>
            <a:stretch>
              <a:fillRect/>
            </a:stretch>
          </p:blipFill>
          <p:spPr>
            <a:xfrm flipH="1">
              <a:off x="7329" y="8635"/>
              <a:ext cx="7329" cy="22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84873D9-8F6E-AF43-FF45-FECA34ABD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6218" y="3406420"/>
            <a:ext cx="3709722" cy="3478680"/>
          </a:xfrm>
          <a:prstGeom prst="rect">
            <a:avLst/>
          </a:prstGeom>
        </p:spPr>
      </p:pic>
      <p:pic>
        <p:nvPicPr>
          <p:cNvPr id="6" name="Google Shape;15;p2">
            <a:extLst>
              <a:ext uri="{FF2B5EF4-FFF2-40B4-BE49-F238E27FC236}">
                <a16:creationId xmlns:a16="http://schemas.microsoft.com/office/drawing/2014/main" id="{C710BA71-223E-A100-8646-911CFD12C26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36326"/>
          <a:stretch/>
        </p:blipFill>
        <p:spPr>
          <a:xfrm>
            <a:off x="6889724" y="3728884"/>
            <a:ext cx="3490500" cy="1544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5;p2">
            <a:extLst>
              <a:ext uri="{FF2B5EF4-FFF2-40B4-BE49-F238E27FC236}">
                <a16:creationId xmlns:a16="http://schemas.microsoft.com/office/drawing/2014/main" id="{01AAB24D-F007-5CAC-CE98-30E7FB1DCCF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36326"/>
          <a:stretch/>
        </p:blipFill>
        <p:spPr>
          <a:xfrm>
            <a:off x="6759961" y="4627033"/>
            <a:ext cx="3490500" cy="17829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004C7B6D-F161-F9D2-7BB8-1DFEF5097E01}"/>
              </a:ext>
            </a:extLst>
          </p:cNvPr>
          <p:cNvSpPr/>
          <p:nvPr/>
        </p:nvSpPr>
        <p:spPr>
          <a:xfrm>
            <a:off x="1194820" y="2007159"/>
            <a:ext cx="10437204" cy="857537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579D91-CBE8-A132-468B-F725A9BC0827}"/>
              </a:ext>
            </a:extLst>
          </p:cNvPr>
          <p:cNvGrpSpPr/>
          <p:nvPr/>
        </p:nvGrpSpPr>
        <p:grpSpPr>
          <a:xfrm>
            <a:off x="6145501" y="3395456"/>
            <a:ext cx="4537107" cy="1129886"/>
            <a:chOff x="6830721" y="2864057"/>
            <a:chExt cx="4537107" cy="1129886"/>
          </a:xfrm>
        </p:grpSpPr>
        <p:sp>
          <p:nvSpPr>
            <p:cNvPr id="8" name="Rectangle: Rounded Corners 24">
              <a:extLst>
                <a:ext uri="{FF2B5EF4-FFF2-40B4-BE49-F238E27FC236}">
                  <a16:creationId xmlns:a16="http://schemas.microsoft.com/office/drawing/2014/main" id="{25DF50D1-6A73-140E-04C6-F75DD19500A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F2F56E-C07A-7A09-62CC-319174390B5E}"/>
                </a:ext>
              </a:extLst>
            </p:cNvPr>
            <p:cNvSpPr txBox="1"/>
            <p:nvPr/>
          </p:nvSpPr>
          <p:spPr>
            <a:xfrm>
              <a:off x="7336729" y="3170710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Chao liệng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AB8177-9D10-CB77-98C1-DD1167CCC2AC}"/>
              </a:ext>
            </a:extLst>
          </p:cNvPr>
          <p:cNvGrpSpPr/>
          <p:nvPr/>
        </p:nvGrpSpPr>
        <p:grpSpPr>
          <a:xfrm>
            <a:off x="571971" y="3414989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21">
              <a:extLst>
                <a:ext uri="{FF2B5EF4-FFF2-40B4-BE49-F238E27FC236}">
                  <a16:creationId xmlns:a16="http://schemas.microsoft.com/office/drawing/2014/main" id="{564BF3C2-8513-B009-4B2F-862386000803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33B5BE-0DEF-2085-0163-41C5E48B7AF1}"/>
                </a:ext>
              </a:extLst>
            </p:cNvPr>
            <p:cNvSpPr txBox="1"/>
            <p:nvPr/>
          </p:nvSpPr>
          <p:spPr>
            <a:xfrm>
              <a:off x="1436894" y="3181167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bay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A83462-162F-AD36-66E3-5EAFC0926803}"/>
              </a:ext>
            </a:extLst>
          </p:cNvPr>
          <p:cNvGrpSpPr/>
          <p:nvPr/>
        </p:nvGrpSpPr>
        <p:grpSpPr>
          <a:xfrm>
            <a:off x="652195" y="5091639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26">
              <a:extLst>
                <a:ext uri="{FF2B5EF4-FFF2-40B4-BE49-F238E27FC236}">
                  <a16:creationId xmlns:a16="http://schemas.microsoft.com/office/drawing/2014/main" id="{83D73DAC-45DF-F02F-A20E-2B8A83FAB06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422EAC8-B01D-6E0F-6A20-AE9F2935FBA6}"/>
                </a:ext>
              </a:extLst>
            </p:cNvPr>
            <p:cNvSpPr txBox="1"/>
            <p:nvPr/>
          </p:nvSpPr>
          <p:spPr>
            <a:xfrm>
              <a:off x="1362175" y="5183281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lượn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46E9DDB-6DC0-4A2C-0577-B31C62300B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-143252" y="3424466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726845-FD14-D0EE-9543-3F2823A71DE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807398" y="3253072"/>
            <a:ext cx="957111" cy="13653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8016E3-F994-13CF-0BE2-E75474B7FA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-304740" y="5101114"/>
            <a:ext cx="1518921" cy="1129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B650CF-A261-0F48-D7A2-CA0E00E2C3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242187" y="3599467"/>
            <a:ext cx="953350" cy="857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53E739-4176-74E6-3A42-EF0FCAE52BF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136176" y="3489499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38AE9A-4C99-7A10-6702-33CD027924F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623676" y="5222200"/>
            <a:ext cx="891076" cy="8964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0EA864E-C346-75CA-B0E2-00FACC133C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437" y="1432407"/>
            <a:ext cx="1575857" cy="1775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06294" y="2077685"/>
            <a:ext cx="9349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Đàn chim én           giữa trời xanh.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 descr="Descubrir 92+ imagen clipart transparent background flowers ...">
            <a:extLst>
              <a:ext uri="{FF2B5EF4-FFF2-40B4-BE49-F238E27FC236}">
                <a16:creationId xmlns:a16="http://schemas.microsoft.com/office/drawing/2014/main" id="{7318860A-73BD-B142-D46B-1394D87C0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8611" y1="53056" x2="48611" y2="530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17" y="2056613"/>
            <a:ext cx="875091" cy="8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CAE095-B2E8-CF55-8F5A-0ED6639DAC33}"/>
              </a:ext>
            </a:extLst>
          </p:cNvPr>
          <p:cNvSpPr txBox="1"/>
          <p:nvPr/>
        </p:nvSpPr>
        <p:spPr>
          <a:xfrm>
            <a:off x="936369" y="53798"/>
            <a:ext cx="11082455" cy="1293971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tranh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hoàn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endParaRPr lang="vi-VN" sz="3500" b="1" kern="0" dirty="0">
              <a:solidFill>
                <a:srgbClr val="BBBFFF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lí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do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26C511-DF50-8CC0-88BD-17F0111CBE59}"/>
              </a:ext>
            </a:extLst>
          </p:cNvPr>
          <p:cNvSpPr txBox="1"/>
          <p:nvPr/>
        </p:nvSpPr>
        <p:spPr>
          <a:xfrm>
            <a:off x="0" y="126228"/>
            <a:ext cx="1194820" cy="1168539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Arial"/>
                <a:sym typeface="Arial"/>
              </a:rPr>
              <a:t>3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213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A61D5AC7-38C8-28E4-608E-D785F52CA2F9}"/>
              </a:ext>
            </a:extLst>
          </p:cNvPr>
          <p:cNvGrpSpPr/>
          <p:nvPr/>
        </p:nvGrpSpPr>
        <p:grpSpPr>
          <a:xfrm>
            <a:off x="-3685693" y="4975942"/>
            <a:ext cx="12192832" cy="1938253"/>
            <a:chOff x="0" y="8532"/>
            <a:chExt cx="14658" cy="2330"/>
          </a:xfrm>
        </p:grpSpPr>
        <p:pic>
          <p:nvPicPr>
            <p:cNvPr id="3" name="图片 9" descr="15 (20)">
              <a:extLst>
                <a:ext uri="{FF2B5EF4-FFF2-40B4-BE49-F238E27FC236}">
                  <a16:creationId xmlns:a16="http://schemas.microsoft.com/office/drawing/2014/main" id="{6B43290D-3DB3-A6C0-6441-F1A4B4C75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3246"/>
            <a:stretch>
              <a:fillRect/>
            </a:stretch>
          </p:blipFill>
          <p:spPr>
            <a:xfrm>
              <a:off x="0" y="8532"/>
              <a:ext cx="7329" cy="2330"/>
            </a:xfrm>
            <a:prstGeom prst="rect">
              <a:avLst/>
            </a:prstGeom>
          </p:spPr>
        </p:pic>
        <p:pic>
          <p:nvPicPr>
            <p:cNvPr id="4" name="图片 10" descr="15 (20)">
              <a:extLst>
                <a:ext uri="{FF2B5EF4-FFF2-40B4-BE49-F238E27FC236}">
                  <a16:creationId xmlns:a16="http://schemas.microsoft.com/office/drawing/2014/main" id="{E29F3343-F8F3-5D69-AB8D-188661E8B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6199"/>
            <a:stretch>
              <a:fillRect/>
            </a:stretch>
          </p:blipFill>
          <p:spPr>
            <a:xfrm flipH="1">
              <a:off x="7329" y="8635"/>
              <a:ext cx="7329" cy="2227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5247194-B6E1-4E42-8554-E16A7CB59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6218" y="3406420"/>
            <a:ext cx="3709722" cy="3478680"/>
          </a:xfrm>
          <a:prstGeom prst="rect">
            <a:avLst/>
          </a:prstGeom>
        </p:spPr>
      </p:pic>
      <p:pic>
        <p:nvPicPr>
          <p:cNvPr id="18" name="Google Shape;15;p2">
            <a:extLst>
              <a:ext uri="{FF2B5EF4-FFF2-40B4-BE49-F238E27FC236}">
                <a16:creationId xmlns:a16="http://schemas.microsoft.com/office/drawing/2014/main" id="{8197ACC3-9AA2-BA3A-7289-9A5E5A3FF36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36326"/>
          <a:stretch/>
        </p:blipFill>
        <p:spPr>
          <a:xfrm>
            <a:off x="6889724" y="3728884"/>
            <a:ext cx="3490500" cy="1544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5;p2">
            <a:extLst>
              <a:ext uri="{FF2B5EF4-FFF2-40B4-BE49-F238E27FC236}">
                <a16:creationId xmlns:a16="http://schemas.microsoft.com/office/drawing/2014/main" id="{41376DBB-6300-3473-2A5B-C04276435B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36326"/>
          <a:stretch/>
        </p:blipFill>
        <p:spPr>
          <a:xfrm>
            <a:off x="6759961" y="4627033"/>
            <a:ext cx="3490500" cy="17829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004C7B6D-F161-F9D2-7BB8-1DFEF5097E01}"/>
              </a:ext>
            </a:extLst>
          </p:cNvPr>
          <p:cNvSpPr/>
          <p:nvPr/>
        </p:nvSpPr>
        <p:spPr>
          <a:xfrm>
            <a:off x="1118314" y="1644045"/>
            <a:ext cx="10437204" cy="1462986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BB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579D91-CBE8-A132-468B-F725A9BC0827}"/>
              </a:ext>
            </a:extLst>
          </p:cNvPr>
          <p:cNvGrpSpPr/>
          <p:nvPr/>
        </p:nvGrpSpPr>
        <p:grpSpPr>
          <a:xfrm>
            <a:off x="6336916" y="3349622"/>
            <a:ext cx="4537107" cy="1129886"/>
            <a:chOff x="6830721" y="2864057"/>
            <a:chExt cx="4537107" cy="1129886"/>
          </a:xfrm>
        </p:grpSpPr>
        <p:sp>
          <p:nvSpPr>
            <p:cNvPr id="8" name="Rectangle: Rounded Corners 24">
              <a:extLst>
                <a:ext uri="{FF2B5EF4-FFF2-40B4-BE49-F238E27FC236}">
                  <a16:creationId xmlns:a16="http://schemas.microsoft.com/office/drawing/2014/main" id="{25DF50D1-6A73-140E-04C6-F75DD19500A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BBB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F2F56E-C07A-7A09-62CC-319174390B5E}"/>
                </a:ext>
              </a:extLst>
            </p:cNvPr>
            <p:cNvSpPr txBox="1"/>
            <p:nvPr/>
          </p:nvSpPr>
          <p:spPr>
            <a:xfrm>
              <a:off x="7336729" y="3170710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kê</a:t>
              </a: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 ran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AB8177-9D10-CB77-98C1-DD1167CCC2AC}"/>
              </a:ext>
            </a:extLst>
          </p:cNvPr>
          <p:cNvGrpSpPr/>
          <p:nvPr/>
        </p:nvGrpSpPr>
        <p:grpSpPr>
          <a:xfrm>
            <a:off x="748724" y="3408673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21">
              <a:extLst>
                <a:ext uri="{FF2B5EF4-FFF2-40B4-BE49-F238E27FC236}">
                  <a16:creationId xmlns:a16="http://schemas.microsoft.com/office/drawing/2014/main" id="{564BF3C2-8513-B009-4B2F-862386000803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BBB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33B5BE-0DEF-2085-0163-41C5E48B7AF1}"/>
                </a:ext>
              </a:extLst>
            </p:cNvPr>
            <p:cNvSpPr txBox="1"/>
            <p:nvPr/>
          </p:nvSpPr>
          <p:spPr>
            <a:xfrm>
              <a:off x="1529451" y="3131624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kêu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A83462-162F-AD36-66E3-5EAFC0926803}"/>
              </a:ext>
            </a:extLst>
          </p:cNvPr>
          <p:cNvGrpSpPr/>
          <p:nvPr/>
        </p:nvGrpSpPr>
        <p:grpSpPr>
          <a:xfrm>
            <a:off x="874095" y="5051339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26">
              <a:extLst>
                <a:ext uri="{FF2B5EF4-FFF2-40B4-BE49-F238E27FC236}">
                  <a16:creationId xmlns:a16="http://schemas.microsoft.com/office/drawing/2014/main" id="{83D73DAC-45DF-F02F-A20E-2B8A83FAB06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BBB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422EAC8-B01D-6E0F-6A20-AE9F2935FBA6}"/>
                </a:ext>
              </a:extLst>
            </p:cNvPr>
            <p:cNvSpPr txBox="1"/>
            <p:nvPr/>
          </p:nvSpPr>
          <p:spPr>
            <a:xfrm>
              <a:off x="1362175" y="5183281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 hát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46E9DDB-6DC0-4A2C-0577-B31C62300B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3501" y="3418150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726845-FD14-D0EE-9543-3F2823A71DE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998813" y="3207238"/>
            <a:ext cx="957111" cy="13653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8016E3-F994-13CF-0BE2-E75474B7FA9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-82840" y="5060814"/>
            <a:ext cx="1518921" cy="1129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2B650CF-A261-0F48-D7A2-CA0E00E2C3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433602" y="3553633"/>
            <a:ext cx="953350" cy="857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053E739-4176-74E6-3A42-EF0FCAE52BF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725619" y="3461871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38AE9A-4C99-7A10-6702-33CD027924F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5576" y="5181900"/>
            <a:ext cx="891076" cy="8964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0EA864E-C346-75CA-B0E2-00FACC133CE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992" y="1566333"/>
            <a:ext cx="1575857" cy="17753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611991" y="1736152"/>
            <a:ext cx="10034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Ve sầu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trên những cành phượng vĩ để chào đón mùa hè.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 descr="Descubrir 92+ imagen clipart transparent background flowers ...">
            <a:extLst>
              <a:ext uri="{FF2B5EF4-FFF2-40B4-BE49-F238E27FC236}">
                <a16:creationId xmlns:a16="http://schemas.microsoft.com/office/drawing/2014/main" id="{7318860A-73BD-B142-D46B-1394D87C0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8611" y1="53056" x2="48611" y2="530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194" y="1669151"/>
            <a:ext cx="875091" cy="87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457283-ABD8-113B-9077-FED36C51389A}"/>
              </a:ext>
            </a:extLst>
          </p:cNvPr>
          <p:cNvSpPr txBox="1"/>
          <p:nvPr/>
        </p:nvSpPr>
        <p:spPr>
          <a:xfrm>
            <a:off x="936369" y="53798"/>
            <a:ext cx="11082455" cy="1293971"/>
          </a:xfrm>
          <a:prstGeom prst="roundRect">
            <a:avLst/>
          </a:prstGeom>
          <a:solidFill>
            <a:schemeClr val="tx1"/>
          </a:solidFill>
          <a:ln w="38100">
            <a:solidFill>
              <a:schemeClr val="bg1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tranh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hoàn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endParaRPr lang="vi-VN" sz="3500" b="1" kern="0" dirty="0">
              <a:solidFill>
                <a:srgbClr val="BBBFFF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lí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do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lựa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500" b="1" kern="0" dirty="0" err="1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</a:t>
            </a:r>
            <a:r>
              <a:rPr lang="en-US" sz="3500" b="1" kern="0" dirty="0">
                <a:solidFill>
                  <a:srgbClr val="BBBFFF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BBBFFF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2D0D30-8BEA-CECE-C5D6-2A85FF2F51F6}"/>
              </a:ext>
            </a:extLst>
          </p:cNvPr>
          <p:cNvSpPr txBox="1"/>
          <p:nvPr/>
        </p:nvSpPr>
        <p:spPr>
          <a:xfrm>
            <a:off x="0" y="126228"/>
            <a:ext cx="1194820" cy="1168539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0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SVN-Gretoon" panose="02040603050506020204" pitchFamily="18" charset="0"/>
                <a:ea typeface="+mn-ea"/>
                <a:cs typeface="Arial"/>
                <a:sym typeface="Arial"/>
              </a:rPr>
              <a:t>3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684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388</Words>
  <Application>Microsoft Office PowerPoint</Application>
  <PresentationFormat>Màn hình rộng</PresentationFormat>
  <Paragraphs>67</Paragraphs>
  <Slides>13</Slides>
  <Notes>6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27" baseType="lpstr">
      <vt:lpstr>#9Slide03 AmpleSoft Bold</vt:lpstr>
      <vt:lpstr>#9Slide03 SVNLifehack Sans</vt:lpstr>
      <vt:lpstr>#9Slide07 IcielPony</vt:lpstr>
      <vt:lpstr>Arial</vt:lpstr>
      <vt:lpstr>Calibri</vt:lpstr>
      <vt:lpstr>Cambria</vt:lpstr>
      <vt:lpstr>Lato</vt:lpstr>
      <vt:lpstr>Lilita One</vt:lpstr>
      <vt:lpstr>Quicksand</vt:lpstr>
      <vt:lpstr>SVN-Gretoon</vt:lpstr>
      <vt:lpstr>Times New Roman</vt:lpstr>
      <vt:lpstr>思源黑体 CN</vt:lpstr>
      <vt:lpstr>思源黑体 CN Normal</vt:lpstr>
      <vt:lpstr>Drop Dudes Minitheme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MĂNG NON TEAM</cp:keywords>
  <cp:lastModifiedBy>Dung Âu</cp:lastModifiedBy>
  <cp:revision>35</cp:revision>
  <dcterms:created xsi:type="dcterms:W3CDTF">2023-12-16T09:30:58Z</dcterms:created>
  <dcterms:modified xsi:type="dcterms:W3CDTF">2025-05-02T02:57:44Z</dcterms:modified>
</cp:coreProperties>
</file>