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23"/>
  </p:handoutMasterIdLst>
  <p:sldIdLst>
    <p:sldId id="437" r:id="rId2"/>
    <p:sldId id="305" r:id="rId3"/>
    <p:sldId id="276" r:id="rId4"/>
    <p:sldId id="256" r:id="rId5"/>
    <p:sldId id="308" r:id="rId6"/>
    <p:sldId id="309" r:id="rId7"/>
    <p:sldId id="312" r:id="rId8"/>
    <p:sldId id="277" r:id="rId9"/>
    <p:sldId id="311" r:id="rId10"/>
    <p:sldId id="281" r:id="rId11"/>
    <p:sldId id="258" r:id="rId12"/>
    <p:sldId id="289" r:id="rId13"/>
    <p:sldId id="282" r:id="rId14"/>
    <p:sldId id="284" r:id="rId15"/>
    <p:sldId id="313" r:id="rId16"/>
    <p:sldId id="293" r:id="rId17"/>
    <p:sldId id="291" r:id="rId18"/>
    <p:sldId id="314" r:id="rId19"/>
    <p:sldId id="315" r:id="rId20"/>
    <p:sldId id="290"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C3C"/>
    <a:srgbClr val="EEE7E6"/>
    <a:srgbClr val="FB8BC6"/>
    <a:srgbClr val="659144"/>
    <a:srgbClr val="66FFFF"/>
    <a:srgbClr val="FBE85B"/>
    <a:srgbClr val="66FF99"/>
    <a:srgbClr val="FEDA54"/>
    <a:srgbClr val="D0A1FD"/>
    <a:srgbClr val="8CEA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ACCCB3-BBA2-4C71-8F0F-3228EE99493A}" v="1" dt="2025-05-02T02:56:31.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033" autoAdjust="0"/>
  </p:normalViewPr>
  <p:slideViewPr>
    <p:cSldViewPr snapToGrid="0">
      <p:cViewPr varScale="1">
        <p:scale>
          <a:sx n="84" d="100"/>
          <a:sy n="84" d="100"/>
        </p:scale>
        <p:origin x="393" y="33"/>
      </p:cViewPr>
      <p:guideLst>
        <p:guide orient="horz" pos="2160"/>
        <p:guide pos="3840"/>
      </p:guideLst>
    </p:cSldViewPr>
  </p:slideViewPr>
  <p:notesTextViewPr>
    <p:cViewPr>
      <p:scale>
        <a:sx n="1" d="1"/>
        <a:sy n="1" d="1"/>
      </p:scale>
      <p:origin x="0" y="0"/>
    </p:cViewPr>
  </p:notesTextViewPr>
  <p:sorterViewPr>
    <p:cViewPr>
      <p:scale>
        <a:sx n="100" d="100"/>
        <a:sy n="100" d="100"/>
      </p:scale>
      <p:origin x="0" y="5208"/>
    </p:cViewPr>
  </p:sorterViewPr>
  <p:notesViewPr>
    <p:cSldViewPr snapToGrid="0">
      <p:cViewPr varScale="1">
        <p:scale>
          <a:sx n="67" d="100"/>
          <a:sy n="67" d="100"/>
        </p:scale>
        <p:origin x="2829" y="2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D5ACCCB3-BBA2-4C71-8F0F-3228EE99493A}"/>
    <pc:docChg chg="custSel addSld delSld modSld delMainMaster modMainMaster">
      <pc:chgData name="Dung Âu" userId="0dcb76ad361bda84" providerId="LiveId" clId="{D5ACCCB3-BBA2-4C71-8F0F-3228EE99493A}" dt="2025-05-02T02:57:04.164" v="10" actId="47"/>
      <pc:docMkLst>
        <pc:docMk/>
      </pc:docMkLst>
      <pc:sldChg chg="del">
        <pc:chgData name="Dung Âu" userId="0dcb76ad361bda84" providerId="LiveId" clId="{D5ACCCB3-BBA2-4C71-8F0F-3228EE99493A}" dt="2025-05-02T02:57:01.277" v="7" actId="47"/>
        <pc:sldMkLst>
          <pc:docMk/>
          <pc:sldMk cId="1951975984" sldId="269"/>
        </pc:sldMkLst>
      </pc:sldChg>
      <pc:sldChg chg="del">
        <pc:chgData name="Dung Âu" userId="0dcb76ad361bda84" providerId="LiveId" clId="{D5ACCCB3-BBA2-4C71-8F0F-3228EE99493A}" dt="2025-05-02T02:57:04.164" v="10" actId="47"/>
        <pc:sldMkLst>
          <pc:docMk/>
          <pc:sldMk cId="4137024549" sldId="278"/>
        </pc:sldMkLst>
      </pc:sldChg>
      <pc:sldChg chg="del">
        <pc:chgData name="Dung Âu" userId="0dcb76ad361bda84" providerId="LiveId" clId="{D5ACCCB3-BBA2-4C71-8F0F-3228EE99493A}" dt="2025-05-02T02:56:06.311" v="2" actId="47"/>
        <pc:sldMkLst>
          <pc:docMk/>
          <pc:sldMk cId="4176869251" sldId="285"/>
        </pc:sldMkLst>
      </pc:sldChg>
      <pc:sldChg chg="del">
        <pc:chgData name="Dung Âu" userId="0dcb76ad361bda84" providerId="LiveId" clId="{D5ACCCB3-BBA2-4C71-8F0F-3228EE99493A}" dt="2025-05-02T02:55:59.585" v="0" actId="47"/>
        <pc:sldMkLst>
          <pc:docMk/>
          <pc:sldMk cId="2415834068" sldId="294"/>
        </pc:sldMkLst>
      </pc:sldChg>
      <pc:sldChg chg="del">
        <pc:chgData name="Dung Âu" userId="0dcb76ad361bda84" providerId="LiveId" clId="{D5ACCCB3-BBA2-4C71-8F0F-3228EE99493A}" dt="2025-05-02T02:57:02.972" v="9" actId="47"/>
        <pc:sldMkLst>
          <pc:docMk/>
          <pc:sldMk cId="1277383538" sldId="306"/>
        </pc:sldMkLst>
      </pc:sldChg>
      <pc:sldChg chg="del">
        <pc:chgData name="Dung Âu" userId="0dcb76ad361bda84" providerId="LiveId" clId="{D5ACCCB3-BBA2-4C71-8F0F-3228EE99493A}" dt="2025-05-02T02:57:02.032" v="8" actId="47"/>
        <pc:sldMkLst>
          <pc:docMk/>
          <pc:sldMk cId="4293101775" sldId="307"/>
        </pc:sldMkLst>
      </pc:sldChg>
      <pc:sldChg chg="del">
        <pc:chgData name="Dung Âu" userId="0dcb76ad361bda84" providerId="LiveId" clId="{D5ACCCB3-BBA2-4C71-8F0F-3228EE99493A}" dt="2025-05-02T02:56:03.879" v="1" actId="47"/>
        <pc:sldMkLst>
          <pc:docMk/>
          <pc:sldMk cId="2503340307" sldId="316"/>
        </pc:sldMkLst>
      </pc:sldChg>
      <pc:sldChg chg="add modTransition">
        <pc:chgData name="Dung Âu" userId="0dcb76ad361bda84" providerId="LiveId" clId="{D5ACCCB3-BBA2-4C71-8F0F-3228EE99493A}" dt="2025-05-02T02:56:31.535" v="6"/>
        <pc:sldMkLst>
          <pc:docMk/>
          <pc:sldMk cId="240393867" sldId="437"/>
        </pc:sldMkLst>
      </pc:sldChg>
      <pc:sldMasterChg chg="delSp mod">
        <pc:chgData name="Dung Âu" userId="0dcb76ad361bda84" providerId="LiveId" clId="{D5ACCCB3-BBA2-4C71-8F0F-3228EE99493A}" dt="2025-05-02T02:56:15.132" v="5" actId="478"/>
        <pc:sldMasterMkLst>
          <pc:docMk/>
          <pc:sldMasterMk cId="3380966914" sldId="2147483648"/>
        </pc:sldMasterMkLst>
        <pc:spChg chg="del">
          <ac:chgData name="Dung Âu" userId="0dcb76ad361bda84" providerId="LiveId" clId="{D5ACCCB3-BBA2-4C71-8F0F-3228EE99493A}" dt="2025-05-02T02:56:15.132" v="5" actId="478"/>
          <ac:spMkLst>
            <pc:docMk/>
            <pc:sldMasterMk cId="3380966914" sldId="2147483648"/>
            <ac:spMk id="6" creationId="{2F1C84AD-4640-B40F-5325-4DF125EB4BFB}"/>
          </ac:spMkLst>
        </pc:spChg>
        <pc:picChg chg="del">
          <ac:chgData name="Dung Âu" userId="0dcb76ad361bda84" providerId="LiveId" clId="{D5ACCCB3-BBA2-4C71-8F0F-3228EE99493A}" dt="2025-05-02T02:56:15.132" v="5" actId="478"/>
          <ac:picMkLst>
            <pc:docMk/>
            <pc:sldMasterMk cId="3380966914" sldId="2147483648"/>
            <ac:picMk id="2" creationId="{B7D6E5B1-FD16-A2F7-5ECF-7EE2838C3F03}"/>
          </ac:picMkLst>
        </pc:picChg>
        <pc:picChg chg="del">
          <ac:chgData name="Dung Âu" userId="0dcb76ad361bda84" providerId="LiveId" clId="{D5ACCCB3-BBA2-4C71-8F0F-3228EE99493A}" dt="2025-05-02T02:56:14.010" v="4" actId="478"/>
          <ac:picMkLst>
            <pc:docMk/>
            <pc:sldMasterMk cId="3380966914" sldId="2147483648"/>
            <ac:picMk id="3" creationId="{869AB00F-479C-CCEA-1267-EA2FE6F2850C}"/>
          </ac:picMkLst>
        </pc:picChg>
        <pc:picChg chg="del">
          <ac:chgData name="Dung Âu" userId="0dcb76ad361bda84" providerId="LiveId" clId="{D5ACCCB3-BBA2-4C71-8F0F-3228EE99493A}" dt="2025-05-02T02:56:13.080" v="3" actId="478"/>
          <ac:picMkLst>
            <pc:docMk/>
            <pc:sldMasterMk cId="3380966914" sldId="2147483648"/>
            <ac:picMk id="4" creationId="{9B6B52CA-6FE5-871A-2B54-02FA7CA9AA02}"/>
          </ac:picMkLst>
        </pc:picChg>
        <pc:picChg chg="del">
          <ac:chgData name="Dung Âu" userId="0dcb76ad361bda84" providerId="LiveId" clId="{D5ACCCB3-BBA2-4C71-8F0F-3228EE99493A}" dt="2025-05-02T02:56:15.132" v="5" actId="478"/>
          <ac:picMkLst>
            <pc:docMk/>
            <pc:sldMasterMk cId="3380966914" sldId="2147483648"/>
            <ac:picMk id="5" creationId="{0A5EEF0A-0CB7-B7CB-250E-B070889660DE}"/>
          </ac:picMkLst>
        </pc:picChg>
        <pc:picChg chg="del">
          <ac:chgData name="Dung Âu" userId="0dcb76ad361bda84" providerId="LiveId" clId="{D5ACCCB3-BBA2-4C71-8F0F-3228EE99493A}" dt="2025-05-02T02:56:13.080" v="3" actId="478"/>
          <ac:picMkLst>
            <pc:docMk/>
            <pc:sldMasterMk cId="3380966914" sldId="2147483648"/>
            <ac:picMk id="7" creationId="{BE2F63EF-CC50-8B73-8108-73583CCF3A51}"/>
          </ac:picMkLst>
        </pc:picChg>
        <pc:picChg chg="del">
          <ac:chgData name="Dung Âu" userId="0dcb76ad361bda84" providerId="LiveId" clId="{D5ACCCB3-BBA2-4C71-8F0F-3228EE99493A}" dt="2025-05-02T02:56:15.132" v="5" actId="478"/>
          <ac:picMkLst>
            <pc:docMk/>
            <pc:sldMasterMk cId="3380966914" sldId="2147483648"/>
            <ac:picMk id="8" creationId="{3C168A96-6D41-F86E-B6D9-D2BED73C63D8}"/>
          </ac:picMkLst>
        </pc:picChg>
      </pc:sldMasterChg>
      <pc:sldMasterChg chg="del delSldLayout">
        <pc:chgData name="Dung Âu" userId="0dcb76ad361bda84" providerId="LiveId" clId="{D5ACCCB3-BBA2-4C71-8F0F-3228EE99493A}" dt="2025-05-02T02:57:02.972" v="9" actId="47"/>
        <pc:sldMasterMkLst>
          <pc:docMk/>
          <pc:sldMasterMk cId="1252606949" sldId="2147483660"/>
        </pc:sldMasterMkLst>
        <pc:sldLayoutChg chg="del">
          <pc:chgData name="Dung Âu" userId="0dcb76ad361bda84" providerId="LiveId" clId="{D5ACCCB3-BBA2-4C71-8F0F-3228EE99493A}" dt="2025-05-02T02:57:02.972" v="9" actId="47"/>
          <pc:sldLayoutMkLst>
            <pc:docMk/>
            <pc:sldMasterMk cId="1252606949" sldId="2147483660"/>
            <pc:sldLayoutMk cId="4224441322" sldId="2147483661"/>
          </pc:sldLayoutMkLst>
        </pc:sldLayoutChg>
        <pc:sldLayoutChg chg="del">
          <pc:chgData name="Dung Âu" userId="0dcb76ad361bda84" providerId="LiveId" clId="{D5ACCCB3-BBA2-4C71-8F0F-3228EE99493A}" dt="2025-05-02T02:57:02.972" v="9" actId="47"/>
          <pc:sldLayoutMkLst>
            <pc:docMk/>
            <pc:sldMasterMk cId="1252606949" sldId="2147483660"/>
            <pc:sldLayoutMk cId="211138721" sldId="2147483662"/>
          </pc:sldLayoutMkLst>
        </pc:sldLayoutChg>
        <pc:sldLayoutChg chg="del">
          <pc:chgData name="Dung Âu" userId="0dcb76ad361bda84" providerId="LiveId" clId="{D5ACCCB3-BBA2-4C71-8F0F-3228EE99493A}" dt="2025-05-02T02:57:02.972" v="9" actId="47"/>
          <pc:sldLayoutMkLst>
            <pc:docMk/>
            <pc:sldMasterMk cId="1252606949" sldId="2147483660"/>
            <pc:sldLayoutMk cId="3819498406" sldId="2147483663"/>
          </pc:sldLayoutMkLst>
        </pc:sldLayoutChg>
        <pc:sldLayoutChg chg="del">
          <pc:chgData name="Dung Âu" userId="0dcb76ad361bda84" providerId="LiveId" clId="{D5ACCCB3-BBA2-4C71-8F0F-3228EE99493A}" dt="2025-05-02T02:57:02.972" v="9" actId="47"/>
          <pc:sldLayoutMkLst>
            <pc:docMk/>
            <pc:sldMasterMk cId="1252606949" sldId="2147483660"/>
            <pc:sldLayoutMk cId="1056710370" sldId="2147483664"/>
          </pc:sldLayoutMkLst>
        </pc:sldLayoutChg>
        <pc:sldLayoutChg chg="del">
          <pc:chgData name="Dung Âu" userId="0dcb76ad361bda84" providerId="LiveId" clId="{D5ACCCB3-BBA2-4C71-8F0F-3228EE99493A}" dt="2025-05-02T02:57:02.972" v="9" actId="47"/>
          <pc:sldLayoutMkLst>
            <pc:docMk/>
            <pc:sldMasterMk cId="1252606949" sldId="2147483660"/>
            <pc:sldLayoutMk cId="2593021893" sldId="2147483665"/>
          </pc:sldLayoutMkLst>
        </pc:sldLayoutChg>
        <pc:sldLayoutChg chg="del">
          <pc:chgData name="Dung Âu" userId="0dcb76ad361bda84" providerId="LiveId" clId="{D5ACCCB3-BBA2-4C71-8F0F-3228EE99493A}" dt="2025-05-02T02:57:02.972" v="9" actId="47"/>
          <pc:sldLayoutMkLst>
            <pc:docMk/>
            <pc:sldMasterMk cId="1252606949" sldId="2147483660"/>
            <pc:sldLayoutMk cId="792040611" sldId="2147483666"/>
          </pc:sldLayoutMkLst>
        </pc:sldLayoutChg>
        <pc:sldLayoutChg chg="del">
          <pc:chgData name="Dung Âu" userId="0dcb76ad361bda84" providerId="LiveId" clId="{D5ACCCB3-BBA2-4C71-8F0F-3228EE99493A}" dt="2025-05-02T02:57:02.972" v="9" actId="47"/>
          <pc:sldLayoutMkLst>
            <pc:docMk/>
            <pc:sldMasterMk cId="1252606949" sldId="2147483660"/>
            <pc:sldLayoutMk cId="2256349391" sldId="2147483667"/>
          </pc:sldLayoutMkLst>
        </pc:sldLayoutChg>
        <pc:sldLayoutChg chg="del">
          <pc:chgData name="Dung Âu" userId="0dcb76ad361bda84" providerId="LiveId" clId="{D5ACCCB3-BBA2-4C71-8F0F-3228EE99493A}" dt="2025-05-02T02:57:02.972" v="9" actId="47"/>
          <pc:sldLayoutMkLst>
            <pc:docMk/>
            <pc:sldMasterMk cId="1252606949" sldId="2147483660"/>
            <pc:sldLayoutMk cId="2555033994" sldId="2147483668"/>
          </pc:sldLayoutMkLst>
        </pc:sldLayoutChg>
        <pc:sldLayoutChg chg="del">
          <pc:chgData name="Dung Âu" userId="0dcb76ad361bda84" providerId="LiveId" clId="{D5ACCCB3-BBA2-4C71-8F0F-3228EE99493A}" dt="2025-05-02T02:57:02.972" v="9" actId="47"/>
          <pc:sldLayoutMkLst>
            <pc:docMk/>
            <pc:sldMasterMk cId="1252606949" sldId="2147483660"/>
            <pc:sldLayoutMk cId="1062333403" sldId="2147483669"/>
          </pc:sldLayoutMkLst>
        </pc:sldLayoutChg>
        <pc:sldLayoutChg chg="del">
          <pc:chgData name="Dung Âu" userId="0dcb76ad361bda84" providerId="LiveId" clId="{D5ACCCB3-BBA2-4C71-8F0F-3228EE99493A}" dt="2025-05-02T02:57:02.972" v="9" actId="47"/>
          <pc:sldLayoutMkLst>
            <pc:docMk/>
            <pc:sldMasterMk cId="1252606949" sldId="2147483660"/>
            <pc:sldLayoutMk cId="3421942015" sldId="2147483670"/>
          </pc:sldLayoutMkLst>
        </pc:sldLayoutChg>
        <pc:sldLayoutChg chg="del">
          <pc:chgData name="Dung Âu" userId="0dcb76ad361bda84" providerId="LiveId" clId="{D5ACCCB3-BBA2-4C71-8F0F-3228EE99493A}" dt="2025-05-02T02:57:02.972" v="9" actId="47"/>
          <pc:sldLayoutMkLst>
            <pc:docMk/>
            <pc:sldMasterMk cId="1252606949" sldId="2147483660"/>
            <pc:sldLayoutMk cId="1087819698" sldId="2147483671"/>
          </pc:sldLayoutMkLst>
        </pc:sldLayoutChg>
      </pc:sldMasterChg>
      <pc:sldMasterChg chg="del delSldLayout">
        <pc:chgData name="Dung Âu" userId="0dcb76ad361bda84" providerId="LiveId" clId="{D5ACCCB3-BBA2-4C71-8F0F-3228EE99493A}" dt="2025-05-02T02:56:03.879" v="1" actId="47"/>
        <pc:sldMasterMkLst>
          <pc:docMk/>
          <pc:sldMasterMk cId="2583922723" sldId="2147483672"/>
        </pc:sldMasterMkLst>
        <pc:sldLayoutChg chg="del">
          <pc:chgData name="Dung Âu" userId="0dcb76ad361bda84" providerId="LiveId" clId="{D5ACCCB3-BBA2-4C71-8F0F-3228EE99493A}" dt="2025-05-02T02:56:03.879" v="1" actId="47"/>
          <pc:sldLayoutMkLst>
            <pc:docMk/>
            <pc:sldMasterMk cId="2583922723" sldId="2147483672"/>
            <pc:sldLayoutMk cId="2059530367" sldId="2147483673"/>
          </pc:sldLayoutMkLst>
        </pc:sldLayoutChg>
        <pc:sldLayoutChg chg="del">
          <pc:chgData name="Dung Âu" userId="0dcb76ad361bda84" providerId="LiveId" clId="{D5ACCCB3-BBA2-4C71-8F0F-3228EE99493A}" dt="2025-05-02T02:56:03.879" v="1" actId="47"/>
          <pc:sldLayoutMkLst>
            <pc:docMk/>
            <pc:sldMasterMk cId="2583922723" sldId="2147483672"/>
            <pc:sldLayoutMk cId="1218458265" sldId="2147483674"/>
          </pc:sldLayoutMkLst>
        </pc:sldLayoutChg>
        <pc:sldLayoutChg chg="del">
          <pc:chgData name="Dung Âu" userId="0dcb76ad361bda84" providerId="LiveId" clId="{D5ACCCB3-BBA2-4C71-8F0F-3228EE99493A}" dt="2025-05-02T02:56:03.879" v="1" actId="47"/>
          <pc:sldLayoutMkLst>
            <pc:docMk/>
            <pc:sldMasterMk cId="2583922723" sldId="2147483672"/>
            <pc:sldLayoutMk cId="1025191564" sldId="2147483675"/>
          </pc:sldLayoutMkLst>
        </pc:sldLayoutChg>
        <pc:sldLayoutChg chg="del">
          <pc:chgData name="Dung Âu" userId="0dcb76ad361bda84" providerId="LiveId" clId="{D5ACCCB3-BBA2-4C71-8F0F-3228EE99493A}" dt="2025-05-02T02:56:03.879" v="1" actId="47"/>
          <pc:sldLayoutMkLst>
            <pc:docMk/>
            <pc:sldMasterMk cId="2583922723" sldId="2147483672"/>
            <pc:sldLayoutMk cId="1404870879" sldId="2147483676"/>
          </pc:sldLayoutMkLst>
        </pc:sldLayoutChg>
        <pc:sldLayoutChg chg="del">
          <pc:chgData name="Dung Âu" userId="0dcb76ad361bda84" providerId="LiveId" clId="{D5ACCCB3-BBA2-4C71-8F0F-3228EE99493A}" dt="2025-05-02T02:56:03.879" v="1" actId="47"/>
          <pc:sldLayoutMkLst>
            <pc:docMk/>
            <pc:sldMasterMk cId="2583922723" sldId="2147483672"/>
            <pc:sldLayoutMk cId="476687843" sldId="2147483677"/>
          </pc:sldLayoutMkLst>
        </pc:sldLayoutChg>
        <pc:sldLayoutChg chg="del">
          <pc:chgData name="Dung Âu" userId="0dcb76ad361bda84" providerId="LiveId" clId="{D5ACCCB3-BBA2-4C71-8F0F-3228EE99493A}" dt="2025-05-02T02:56:03.879" v="1" actId="47"/>
          <pc:sldLayoutMkLst>
            <pc:docMk/>
            <pc:sldMasterMk cId="2583922723" sldId="2147483672"/>
            <pc:sldLayoutMk cId="2902682561" sldId="2147483678"/>
          </pc:sldLayoutMkLst>
        </pc:sldLayoutChg>
        <pc:sldLayoutChg chg="del">
          <pc:chgData name="Dung Âu" userId="0dcb76ad361bda84" providerId="LiveId" clId="{D5ACCCB3-BBA2-4C71-8F0F-3228EE99493A}" dt="2025-05-02T02:56:03.879" v="1" actId="47"/>
          <pc:sldLayoutMkLst>
            <pc:docMk/>
            <pc:sldMasterMk cId="2583922723" sldId="2147483672"/>
            <pc:sldLayoutMk cId="1794737221" sldId="2147483679"/>
          </pc:sldLayoutMkLst>
        </pc:sldLayoutChg>
        <pc:sldLayoutChg chg="del">
          <pc:chgData name="Dung Âu" userId="0dcb76ad361bda84" providerId="LiveId" clId="{D5ACCCB3-BBA2-4C71-8F0F-3228EE99493A}" dt="2025-05-02T02:56:03.879" v="1" actId="47"/>
          <pc:sldLayoutMkLst>
            <pc:docMk/>
            <pc:sldMasterMk cId="2583922723" sldId="2147483672"/>
            <pc:sldLayoutMk cId="3938741557" sldId="2147483680"/>
          </pc:sldLayoutMkLst>
        </pc:sldLayoutChg>
        <pc:sldLayoutChg chg="del">
          <pc:chgData name="Dung Âu" userId="0dcb76ad361bda84" providerId="LiveId" clId="{D5ACCCB3-BBA2-4C71-8F0F-3228EE99493A}" dt="2025-05-02T02:56:03.879" v="1" actId="47"/>
          <pc:sldLayoutMkLst>
            <pc:docMk/>
            <pc:sldMasterMk cId="2583922723" sldId="2147483672"/>
            <pc:sldLayoutMk cId="1435012466" sldId="2147483681"/>
          </pc:sldLayoutMkLst>
        </pc:sldLayoutChg>
        <pc:sldLayoutChg chg="del">
          <pc:chgData name="Dung Âu" userId="0dcb76ad361bda84" providerId="LiveId" clId="{D5ACCCB3-BBA2-4C71-8F0F-3228EE99493A}" dt="2025-05-02T02:56:03.879" v="1" actId="47"/>
          <pc:sldLayoutMkLst>
            <pc:docMk/>
            <pc:sldMasterMk cId="2583922723" sldId="2147483672"/>
            <pc:sldLayoutMk cId="178594319" sldId="2147483682"/>
          </pc:sldLayoutMkLst>
        </pc:sldLayoutChg>
        <pc:sldLayoutChg chg="del">
          <pc:chgData name="Dung Âu" userId="0dcb76ad361bda84" providerId="LiveId" clId="{D5ACCCB3-BBA2-4C71-8F0F-3228EE99493A}" dt="2025-05-02T02:56:03.879" v="1" actId="47"/>
          <pc:sldLayoutMkLst>
            <pc:docMk/>
            <pc:sldMasterMk cId="2583922723" sldId="2147483672"/>
            <pc:sldLayoutMk cId="3975592807" sldId="2147483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CB760F-70C3-9B6C-7176-09F5AA8DC2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A1B334-8820-D1EE-4E05-A064F92F7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5F5B6A-A29F-4E53-A691-D41B2C338061}" type="datetimeFigureOut">
              <a:rPr lang="en-US" smtClean="0"/>
              <a:t>5/2/2025</a:t>
            </a:fld>
            <a:endParaRPr lang="en-US"/>
          </a:p>
        </p:txBody>
      </p:sp>
      <p:sp>
        <p:nvSpPr>
          <p:cNvPr id="4" name="Footer Placeholder 3">
            <a:extLst>
              <a:ext uri="{FF2B5EF4-FFF2-40B4-BE49-F238E27FC236}">
                <a16:creationId xmlns:a16="http://schemas.microsoft.com/office/drawing/2014/main" id="{FF80219D-9D4B-BCDA-E5BD-3032D01DE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03DA44-50AE-CF09-8B33-D206B9449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186A85-9660-4880-9CA1-DDE3C905E88E}" type="slidenum">
              <a:rPr lang="en-US" smtClean="0"/>
              <a:t>‹#›</a:t>
            </a:fld>
            <a:endParaRPr lang="en-US"/>
          </a:p>
        </p:txBody>
      </p:sp>
    </p:spTree>
    <p:extLst>
      <p:ext uri="{BB962C8B-B14F-4D97-AF65-F5344CB8AC3E}">
        <p14:creationId xmlns:p14="http://schemas.microsoft.com/office/powerpoint/2010/main" val="17889463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90548"/>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50276275"/>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80768810"/>
      </p:ext>
    </p:extLst>
  </p:cSld>
  <p:clrMapOvr>
    <a:masterClrMapping/>
  </p:clrMapOvr>
  <p:transition spd="slow"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00547"/>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27199875"/>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2602237"/>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3223144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1105627"/>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0080484"/>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275508985"/>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726168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9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44.jpg"/><Relationship Id="rId4" Type="http://schemas.openxmlformats.org/officeDocument/2006/relationships/image" Target="../media/image20.sv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sv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svg"/><Relationship Id="rId7"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4.png"/><Relationship Id="rId3" Type="http://schemas.openxmlformats.org/officeDocument/2006/relationships/image" Target="../media/image20.svg"/><Relationship Id="rId7" Type="http://schemas.openxmlformats.org/officeDocument/2006/relationships/image" Target="../media/image29.svg"/><Relationship Id="rId12"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56.png"/><Relationship Id="rId4" Type="http://schemas.openxmlformats.org/officeDocument/2006/relationships/image" Target="../media/image20.sv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5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0.svg"/><Relationship Id="rId7"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groups/629898828017053"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0.sv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28.png"/><Relationship Id="rId12" Type="http://schemas.openxmlformats.org/officeDocument/2006/relationships/image" Target="../media/image6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67.png"/><Relationship Id="rId5" Type="http://schemas.openxmlformats.org/officeDocument/2006/relationships/image" Target="../media/image26.png"/><Relationship Id="rId10" Type="http://schemas.microsoft.com/office/2007/relationships/hdphoto" Target="../media/hdphoto7.wdp"/><Relationship Id="rId4" Type="http://schemas.openxmlformats.org/officeDocument/2006/relationships/image" Target="../media/image65.png"/><Relationship Id="rId9" Type="http://schemas.openxmlformats.org/officeDocument/2006/relationships/image" Target="../media/image66.pn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9.svg"/><Relationship Id="rId4" Type="http://schemas.openxmlformats.org/officeDocument/2006/relationships/image" Target="../media/image20.sv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0.png"/><Relationship Id="rId1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7.svg"/><Relationship Id="rId12" Type="http://schemas.microsoft.com/office/2007/relationships/hdphoto" Target="../media/hdphoto2.wdp"/><Relationship Id="rId17" Type="http://schemas.openxmlformats.org/officeDocument/2006/relationships/image" Target="../media/image42.png"/><Relationship Id="rId2" Type="http://schemas.openxmlformats.org/officeDocument/2006/relationships/slideLayout" Target="../slideLayouts/slideLayout7.xml"/><Relationship Id="rId16" Type="http://schemas.microsoft.com/office/2007/relationships/hdphoto" Target="../media/hdphoto4.wdp"/><Relationship Id="rId1" Type="http://schemas.openxmlformats.org/officeDocument/2006/relationships/tags" Target="../tags/tag4.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37.png"/><Relationship Id="rId15" Type="http://schemas.openxmlformats.org/officeDocument/2006/relationships/image" Target="../media/image41.png"/><Relationship Id="rId10" Type="http://schemas.openxmlformats.org/officeDocument/2006/relationships/image" Target="../media/image29.svg"/><Relationship Id="rId4" Type="http://schemas.openxmlformats.org/officeDocument/2006/relationships/image" Target="../media/image20.svg"/><Relationship Id="rId9" Type="http://schemas.openxmlformats.org/officeDocument/2006/relationships/image" Target="../media/image30.svg"/><Relationship Id="rId1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思源黑体 CN"/>
                <a:ea typeface="思源黑体 CN"/>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defTabSz="1371669">
              <a:defRPr/>
            </a:pPr>
            <a:r>
              <a:rPr lang="en-US" sz="4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algn="ctr" defTabSz="1371669">
              <a:defRPr/>
            </a:pPr>
            <a:r>
              <a:rPr lang="en-US" sz="36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36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371669">
              <a:defRPr/>
            </a:pPr>
            <a:r>
              <a:rPr lang="en-US" sz="36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grpSp>
        <p:nvGrpSpPr>
          <p:cNvPr id="33" name="Group 32"/>
          <p:cNvGrpSpPr/>
          <p:nvPr/>
        </p:nvGrpSpPr>
        <p:grpSpPr>
          <a:xfrm flipH="1">
            <a:off x="0" y="3921468"/>
            <a:ext cx="3355544" cy="3846556"/>
            <a:chOff x="7817644" y="3032750"/>
            <a:chExt cx="4384936" cy="5026577"/>
          </a:xfrm>
        </p:grpSpPr>
        <p:pic>
          <p:nvPicPr>
            <p:cNvPr id="34" name="Graphic 76"/>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6" name="Group 35"/>
          <p:cNvGrpSpPr/>
          <p:nvPr/>
        </p:nvGrpSpPr>
        <p:grpSpPr>
          <a:xfrm>
            <a:off x="3767306" y="4693608"/>
            <a:ext cx="2164392" cy="2164392"/>
            <a:chOff x="9821396" y="-194805"/>
            <a:chExt cx="2164392" cy="2164392"/>
          </a:xfrm>
        </p:grpSpPr>
        <p:pic>
          <p:nvPicPr>
            <p:cNvPr id="37"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99532" y="132192"/>
              <a:ext cx="1767515" cy="1615955"/>
            </a:xfrm>
            <a:prstGeom prst="rect">
              <a:avLst/>
            </a:prstGeom>
          </p:spPr>
        </p:pic>
      </p:gr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3666" y="246184"/>
            <a:ext cx="5471889" cy="6365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3119130885"/>
              </p:ext>
            </p:extLst>
          </p:nvPr>
        </p:nvGraphicFramePr>
        <p:xfrm>
          <a:off x="134674" y="221440"/>
          <a:ext cx="6033008" cy="6365628"/>
        </p:xfrm>
        <a:graphic>
          <a:graphicData uri="http://schemas.openxmlformats.org/drawingml/2006/table">
            <a:tbl>
              <a:tblPr firstRow="1" bandRow="1">
                <a:tableStyleId>{5C22544A-7EE6-4342-B048-85BDC9FD1C3A}</a:tableStyleId>
              </a:tblPr>
              <a:tblGrid>
                <a:gridCol w="6033008">
                  <a:extLst>
                    <a:ext uri="{9D8B030D-6E8A-4147-A177-3AD203B41FA5}">
                      <a16:colId xmlns:a16="http://schemas.microsoft.com/office/drawing/2014/main" val="1268094271"/>
                    </a:ext>
                  </a:extLst>
                </a:gridCol>
              </a:tblGrid>
              <a:tr h="999636">
                <a:tc>
                  <a:txBody>
                    <a:bodyPr/>
                    <a:lstStyle/>
                    <a:p>
                      <a:pPr algn="ctr"/>
                      <a:r>
                        <a:rPr lang="en-US" sz="2100" b="1" dirty="0" err="1">
                          <a:solidFill>
                            <a:schemeClr val="bg1"/>
                          </a:solidFill>
                          <a:latin typeface="UTM Avo" panose="02040603050506020204" pitchFamily="18" charset="0"/>
                        </a:rPr>
                        <a:t>Danh</a:t>
                      </a:r>
                      <a:r>
                        <a:rPr lang="en-US" sz="2100" b="1" dirty="0">
                          <a:solidFill>
                            <a:schemeClr val="bg1"/>
                          </a:solidFill>
                          <a:latin typeface="UTM Avo" panose="02040603050506020204" pitchFamily="18" charset="0"/>
                        </a:rPr>
                        <a:t> </a:t>
                      </a:r>
                      <a:r>
                        <a:rPr lang="en-US" sz="2100" b="1" dirty="0" err="1">
                          <a:solidFill>
                            <a:schemeClr val="bg1"/>
                          </a:solidFill>
                          <a:latin typeface="UTM Avo" panose="02040603050506020204" pitchFamily="18" charset="0"/>
                        </a:rPr>
                        <a:t>sách</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các</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đơn</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vị</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hành</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chính</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trực</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thuộc</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Thành</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phố</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Hồ</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Chí</a:t>
                      </a:r>
                      <a:r>
                        <a:rPr lang="en-US" sz="2100" b="1" baseline="0" dirty="0">
                          <a:solidFill>
                            <a:schemeClr val="bg1"/>
                          </a:solidFill>
                          <a:latin typeface="UTM Avo" panose="02040603050506020204" pitchFamily="18" charset="0"/>
                        </a:rPr>
                        <a:t> Minh</a:t>
                      </a:r>
                      <a:endParaRPr lang="en-US" sz="2100" b="1" dirty="0">
                        <a:solidFill>
                          <a:schemeClr val="bg1"/>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366569245"/>
                  </a:ext>
                </a:extLst>
              </a:tr>
              <a:tr h="528792">
                <a:tc>
                  <a:txBody>
                    <a:bodyPr/>
                    <a:lstStyle/>
                    <a:p>
                      <a:pPr algn="just"/>
                      <a:r>
                        <a:rPr lang="en-US" sz="2400" b="1" dirty="0" err="1">
                          <a:solidFill>
                            <a:srgbClr val="002060"/>
                          </a:solidFill>
                          <a:latin typeface="UTM Avo" panose="02040603050506020204" pitchFamily="18" charset="0"/>
                        </a:rPr>
                        <a:t>Thành</a:t>
                      </a:r>
                      <a:r>
                        <a:rPr lang="en-US" sz="2400" b="1" baseline="0" dirty="0">
                          <a:solidFill>
                            <a:srgbClr val="002060"/>
                          </a:solidFill>
                          <a:latin typeface="UTM Avo" panose="02040603050506020204" pitchFamily="18" charset="0"/>
                        </a:rPr>
                        <a:t> </a:t>
                      </a:r>
                      <a:r>
                        <a:rPr lang="en-US" sz="2400" b="1" baseline="0" dirty="0" err="1">
                          <a:solidFill>
                            <a:srgbClr val="002060"/>
                          </a:solidFill>
                          <a:latin typeface="UTM Avo" panose="02040603050506020204" pitchFamily="18" charset="0"/>
                        </a:rPr>
                        <a:t>phố</a:t>
                      </a:r>
                      <a:r>
                        <a:rPr lang="en-US" sz="2400" b="1" baseline="0" dirty="0">
                          <a:solidFill>
                            <a:srgbClr val="002060"/>
                          </a:solidFill>
                          <a:latin typeface="UTM Avo" panose="02040603050506020204" pitchFamily="18" charset="0"/>
                        </a:rPr>
                        <a:t> (1)</a:t>
                      </a:r>
                      <a:endParaRPr lang="en-US" sz="2400"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7624797"/>
                  </a:ext>
                </a:extLst>
              </a:tr>
              <a:tr h="528792">
                <a:tc>
                  <a:txBody>
                    <a:bodyPr/>
                    <a:lstStyle/>
                    <a:p>
                      <a:pPr algn="ctr"/>
                      <a:r>
                        <a:rPr lang="en-US" sz="2400" b="0" dirty="0" err="1">
                          <a:solidFill>
                            <a:srgbClr val="002060"/>
                          </a:solidFill>
                          <a:latin typeface="UTM Avo" panose="02040603050506020204" pitchFamily="18" charset="0"/>
                        </a:rPr>
                        <a:t>Thủ</a:t>
                      </a:r>
                      <a:r>
                        <a:rPr lang="en-US" sz="2400" b="0" dirty="0">
                          <a:solidFill>
                            <a:srgbClr val="002060"/>
                          </a:solidFill>
                          <a:latin typeface="UTM Avo" panose="02040603050506020204" pitchFamily="18" charset="0"/>
                        </a:rPr>
                        <a:t> </a:t>
                      </a:r>
                      <a:r>
                        <a:rPr lang="en-US" sz="2400" b="0" dirty="0" err="1">
                          <a:solidFill>
                            <a:srgbClr val="002060"/>
                          </a:solidFill>
                          <a:latin typeface="UTM Avo" panose="02040603050506020204" pitchFamily="18" charset="0"/>
                        </a:rPr>
                        <a:t>Đức</a:t>
                      </a:r>
                      <a:endParaRPr lang="en-US" sz="2400"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8171199"/>
                  </a:ext>
                </a:extLst>
              </a:tr>
              <a:tr h="528792">
                <a:tc>
                  <a:txBody>
                    <a:bodyPr/>
                    <a:lstStyle/>
                    <a:p>
                      <a:pPr algn="just"/>
                      <a:r>
                        <a:rPr lang="en-US" sz="2400" b="1" dirty="0" err="1">
                          <a:solidFill>
                            <a:srgbClr val="002060"/>
                          </a:solidFill>
                          <a:latin typeface="UTM Avo" panose="02040603050506020204" pitchFamily="18" charset="0"/>
                        </a:rPr>
                        <a:t>Quận</a:t>
                      </a:r>
                      <a:r>
                        <a:rPr lang="en-US" sz="2400" b="1" baseline="0" dirty="0">
                          <a:solidFill>
                            <a:srgbClr val="002060"/>
                          </a:solidFill>
                          <a:latin typeface="UTM Avo" panose="02040603050506020204" pitchFamily="18" charset="0"/>
                        </a:rPr>
                        <a:t> (16)</a:t>
                      </a:r>
                      <a:endParaRPr lang="en-US" sz="2400"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5965146"/>
                  </a:ext>
                </a:extLst>
              </a:tr>
              <a:tr h="2007862">
                <a:tc>
                  <a:txBody>
                    <a:bodyPr/>
                    <a:lstStyle/>
                    <a:p>
                      <a:pPr algn="ctr"/>
                      <a:r>
                        <a:rPr lang="en-US" sz="2400" b="0" dirty="0">
                          <a:solidFill>
                            <a:srgbClr val="002060"/>
                          </a:solidFill>
                          <a:latin typeface="UTM Avo" panose="02040603050506020204" pitchFamily="18" charset="0"/>
                        </a:rPr>
                        <a:t>q</a:t>
                      </a:r>
                      <a:r>
                        <a:rPr lang="vi-VN" sz="2400" b="0" dirty="0">
                          <a:solidFill>
                            <a:srgbClr val="002060"/>
                          </a:solidFill>
                          <a:latin typeface="UTM Avo" panose="02040603050506020204" pitchFamily="18" charset="0"/>
                        </a:rPr>
                        <a:t>uận 1</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3</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4</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5</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6</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7</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8</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10</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11</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12</a:t>
                      </a:r>
                      <a:r>
                        <a:rPr lang="en-US" sz="2400" b="0" dirty="0">
                          <a:solidFill>
                            <a:srgbClr val="002060"/>
                          </a:solidFill>
                          <a:latin typeface="UTM Avo" panose="02040603050506020204" pitchFamily="18" charset="0"/>
                        </a:rPr>
                        <a:t>, </a:t>
                      </a:r>
                      <a:r>
                        <a:rPr lang="en-US" sz="2400" b="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Tân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Thạnh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Gò</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Vấp</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Phú</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Nhuận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Tân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Tân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Phú</a:t>
                      </a:r>
                      <a:endParaRPr lang="en-US" sz="2400"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1215765"/>
                  </a:ext>
                </a:extLst>
              </a:tr>
              <a:tr h="528792">
                <a:tc>
                  <a:txBody>
                    <a:bodyPr/>
                    <a:lstStyle/>
                    <a:p>
                      <a:pPr algn="just"/>
                      <a:r>
                        <a:rPr lang="en-US" sz="2400" b="1" dirty="0" err="1">
                          <a:solidFill>
                            <a:srgbClr val="002060"/>
                          </a:solidFill>
                          <a:latin typeface="UTM Avo" panose="02040603050506020204" pitchFamily="18" charset="0"/>
                        </a:rPr>
                        <a:t>Huyện</a:t>
                      </a:r>
                      <a:r>
                        <a:rPr lang="en-US" sz="2400" b="1" dirty="0">
                          <a:solidFill>
                            <a:srgbClr val="002060"/>
                          </a:solidFill>
                          <a:latin typeface="UTM Avo" panose="02040603050506020204" pitchFamily="18" charset="0"/>
                        </a:rPr>
                        <a:t> (5)</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0997189"/>
                  </a:ext>
                </a:extLst>
              </a:tr>
              <a:tr h="1242962">
                <a:tc>
                  <a:txBody>
                    <a:bodyPr/>
                    <a:lstStyle/>
                    <a:p>
                      <a:pPr algn="ctr"/>
                      <a:r>
                        <a:rPr lang="en-US" sz="2400" b="0" dirty="0" err="1">
                          <a:solidFill>
                            <a:srgbClr val="002060"/>
                          </a:solidFill>
                          <a:latin typeface="UTM Avo" panose="02040603050506020204" pitchFamily="18" charset="0"/>
                        </a:rPr>
                        <a:t>huyện</a:t>
                      </a:r>
                      <a:r>
                        <a:rPr lang="en-US" sz="2400" b="0" dirty="0">
                          <a:solidFill>
                            <a:srgbClr val="002060"/>
                          </a:solidFill>
                          <a:latin typeface="UTM Avo" panose="02040603050506020204" pitchFamily="18" charset="0"/>
                        </a:rPr>
                        <a:t> </a:t>
                      </a:r>
                      <a:r>
                        <a:rPr lang="en-US" sz="2400" b="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Chánh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Cần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Giờ</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Củ</a:t>
                      </a:r>
                      <a:r>
                        <a:rPr lang="en-US" sz="2400" b="0" baseline="0" dirty="0">
                          <a:solidFill>
                            <a:srgbClr val="002060"/>
                          </a:solidFill>
                          <a:latin typeface="UTM Avo" panose="02040603050506020204" pitchFamily="18" charset="0"/>
                        </a:rPr>
                        <a:t> Chi,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Hóc</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Môn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Nhà</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Bè</a:t>
                      </a:r>
                      <a:endParaRPr lang="en-US" sz="2400"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0814247"/>
                  </a:ext>
                </a:extLst>
              </a:tr>
            </a:tbl>
          </a:graphicData>
        </a:graphic>
      </p:graphicFrame>
    </p:spTree>
    <p:custDataLst>
      <p:tags r:id="rId1"/>
    </p:custDataLst>
    <p:extLst>
      <p:ext uri="{BB962C8B-B14F-4D97-AF65-F5344CB8AC3E}">
        <p14:creationId xmlns:p14="http://schemas.microsoft.com/office/powerpoint/2010/main" val="395856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3"/>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6503555" y="573926"/>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6289592" y="665843"/>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6422175" y="1981516"/>
            <a:ext cx="5322888" cy="2062103"/>
          </a:xfrm>
          <a:prstGeom prst="rect">
            <a:avLst/>
          </a:prstGeom>
          <a:noFill/>
        </p:spPr>
        <p:txBody>
          <a:bodyPr wrap="square" rtlCol="0">
            <a:spAutoFit/>
          </a:bodyPr>
          <a:lstStyle/>
          <a:p>
            <a:pPr algn="thaiDist"/>
            <a:r>
              <a:rPr lang="en-US" sz="32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200" b="1"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Thành</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Chí Minh </a:t>
            </a:r>
            <a:r>
              <a:rPr lang="vi-VN"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ở Đông Nam Bộ</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Đây</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đô</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thị</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vi-VN"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lớn nhất nước ta.</a:t>
            </a:r>
            <a:endPar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4568">
            <a:off x="3577908" y="493229"/>
            <a:ext cx="2931560" cy="2880697"/>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3922">
            <a:off x="2470490" y="3483806"/>
            <a:ext cx="3781134" cy="3067713"/>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6" name="Picture 5"/>
          <p:cNvPicPr>
            <a:picLocks noChangeAspect="1"/>
          </p:cNvPicPr>
          <p:nvPr/>
        </p:nvPicPr>
        <p:blipFill>
          <a:blip r:embed="rId9"/>
          <a:stretch>
            <a:fillRect/>
          </a:stretch>
        </p:blipFill>
        <p:spPr>
          <a:xfrm>
            <a:off x="6986197" y="797002"/>
            <a:ext cx="5474682" cy="1182727"/>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p:cTn id="26" dur="500" fill="hold"/>
                                        <p:tgtEl>
                                          <p:spTgt spid="51"/>
                                        </p:tgtEl>
                                        <p:attrNameLst>
                                          <p:attrName>ppt_w</p:attrName>
                                        </p:attrNameLst>
                                      </p:cBhvr>
                                      <p:tavLst>
                                        <p:tav tm="0">
                                          <p:val>
                                            <p:fltVal val="0"/>
                                          </p:val>
                                        </p:tav>
                                        <p:tav tm="100000">
                                          <p:val>
                                            <p:strVal val="#ppt_w"/>
                                          </p:val>
                                        </p:tav>
                                      </p:tavLst>
                                    </p:anim>
                                    <p:anim calcmode="lin" valueType="num">
                                      <p:cBhvr>
                                        <p:cTn id="27" dur="500" fill="hold"/>
                                        <p:tgtEl>
                                          <p:spTgt spid="51"/>
                                        </p:tgtEl>
                                        <p:attrNameLst>
                                          <p:attrName>ppt_h</p:attrName>
                                        </p:attrNameLst>
                                      </p:cBhvr>
                                      <p:tavLst>
                                        <p:tav tm="0">
                                          <p:val>
                                            <p:fltVal val="0"/>
                                          </p:val>
                                        </p:tav>
                                        <p:tav tm="100000">
                                          <p:val>
                                            <p:strVal val="#ppt_h"/>
                                          </p:val>
                                        </p:tav>
                                      </p:tavLst>
                                    </p:anim>
                                    <p:animEffect transition="in" filter="fade">
                                      <p:cBhvr>
                                        <p:cTn id="28" dur="500"/>
                                        <p:tgtEl>
                                          <p:spTgt spid="51"/>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wipe(down)">
                                      <p:cBhvr>
                                        <p:cTn id="38" dur="500"/>
                                        <p:tgtEl>
                                          <p:spTgt spid="129"/>
                                        </p:tgtEl>
                                      </p:cBhvr>
                                    </p:animEffect>
                                  </p:childTnLst>
                                </p:cTn>
                              </p:par>
                              <p:par>
                                <p:cTn id="39" presetID="22" presetClass="entr" presetSubtype="4" fill="hold" nodeType="withEffect">
                                  <p:stCondLst>
                                    <p:cond delay="0"/>
                                  </p:stCondLst>
                                  <p:childTnLst>
                                    <p:set>
                                      <p:cBhvr>
                                        <p:cTn id="40" dur="1" fill="hold">
                                          <p:stCondLst>
                                            <p:cond delay="0"/>
                                          </p:stCondLst>
                                        </p:cTn>
                                        <p:tgtEl>
                                          <p:spTgt spid="130"/>
                                        </p:tgtEl>
                                        <p:attrNameLst>
                                          <p:attrName>style.visibility</p:attrName>
                                        </p:attrNameLst>
                                      </p:cBhvr>
                                      <p:to>
                                        <p:strVal val="visible"/>
                                      </p:to>
                                    </p:set>
                                    <p:animEffect transition="in" filter="wipe(down)">
                                      <p:cBhvr>
                                        <p:cTn id="41" dur="500"/>
                                        <p:tgtEl>
                                          <p:spTgt spid="130"/>
                                        </p:tgtEl>
                                      </p:cBhvr>
                                    </p:animEffect>
                                  </p:childTnLst>
                                </p:cTn>
                              </p:par>
                              <p:par>
                                <p:cTn id="42" presetID="22" presetClass="entr" presetSubtype="4" fill="hold" nodeType="withEffect">
                                  <p:stCondLst>
                                    <p:cond delay="0"/>
                                  </p:stCondLst>
                                  <p:childTnLst>
                                    <p:set>
                                      <p:cBhvr>
                                        <p:cTn id="43" dur="1" fill="hold">
                                          <p:stCondLst>
                                            <p:cond delay="0"/>
                                          </p:stCondLst>
                                        </p:cTn>
                                        <p:tgtEl>
                                          <p:spTgt spid="131"/>
                                        </p:tgtEl>
                                        <p:attrNameLst>
                                          <p:attrName>style.visibility</p:attrName>
                                        </p:attrNameLst>
                                      </p:cBhvr>
                                      <p:to>
                                        <p:strVal val="visible"/>
                                      </p:to>
                                    </p:set>
                                    <p:animEffect transition="in" filter="wipe(down)">
                                      <p:cBhvr>
                                        <p:cTn id="44"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97921" y="1196507"/>
            <a:ext cx="6294079" cy="5664671"/>
          </a:xfrm>
          <a:prstGeom prst="rect">
            <a:avLst/>
          </a:prstGeom>
        </p:spPr>
      </p:pic>
      <p:grpSp>
        <p:nvGrpSpPr>
          <p:cNvPr id="92" name="Group 91"/>
          <p:cNvGrpSpPr/>
          <p:nvPr/>
        </p:nvGrpSpPr>
        <p:grpSpPr>
          <a:xfrm rot="18005233">
            <a:off x="6154832" y="3117932"/>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9035">
            <a:off x="1318669" y="2844282"/>
            <a:ext cx="4346762" cy="339837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9369">
            <a:off x="390451" y="453518"/>
            <a:ext cx="3271980" cy="2547574"/>
          </a:xfrm>
          <a:prstGeom prst="rect">
            <a:avLst/>
          </a:prstGeom>
          <a:effectLst>
            <a:outerShdw blurRad="50800" dist="38100" dir="2700000" algn="tl" rotWithShape="0">
              <a:prstClr val="black">
                <a:alpha val="40000"/>
              </a:prstClr>
            </a:outerShdw>
          </a:effectLst>
        </p:spPr>
      </p:pic>
      <p:pic>
        <p:nvPicPr>
          <p:cNvPr id="138" name="Picture 13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0906" y="164035"/>
            <a:ext cx="4398104" cy="4580094"/>
          </a:xfrm>
          <a:prstGeom prst="rect">
            <a:avLst/>
          </a:prstGeom>
        </p:spPr>
      </p:pic>
    </p:spTree>
    <p:extLst>
      <p:ext uri="{BB962C8B-B14F-4D97-AF65-F5344CB8AC3E}">
        <p14:creationId xmlns:p14="http://schemas.microsoft.com/office/powerpoint/2010/main" val="155484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22" presetClass="entr" presetSubtype="4" fill="hold" nodeType="after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down)">
                                      <p:cBhvr>
                                        <p:cTn id="48" dur="500"/>
                                        <p:tgtEl>
                                          <p:spTgt spid="138"/>
                                        </p:tgtEl>
                                      </p:cBhvr>
                                    </p:animEffect>
                                  </p:childTnLst>
                                </p:cTn>
                              </p:par>
                              <p:par>
                                <p:cTn id="49" presetID="22" presetClass="entr" presetSubtype="4"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wipe(down)">
                                      <p:cBhvr>
                                        <p:cTn id="5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2</a:t>
            </a:r>
          </a:p>
        </p:txBody>
      </p:sp>
      <p:pic>
        <p:nvPicPr>
          <p:cNvPr id="88" name="Graphic 83"/>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9760" y="611676"/>
            <a:ext cx="571500" cy="571500"/>
          </a:xfrm>
          <a:prstGeom prst="rect">
            <a:avLst/>
          </a:prstGeom>
        </p:spPr>
      </p:pic>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pic>
        <p:nvPicPr>
          <p:cNvPr id="2" name="Picture 1">
            <a:extLst>
              <a:ext uri="{FF2B5EF4-FFF2-40B4-BE49-F238E27FC236}">
                <a16:creationId xmlns:a16="http://schemas.microsoft.com/office/drawing/2014/main" id="{80F9307E-14D7-C72C-8E76-EC4D900475EF}"/>
              </a:ext>
            </a:extLst>
          </p:cNvPr>
          <p:cNvPicPr>
            <a:picLocks noChangeAspect="1"/>
          </p:cNvPicPr>
          <p:nvPr/>
        </p:nvPicPr>
        <p:blipFill>
          <a:blip r:embed="rId13"/>
          <a:stretch>
            <a:fillRect/>
          </a:stretch>
        </p:blipFill>
        <p:spPr>
          <a:xfrm>
            <a:off x="4080211" y="1830563"/>
            <a:ext cx="7449958" cy="3511600"/>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14" presetClass="entr" presetSubtype="1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randombar(horizont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pic>
        <p:nvPicPr>
          <p:cNvPr id="6" name="Picture 5">
            <a:extLst>
              <a:ext uri="{FF2B5EF4-FFF2-40B4-BE49-F238E27FC236}">
                <a16:creationId xmlns:a16="http://schemas.microsoft.com/office/drawing/2014/main" id="{2B9F8B52-CD09-F402-8325-784DEABFE46A}"/>
              </a:ext>
            </a:extLst>
          </p:cNvPr>
          <p:cNvPicPr>
            <a:picLocks noChangeAspect="1"/>
          </p:cNvPicPr>
          <p:nvPr/>
        </p:nvPicPr>
        <p:blipFill>
          <a:blip r:embed="rId9"/>
          <a:stretch>
            <a:fillRect/>
          </a:stretch>
        </p:blipFill>
        <p:spPr>
          <a:xfrm>
            <a:off x="148167" y="2674380"/>
            <a:ext cx="5994248" cy="3067335"/>
          </a:xfrm>
          <a:prstGeom prst="rect">
            <a:avLst/>
          </a:prstGeom>
        </p:spPr>
      </p:pic>
      <p:pic>
        <p:nvPicPr>
          <p:cNvPr id="8" name="Picture 7">
            <a:extLst>
              <a:ext uri="{FF2B5EF4-FFF2-40B4-BE49-F238E27FC236}">
                <a16:creationId xmlns:a16="http://schemas.microsoft.com/office/drawing/2014/main" id="{C0C9B5D6-0565-C9B7-27E4-DF8D8EC1ED85}"/>
              </a:ext>
            </a:extLst>
          </p:cNvPr>
          <p:cNvPicPr>
            <a:picLocks noChangeAspect="1"/>
          </p:cNvPicPr>
          <p:nvPr/>
        </p:nvPicPr>
        <p:blipFill>
          <a:blip r:embed="rId10"/>
          <a:stretch>
            <a:fillRect/>
          </a:stretch>
        </p:blipFill>
        <p:spPr>
          <a:xfrm>
            <a:off x="6687062" y="2465124"/>
            <a:ext cx="4762500" cy="3362325"/>
          </a:xfrm>
          <a:prstGeom prst="rect">
            <a:avLst/>
          </a:prstGeom>
        </p:spPr>
      </p:pic>
      <p:sp>
        <p:nvSpPr>
          <p:cNvPr id="10" name="Rectangle 9">
            <a:extLst>
              <a:ext uri="{FF2B5EF4-FFF2-40B4-BE49-F238E27FC236}">
                <a16:creationId xmlns:a16="http://schemas.microsoft.com/office/drawing/2014/main" id="{EC35B030-082D-5A38-6935-E998BE1A2445}"/>
              </a:ext>
            </a:extLst>
          </p:cNvPr>
          <p:cNvSpPr/>
          <p:nvPr/>
        </p:nvSpPr>
        <p:spPr>
          <a:xfrm>
            <a:off x="324696" y="5908363"/>
            <a:ext cx="5641190" cy="5955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Hình 3</a:t>
            </a:r>
            <a:r>
              <a:rPr lang="vi-VN" sz="2400" dirty="0">
                <a:solidFill>
                  <a:schemeClr val="tx1"/>
                </a:solidFill>
              </a:rPr>
              <a:t>: </a:t>
            </a:r>
            <a:r>
              <a:rPr lang="vi-VN" sz="2400" i="1" dirty="0">
                <a:solidFill>
                  <a:schemeClr val="tx1"/>
                </a:solidFill>
              </a:rPr>
              <a:t>Tàu Đô đốc La-tu-sơ Tơ-rê-vin</a:t>
            </a:r>
            <a:endParaRPr lang="en-US" sz="2400" i="1" dirty="0">
              <a:solidFill>
                <a:schemeClr val="tx1"/>
              </a:solidFill>
            </a:endParaRPr>
          </a:p>
        </p:txBody>
      </p:sp>
      <p:sp>
        <p:nvSpPr>
          <p:cNvPr id="11" name="Rectangle 10">
            <a:extLst>
              <a:ext uri="{FF2B5EF4-FFF2-40B4-BE49-F238E27FC236}">
                <a16:creationId xmlns:a16="http://schemas.microsoft.com/office/drawing/2014/main" id="{DB1E82A4-3A5E-D259-421D-C0B563CFED4F}"/>
              </a:ext>
            </a:extLst>
          </p:cNvPr>
          <p:cNvSpPr/>
          <p:nvPr/>
        </p:nvSpPr>
        <p:spPr>
          <a:xfrm>
            <a:off x="6562350" y="5822145"/>
            <a:ext cx="5011925" cy="8293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Hình 4</a:t>
            </a:r>
            <a:r>
              <a:rPr lang="vi-VN" sz="2400" dirty="0">
                <a:solidFill>
                  <a:schemeClr val="tx1"/>
                </a:solidFill>
              </a:rPr>
              <a:t>: </a:t>
            </a:r>
            <a:r>
              <a:rPr lang="vi-VN" sz="2400" i="1" dirty="0">
                <a:solidFill>
                  <a:schemeClr val="tx1"/>
                </a:solidFill>
              </a:rPr>
              <a:t>Xe tăng Quân giải phóng húc đổ cổng Dinh Độc Lập</a:t>
            </a:r>
            <a:endParaRPr lang="en-US" sz="2400" i="1" dirty="0">
              <a:solidFill>
                <a:schemeClr val="tx1"/>
              </a:solidFill>
            </a:endParaRPr>
          </a:p>
        </p:txBody>
      </p:sp>
      <p:sp>
        <p:nvSpPr>
          <p:cNvPr id="12" name="Rectangle 11">
            <a:extLst>
              <a:ext uri="{FF2B5EF4-FFF2-40B4-BE49-F238E27FC236}">
                <a16:creationId xmlns:a16="http://schemas.microsoft.com/office/drawing/2014/main" id="{5F1A98A1-E174-03CD-6B85-7640C9D307F4}"/>
              </a:ext>
            </a:extLst>
          </p:cNvPr>
          <p:cNvSpPr/>
          <p:nvPr/>
        </p:nvSpPr>
        <p:spPr>
          <a:xfrm>
            <a:off x="210580" y="143772"/>
            <a:ext cx="11593580" cy="225115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UTM Avo" panose="02040603050506020204" pitchFamily="18" charset="0"/>
              </a:rPr>
              <a:t>Đọc thông tin và quan sát các hình 3, 4, em hãy:</a:t>
            </a:r>
          </a:p>
          <a:p>
            <a:pPr marL="457200" indent="-457200">
              <a:buFontTx/>
              <a:buChar char="-"/>
            </a:pPr>
            <a:r>
              <a:rPr lang="vi-VN" sz="2800" b="1" dirty="0">
                <a:latin typeface="UTM Avo" panose="02040603050506020204" pitchFamily="18" charset="0"/>
              </a:rPr>
              <a:t>Nêu một số sự kiện lịch sử tiêu biểu đã diễn ra tại Thành phố Hồ Chí Minh.</a:t>
            </a:r>
          </a:p>
          <a:p>
            <a:pPr marL="457200" indent="-457200" algn="just">
              <a:buFontTx/>
              <a:buChar char="-"/>
            </a:pPr>
            <a:r>
              <a:rPr lang="vi-VN" sz="2800" b="1" dirty="0">
                <a:latin typeface="UTM Avo" panose="02040603050506020204" pitchFamily="18" charset="0"/>
              </a:rPr>
              <a:t>Kể lại một câu chuyện lịch sử được giới thiệu trong bài học.</a:t>
            </a:r>
            <a:endParaRPr lang="en-US" sz="2800" b="1" dirty="0">
              <a:latin typeface="UTM Avo" panose="02040603050506020204" pitchFamily="18" charset="0"/>
            </a:endParaRPr>
          </a:p>
        </p:txBody>
      </p:sp>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37"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UTM Avo" panose="02040603050506020204" pitchFamily="18" charset="0"/>
              </a:endParaRPr>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UTM Avo" panose="02040603050506020204" pitchFamily="18" charset="0"/>
              </a:endParaRPr>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sp>
        <p:nvSpPr>
          <p:cNvPr id="7" name="Rectangle 6">
            <a:extLst>
              <a:ext uri="{FF2B5EF4-FFF2-40B4-BE49-F238E27FC236}">
                <a16:creationId xmlns:a16="http://schemas.microsoft.com/office/drawing/2014/main" id="{95A6599C-D89A-41FB-7B94-4A93BC85B0FA}"/>
              </a:ext>
            </a:extLst>
          </p:cNvPr>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UTM Avo" panose="02040603050506020204" pitchFamily="18" charset="0"/>
              </a:rPr>
              <a:t>Đọc</a:t>
            </a:r>
            <a:r>
              <a:rPr lang="en-US" sz="4000" b="1" dirty="0">
                <a:latin typeface="UTM Avo" panose="02040603050506020204" pitchFamily="18" charset="0"/>
              </a:rPr>
              <a:t> </a:t>
            </a:r>
            <a:r>
              <a:rPr lang="en-US" sz="4000" b="1" dirty="0" err="1">
                <a:latin typeface="UTM Avo" panose="02040603050506020204" pitchFamily="18" charset="0"/>
              </a:rPr>
              <a:t>thầm</a:t>
            </a:r>
            <a:r>
              <a:rPr lang="en-US" sz="4000" b="1" dirty="0">
                <a:latin typeface="UTM Avo" panose="02040603050506020204" pitchFamily="18" charset="0"/>
              </a:rPr>
              <a:t> </a:t>
            </a:r>
            <a:r>
              <a:rPr lang="en-US" sz="4000" b="1" dirty="0" err="1">
                <a:latin typeface="UTM Avo" panose="02040603050506020204" pitchFamily="18" charset="0"/>
              </a:rPr>
              <a:t>thông</a:t>
            </a:r>
            <a:r>
              <a:rPr lang="en-US" sz="4000" b="1" dirty="0">
                <a:latin typeface="UTM Avo" panose="02040603050506020204" pitchFamily="18" charset="0"/>
              </a:rPr>
              <a:t> tin </a:t>
            </a:r>
            <a:r>
              <a:rPr lang="en-US" sz="4000" b="1" dirty="0" err="1">
                <a:latin typeface="UTM Avo" panose="02040603050506020204" pitchFamily="18" charset="0"/>
              </a:rPr>
              <a:t>trang</a:t>
            </a:r>
            <a:r>
              <a:rPr lang="en-US" sz="4000" b="1" dirty="0">
                <a:latin typeface="UTM Avo" panose="02040603050506020204" pitchFamily="18" charset="0"/>
              </a:rPr>
              <a:t> 1</a:t>
            </a:r>
            <a:r>
              <a:rPr lang="vi-VN" sz="4000" b="1" dirty="0">
                <a:latin typeface="UTM Avo" panose="02040603050506020204" pitchFamily="18" charset="0"/>
              </a:rPr>
              <a:t>14</a:t>
            </a:r>
            <a:endParaRPr lang="en-US" sz="4000" b="1" dirty="0">
              <a:latin typeface="UTM Avo" panose="02040603050506020204" pitchFamily="18" charset="0"/>
            </a:endParaRPr>
          </a:p>
        </p:txBody>
      </p:sp>
      <p:sp>
        <p:nvSpPr>
          <p:cNvPr id="8" name="Rectangle 7">
            <a:extLst>
              <a:ext uri="{FF2B5EF4-FFF2-40B4-BE49-F238E27FC236}">
                <a16:creationId xmlns:a16="http://schemas.microsoft.com/office/drawing/2014/main" id="{98A4BEE2-16B9-94C5-5C57-BE707A70F133}"/>
              </a:ext>
            </a:extLst>
          </p:cNvPr>
          <p:cNvSpPr/>
          <p:nvPr/>
        </p:nvSpPr>
        <p:spPr>
          <a:xfrm>
            <a:off x="373429" y="1694381"/>
            <a:ext cx="11415970" cy="38411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Với lịch sử hơn 300 năm hình thành và phát triển, Thành phố Hồ Chí Minh là nơi diễn ra nhiều sự kiện lịch sử quan trọng như: Nguyễn Tất Thành ra đi tìm đường cứu nước năm 1911, Khởi nghĩa giành chính quyền tháng Tám năm 1945, Chiến dịch Hồ Chí Minh năm 1945,...</a:t>
            </a:r>
            <a:endParaRPr lang="en-US" sz="3600" dirty="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89393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37"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120377" y="1139556"/>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74216" y="1562583"/>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327289" y="192800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11562879" y="53265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11826459" y="85566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11642149" y="1226589"/>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sp>
        <p:nvSpPr>
          <p:cNvPr id="17" name="Rectangle 16">
            <a:extLst>
              <a:ext uri="{FF2B5EF4-FFF2-40B4-BE49-F238E27FC236}">
                <a16:creationId xmlns:a16="http://schemas.microsoft.com/office/drawing/2014/main" id="{BA65B65F-7C5F-EE93-85EC-4840F3C67475}"/>
              </a:ext>
            </a:extLst>
          </p:cNvPr>
          <p:cNvSpPr/>
          <p:nvPr/>
        </p:nvSpPr>
        <p:spPr>
          <a:xfrm>
            <a:off x="739610" y="150044"/>
            <a:ext cx="10712779" cy="145385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UTM Avo" panose="02040603050506020204" pitchFamily="18" charset="0"/>
              </a:rPr>
              <a:t>Một số sự kiện lịch sử tiêu biểu đã diễn ra tại Thành phố Hồ Chí Minh.</a:t>
            </a:r>
          </a:p>
        </p:txBody>
      </p:sp>
      <p:sp>
        <p:nvSpPr>
          <p:cNvPr id="18" name="Rectangle 17">
            <a:extLst>
              <a:ext uri="{FF2B5EF4-FFF2-40B4-BE49-F238E27FC236}">
                <a16:creationId xmlns:a16="http://schemas.microsoft.com/office/drawing/2014/main" id="{16CECFF6-4F2B-F447-8BC7-B1A40648B32E}"/>
              </a:ext>
            </a:extLst>
          </p:cNvPr>
          <p:cNvSpPr/>
          <p:nvPr/>
        </p:nvSpPr>
        <p:spPr>
          <a:xfrm>
            <a:off x="447300" y="2034039"/>
            <a:ext cx="11415970" cy="46456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Ngày 5/6/1911, Nguyễn Tất Thành với tên gọi là Văn Ba đã rời Bến Nhà Rồng, ra đi tìm đường cứu nước.</a:t>
            </a:r>
          </a:p>
          <a:p>
            <a:pPr algn="just"/>
            <a:r>
              <a:rPr lang="vi-VN" sz="3600" dirty="0">
                <a:solidFill>
                  <a:schemeClr val="tx1"/>
                </a:solidFill>
              </a:rPr>
              <a:t>+ Tháng 8/1945, nhân dân Sài Gòn - Chợ Lớn giành được chính quyền.</a:t>
            </a:r>
          </a:p>
          <a:p>
            <a:pPr algn="just"/>
            <a:r>
              <a:rPr lang="vi-VN" sz="3600" dirty="0">
                <a:solidFill>
                  <a:schemeClr val="tx1"/>
                </a:solidFill>
              </a:rPr>
              <a:t>+ Ngày 30/4/1975, Lữ đoàn xe tăng 2030 tiến về Dinh Độc Lập. Xe tăng 390 tiến bào húc đổ cổng chính của Dinh, mở đường cho các xe khác thẳng tiến vào bên trong. Chiến dịch Hồ Chí Minh kết thúc thắng lợi.</a:t>
            </a:r>
            <a:endParaRPr lang="en-US" sz="3600" dirty="0">
              <a:solidFill>
                <a:schemeClr val="tx1"/>
              </a:solidFill>
            </a:endParaRPr>
          </a:p>
        </p:txBody>
      </p:sp>
    </p:spTree>
    <p:custDataLst>
      <p:tags r:id="rId1"/>
    </p:custDataLst>
    <p:extLst>
      <p:ext uri="{BB962C8B-B14F-4D97-AF65-F5344CB8AC3E}">
        <p14:creationId xmlns:p14="http://schemas.microsoft.com/office/powerpoint/2010/main" val="239277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out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grpSp>
        <p:nvGrpSpPr>
          <p:cNvPr id="7" name="Group 6"/>
          <p:cNvGrpSpPr/>
          <p:nvPr/>
        </p:nvGrpSpPr>
        <p:grpSpPr>
          <a:xfrm>
            <a:off x="6131111" y="214196"/>
            <a:ext cx="5896287" cy="6475795"/>
            <a:chOff x="6109784" y="207205"/>
            <a:chExt cx="5896287" cy="647579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784" y="207205"/>
              <a:ext cx="5896287" cy="6475795"/>
            </a:xfrm>
            <a:prstGeom prst="rect">
              <a:avLst/>
            </a:prstGeom>
          </p:spPr>
        </p:pic>
        <p:sp>
          <p:nvSpPr>
            <p:cNvPr id="45" name="Freeform: Shape 44"/>
            <p:cNvSpPr/>
            <p:nvPr/>
          </p:nvSpPr>
          <p:spPr>
            <a:xfrm rot="18022484">
              <a:off x="6440565" y="6060040"/>
              <a:ext cx="620918" cy="518540"/>
            </a:xfrm>
            <a:custGeom>
              <a:avLst/>
              <a:gdLst>
                <a:gd name="connsiteX0" fmla="*/ 47705 w 620918"/>
                <a:gd name="connsiteY0" fmla="*/ 6138 h 565323"/>
                <a:gd name="connsiteX1" fmla="*/ 78107 w 620918"/>
                <a:gd name="connsiteY1" fmla="*/ 0 h 565323"/>
                <a:gd name="connsiteX2" fmla="*/ 305024 w 620918"/>
                <a:gd name="connsiteY2" fmla="*/ 0 h 565323"/>
                <a:gd name="connsiteX3" fmla="*/ 360252 w 620918"/>
                <a:gd name="connsiteY3" fmla="*/ 22877 h 565323"/>
                <a:gd name="connsiteX4" fmla="*/ 360978 w 620918"/>
                <a:gd name="connsiteY4" fmla="*/ 23953 h 565323"/>
                <a:gd name="connsiteX5" fmla="*/ 362726 w 620918"/>
                <a:gd name="connsiteY5" fmla="*/ 24838 h 565323"/>
                <a:gd name="connsiteX6" fmla="*/ 382793 w 620918"/>
                <a:gd name="connsiteY6" fmla="*/ 48488 h 565323"/>
                <a:gd name="connsiteX7" fmla="*/ 375670 w 620918"/>
                <a:gd name="connsiteY7" fmla="*/ 134536 h 565323"/>
                <a:gd name="connsiteX8" fmla="*/ 315028 w 620918"/>
                <a:gd name="connsiteY8" fmla="*/ 211404 h 565323"/>
                <a:gd name="connsiteX9" fmla="*/ 381405 w 620918"/>
                <a:gd name="connsiteY9" fmla="*/ 211404 h 565323"/>
                <a:gd name="connsiteX10" fmla="*/ 382359 w 620918"/>
                <a:gd name="connsiteY10" fmla="*/ 210874 h 565323"/>
                <a:gd name="connsiteX11" fmla="*/ 412076 w 620918"/>
                <a:gd name="connsiteY11" fmla="*/ 207212 h 565323"/>
                <a:gd name="connsiteX12" fmla="*/ 441956 w 620918"/>
                <a:gd name="connsiteY12" fmla="*/ 215526 h 565323"/>
                <a:gd name="connsiteX13" fmla="*/ 444309 w 620918"/>
                <a:gd name="connsiteY13" fmla="*/ 217389 h 565323"/>
                <a:gd name="connsiteX14" fmla="*/ 445063 w 620918"/>
                <a:gd name="connsiteY14" fmla="*/ 217542 h 565323"/>
                <a:gd name="connsiteX15" fmla="*/ 492767 w 620918"/>
                <a:gd name="connsiteY15" fmla="*/ 289510 h 565323"/>
                <a:gd name="connsiteX16" fmla="*/ 492766 w 620918"/>
                <a:gd name="connsiteY16" fmla="*/ 289510 h 565323"/>
                <a:gd name="connsiteX17" fmla="*/ 469889 w 620918"/>
                <a:gd name="connsiteY17" fmla="*/ 344739 h 565323"/>
                <a:gd name="connsiteX18" fmla="*/ 460704 w 620918"/>
                <a:gd name="connsiteY18" fmla="*/ 350932 h 565323"/>
                <a:gd name="connsiteX19" fmla="*/ 432925 w 620918"/>
                <a:gd name="connsiteY19" fmla="*/ 405539 h 565323"/>
                <a:gd name="connsiteX20" fmla="*/ 542812 w 620918"/>
                <a:gd name="connsiteY20" fmla="*/ 405539 h 565323"/>
                <a:gd name="connsiteX21" fmla="*/ 620918 w 620918"/>
                <a:gd name="connsiteY21" fmla="*/ 483645 h 565323"/>
                <a:gd name="connsiteX22" fmla="*/ 620917 w 620918"/>
                <a:gd name="connsiteY22" fmla="*/ 483645 h 565323"/>
                <a:gd name="connsiteX23" fmla="*/ 542811 w 620918"/>
                <a:gd name="connsiteY23" fmla="*/ 561751 h 565323"/>
                <a:gd name="connsiteX24" fmla="*/ 327113 w 620918"/>
                <a:gd name="connsiteY24" fmla="*/ 561750 h 565323"/>
                <a:gd name="connsiteX25" fmla="*/ 298120 w 620918"/>
                <a:gd name="connsiteY25" fmla="*/ 565323 h 565323"/>
                <a:gd name="connsiteX26" fmla="*/ 268239 w 620918"/>
                <a:gd name="connsiteY26" fmla="*/ 557009 h 565323"/>
                <a:gd name="connsiteX27" fmla="*/ 268239 w 620918"/>
                <a:gd name="connsiteY27" fmla="*/ 557008 h 565323"/>
                <a:gd name="connsiteX28" fmla="*/ 234038 w 620918"/>
                <a:gd name="connsiteY28" fmla="*/ 451977 h 565323"/>
                <a:gd name="connsiteX29" fmla="*/ 276955 w 620918"/>
                <a:gd name="connsiteY29" fmla="*/ 367615 h 565323"/>
                <a:gd name="connsiteX30" fmla="*/ 187744 w 620918"/>
                <a:gd name="connsiteY30" fmla="*/ 367615 h 565323"/>
                <a:gd name="connsiteX31" fmla="*/ 115776 w 620918"/>
                <a:gd name="connsiteY31" fmla="*/ 319911 h 565323"/>
                <a:gd name="connsiteX32" fmla="*/ 114278 w 620918"/>
                <a:gd name="connsiteY32" fmla="*/ 312491 h 565323"/>
                <a:gd name="connsiteX33" fmla="*/ 105361 w 620918"/>
                <a:gd name="connsiteY33" fmla="*/ 301983 h 565323"/>
                <a:gd name="connsiteX34" fmla="*/ 112483 w 620918"/>
                <a:gd name="connsiteY34" fmla="*/ 215934 h 565323"/>
                <a:gd name="connsiteX35" fmla="*/ 159599 w 620918"/>
                <a:gd name="connsiteY35" fmla="*/ 156211 h 565323"/>
                <a:gd name="connsiteX36" fmla="*/ 78107 w 620918"/>
                <a:gd name="connsiteY36" fmla="*/ 156211 h 565323"/>
                <a:gd name="connsiteX37" fmla="*/ 6139 w 620918"/>
                <a:gd name="connsiteY37" fmla="*/ 108507 h 565323"/>
                <a:gd name="connsiteX38" fmla="*/ 0 w 620918"/>
                <a:gd name="connsiteY38" fmla="*/ 78105 h 565323"/>
                <a:gd name="connsiteX39" fmla="*/ 6138 w 620918"/>
                <a:gd name="connsiteY39" fmla="*/ 47704 h 565323"/>
                <a:gd name="connsiteX40" fmla="*/ 47705 w 620918"/>
                <a:gd name="connsiteY40" fmla="*/ 6138 h 5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0918" h="565323">
                  <a:moveTo>
                    <a:pt x="47705" y="6138"/>
                  </a:moveTo>
                  <a:cubicBezTo>
                    <a:pt x="57048" y="2186"/>
                    <a:pt x="67322" y="0"/>
                    <a:pt x="78107" y="0"/>
                  </a:cubicBezTo>
                  <a:lnTo>
                    <a:pt x="305024" y="0"/>
                  </a:lnTo>
                  <a:cubicBezTo>
                    <a:pt x="326592" y="0"/>
                    <a:pt x="346118" y="8742"/>
                    <a:pt x="360252" y="22877"/>
                  </a:cubicBezTo>
                  <a:lnTo>
                    <a:pt x="360978" y="23953"/>
                  </a:lnTo>
                  <a:lnTo>
                    <a:pt x="362726" y="24838"/>
                  </a:lnTo>
                  <a:lnTo>
                    <a:pt x="382793" y="48488"/>
                  </a:lnTo>
                  <a:cubicBezTo>
                    <a:pt x="397459" y="75160"/>
                    <a:pt x="395708" y="109136"/>
                    <a:pt x="375670" y="134536"/>
                  </a:cubicBezTo>
                  <a:lnTo>
                    <a:pt x="315028" y="211404"/>
                  </a:lnTo>
                  <a:lnTo>
                    <a:pt x="381405" y="211404"/>
                  </a:lnTo>
                  <a:lnTo>
                    <a:pt x="382359" y="210874"/>
                  </a:lnTo>
                  <a:cubicBezTo>
                    <a:pt x="391862" y="207780"/>
                    <a:pt x="401956" y="206498"/>
                    <a:pt x="412076" y="207212"/>
                  </a:cubicBezTo>
                  <a:lnTo>
                    <a:pt x="441956" y="215526"/>
                  </a:lnTo>
                  <a:lnTo>
                    <a:pt x="444309" y="217389"/>
                  </a:lnTo>
                  <a:lnTo>
                    <a:pt x="445063" y="217542"/>
                  </a:lnTo>
                  <a:cubicBezTo>
                    <a:pt x="473097" y="229399"/>
                    <a:pt x="492767" y="257157"/>
                    <a:pt x="492767" y="289510"/>
                  </a:cubicBezTo>
                  <a:lnTo>
                    <a:pt x="492766" y="289510"/>
                  </a:lnTo>
                  <a:cubicBezTo>
                    <a:pt x="492766" y="311078"/>
                    <a:pt x="484024" y="330605"/>
                    <a:pt x="469889" y="344739"/>
                  </a:cubicBezTo>
                  <a:lnTo>
                    <a:pt x="460704" y="350932"/>
                  </a:lnTo>
                  <a:lnTo>
                    <a:pt x="432925" y="405539"/>
                  </a:lnTo>
                  <a:lnTo>
                    <a:pt x="542812" y="405539"/>
                  </a:lnTo>
                  <a:cubicBezTo>
                    <a:pt x="585949" y="405539"/>
                    <a:pt x="620918" y="440508"/>
                    <a:pt x="620918" y="483645"/>
                  </a:cubicBezTo>
                  <a:lnTo>
                    <a:pt x="620917" y="483645"/>
                  </a:lnTo>
                  <a:cubicBezTo>
                    <a:pt x="620917" y="526782"/>
                    <a:pt x="585948" y="561751"/>
                    <a:pt x="542811" y="561751"/>
                  </a:cubicBezTo>
                  <a:lnTo>
                    <a:pt x="327113" y="561750"/>
                  </a:lnTo>
                  <a:lnTo>
                    <a:pt x="298120" y="565323"/>
                  </a:lnTo>
                  <a:cubicBezTo>
                    <a:pt x="287999" y="564609"/>
                    <a:pt x="277851" y="561898"/>
                    <a:pt x="268239" y="557009"/>
                  </a:cubicBezTo>
                  <a:lnTo>
                    <a:pt x="268239" y="557008"/>
                  </a:lnTo>
                  <a:cubicBezTo>
                    <a:pt x="229792" y="537449"/>
                    <a:pt x="214479" y="490425"/>
                    <a:pt x="234038" y="451977"/>
                  </a:cubicBezTo>
                  <a:lnTo>
                    <a:pt x="276955" y="367615"/>
                  </a:lnTo>
                  <a:lnTo>
                    <a:pt x="187744" y="367615"/>
                  </a:lnTo>
                  <a:cubicBezTo>
                    <a:pt x="155391" y="367615"/>
                    <a:pt x="127633" y="347945"/>
                    <a:pt x="115776" y="319911"/>
                  </a:cubicBezTo>
                  <a:lnTo>
                    <a:pt x="114278" y="312491"/>
                  </a:lnTo>
                  <a:lnTo>
                    <a:pt x="105361" y="301983"/>
                  </a:lnTo>
                  <a:cubicBezTo>
                    <a:pt x="90696" y="275310"/>
                    <a:pt x="92445" y="241334"/>
                    <a:pt x="112483" y="215934"/>
                  </a:cubicBezTo>
                  <a:lnTo>
                    <a:pt x="159599" y="156211"/>
                  </a:lnTo>
                  <a:lnTo>
                    <a:pt x="78107" y="156211"/>
                  </a:lnTo>
                  <a:cubicBezTo>
                    <a:pt x="45754" y="156212"/>
                    <a:pt x="17995" y="136541"/>
                    <a:pt x="6139" y="108507"/>
                  </a:cubicBezTo>
                  <a:lnTo>
                    <a:pt x="0" y="78105"/>
                  </a:lnTo>
                  <a:lnTo>
                    <a:pt x="6138" y="47704"/>
                  </a:lnTo>
                  <a:cubicBezTo>
                    <a:pt x="14044" y="29015"/>
                    <a:pt x="29016" y="14043"/>
                    <a:pt x="47705" y="6138"/>
                  </a:cubicBezTo>
                  <a:close/>
                </a:path>
              </a:pathLst>
            </a:custGeom>
            <a:solidFill>
              <a:srgbClr val="E3004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Rounded Corners 46"/>
            <p:cNvSpPr/>
            <p:nvPr/>
          </p:nvSpPr>
          <p:spPr>
            <a:xfrm rot="5400000">
              <a:off x="11469671" y="6248923"/>
              <a:ext cx="383128" cy="156211"/>
            </a:xfrm>
            <a:prstGeom prst="roundRect">
              <a:avLst>
                <a:gd name="adj" fmla="val 50000"/>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7153018" y="497435"/>
            <a:ext cx="3318192" cy="707886"/>
          </a:xfrm>
          <a:prstGeom prst="rect">
            <a:avLst/>
          </a:prstGeom>
        </p:spPr>
        <p:txBody>
          <a:bodyPr wrap="square">
            <a:spAutoFit/>
          </a:bodyPr>
          <a:lstStyle/>
          <a:p>
            <a:pPr algn="just"/>
            <a:r>
              <a:rPr lang="vi-VN" sz="4000" b="1" dirty="0">
                <a:solidFill>
                  <a:schemeClr val="bg1"/>
                </a:solidFill>
                <a:effectLst>
                  <a:outerShdw blurRad="38100" dist="38100" dir="2700000" algn="tl">
                    <a:srgbClr val="000000">
                      <a:alpha val="43137"/>
                    </a:srgbClr>
                  </a:outerShdw>
                </a:effectLst>
                <a:latin typeface="UTM Ericsson Capital" panose="02040603050506020204" pitchFamily="18" charset="0"/>
              </a:rPr>
              <a:t>ThảO luận</a:t>
            </a:r>
            <a:endPar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0764" y="586497"/>
            <a:ext cx="825399" cy="615969"/>
          </a:xfrm>
          <a:prstGeom prst="rect">
            <a:avLst/>
          </a:prstGeom>
        </p:spPr>
      </p:pic>
      <p:sp>
        <p:nvSpPr>
          <p:cNvPr id="6" name="Rectangle 5"/>
          <p:cNvSpPr/>
          <p:nvPr/>
        </p:nvSpPr>
        <p:spPr>
          <a:xfrm>
            <a:off x="6483813" y="1760739"/>
            <a:ext cx="5110898" cy="3970318"/>
          </a:xfrm>
          <a:prstGeom prst="rect">
            <a:avLst/>
          </a:prstGeom>
        </p:spPr>
        <p:txBody>
          <a:bodyPr wrap="square">
            <a:spAutoFit/>
          </a:bodyPr>
          <a:lstStyle/>
          <a:p>
            <a:pPr algn="just"/>
            <a:r>
              <a:rPr lang="pt-BR" sz="3500" b="1" dirty="0">
                <a:solidFill>
                  <a:schemeClr val="bg1"/>
                </a:solidFill>
                <a:latin typeface="UTM Avo" panose="02040603050506020204" pitchFamily="18" charset="0"/>
              </a:rPr>
              <a:t>+ Tại sao Nguyễn Tất Thành quyết định đi sang phương Tây tìm đường cứu nước?</a:t>
            </a:r>
            <a:endParaRPr lang="en-US" sz="3500" b="1" dirty="0">
              <a:solidFill>
                <a:schemeClr val="bg1"/>
              </a:solidFill>
              <a:latin typeface="UTM Avo" panose="02040603050506020204" pitchFamily="18" charset="0"/>
            </a:endParaRPr>
          </a:p>
          <a:p>
            <a:pPr algn="just"/>
            <a:r>
              <a:rPr lang="pt-BR" sz="3500" b="1" dirty="0">
                <a:solidFill>
                  <a:schemeClr val="bg1"/>
                </a:solidFill>
                <a:latin typeface="UTM Avo" panose="02040603050506020204" pitchFamily="18" charset="0"/>
              </a:rPr>
              <a:t>+ Tại sao nơi xuất phát lại là Bến Nhà Rồng?</a:t>
            </a:r>
            <a:endParaRPr lang="en-US" sz="35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293061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3500"/>
                            </p:stCondLst>
                            <p:childTnLst>
                              <p:par>
                                <p:cTn id="39" presetID="14" presetClass="entr" presetSubtype="1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randombar(horizontal)">
                                      <p:cBhvr>
                                        <p:cTn id="41" dur="500"/>
                                        <p:tgtEl>
                                          <p:spTgt spid="42"/>
                                        </p:tgtEl>
                                      </p:cBhvr>
                                    </p:animEffect>
                                  </p:childTnLst>
                                </p:cTn>
                              </p:par>
                              <p:par>
                                <p:cTn id="42" presetID="14" presetClass="entr" presetSubtype="1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randombar(horizontal)">
                                      <p:cBhvr>
                                        <p:cTn id="44" dur="500"/>
                                        <p:tgtEl>
                                          <p:spTgt spid="44"/>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2177161" y="437012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2131000" y="479314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2384073" y="5158571"/>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9301459" y="1722355"/>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9565039" y="204537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9380729" y="241629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pic>
        <p:nvPicPr>
          <p:cNvPr id="7" name="Picture 6">
            <a:extLst>
              <a:ext uri="{FF2B5EF4-FFF2-40B4-BE49-F238E27FC236}">
                <a16:creationId xmlns:a16="http://schemas.microsoft.com/office/drawing/2014/main" id="{A2A745E1-81D5-4395-DA93-C250DF2D2C1F}"/>
              </a:ext>
            </a:extLst>
          </p:cNvPr>
          <p:cNvPicPr>
            <a:picLocks noChangeAspect="1"/>
          </p:cNvPicPr>
          <p:nvPr/>
        </p:nvPicPr>
        <p:blipFill>
          <a:blip r:embed="rId9"/>
          <a:stretch>
            <a:fillRect/>
          </a:stretch>
        </p:blipFill>
        <p:spPr>
          <a:xfrm>
            <a:off x="483398" y="28396"/>
            <a:ext cx="11263231" cy="1607959"/>
          </a:xfrm>
          <a:prstGeom prst="rect">
            <a:avLst/>
          </a:prstGeom>
        </p:spPr>
      </p:pic>
      <p:sp>
        <p:nvSpPr>
          <p:cNvPr id="8" name="Rectangle 7">
            <a:extLst>
              <a:ext uri="{FF2B5EF4-FFF2-40B4-BE49-F238E27FC236}">
                <a16:creationId xmlns:a16="http://schemas.microsoft.com/office/drawing/2014/main" id="{BD3DF607-C7E0-E55A-459C-D02341CBDF93}"/>
              </a:ext>
            </a:extLst>
          </p:cNvPr>
          <p:cNvSpPr/>
          <p:nvPr/>
        </p:nvSpPr>
        <p:spPr>
          <a:xfrm>
            <a:off x="205176" y="1656620"/>
            <a:ext cx="11819676" cy="51595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rPr>
              <a:t>    </a:t>
            </a:r>
            <a:r>
              <a:rPr lang="vi-VN" sz="2750" dirty="0">
                <a:solidFill>
                  <a:schemeClr val="tx1"/>
                </a:solidFill>
              </a:rPr>
              <a:t>Đầu thế kỉ XX, phong trào yêu nước ở Việt Nam có bước chuyển biến mới. Khác với các nhà yêu nước tiền bối hưởng về Nhật Bản, Nguyễn Tất Thành lựa chọn sang phương Tây. Người muốn đến nước Pháp để tìm hiểu xem “nước Pháp và các nước khác làm thế nào, rồi sẽ trở về giúp đồng bào mình”. Người vào Sài Gòn - nơi có thương cảng và nền kinh tế phát triển nhất trong xứ Đông Dương thuộc Pháp.</a:t>
            </a:r>
          </a:p>
          <a:p>
            <a:pPr algn="just"/>
            <a:r>
              <a:rPr lang="vi-VN" sz="2750" dirty="0">
                <a:solidFill>
                  <a:schemeClr val="tx1"/>
                </a:solidFill>
              </a:rPr>
              <a:t>    Với lòng yêu nước và ý chí quyết tâm tìm đường cứu nước, Nguyễn Tất Thành sẵn sàng làm những công việc nặng nhọc khác nhau như: phụ bếp, bồi bàn,...</a:t>
            </a:r>
          </a:p>
          <a:p>
            <a:pPr algn="just"/>
            <a:r>
              <a:rPr lang="vi-VN" sz="2750" dirty="0">
                <a:solidFill>
                  <a:schemeClr val="tx1"/>
                </a:solidFill>
              </a:rPr>
              <a:t>     Ngày 5/6/1911, trên con tàu mang tên Đô đốc La-tu-sơ Tơ-rê-vin, Nguyễn Tất Thành với tên gọi là Văn Ba đã rời Bến Nhà Rồng ra đi mang theo hoài bão tìm đường cứu nước, cứu dân.</a:t>
            </a:r>
            <a:endParaRPr lang="en-US" sz="2750" dirty="0">
              <a:solidFill>
                <a:schemeClr val="tx1"/>
              </a:solidFill>
            </a:endParaRPr>
          </a:p>
        </p:txBody>
      </p:sp>
    </p:spTree>
    <p:custDataLst>
      <p:tags r:id="rId1"/>
    </p:custDataLst>
    <p:extLst>
      <p:ext uri="{BB962C8B-B14F-4D97-AF65-F5344CB8AC3E}">
        <p14:creationId xmlns:p14="http://schemas.microsoft.com/office/powerpoint/2010/main" val="6654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6"/>
          <p:cNvGrpSpPr/>
          <p:nvPr/>
        </p:nvGrpSpPr>
        <p:grpSpPr>
          <a:xfrm>
            <a:off x="6131111" y="214196"/>
            <a:ext cx="5896287" cy="6475795"/>
            <a:chOff x="6109784" y="207205"/>
            <a:chExt cx="5896287" cy="647579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784" y="207205"/>
              <a:ext cx="5896287" cy="6475795"/>
            </a:xfrm>
            <a:prstGeom prst="rect">
              <a:avLst/>
            </a:prstGeom>
          </p:spPr>
        </p:pic>
        <p:sp>
          <p:nvSpPr>
            <p:cNvPr id="45" name="Freeform: Shape 44"/>
            <p:cNvSpPr/>
            <p:nvPr/>
          </p:nvSpPr>
          <p:spPr>
            <a:xfrm rot="18022484">
              <a:off x="6440565" y="6060040"/>
              <a:ext cx="620918" cy="518540"/>
            </a:xfrm>
            <a:custGeom>
              <a:avLst/>
              <a:gdLst>
                <a:gd name="connsiteX0" fmla="*/ 47705 w 620918"/>
                <a:gd name="connsiteY0" fmla="*/ 6138 h 565323"/>
                <a:gd name="connsiteX1" fmla="*/ 78107 w 620918"/>
                <a:gd name="connsiteY1" fmla="*/ 0 h 565323"/>
                <a:gd name="connsiteX2" fmla="*/ 305024 w 620918"/>
                <a:gd name="connsiteY2" fmla="*/ 0 h 565323"/>
                <a:gd name="connsiteX3" fmla="*/ 360252 w 620918"/>
                <a:gd name="connsiteY3" fmla="*/ 22877 h 565323"/>
                <a:gd name="connsiteX4" fmla="*/ 360978 w 620918"/>
                <a:gd name="connsiteY4" fmla="*/ 23953 h 565323"/>
                <a:gd name="connsiteX5" fmla="*/ 362726 w 620918"/>
                <a:gd name="connsiteY5" fmla="*/ 24838 h 565323"/>
                <a:gd name="connsiteX6" fmla="*/ 382793 w 620918"/>
                <a:gd name="connsiteY6" fmla="*/ 48488 h 565323"/>
                <a:gd name="connsiteX7" fmla="*/ 375670 w 620918"/>
                <a:gd name="connsiteY7" fmla="*/ 134536 h 565323"/>
                <a:gd name="connsiteX8" fmla="*/ 315028 w 620918"/>
                <a:gd name="connsiteY8" fmla="*/ 211404 h 565323"/>
                <a:gd name="connsiteX9" fmla="*/ 381405 w 620918"/>
                <a:gd name="connsiteY9" fmla="*/ 211404 h 565323"/>
                <a:gd name="connsiteX10" fmla="*/ 382359 w 620918"/>
                <a:gd name="connsiteY10" fmla="*/ 210874 h 565323"/>
                <a:gd name="connsiteX11" fmla="*/ 412076 w 620918"/>
                <a:gd name="connsiteY11" fmla="*/ 207212 h 565323"/>
                <a:gd name="connsiteX12" fmla="*/ 441956 w 620918"/>
                <a:gd name="connsiteY12" fmla="*/ 215526 h 565323"/>
                <a:gd name="connsiteX13" fmla="*/ 444309 w 620918"/>
                <a:gd name="connsiteY13" fmla="*/ 217389 h 565323"/>
                <a:gd name="connsiteX14" fmla="*/ 445063 w 620918"/>
                <a:gd name="connsiteY14" fmla="*/ 217542 h 565323"/>
                <a:gd name="connsiteX15" fmla="*/ 492767 w 620918"/>
                <a:gd name="connsiteY15" fmla="*/ 289510 h 565323"/>
                <a:gd name="connsiteX16" fmla="*/ 492766 w 620918"/>
                <a:gd name="connsiteY16" fmla="*/ 289510 h 565323"/>
                <a:gd name="connsiteX17" fmla="*/ 469889 w 620918"/>
                <a:gd name="connsiteY17" fmla="*/ 344739 h 565323"/>
                <a:gd name="connsiteX18" fmla="*/ 460704 w 620918"/>
                <a:gd name="connsiteY18" fmla="*/ 350932 h 565323"/>
                <a:gd name="connsiteX19" fmla="*/ 432925 w 620918"/>
                <a:gd name="connsiteY19" fmla="*/ 405539 h 565323"/>
                <a:gd name="connsiteX20" fmla="*/ 542812 w 620918"/>
                <a:gd name="connsiteY20" fmla="*/ 405539 h 565323"/>
                <a:gd name="connsiteX21" fmla="*/ 620918 w 620918"/>
                <a:gd name="connsiteY21" fmla="*/ 483645 h 565323"/>
                <a:gd name="connsiteX22" fmla="*/ 620917 w 620918"/>
                <a:gd name="connsiteY22" fmla="*/ 483645 h 565323"/>
                <a:gd name="connsiteX23" fmla="*/ 542811 w 620918"/>
                <a:gd name="connsiteY23" fmla="*/ 561751 h 565323"/>
                <a:gd name="connsiteX24" fmla="*/ 327113 w 620918"/>
                <a:gd name="connsiteY24" fmla="*/ 561750 h 565323"/>
                <a:gd name="connsiteX25" fmla="*/ 298120 w 620918"/>
                <a:gd name="connsiteY25" fmla="*/ 565323 h 565323"/>
                <a:gd name="connsiteX26" fmla="*/ 268239 w 620918"/>
                <a:gd name="connsiteY26" fmla="*/ 557009 h 565323"/>
                <a:gd name="connsiteX27" fmla="*/ 268239 w 620918"/>
                <a:gd name="connsiteY27" fmla="*/ 557008 h 565323"/>
                <a:gd name="connsiteX28" fmla="*/ 234038 w 620918"/>
                <a:gd name="connsiteY28" fmla="*/ 451977 h 565323"/>
                <a:gd name="connsiteX29" fmla="*/ 276955 w 620918"/>
                <a:gd name="connsiteY29" fmla="*/ 367615 h 565323"/>
                <a:gd name="connsiteX30" fmla="*/ 187744 w 620918"/>
                <a:gd name="connsiteY30" fmla="*/ 367615 h 565323"/>
                <a:gd name="connsiteX31" fmla="*/ 115776 w 620918"/>
                <a:gd name="connsiteY31" fmla="*/ 319911 h 565323"/>
                <a:gd name="connsiteX32" fmla="*/ 114278 w 620918"/>
                <a:gd name="connsiteY32" fmla="*/ 312491 h 565323"/>
                <a:gd name="connsiteX33" fmla="*/ 105361 w 620918"/>
                <a:gd name="connsiteY33" fmla="*/ 301983 h 565323"/>
                <a:gd name="connsiteX34" fmla="*/ 112483 w 620918"/>
                <a:gd name="connsiteY34" fmla="*/ 215934 h 565323"/>
                <a:gd name="connsiteX35" fmla="*/ 159599 w 620918"/>
                <a:gd name="connsiteY35" fmla="*/ 156211 h 565323"/>
                <a:gd name="connsiteX36" fmla="*/ 78107 w 620918"/>
                <a:gd name="connsiteY36" fmla="*/ 156211 h 565323"/>
                <a:gd name="connsiteX37" fmla="*/ 6139 w 620918"/>
                <a:gd name="connsiteY37" fmla="*/ 108507 h 565323"/>
                <a:gd name="connsiteX38" fmla="*/ 0 w 620918"/>
                <a:gd name="connsiteY38" fmla="*/ 78105 h 565323"/>
                <a:gd name="connsiteX39" fmla="*/ 6138 w 620918"/>
                <a:gd name="connsiteY39" fmla="*/ 47704 h 565323"/>
                <a:gd name="connsiteX40" fmla="*/ 47705 w 620918"/>
                <a:gd name="connsiteY40" fmla="*/ 6138 h 5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0918" h="565323">
                  <a:moveTo>
                    <a:pt x="47705" y="6138"/>
                  </a:moveTo>
                  <a:cubicBezTo>
                    <a:pt x="57048" y="2186"/>
                    <a:pt x="67322" y="0"/>
                    <a:pt x="78107" y="0"/>
                  </a:cubicBezTo>
                  <a:lnTo>
                    <a:pt x="305024" y="0"/>
                  </a:lnTo>
                  <a:cubicBezTo>
                    <a:pt x="326592" y="0"/>
                    <a:pt x="346118" y="8742"/>
                    <a:pt x="360252" y="22877"/>
                  </a:cubicBezTo>
                  <a:lnTo>
                    <a:pt x="360978" y="23953"/>
                  </a:lnTo>
                  <a:lnTo>
                    <a:pt x="362726" y="24838"/>
                  </a:lnTo>
                  <a:lnTo>
                    <a:pt x="382793" y="48488"/>
                  </a:lnTo>
                  <a:cubicBezTo>
                    <a:pt x="397459" y="75160"/>
                    <a:pt x="395708" y="109136"/>
                    <a:pt x="375670" y="134536"/>
                  </a:cubicBezTo>
                  <a:lnTo>
                    <a:pt x="315028" y="211404"/>
                  </a:lnTo>
                  <a:lnTo>
                    <a:pt x="381405" y="211404"/>
                  </a:lnTo>
                  <a:lnTo>
                    <a:pt x="382359" y="210874"/>
                  </a:lnTo>
                  <a:cubicBezTo>
                    <a:pt x="391862" y="207780"/>
                    <a:pt x="401956" y="206498"/>
                    <a:pt x="412076" y="207212"/>
                  </a:cubicBezTo>
                  <a:lnTo>
                    <a:pt x="441956" y="215526"/>
                  </a:lnTo>
                  <a:lnTo>
                    <a:pt x="444309" y="217389"/>
                  </a:lnTo>
                  <a:lnTo>
                    <a:pt x="445063" y="217542"/>
                  </a:lnTo>
                  <a:cubicBezTo>
                    <a:pt x="473097" y="229399"/>
                    <a:pt x="492767" y="257157"/>
                    <a:pt x="492767" y="289510"/>
                  </a:cubicBezTo>
                  <a:lnTo>
                    <a:pt x="492766" y="289510"/>
                  </a:lnTo>
                  <a:cubicBezTo>
                    <a:pt x="492766" y="311078"/>
                    <a:pt x="484024" y="330605"/>
                    <a:pt x="469889" y="344739"/>
                  </a:cubicBezTo>
                  <a:lnTo>
                    <a:pt x="460704" y="350932"/>
                  </a:lnTo>
                  <a:lnTo>
                    <a:pt x="432925" y="405539"/>
                  </a:lnTo>
                  <a:lnTo>
                    <a:pt x="542812" y="405539"/>
                  </a:lnTo>
                  <a:cubicBezTo>
                    <a:pt x="585949" y="405539"/>
                    <a:pt x="620918" y="440508"/>
                    <a:pt x="620918" y="483645"/>
                  </a:cubicBezTo>
                  <a:lnTo>
                    <a:pt x="620917" y="483645"/>
                  </a:lnTo>
                  <a:cubicBezTo>
                    <a:pt x="620917" y="526782"/>
                    <a:pt x="585948" y="561751"/>
                    <a:pt x="542811" y="561751"/>
                  </a:cubicBezTo>
                  <a:lnTo>
                    <a:pt x="327113" y="561750"/>
                  </a:lnTo>
                  <a:lnTo>
                    <a:pt x="298120" y="565323"/>
                  </a:lnTo>
                  <a:cubicBezTo>
                    <a:pt x="287999" y="564609"/>
                    <a:pt x="277851" y="561898"/>
                    <a:pt x="268239" y="557009"/>
                  </a:cubicBezTo>
                  <a:lnTo>
                    <a:pt x="268239" y="557008"/>
                  </a:lnTo>
                  <a:cubicBezTo>
                    <a:pt x="229792" y="537449"/>
                    <a:pt x="214479" y="490425"/>
                    <a:pt x="234038" y="451977"/>
                  </a:cubicBezTo>
                  <a:lnTo>
                    <a:pt x="276955" y="367615"/>
                  </a:lnTo>
                  <a:lnTo>
                    <a:pt x="187744" y="367615"/>
                  </a:lnTo>
                  <a:cubicBezTo>
                    <a:pt x="155391" y="367615"/>
                    <a:pt x="127633" y="347945"/>
                    <a:pt x="115776" y="319911"/>
                  </a:cubicBezTo>
                  <a:lnTo>
                    <a:pt x="114278" y="312491"/>
                  </a:lnTo>
                  <a:lnTo>
                    <a:pt x="105361" y="301983"/>
                  </a:lnTo>
                  <a:cubicBezTo>
                    <a:pt x="90696" y="275310"/>
                    <a:pt x="92445" y="241334"/>
                    <a:pt x="112483" y="215934"/>
                  </a:cubicBezTo>
                  <a:lnTo>
                    <a:pt x="159599" y="156211"/>
                  </a:lnTo>
                  <a:lnTo>
                    <a:pt x="78107" y="156211"/>
                  </a:lnTo>
                  <a:cubicBezTo>
                    <a:pt x="45754" y="156212"/>
                    <a:pt x="17995" y="136541"/>
                    <a:pt x="6139" y="108507"/>
                  </a:cubicBezTo>
                  <a:lnTo>
                    <a:pt x="0" y="78105"/>
                  </a:lnTo>
                  <a:lnTo>
                    <a:pt x="6138" y="47704"/>
                  </a:lnTo>
                  <a:cubicBezTo>
                    <a:pt x="14044" y="29015"/>
                    <a:pt x="29016" y="14043"/>
                    <a:pt x="47705" y="6138"/>
                  </a:cubicBezTo>
                  <a:close/>
                </a:path>
              </a:pathLst>
            </a:custGeom>
            <a:solidFill>
              <a:srgbClr val="E3004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Rounded Corners 46"/>
            <p:cNvSpPr/>
            <p:nvPr/>
          </p:nvSpPr>
          <p:spPr>
            <a:xfrm rot="5400000">
              <a:off x="11469671" y="6248923"/>
              <a:ext cx="383128" cy="156211"/>
            </a:xfrm>
            <a:prstGeom prst="roundRect">
              <a:avLst>
                <a:gd name="adj" fmla="val 50000"/>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7153018" y="497435"/>
            <a:ext cx="3318192" cy="707886"/>
          </a:xfrm>
          <a:prstGeom prst="rect">
            <a:avLst/>
          </a:prstGeom>
        </p:spPr>
        <p:txBody>
          <a:bodyPr wrap="square">
            <a:spAutoFit/>
          </a:bodyPr>
          <a:lstStyle/>
          <a:p>
            <a:pPr algn="just"/>
            <a:r>
              <a:rPr lang="vi-VN" sz="4000" b="1" dirty="0">
                <a:solidFill>
                  <a:schemeClr val="bg1"/>
                </a:solidFill>
                <a:effectLst>
                  <a:outerShdw blurRad="38100" dist="38100" dir="2700000" algn="tl">
                    <a:srgbClr val="000000">
                      <a:alpha val="43137"/>
                    </a:srgbClr>
                  </a:outerShdw>
                </a:effectLst>
                <a:latin typeface="UTM Ericsson Capital" panose="02040603050506020204" pitchFamily="18" charset="0"/>
              </a:rPr>
              <a:t>ThảO luận</a:t>
            </a:r>
            <a:endPar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0764" y="586497"/>
            <a:ext cx="825399" cy="615969"/>
          </a:xfrm>
          <a:prstGeom prst="rect">
            <a:avLst/>
          </a:prstGeom>
        </p:spPr>
      </p:pic>
      <p:sp>
        <p:nvSpPr>
          <p:cNvPr id="6" name="Rectangle 5"/>
          <p:cNvSpPr/>
          <p:nvPr/>
        </p:nvSpPr>
        <p:spPr>
          <a:xfrm>
            <a:off x="6517181" y="1873554"/>
            <a:ext cx="5110898" cy="3970318"/>
          </a:xfrm>
          <a:prstGeom prst="rect">
            <a:avLst/>
          </a:prstGeom>
        </p:spPr>
        <p:txBody>
          <a:bodyPr wrap="square">
            <a:spAutoFit/>
          </a:bodyPr>
          <a:lstStyle/>
          <a:p>
            <a:pPr algn="just"/>
            <a:r>
              <a:rPr lang="pt-BR" sz="3600" b="1" dirty="0">
                <a:solidFill>
                  <a:schemeClr val="bg1"/>
                </a:solidFill>
                <a:latin typeface="UTM Avo" panose="02040603050506020204" pitchFamily="18" charset="0"/>
              </a:rPr>
              <a:t>+ Xe tăng quân giải phóng tiến vào Dinh Độc Lập chứng tỏ điều gì về cuộc kháng chiến chống Mĩ cứu nước của dân tộc ta?</a:t>
            </a:r>
            <a:endParaRPr lang="en-US" sz="3600" b="1" dirty="0">
              <a:solidFill>
                <a:schemeClr val="bg1"/>
              </a:solidFill>
              <a:latin typeface="UTM Avo" panose="02040603050506020204" pitchFamily="18" charset="0"/>
            </a:endParaRPr>
          </a:p>
        </p:txBody>
      </p:sp>
      <p:grpSp>
        <p:nvGrpSpPr>
          <p:cNvPr id="14" name="Group 13">
            <a:extLst>
              <a:ext uri="{FF2B5EF4-FFF2-40B4-BE49-F238E27FC236}">
                <a16:creationId xmlns:a16="http://schemas.microsoft.com/office/drawing/2014/main" id="{6D95D4E7-41FD-E104-A6FB-47B65DD5AC15}"/>
              </a:ext>
            </a:extLst>
          </p:cNvPr>
          <p:cNvGrpSpPr/>
          <p:nvPr/>
        </p:nvGrpSpPr>
        <p:grpSpPr>
          <a:xfrm>
            <a:off x="544848" y="628872"/>
            <a:ext cx="4010722" cy="2341777"/>
            <a:chOff x="544848" y="628872"/>
            <a:chExt cx="4010722" cy="2341777"/>
          </a:xfrm>
        </p:grpSpPr>
        <p:sp>
          <p:nvSpPr>
            <p:cNvPr id="9" name="Rectangle 8">
              <a:extLst>
                <a:ext uri="{FF2B5EF4-FFF2-40B4-BE49-F238E27FC236}">
                  <a16:creationId xmlns:a16="http://schemas.microsoft.com/office/drawing/2014/main" id="{029A8533-0A73-FB61-1771-2D786F005246}"/>
                </a:ext>
              </a:extLst>
            </p:cNvPr>
            <p:cNvSpPr/>
            <p:nvPr/>
          </p:nvSpPr>
          <p:spPr>
            <a:xfrm>
              <a:off x="544848" y="628872"/>
              <a:ext cx="401072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B683DE-A3A1-40CC-2A45-9D01E1EFCC9F}"/>
                </a:ext>
              </a:extLst>
            </p:cNvPr>
            <p:cNvPicPr>
              <a:picLocks noChangeAspect="1"/>
            </p:cNvPicPr>
            <p:nvPr/>
          </p:nvPicPr>
          <p:blipFill>
            <a:blip r:embed="rId7"/>
            <a:stretch>
              <a:fillRect/>
            </a:stretch>
          </p:blipFill>
          <p:spPr>
            <a:xfrm>
              <a:off x="622005" y="693714"/>
              <a:ext cx="3810000" cy="2200275"/>
            </a:xfrm>
            <a:prstGeom prst="rect">
              <a:avLst/>
            </a:prstGeom>
          </p:spPr>
        </p:pic>
      </p:grpSp>
      <p:grpSp>
        <p:nvGrpSpPr>
          <p:cNvPr id="16" name="Group 15">
            <a:extLst>
              <a:ext uri="{FF2B5EF4-FFF2-40B4-BE49-F238E27FC236}">
                <a16:creationId xmlns:a16="http://schemas.microsoft.com/office/drawing/2014/main" id="{B167C934-6EC0-3F56-CA11-5D0C7D31BCA9}"/>
              </a:ext>
            </a:extLst>
          </p:cNvPr>
          <p:cNvGrpSpPr/>
          <p:nvPr/>
        </p:nvGrpSpPr>
        <p:grpSpPr>
          <a:xfrm>
            <a:off x="272171" y="3200180"/>
            <a:ext cx="5481871" cy="3478728"/>
            <a:chOff x="272171" y="3200180"/>
            <a:chExt cx="5481871" cy="3478728"/>
          </a:xfrm>
        </p:grpSpPr>
        <p:sp>
          <p:nvSpPr>
            <p:cNvPr id="12" name="Rectangle 11">
              <a:extLst>
                <a:ext uri="{FF2B5EF4-FFF2-40B4-BE49-F238E27FC236}">
                  <a16:creationId xmlns:a16="http://schemas.microsoft.com/office/drawing/2014/main" id="{E2A02C14-5C11-4480-C98A-E999982D669B}"/>
                </a:ext>
              </a:extLst>
            </p:cNvPr>
            <p:cNvSpPr/>
            <p:nvPr/>
          </p:nvSpPr>
          <p:spPr>
            <a:xfrm>
              <a:off x="272171" y="3200180"/>
              <a:ext cx="5481871" cy="34787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3B7DAD1-A389-CEC6-F1F7-0405F60CA85E}"/>
                </a:ext>
              </a:extLst>
            </p:cNvPr>
            <p:cNvPicPr>
              <a:picLocks noChangeAspect="1"/>
            </p:cNvPicPr>
            <p:nvPr/>
          </p:nvPicPr>
          <p:blipFill>
            <a:blip r:embed="rId8"/>
            <a:stretch>
              <a:fillRect/>
            </a:stretch>
          </p:blipFill>
          <p:spPr>
            <a:xfrm>
              <a:off x="382044" y="3315788"/>
              <a:ext cx="5224800" cy="3269232"/>
            </a:xfrm>
            <a:prstGeom prst="rect">
              <a:avLst/>
            </a:prstGeom>
          </p:spPr>
        </p:pic>
      </p:grpSp>
    </p:spTree>
    <p:extLst>
      <p:ext uri="{BB962C8B-B14F-4D97-AF65-F5344CB8AC3E}">
        <p14:creationId xmlns:p14="http://schemas.microsoft.com/office/powerpoint/2010/main" val="344621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p:cTn id="11" dur="1000" fill="hold"/>
                                        <p:tgtEl>
                                          <p:spTgt spid="92"/>
                                        </p:tgtEl>
                                        <p:attrNameLst>
                                          <p:attrName>ppt_w</p:attrName>
                                        </p:attrNameLst>
                                      </p:cBhvr>
                                      <p:tavLst>
                                        <p:tav tm="0">
                                          <p:val>
                                            <p:fltVal val="0"/>
                                          </p:val>
                                        </p:tav>
                                        <p:tav tm="100000">
                                          <p:val>
                                            <p:strVal val="#ppt_w"/>
                                          </p:val>
                                        </p:tav>
                                      </p:tavLst>
                                    </p:anim>
                                    <p:anim calcmode="lin" valueType="num">
                                      <p:cBhvr>
                                        <p:cTn id="12" dur="1000" fill="hold"/>
                                        <p:tgtEl>
                                          <p:spTgt spid="92"/>
                                        </p:tgtEl>
                                        <p:attrNameLst>
                                          <p:attrName>ppt_h</p:attrName>
                                        </p:attrNameLst>
                                      </p:cBhvr>
                                      <p:tavLst>
                                        <p:tav tm="0">
                                          <p:val>
                                            <p:fltVal val="0"/>
                                          </p:val>
                                        </p:tav>
                                        <p:tav tm="100000">
                                          <p:val>
                                            <p:strVal val="#ppt_h"/>
                                          </p:val>
                                        </p:tav>
                                      </p:tavLst>
                                    </p:anim>
                                    <p:anim calcmode="lin" valueType="num">
                                      <p:cBhvr>
                                        <p:cTn id="13" dur="1000" fill="hold"/>
                                        <p:tgtEl>
                                          <p:spTgt spid="92"/>
                                        </p:tgtEl>
                                        <p:attrNameLst>
                                          <p:attrName>style.rotation</p:attrName>
                                        </p:attrNameLst>
                                      </p:cBhvr>
                                      <p:tavLst>
                                        <p:tav tm="0">
                                          <p:val>
                                            <p:fltVal val="90"/>
                                          </p:val>
                                        </p:tav>
                                        <p:tav tm="100000">
                                          <p:val>
                                            <p:fltVal val="0"/>
                                          </p:val>
                                        </p:tav>
                                      </p:tavLst>
                                    </p:anim>
                                    <p:animEffect transition="in" filter="fade">
                                      <p:cBhvr>
                                        <p:cTn id="14" dur="1000"/>
                                        <p:tgtEl>
                                          <p:spTgt spid="92"/>
                                        </p:tgtEl>
                                      </p:cBhvr>
                                    </p:animEffect>
                                  </p:childTnLst>
                                </p:cTn>
                              </p:par>
                              <p:par>
                                <p:cTn id="15" presetID="3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90"/>
                                          </p:val>
                                        </p:tav>
                                        <p:tav tm="100000">
                                          <p:val>
                                            <p:fltVal val="0"/>
                                          </p:val>
                                        </p:tav>
                                      </p:tavLst>
                                    </p:anim>
                                    <p:animEffect transition="in" filter="fade">
                                      <p:cBhvr>
                                        <p:cTn id="20" dur="1000"/>
                                        <p:tgtEl>
                                          <p:spTgt spid="15"/>
                                        </p:tgtEl>
                                      </p:cBhvr>
                                    </p:animEffect>
                                  </p:childTnLst>
                                </p:cTn>
                              </p:par>
                            </p:childTnLst>
                          </p:cTn>
                        </p:par>
                        <p:par>
                          <p:cTn id="21" fill="hold">
                            <p:stCondLst>
                              <p:cond delay="1500"/>
                            </p:stCondLst>
                            <p:childTnLst>
                              <p:par>
                                <p:cTn id="22" presetID="26" presetClass="emph" presetSubtype="0" repeatCount="indefinite" fill="hold" nodeType="afterEffect">
                                  <p:stCondLst>
                                    <p:cond delay="0"/>
                                  </p:stCondLst>
                                  <p:childTnLst>
                                    <p:animEffect transition="out" filter="fade">
                                      <p:cBhvr>
                                        <p:cTn id="23" dur="500" tmFilter="0, 0; .2, .5; .8, .5; 1, 0"/>
                                        <p:tgtEl>
                                          <p:spTgt spid="92"/>
                                        </p:tgtEl>
                                      </p:cBhvr>
                                    </p:animEffect>
                                    <p:animScale>
                                      <p:cBhvr>
                                        <p:cTn id="24" dur="250" autoRev="1" fill="hold"/>
                                        <p:tgtEl>
                                          <p:spTgt spid="92"/>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15"/>
                                        </p:tgtEl>
                                      </p:cBhvr>
                                    </p:animEffect>
                                    <p:animScale>
                                      <p:cBhvr>
                                        <p:cTn id="27" dur="250" autoRev="1" fill="hold"/>
                                        <p:tgtEl>
                                          <p:spTgt spid="15"/>
                                        </p:tgtEl>
                                      </p:cBhvr>
                                      <p:by x="105000" y="105000"/>
                                    </p:animScale>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cTn>
                              </p:par>
                            </p:childTnLst>
                          </p:cTn>
                        </p:par>
                        <p:par>
                          <p:cTn id="32" fill="hold">
                            <p:stCondLst>
                              <p:cond delay="2500"/>
                            </p:stCondLst>
                            <p:childTnLst>
                              <p:par>
                                <p:cTn id="33" presetID="14" presetClass="entr" presetSubtype="1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randombar(horizontal)">
                                      <p:cBhvr>
                                        <p:cTn id="38" dur="500"/>
                                        <p:tgtEl>
                                          <p:spTgt spid="44"/>
                                        </p:tgtEl>
                                      </p:cBhvr>
                                    </p:animEffect>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par>
                          <p:cTn id="45" fill="hold">
                            <p:stCondLst>
                              <p:cond delay="3500"/>
                            </p:stCondLst>
                            <p:childTnLst>
                              <p:par>
                                <p:cTn id="46" presetID="53" presetClass="entr" presetSubtype="16"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par>
                          <p:cTn id="51" fill="hold">
                            <p:stCondLst>
                              <p:cond delay="4000"/>
                            </p:stCondLst>
                            <p:childTnLst>
                              <p:par>
                                <p:cTn id="52" presetID="53" presetClass="entr" presetSubtype="16"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pic>
        <p:nvPicPr>
          <p:cNvPr id="6" name="Picture 5">
            <a:extLst>
              <a:ext uri="{FF2B5EF4-FFF2-40B4-BE49-F238E27FC236}">
                <a16:creationId xmlns:a16="http://schemas.microsoft.com/office/drawing/2014/main" id="{7A93FA52-91A8-D74B-E5C4-F05EEC9A1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0134" y="-112234"/>
            <a:ext cx="1361866" cy="1361866"/>
          </a:xfrm>
          <a:prstGeom prst="rect">
            <a:avLst/>
          </a:prstGeom>
        </p:spPr>
      </p:pic>
      <p:pic>
        <p:nvPicPr>
          <p:cNvPr id="7" name="Picture 6">
            <a:extLst>
              <a:ext uri="{FF2B5EF4-FFF2-40B4-BE49-F238E27FC236}">
                <a16:creationId xmlns:a16="http://schemas.microsoft.com/office/drawing/2014/main" id="{E02B2BFD-E586-B5DA-3AC5-FAFC023E291E}"/>
              </a:ext>
            </a:extLst>
          </p:cNvPr>
          <p:cNvPicPr>
            <a:picLocks noChangeAspect="1"/>
          </p:cNvPicPr>
          <p:nvPr/>
        </p:nvPicPr>
        <p:blipFill>
          <a:blip r:embed="rId6"/>
          <a:stretch>
            <a:fillRect/>
          </a:stretch>
        </p:blipFill>
        <p:spPr>
          <a:xfrm>
            <a:off x="3916095" y="124177"/>
            <a:ext cx="3907105" cy="985355"/>
          </a:xfrm>
          <a:prstGeom prst="rect">
            <a:avLst/>
          </a:prstGeom>
        </p:spPr>
      </p:pic>
      <p:grpSp>
        <p:nvGrpSpPr>
          <p:cNvPr id="18" name="Group 17">
            <a:extLst>
              <a:ext uri="{FF2B5EF4-FFF2-40B4-BE49-F238E27FC236}">
                <a16:creationId xmlns:a16="http://schemas.microsoft.com/office/drawing/2014/main" id="{DFEAB2B6-C4C6-EA1D-5DAD-9121FCA88371}"/>
              </a:ext>
            </a:extLst>
          </p:cNvPr>
          <p:cNvGrpSpPr/>
          <p:nvPr/>
        </p:nvGrpSpPr>
        <p:grpSpPr>
          <a:xfrm>
            <a:off x="636781" y="471099"/>
            <a:ext cx="10388484" cy="4655544"/>
            <a:chOff x="636781" y="471099"/>
            <a:chExt cx="10388484" cy="4655544"/>
          </a:xfrm>
        </p:grpSpPr>
        <p:pic>
          <p:nvPicPr>
            <p:cNvPr id="5" name="Picture 4">
              <a:extLst>
                <a:ext uri="{FF2B5EF4-FFF2-40B4-BE49-F238E27FC236}">
                  <a16:creationId xmlns:a16="http://schemas.microsoft.com/office/drawing/2014/main" id="{A352EB59-4FAC-54C0-AD9C-D3530AFCF0C4}"/>
                </a:ext>
              </a:extLst>
            </p:cNvPr>
            <p:cNvPicPr>
              <a:picLocks noChangeAspect="1"/>
            </p:cNvPicPr>
            <p:nvPr/>
          </p:nvPicPr>
          <p:blipFill>
            <a:blip r:embed="rId7"/>
            <a:stretch>
              <a:fillRect/>
            </a:stretch>
          </p:blipFill>
          <p:spPr>
            <a:xfrm>
              <a:off x="636781" y="1008913"/>
              <a:ext cx="10388484" cy="3206774"/>
            </a:xfrm>
            <a:prstGeom prst="rect">
              <a:avLst/>
            </a:prstGeom>
          </p:spPr>
        </p:pic>
        <p:pic>
          <p:nvPicPr>
            <p:cNvPr id="13" name="Picture 12">
              <a:extLst>
                <a:ext uri="{FF2B5EF4-FFF2-40B4-BE49-F238E27FC236}">
                  <a16:creationId xmlns:a16="http://schemas.microsoft.com/office/drawing/2014/main" id="{D5D41570-83A8-9E3E-2F67-4817028B88B9}"/>
                </a:ext>
              </a:extLst>
            </p:cNvPr>
            <p:cNvPicPr>
              <a:picLocks noChangeAspect="1"/>
            </p:cNvPicPr>
            <p:nvPr/>
          </p:nvPicPr>
          <p:blipFill>
            <a:blip r:embed="rId8"/>
            <a:stretch>
              <a:fillRect/>
            </a:stretch>
          </p:blipFill>
          <p:spPr>
            <a:xfrm>
              <a:off x="909161" y="471099"/>
              <a:ext cx="2334970" cy="1731414"/>
            </a:xfrm>
            <a:prstGeom prst="rect">
              <a:avLst/>
            </a:prstGeom>
          </p:spPr>
        </p:pic>
        <p:pic>
          <p:nvPicPr>
            <p:cNvPr id="17" name="Picture 16">
              <a:extLst>
                <a:ext uri="{FF2B5EF4-FFF2-40B4-BE49-F238E27FC236}">
                  <a16:creationId xmlns:a16="http://schemas.microsoft.com/office/drawing/2014/main" id="{2357EB40-F9DB-1515-0D03-04C0DC5798DE}"/>
                </a:ext>
              </a:extLst>
            </p:cNvPr>
            <p:cNvPicPr>
              <a:picLocks noChangeAspect="1"/>
            </p:cNvPicPr>
            <p:nvPr/>
          </p:nvPicPr>
          <p:blipFill>
            <a:blip r:embed="rId9"/>
            <a:stretch>
              <a:fillRect/>
            </a:stretch>
          </p:blipFill>
          <p:spPr>
            <a:xfrm>
              <a:off x="4845256" y="3319249"/>
              <a:ext cx="2501488" cy="1807394"/>
            </a:xfrm>
            <a:prstGeom prst="rect">
              <a:avLst/>
            </a:prstGeom>
          </p:spPr>
        </p:pic>
      </p:grpSp>
      <p:pic>
        <p:nvPicPr>
          <p:cNvPr id="3" name="Picture 2">
            <a:extLst>
              <a:ext uri="{FF2B5EF4-FFF2-40B4-BE49-F238E27FC236}">
                <a16:creationId xmlns:a16="http://schemas.microsoft.com/office/drawing/2014/main" id="{022315EC-FDF9-D66A-4ABD-2332301E0C2E}"/>
              </a:ext>
            </a:extLst>
          </p:cNvPr>
          <p:cNvPicPr>
            <a:picLocks noChangeAspect="1"/>
          </p:cNvPicPr>
          <p:nvPr/>
        </p:nvPicPr>
        <p:blipFill>
          <a:blip r:embed="rId10">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364C7BF8-77B1-382E-E0F4-8F1F85947377}"/>
              </a:ext>
            </a:extLst>
          </p:cNvPr>
          <p:cNvPicPr>
            <a:picLocks noChangeAspect="1"/>
          </p:cNvPicPr>
          <p:nvPr/>
        </p:nvPicPr>
        <p:blipFill>
          <a:blip r:embed="rId10">
            <a:duotone>
              <a:schemeClr val="accent2">
                <a:shade val="45000"/>
                <a:satMod val="135000"/>
              </a:schemeClr>
              <a:prstClr val="white"/>
            </a:duotone>
          </a:blip>
          <a:stretch>
            <a:fillRect/>
          </a:stretch>
        </p:blipFill>
        <p:spPr>
          <a:xfrm>
            <a:off x="10416740" y="5991766"/>
            <a:ext cx="2188654" cy="951058"/>
          </a:xfrm>
          <a:prstGeom prst="rect">
            <a:avLst/>
          </a:prstGeom>
        </p:spPr>
      </p:pic>
      <p:pic>
        <p:nvPicPr>
          <p:cNvPr id="9" name="Picture 8">
            <a:extLst>
              <a:ext uri="{FF2B5EF4-FFF2-40B4-BE49-F238E27FC236}">
                <a16:creationId xmlns:a16="http://schemas.microsoft.com/office/drawing/2014/main" id="{EB20665A-2785-4882-A0FD-901FC5EDF5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0" name="Picture 9">
            <a:extLst>
              <a:ext uri="{FF2B5EF4-FFF2-40B4-BE49-F238E27FC236}">
                <a16:creationId xmlns:a16="http://schemas.microsoft.com/office/drawing/2014/main" id="{CD6C99CB-CCBC-070F-BE0B-F4B930850A2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1" name="TextBox 3">
            <a:extLst>
              <a:ext uri="{FF2B5EF4-FFF2-40B4-BE49-F238E27FC236}">
                <a16:creationId xmlns:a16="http://schemas.microsoft.com/office/drawing/2014/main" id="{6A2A00C2-7616-32B5-BBE4-EDF124216B44}"/>
              </a:ext>
            </a:extLst>
          </p:cNvPr>
          <p:cNvSpPr txBox="1"/>
          <p:nvPr/>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A60848AE-7C03-B36A-403C-BAEC855715BD}"/>
              </a:ext>
            </a:extLst>
          </p:cNvPr>
          <p:cNvPicPr>
            <a:picLocks noChangeAspect="1"/>
          </p:cNvPicPr>
          <p:nvPr/>
        </p:nvPicPr>
        <p:blipFill>
          <a:blip r:embed="rId10"/>
          <a:stretch>
            <a:fillRect/>
          </a:stretch>
        </p:blipFill>
        <p:spPr>
          <a:xfrm>
            <a:off x="-2054611" y="2040280"/>
            <a:ext cx="2188654" cy="951058"/>
          </a:xfrm>
          <a:prstGeom prst="rect">
            <a:avLst/>
          </a:prstGeom>
        </p:spPr>
      </p:pic>
      <p:pic>
        <p:nvPicPr>
          <p:cNvPr id="14" name="Picture 13">
            <a:extLst>
              <a:ext uri="{FF2B5EF4-FFF2-40B4-BE49-F238E27FC236}">
                <a16:creationId xmlns:a16="http://schemas.microsoft.com/office/drawing/2014/main" id="{3C4C7F11-5647-E8E5-E754-36497D2FEC90}"/>
              </a:ext>
            </a:extLst>
          </p:cNvPr>
          <p:cNvPicPr>
            <a:picLocks noChangeAspect="1"/>
          </p:cNvPicPr>
          <p:nvPr/>
        </p:nvPicPr>
        <p:blipFill>
          <a:blip r:embed="rId10"/>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402207" y="1855080"/>
            <a:ext cx="5322888" cy="2862322"/>
          </a:xfrm>
          <a:prstGeom prst="rect">
            <a:avLst/>
          </a:prstGeom>
          <a:noFill/>
        </p:spPr>
        <p:txBody>
          <a:bodyPr wrap="square" rtlCol="0">
            <a:spAutoFit/>
          </a:bodyPr>
          <a:lstStyle/>
          <a:p>
            <a:pPr algn="just"/>
            <a:r>
              <a:rPr lang="vi-VN" sz="3600" dirty="0"/>
              <a:t>Với lịch sử hơn 300 năm hình thành và phát triển, Thành phố Hồ Chí Minh là nơi diễn ra nhiều sự kiện lịch sử quan trọng.</a:t>
            </a:r>
            <a:endPar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B728BD-E6B2-47DD-8347-66AF93139E43}"/>
              </a:ext>
            </a:extLst>
          </p:cNvPr>
          <p:cNvGrpSpPr/>
          <p:nvPr/>
        </p:nvGrpSpPr>
        <p:grpSpPr>
          <a:xfrm>
            <a:off x="493966" y="855971"/>
            <a:ext cx="5471694" cy="1152482"/>
            <a:chOff x="6256978" y="1048683"/>
            <a:chExt cx="5471694" cy="1152482"/>
          </a:xfrm>
        </p:grpSpPr>
        <p:sp>
          <p:nvSpPr>
            <p:cNvPr id="48" name="TextBox 47">
              <a:extLst>
                <a:ext uri="{FF2B5EF4-FFF2-40B4-BE49-F238E27FC236}">
                  <a16:creationId xmlns:a16="http://schemas.microsoft.com/office/drawing/2014/main"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9">
            <a:extLst>
              <a:ext uri="{BEBA8EAE-BF5A-486C-A8C5-ECC9F3942E4B}">
                <a14:imgProps xmlns:a14="http://schemas.microsoft.com/office/drawing/2010/main">
                  <a14:imgLayer r:embed="rId10">
                    <a14:imgEffect>
                      <a14:backgroundRemoval t="5000" b="45000" l="0" r="100000"/>
                    </a14:imgEffect>
                  </a14:imgLayer>
                </a14:imgProps>
              </a:ext>
              <a:ext uri="{28A0092B-C50C-407E-A947-70E740481C1C}">
                <a14:useLocalDpi xmlns:a14="http://schemas.microsoft.com/office/drawing/2010/main"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14">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87" name="Picture 86"/>
          <p:cNvPicPr>
            <a:picLocks noChangeAspect="1"/>
          </p:cNvPicPr>
          <p:nvPr/>
        </p:nvPicPr>
        <p:blipFill rotWithShape="1">
          <a:blip r:embed="rId6">
            <a:extLst>
              <a:ext uri="{28A0092B-C50C-407E-A947-70E740481C1C}">
                <a14:useLocalDpi xmlns:a14="http://schemas.microsoft.com/office/drawing/2010/main" val="0"/>
              </a:ext>
            </a:extLst>
          </a:blip>
          <a:srcRect r="7001"/>
          <a:stretch/>
        </p:blipFill>
        <p:spPr>
          <a:xfrm rot="686691">
            <a:off x="7521067" y="2197862"/>
            <a:ext cx="4194672" cy="4206628"/>
          </a:xfrm>
          <a:prstGeom prst="rect">
            <a:avLst/>
          </a:prstGeom>
          <a:effectLst>
            <a:outerShdw blurRad="50800" dist="38100" dir="2700000" algn="tl" rotWithShape="0">
              <a:prstClr val="black">
                <a:alpha val="40000"/>
              </a:prstClr>
            </a:outerShdw>
          </a:effectLst>
        </p:spPr>
      </p:pic>
      <p:pic>
        <p:nvPicPr>
          <p:cNvPr id="136" name="Picture 1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54124">
            <a:off x="5982365" y="357001"/>
            <a:ext cx="2827042" cy="2893337"/>
          </a:xfrm>
          <a:prstGeom prst="rect">
            <a:avLst/>
          </a:prstGeom>
          <a:effectLst>
            <a:outerShdw blurRad="50800" dist="38100" dir="2700000" algn="tl" rotWithShape="0">
              <a:prstClr val="black">
                <a:alpha val="40000"/>
              </a:prstClr>
            </a:outerShdw>
          </a:effectLst>
        </p:spPr>
      </p:pic>
      <p:pic>
        <p:nvPicPr>
          <p:cNvPr id="137" name="Picture 13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TextBox 4">
            <a:extLst>
              <a:ext uri="{FF2B5EF4-FFF2-40B4-BE49-F238E27FC236}">
                <a16:creationId xmlns:a16="http://schemas.microsoft.com/office/drawing/2014/main" id="{19475AF2-8D25-E228-2BA2-DF690530465C}"/>
              </a:ext>
            </a:extLst>
          </p:cNvPr>
          <p:cNvSpPr txBox="1"/>
          <p:nvPr/>
        </p:nvSpPr>
        <p:spPr>
          <a:xfrm>
            <a:off x="1390337" y="4413443"/>
            <a:ext cx="10182041" cy="2215991"/>
          </a:xfrm>
          <a:prstGeom prst="rect">
            <a:avLst/>
          </a:prstGeom>
          <a:noFill/>
        </p:spPr>
        <p:txBody>
          <a:bodyPr wrap="square" rtlCol="0">
            <a:spAutoFit/>
          </a:bodyPr>
          <a:lstStyle/>
          <a:p>
            <a:r>
              <a:rPr lang="vi-VN"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rPr>
              <a:t>Khám phá</a:t>
            </a:r>
            <a:endParaRPr lang="en-US"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31" presetClass="entr" presetSubtype="0" fill="hold" nodeType="afterEffect">
                                  <p:stCondLst>
                                    <p:cond delay="0"/>
                                  </p:stCondLst>
                                  <p:childTnLst>
                                    <p:set>
                                      <p:cBhvr>
                                        <p:cTn id="36" dur="1" fill="hold">
                                          <p:stCondLst>
                                            <p:cond delay="0"/>
                                          </p:stCondLst>
                                        </p:cTn>
                                        <p:tgtEl>
                                          <p:spTgt spid="136"/>
                                        </p:tgtEl>
                                        <p:attrNameLst>
                                          <p:attrName>style.visibility</p:attrName>
                                        </p:attrNameLst>
                                      </p:cBhvr>
                                      <p:to>
                                        <p:strVal val="visible"/>
                                      </p:to>
                                    </p:set>
                                    <p:anim calcmode="lin" valueType="num">
                                      <p:cBhvr>
                                        <p:cTn id="37" dur="500" fill="hold"/>
                                        <p:tgtEl>
                                          <p:spTgt spid="136"/>
                                        </p:tgtEl>
                                        <p:attrNameLst>
                                          <p:attrName>ppt_w</p:attrName>
                                        </p:attrNameLst>
                                      </p:cBhvr>
                                      <p:tavLst>
                                        <p:tav tm="0">
                                          <p:val>
                                            <p:fltVal val="0"/>
                                          </p:val>
                                        </p:tav>
                                        <p:tav tm="100000">
                                          <p:val>
                                            <p:strVal val="#ppt_w"/>
                                          </p:val>
                                        </p:tav>
                                      </p:tavLst>
                                    </p:anim>
                                    <p:anim calcmode="lin" valueType="num">
                                      <p:cBhvr>
                                        <p:cTn id="38" dur="500" fill="hold"/>
                                        <p:tgtEl>
                                          <p:spTgt spid="136"/>
                                        </p:tgtEl>
                                        <p:attrNameLst>
                                          <p:attrName>ppt_h</p:attrName>
                                        </p:attrNameLst>
                                      </p:cBhvr>
                                      <p:tavLst>
                                        <p:tav tm="0">
                                          <p:val>
                                            <p:fltVal val="0"/>
                                          </p:val>
                                        </p:tav>
                                        <p:tav tm="100000">
                                          <p:val>
                                            <p:strVal val="#ppt_h"/>
                                          </p:val>
                                        </p:tav>
                                      </p:tavLst>
                                    </p:anim>
                                    <p:anim calcmode="lin" valueType="num">
                                      <p:cBhvr>
                                        <p:cTn id="39" dur="500" fill="hold"/>
                                        <p:tgtEl>
                                          <p:spTgt spid="136"/>
                                        </p:tgtEl>
                                        <p:attrNameLst>
                                          <p:attrName>style.rotation</p:attrName>
                                        </p:attrNameLst>
                                      </p:cBhvr>
                                      <p:tavLst>
                                        <p:tav tm="0">
                                          <p:val>
                                            <p:fltVal val="90"/>
                                          </p:val>
                                        </p:tav>
                                        <p:tav tm="100000">
                                          <p:val>
                                            <p:fltVal val="0"/>
                                          </p:val>
                                        </p:tav>
                                      </p:tavLst>
                                    </p:anim>
                                    <p:animEffect transition="in" filter="fade">
                                      <p:cBhvr>
                                        <p:cTn id="40" dur="500"/>
                                        <p:tgtEl>
                                          <p:spTgt spid="136"/>
                                        </p:tgtEl>
                                      </p:cBhvr>
                                    </p:animEffect>
                                  </p:childTnLst>
                                </p:cTn>
                              </p:par>
                            </p:childTnLst>
                          </p:cTn>
                        </p:par>
                        <p:par>
                          <p:cTn id="41" fill="hold">
                            <p:stCondLst>
                              <p:cond delay="3750"/>
                            </p:stCondLst>
                            <p:childTnLst>
                              <p:par>
                                <p:cTn id="42" presetID="31" presetClass="entr" presetSubtype="0"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anim calcmode="lin" valueType="num">
                                      <p:cBhvr>
                                        <p:cTn id="44" dur="500" fill="hold"/>
                                        <p:tgtEl>
                                          <p:spTgt spid="87"/>
                                        </p:tgtEl>
                                        <p:attrNameLst>
                                          <p:attrName>ppt_w</p:attrName>
                                        </p:attrNameLst>
                                      </p:cBhvr>
                                      <p:tavLst>
                                        <p:tav tm="0">
                                          <p:val>
                                            <p:fltVal val="0"/>
                                          </p:val>
                                        </p:tav>
                                        <p:tav tm="100000">
                                          <p:val>
                                            <p:strVal val="#ppt_w"/>
                                          </p:val>
                                        </p:tav>
                                      </p:tavLst>
                                    </p:anim>
                                    <p:anim calcmode="lin" valueType="num">
                                      <p:cBhvr>
                                        <p:cTn id="45" dur="500" fill="hold"/>
                                        <p:tgtEl>
                                          <p:spTgt spid="87"/>
                                        </p:tgtEl>
                                        <p:attrNameLst>
                                          <p:attrName>ppt_h</p:attrName>
                                        </p:attrNameLst>
                                      </p:cBhvr>
                                      <p:tavLst>
                                        <p:tav tm="0">
                                          <p:val>
                                            <p:fltVal val="0"/>
                                          </p:val>
                                        </p:tav>
                                        <p:tav tm="100000">
                                          <p:val>
                                            <p:strVal val="#ppt_h"/>
                                          </p:val>
                                        </p:tav>
                                      </p:tavLst>
                                    </p:anim>
                                    <p:anim calcmode="lin" valueType="num">
                                      <p:cBhvr>
                                        <p:cTn id="46" dur="500" fill="hold"/>
                                        <p:tgtEl>
                                          <p:spTgt spid="87"/>
                                        </p:tgtEl>
                                        <p:attrNameLst>
                                          <p:attrName>style.rotation</p:attrName>
                                        </p:attrNameLst>
                                      </p:cBhvr>
                                      <p:tavLst>
                                        <p:tav tm="0">
                                          <p:val>
                                            <p:fltVal val="90"/>
                                          </p:val>
                                        </p:tav>
                                        <p:tav tm="100000">
                                          <p:val>
                                            <p:fltVal val="0"/>
                                          </p:val>
                                        </p:tav>
                                      </p:tavLst>
                                    </p:anim>
                                    <p:animEffect transition="in" filter="fade">
                                      <p:cBhvr>
                                        <p:cTn id="47" dur="500"/>
                                        <p:tgtEl>
                                          <p:spTgt spid="87"/>
                                        </p:tgtEl>
                                      </p:cBhvr>
                                    </p:animEffect>
                                  </p:childTnLst>
                                </p:cTn>
                              </p:par>
                            </p:childTnLst>
                          </p:cTn>
                        </p:par>
                        <p:par>
                          <p:cTn id="48" fill="hold">
                            <p:stCondLst>
                              <p:cond delay="4250"/>
                            </p:stCondLst>
                            <p:childTnLst>
                              <p:par>
                                <p:cTn id="49" presetID="22" presetClass="entr" presetSubtype="4" fill="hold" nodeType="after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wipe(down)">
                                      <p:cBhvr>
                                        <p:cTn id="51" dur="500"/>
                                        <p:tgtEl>
                                          <p:spTgt spid="138"/>
                                        </p:tgtEl>
                                      </p:cBhvr>
                                    </p:animEffect>
                                  </p:childTnLst>
                                </p:cTn>
                              </p:par>
                              <p:par>
                                <p:cTn id="52" presetID="22" presetClass="entr" presetSubtype="4" fill="hold"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wipe(down)">
                                      <p:cBhvr>
                                        <p:cTn id="54" dur="500"/>
                                        <p:tgtEl>
                                          <p:spTgt spid="137"/>
                                        </p:tgtEl>
                                      </p:cBhvr>
                                    </p:animEffect>
                                  </p:childTnLst>
                                </p:cTn>
                              </p:par>
                              <p:par>
                                <p:cTn id="55" presetID="18" presetClass="entr" presetSubtype="3"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strips(upRight)">
                                      <p:cBhvr>
                                        <p:cTn id="5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6055328" y="141246"/>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17644" y="3032750"/>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824914" y="-126112"/>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927" y="280145"/>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1463284" y="561646"/>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1</a:t>
            </a:r>
          </a:p>
        </p:txBody>
      </p:sp>
      <p:pic>
        <p:nvPicPr>
          <p:cNvPr id="88" name="Graphic 83"/>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125" y="601641"/>
            <a:ext cx="571500" cy="571500"/>
          </a:xfrm>
          <a:prstGeom prst="rect">
            <a:avLst/>
          </a:prstGeom>
        </p:spPr>
      </p:pic>
      <p:pic>
        <p:nvPicPr>
          <p:cNvPr id="2" name="Picture 1"/>
          <p:cNvPicPr>
            <a:picLocks noChangeAspect="1"/>
          </p:cNvPicPr>
          <p:nvPr/>
        </p:nvPicPr>
        <p:blipFill>
          <a:blip r:embed="rId12"/>
          <a:stretch>
            <a:fillRect/>
          </a:stretch>
        </p:blipFill>
        <p:spPr>
          <a:xfrm>
            <a:off x="234190" y="2294478"/>
            <a:ext cx="8059611" cy="3139712"/>
          </a:xfrm>
          <a:prstGeom prst="rect">
            <a:avLst/>
          </a:prstGeom>
        </p:spPr>
      </p:pic>
    </p:spTree>
    <p:extLst>
      <p:ext uri="{BB962C8B-B14F-4D97-AF65-F5344CB8AC3E}">
        <p14:creationId xmlns:p14="http://schemas.microsoft.com/office/powerpoint/2010/main" val="172420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3"/>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par>
                          <p:cTn id="23" fill="hold">
                            <p:stCondLst>
                              <p:cond delay="1500"/>
                            </p:stCondLst>
                            <p:childTnLst>
                              <p:par>
                                <p:cTn id="24" presetID="10" presetClass="entr" presetSubtype="0" repeatCount="indefinite" fill="hold"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randombar(horizontal)">
                                      <p:cBhvr>
                                        <p:cTn id="30"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grpSp>
        <p:nvGrpSpPr>
          <p:cNvPr id="15" name="Group 14">
            <a:extLst>
              <a:ext uri="{FF2B5EF4-FFF2-40B4-BE49-F238E27FC236}">
                <a16:creationId xmlns:a16="http://schemas.microsoft.com/office/drawing/2014/main" id="{264F772E-5349-21A5-5FD3-62999F185B3C}"/>
              </a:ext>
            </a:extLst>
          </p:cNvPr>
          <p:cNvGrpSpPr/>
          <p:nvPr/>
        </p:nvGrpSpPr>
        <p:grpSpPr>
          <a:xfrm>
            <a:off x="6704078" y="133784"/>
            <a:ext cx="5344048" cy="6686323"/>
            <a:chOff x="6704078" y="133784"/>
            <a:chExt cx="5344048" cy="6686323"/>
          </a:xfrm>
        </p:grpSpPr>
        <p:sp>
          <p:nvSpPr>
            <p:cNvPr id="7" name="Rectangle 6">
              <a:extLst>
                <a:ext uri="{FF2B5EF4-FFF2-40B4-BE49-F238E27FC236}">
                  <a16:creationId xmlns:a16="http://schemas.microsoft.com/office/drawing/2014/main" id="{144FFFE4-0C7A-2AC3-21B6-E932E619FC03}"/>
                </a:ext>
              </a:extLst>
            </p:cNvPr>
            <p:cNvSpPr/>
            <p:nvPr/>
          </p:nvSpPr>
          <p:spPr>
            <a:xfrm>
              <a:off x="6704078" y="133784"/>
              <a:ext cx="5344048" cy="668632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tx1"/>
                </a:solidFill>
              </a:endParaRPr>
            </a:p>
          </p:txBody>
        </p:sp>
        <p:pic>
          <p:nvPicPr>
            <p:cNvPr id="11" name="Picture 10">
              <a:extLst>
                <a:ext uri="{FF2B5EF4-FFF2-40B4-BE49-F238E27FC236}">
                  <a16:creationId xmlns:a16="http://schemas.microsoft.com/office/drawing/2014/main" id="{BCEAB2DA-40F8-49DE-17BC-E91656CEDCE0}"/>
                </a:ext>
              </a:extLst>
            </p:cNvPr>
            <p:cNvPicPr>
              <a:picLocks noChangeAspect="1"/>
            </p:cNvPicPr>
            <p:nvPr/>
          </p:nvPicPr>
          <p:blipFill>
            <a:blip r:embed="rId6"/>
            <a:stretch>
              <a:fillRect/>
            </a:stretch>
          </p:blipFill>
          <p:spPr>
            <a:xfrm>
              <a:off x="6779973" y="173756"/>
              <a:ext cx="5166190" cy="6606128"/>
            </a:xfrm>
            <a:prstGeom prst="rect">
              <a:avLst/>
            </a:prstGeom>
          </p:spPr>
        </p:pic>
      </p:grpSp>
      <p:sp>
        <p:nvSpPr>
          <p:cNvPr id="12" name="Rectangle 11"/>
          <p:cNvSpPr/>
          <p:nvPr/>
        </p:nvSpPr>
        <p:spPr>
          <a:xfrm>
            <a:off x="357656" y="225817"/>
            <a:ext cx="6066778" cy="2756511"/>
          </a:xfrm>
          <a:prstGeom prst="rect">
            <a:avLst/>
          </a:prstGeom>
          <a:solidFill>
            <a:srgbClr val="7A4C3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latin typeface="UTM Avo" panose="02040603050506020204" pitchFamily="18" charset="0"/>
              </a:rPr>
              <a:t>1. Quan sát hình 2, em hãy xác định trên lược đồ vị trí địa lí của Thành phố Hồ Chí Minh. Thành phố tiếp giáp với các tỉnh nào?</a:t>
            </a:r>
            <a:endParaRPr lang="en-US" sz="3000" b="1" dirty="0">
              <a:latin typeface="UTM Avo" panose="02040603050506020204" pitchFamily="18" charset="0"/>
            </a:endParaRPr>
          </a:p>
        </p:txBody>
      </p:sp>
      <p:sp>
        <p:nvSpPr>
          <p:cNvPr id="13" name="Heart 12"/>
          <p:cNvSpPr/>
          <p:nvPr/>
        </p:nvSpPr>
        <p:spPr>
          <a:xfrm>
            <a:off x="92369" y="51339"/>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art 13"/>
          <p:cNvSpPr/>
          <p:nvPr/>
        </p:nvSpPr>
        <p:spPr>
          <a:xfrm>
            <a:off x="6132836" y="2406989"/>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C784B54-8A5E-CACD-D566-38B812B11040}"/>
              </a:ext>
            </a:extLst>
          </p:cNvPr>
          <p:cNvSpPr/>
          <p:nvPr/>
        </p:nvSpPr>
        <p:spPr>
          <a:xfrm>
            <a:off x="371091" y="3151833"/>
            <a:ext cx="6066778" cy="1645128"/>
          </a:xfrm>
          <a:prstGeom prst="rect">
            <a:avLst/>
          </a:prstGeom>
          <a:solidFill>
            <a:srgbClr val="7A4C3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latin typeface="UTM Avo" panose="02040603050506020204" pitchFamily="18" charset="0"/>
              </a:rPr>
              <a:t>2. Kể một số tên gọi khác của Thành phố Hồ Chí Minh.</a:t>
            </a:r>
            <a:endParaRPr lang="en-US" sz="3000" b="1" dirty="0">
              <a:latin typeface="UTM Avo" panose="02040603050506020204" pitchFamily="18" charset="0"/>
            </a:endParaRPr>
          </a:p>
        </p:txBody>
      </p:sp>
    </p:spTree>
    <p:custDataLst>
      <p:tags r:id="rId1"/>
    </p:custDataLst>
    <p:extLst>
      <p:ext uri="{BB962C8B-B14F-4D97-AF65-F5344CB8AC3E}">
        <p14:creationId xmlns:p14="http://schemas.microsoft.com/office/powerpoint/2010/main" val="411736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 calcmode="lin" valueType="num">
                                      <p:cBhvr>
                                        <p:cTn id="23" dur="500" fill="hold"/>
                                        <p:tgtEl>
                                          <p:spTgt spid="14"/>
                                        </p:tgtEl>
                                        <p:attrNameLst>
                                          <p:attrName>style.rotation</p:attrName>
                                        </p:attrNameLst>
                                      </p:cBhvr>
                                      <p:tavLst>
                                        <p:tav tm="0">
                                          <p:val>
                                            <p:fltVal val="90"/>
                                          </p:val>
                                        </p:tav>
                                        <p:tav tm="100000">
                                          <p:val>
                                            <p:fltVal val="0"/>
                                          </p:val>
                                        </p:tav>
                                      </p:tavLst>
                                    </p:anim>
                                    <p:animEffect transition="in" filter="fade">
                                      <p:cBhvr>
                                        <p:cTn id="24" dur="500"/>
                                        <p:tgtEl>
                                          <p:spTgt spid="14"/>
                                        </p:tgtEl>
                                      </p:cBhvr>
                                    </p:animEffect>
                                  </p:childTnLst>
                                </p:cTn>
                              </p:par>
                            </p:childTnLst>
                          </p:cTn>
                        </p:par>
                        <p:par>
                          <p:cTn id="25" fill="hold">
                            <p:stCondLst>
                              <p:cond delay="1500"/>
                            </p:stCondLst>
                            <p:childTnLst>
                              <p:par>
                                <p:cTn id="26" presetID="16" presetClass="entr" presetSubtype="37"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outVertic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UTM Avo" panose="02040603050506020204" pitchFamily="18" charset="0"/>
              </a:rPr>
              <a:t>Đọc</a:t>
            </a:r>
            <a:r>
              <a:rPr lang="en-US" sz="4000" b="1" dirty="0">
                <a:latin typeface="UTM Avo" panose="02040603050506020204" pitchFamily="18" charset="0"/>
              </a:rPr>
              <a:t> </a:t>
            </a:r>
            <a:r>
              <a:rPr lang="en-US" sz="4000" b="1" dirty="0" err="1">
                <a:latin typeface="UTM Avo" panose="02040603050506020204" pitchFamily="18" charset="0"/>
              </a:rPr>
              <a:t>thầm</a:t>
            </a:r>
            <a:r>
              <a:rPr lang="en-US" sz="4000" b="1" dirty="0">
                <a:latin typeface="UTM Avo" panose="02040603050506020204" pitchFamily="18" charset="0"/>
              </a:rPr>
              <a:t> </a:t>
            </a:r>
            <a:r>
              <a:rPr lang="en-US" sz="4000" b="1" dirty="0" err="1">
                <a:latin typeface="UTM Avo" panose="02040603050506020204" pitchFamily="18" charset="0"/>
              </a:rPr>
              <a:t>thông</a:t>
            </a:r>
            <a:r>
              <a:rPr lang="en-US" sz="4000" b="1" dirty="0">
                <a:latin typeface="UTM Avo" panose="02040603050506020204" pitchFamily="18" charset="0"/>
              </a:rPr>
              <a:t> tin </a:t>
            </a:r>
            <a:r>
              <a:rPr lang="en-US" sz="4000" b="1" dirty="0" err="1">
                <a:latin typeface="UTM Avo" panose="02040603050506020204" pitchFamily="18" charset="0"/>
              </a:rPr>
              <a:t>trang</a:t>
            </a:r>
            <a:r>
              <a:rPr lang="en-US" sz="4000" b="1" dirty="0">
                <a:latin typeface="UTM Avo" panose="02040603050506020204" pitchFamily="18" charset="0"/>
              </a:rPr>
              <a:t> 1</a:t>
            </a:r>
            <a:r>
              <a:rPr lang="vi-VN" sz="4000" b="1" dirty="0">
                <a:latin typeface="UTM Avo" panose="02040603050506020204" pitchFamily="18" charset="0"/>
              </a:rPr>
              <a:t>13</a:t>
            </a:r>
            <a:endParaRPr lang="en-US" sz="4000" b="1" dirty="0">
              <a:latin typeface="UTM Avo" panose="02040603050506020204" pitchFamily="18" charset="0"/>
            </a:endParaRP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7" name="Rectangle 6">
            <a:extLst>
              <a:ext uri="{FF2B5EF4-FFF2-40B4-BE49-F238E27FC236}">
                <a16:creationId xmlns:a16="http://schemas.microsoft.com/office/drawing/2014/main" id="{144FFFE4-0C7A-2AC3-21B6-E932E619FC03}"/>
              </a:ext>
            </a:extLst>
          </p:cNvPr>
          <p:cNvSpPr/>
          <p:nvPr/>
        </p:nvSpPr>
        <p:spPr>
          <a:xfrm>
            <a:off x="373429" y="1694381"/>
            <a:ext cx="11415970" cy="27451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đô thị lớn nhất nước ta, nằm ở Đông Nam Bộ. Thành phố này trước đây có nhiều tên gọi khác nhau như: Gia Định, Sài Gòn, Sài Gòn – Chợ Lớn, Sài Gòn – Gia Định; từ năm 1976 được đổi tên là Thành phố Hồ Chí Minh.</a:t>
            </a:r>
            <a:endParaRPr lang="en-US" sz="3200" dirty="0">
              <a:solidFill>
                <a:schemeClr val="tx1"/>
              </a:solidFill>
            </a:endParaRPr>
          </a:p>
        </p:txBody>
      </p:sp>
    </p:spTree>
    <p:custDataLst>
      <p:tags r:id="rId1"/>
    </p:custDataLst>
    <p:extLst>
      <p:ext uri="{BB962C8B-B14F-4D97-AF65-F5344CB8AC3E}">
        <p14:creationId xmlns:p14="http://schemas.microsoft.com/office/powerpoint/2010/main" val="343423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barn(outVertical)">
                                      <p:cBhvr>
                                        <p:cTn id="11" dur="500"/>
                                        <p:tgtEl>
                                          <p:spTgt spid="87"/>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 calcmode="lin" valueType="num">
                                      <p:cBhvr>
                                        <p:cTn id="17" dur="500" fill="hold"/>
                                        <p:tgtEl>
                                          <p:spTgt spid="88"/>
                                        </p:tgtEl>
                                        <p:attrNameLst>
                                          <p:attrName>style.rotation</p:attrName>
                                        </p:attrNameLst>
                                      </p:cBhvr>
                                      <p:tavLst>
                                        <p:tav tm="0">
                                          <p:val>
                                            <p:fltVal val="90"/>
                                          </p:val>
                                        </p:tav>
                                        <p:tav tm="100000">
                                          <p:val>
                                            <p:fltVal val="0"/>
                                          </p:val>
                                        </p:tav>
                                      </p:tavLst>
                                    </p:anim>
                                    <p:animEffect transition="in" filter="fade">
                                      <p:cBhvr>
                                        <p:cTn id="18" dur="500"/>
                                        <p:tgtEl>
                                          <p:spTgt spid="8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 calcmode="lin" valueType="num">
                                      <p:cBhvr>
                                        <p:cTn id="23" dur="500" fill="hold"/>
                                        <p:tgtEl>
                                          <p:spTgt spid="91"/>
                                        </p:tgtEl>
                                        <p:attrNameLst>
                                          <p:attrName>style.rotation</p:attrName>
                                        </p:attrNameLst>
                                      </p:cBhvr>
                                      <p:tavLst>
                                        <p:tav tm="0">
                                          <p:val>
                                            <p:fltVal val="90"/>
                                          </p:val>
                                        </p:tav>
                                        <p:tav tm="100000">
                                          <p:val>
                                            <p:fltVal val="0"/>
                                          </p:val>
                                        </p:tav>
                                      </p:tavLst>
                                    </p:anim>
                                    <p:animEffect transition="in" filter="fade">
                                      <p:cBhvr>
                                        <p:cTn id="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pic>
        <p:nvPicPr>
          <p:cNvPr id="8" name="Picture 7"/>
          <p:cNvPicPr>
            <a:picLocks noChangeAspect="1"/>
          </p:cNvPicPr>
          <p:nvPr/>
        </p:nvPicPr>
        <p:blipFill>
          <a:blip r:embed="rId5"/>
          <a:stretch>
            <a:fillRect/>
          </a:stretch>
        </p:blipFill>
        <p:spPr>
          <a:xfrm>
            <a:off x="175264" y="155987"/>
            <a:ext cx="5018528" cy="6536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Speech Bubble: Rectangle 12"/>
          <p:cNvSpPr/>
          <p:nvPr/>
        </p:nvSpPr>
        <p:spPr>
          <a:xfrm>
            <a:off x="2743200" y="1399032"/>
            <a:ext cx="1956816" cy="484632"/>
          </a:xfrm>
          <a:prstGeom prst="wedgeRectCallout">
            <a:avLst>
              <a:gd name="adj1" fmla="val -49777"/>
              <a:gd name="adj2" fmla="val 136025"/>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UTM Avo" panose="02040603050506020204" pitchFamily="18" charset="0"/>
              </a:rPr>
              <a:t>Sông</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Sài</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Gòn</a:t>
            </a:r>
            <a:endParaRPr lang="en-US" sz="2000" b="1" dirty="0">
              <a:solidFill>
                <a:srgbClr val="002060"/>
              </a:solidFill>
              <a:latin typeface="UTM Avo" panose="02040603050506020204" pitchFamily="18" charset="0"/>
            </a:endParaRPr>
          </a:p>
        </p:txBody>
      </p:sp>
      <p:sp>
        <p:nvSpPr>
          <p:cNvPr id="15" name="Freeform: Shape 14"/>
          <p:cNvSpPr/>
          <p:nvPr/>
        </p:nvSpPr>
        <p:spPr>
          <a:xfrm>
            <a:off x="657872" y="182880"/>
            <a:ext cx="2551672" cy="3201412"/>
          </a:xfrm>
          <a:custGeom>
            <a:avLst/>
            <a:gdLst>
              <a:gd name="connsiteX0" fmla="*/ 9640 w 2551672"/>
              <a:gd name="connsiteY0" fmla="*/ 0 h 3201412"/>
              <a:gd name="connsiteX1" fmla="*/ 9640 w 2551672"/>
              <a:gd name="connsiteY1" fmla="*/ 155448 h 3201412"/>
              <a:gd name="connsiteX2" fmla="*/ 18784 w 2551672"/>
              <a:gd name="connsiteY2" fmla="*/ 182880 h 3201412"/>
              <a:gd name="connsiteX3" fmla="*/ 128512 w 2551672"/>
              <a:gd name="connsiteY3" fmla="*/ 237744 h 3201412"/>
              <a:gd name="connsiteX4" fmla="*/ 155944 w 2551672"/>
              <a:gd name="connsiteY4" fmla="*/ 246888 h 3201412"/>
              <a:gd name="connsiteX5" fmla="*/ 183376 w 2551672"/>
              <a:gd name="connsiteY5" fmla="*/ 256032 h 3201412"/>
              <a:gd name="connsiteX6" fmla="*/ 247384 w 2551672"/>
              <a:gd name="connsiteY6" fmla="*/ 338328 h 3201412"/>
              <a:gd name="connsiteX7" fmla="*/ 274816 w 2551672"/>
              <a:gd name="connsiteY7" fmla="*/ 393192 h 3201412"/>
              <a:gd name="connsiteX8" fmla="*/ 283960 w 2551672"/>
              <a:gd name="connsiteY8" fmla="*/ 420624 h 3201412"/>
              <a:gd name="connsiteX9" fmla="*/ 338824 w 2551672"/>
              <a:gd name="connsiteY9" fmla="*/ 466344 h 3201412"/>
              <a:gd name="connsiteX10" fmla="*/ 375400 w 2551672"/>
              <a:gd name="connsiteY10" fmla="*/ 502920 h 3201412"/>
              <a:gd name="connsiteX11" fmla="*/ 393688 w 2551672"/>
              <a:gd name="connsiteY11" fmla="*/ 530352 h 3201412"/>
              <a:gd name="connsiteX12" fmla="*/ 421120 w 2551672"/>
              <a:gd name="connsiteY12" fmla="*/ 548640 h 3201412"/>
              <a:gd name="connsiteX13" fmla="*/ 475984 w 2551672"/>
              <a:gd name="connsiteY13" fmla="*/ 539496 h 3201412"/>
              <a:gd name="connsiteX14" fmla="*/ 494272 w 2551672"/>
              <a:gd name="connsiteY14" fmla="*/ 484632 h 3201412"/>
              <a:gd name="connsiteX15" fmla="*/ 485128 w 2551672"/>
              <a:gd name="connsiteY15" fmla="*/ 429768 h 3201412"/>
              <a:gd name="connsiteX16" fmla="*/ 457696 w 2551672"/>
              <a:gd name="connsiteY16" fmla="*/ 420624 h 3201412"/>
              <a:gd name="connsiteX17" fmla="*/ 466840 w 2551672"/>
              <a:gd name="connsiteY17" fmla="*/ 374904 h 3201412"/>
              <a:gd name="connsiteX18" fmla="*/ 549136 w 2551672"/>
              <a:gd name="connsiteY18" fmla="*/ 384048 h 3201412"/>
              <a:gd name="connsiteX19" fmla="*/ 558280 w 2551672"/>
              <a:gd name="connsiteY19" fmla="*/ 411480 h 3201412"/>
              <a:gd name="connsiteX20" fmla="*/ 567424 w 2551672"/>
              <a:gd name="connsiteY20" fmla="*/ 457200 h 3201412"/>
              <a:gd name="connsiteX21" fmla="*/ 576568 w 2551672"/>
              <a:gd name="connsiteY21" fmla="*/ 484632 h 3201412"/>
              <a:gd name="connsiteX22" fmla="*/ 631432 w 2551672"/>
              <a:gd name="connsiteY22" fmla="*/ 512064 h 3201412"/>
              <a:gd name="connsiteX23" fmla="*/ 823456 w 2551672"/>
              <a:gd name="connsiteY23" fmla="*/ 502920 h 3201412"/>
              <a:gd name="connsiteX24" fmla="*/ 850888 w 2551672"/>
              <a:gd name="connsiteY24" fmla="*/ 557784 h 3201412"/>
              <a:gd name="connsiteX25" fmla="*/ 869176 w 2551672"/>
              <a:gd name="connsiteY25" fmla="*/ 585216 h 3201412"/>
              <a:gd name="connsiteX26" fmla="*/ 896608 w 2551672"/>
              <a:gd name="connsiteY26" fmla="*/ 640080 h 3201412"/>
              <a:gd name="connsiteX27" fmla="*/ 924040 w 2551672"/>
              <a:gd name="connsiteY27" fmla="*/ 649224 h 3201412"/>
              <a:gd name="connsiteX28" fmla="*/ 951472 w 2551672"/>
              <a:gd name="connsiteY28" fmla="*/ 667512 h 3201412"/>
              <a:gd name="connsiteX29" fmla="*/ 951472 w 2551672"/>
              <a:gd name="connsiteY29" fmla="*/ 740664 h 3201412"/>
              <a:gd name="connsiteX30" fmla="*/ 887464 w 2551672"/>
              <a:gd name="connsiteY30" fmla="*/ 749808 h 3201412"/>
              <a:gd name="connsiteX31" fmla="*/ 887464 w 2551672"/>
              <a:gd name="connsiteY31" fmla="*/ 832104 h 3201412"/>
              <a:gd name="connsiteX32" fmla="*/ 942328 w 2551672"/>
              <a:gd name="connsiteY32" fmla="*/ 850392 h 3201412"/>
              <a:gd name="connsiteX33" fmla="*/ 960616 w 2551672"/>
              <a:gd name="connsiteY33" fmla="*/ 877824 h 3201412"/>
              <a:gd name="connsiteX34" fmla="*/ 942328 w 2551672"/>
              <a:gd name="connsiteY34" fmla="*/ 932688 h 3201412"/>
              <a:gd name="connsiteX35" fmla="*/ 951472 w 2551672"/>
              <a:gd name="connsiteY35" fmla="*/ 1005840 h 3201412"/>
              <a:gd name="connsiteX36" fmla="*/ 978904 w 2551672"/>
              <a:gd name="connsiteY36" fmla="*/ 1060704 h 3201412"/>
              <a:gd name="connsiteX37" fmla="*/ 1006336 w 2551672"/>
              <a:gd name="connsiteY37" fmla="*/ 1069848 h 3201412"/>
              <a:gd name="connsiteX38" fmla="*/ 1033768 w 2551672"/>
              <a:gd name="connsiteY38" fmla="*/ 1088136 h 3201412"/>
              <a:gd name="connsiteX39" fmla="*/ 1088632 w 2551672"/>
              <a:gd name="connsiteY39" fmla="*/ 1106424 h 3201412"/>
              <a:gd name="connsiteX40" fmla="*/ 1143496 w 2551672"/>
              <a:gd name="connsiteY40" fmla="*/ 1143000 h 3201412"/>
              <a:gd name="connsiteX41" fmla="*/ 1170928 w 2551672"/>
              <a:gd name="connsiteY41" fmla="*/ 1161288 h 3201412"/>
              <a:gd name="connsiteX42" fmla="*/ 1216648 w 2551672"/>
              <a:gd name="connsiteY42" fmla="*/ 1152144 h 3201412"/>
              <a:gd name="connsiteX43" fmla="*/ 1225792 w 2551672"/>
              <a:gd name="connsiteY43" fmla="*/ 1124712 h 3201412"/>
              <a:gd name="connsiteX44" fmla="*/ 1280656 w 2551672"/>
              <a:gd name="connsiteY44" fmla="*/ 1097280 h 3201412"/>
              <a:gd name="connsiteX45" fmla="*/ 1317232 w 2551672"/>
              <a:gd name="connsiteY45" fmla="*/ 1152144 h 3201412"/>
              <a:gd name="connsiteX46" fmla="*/ 1335520 w 2551672"/>
              <a:gd name="connsiteY46" fmla="*/ 1207008 h 3201412"/>
              <a:gd name="connsiteX47" fmla="*/ 1362952 w 2551672"/>
              <a:gd name="connsiteY47" fmla="*/ 1197864 h 3201412"/>
              <a:gd name="connsiteX48" fmla="*/ 1390384 w 2551672"/>
              <a:gd name="connsiteY48" fmla="*/ 1179576 h 3201412"/>
              <a:gd name="connsiteX49" fmla="*/ 1463536 w 2551672"/>
              <a:gd name="connsiteY49" fmla="*/ 1188720 h 3201412"/>
              <a:gd name="connsiteX50" fmla="*/ 1454392 w 2551672"/>
              <a:gd name="connsiteY50" fmla="*/ 1261872 h 3201412"/>
              <a:gd name="connsiteX51" fmla="*/ 1445248 w 2551672"/>
              <a:gd name="connsiteY51" fmla="*/ 1380744 h 3201412"/>
              <a:gd name="connsiteX52" fmla="*/ 1472680 w 2551672"/>
              <a:gd name="connsiteY52" fmla="*/ 1389888 h 3201412"/>
              <a:gd name="connsiteX53" fmla="*/ 1545832 w 2551672"/>
              <a:gd name="connsiteY53" fmla="*/ 1399032 h 3201412"/>
              <a:gd name="connsiteX54" fmla="*/ 1564120 w 2551672"/>
              <a:gd name="connsiteY54" fmla="*/ 1426464 h 3201412"/>
              <a:gd name="connsiteX55" fmla="*/ 1582408 w 2551672"/>
              <a:gd name="connsiteY55" fmla="*/ 1527048 h 3201412"/>
              <a:gd name="connsiteX56" fmla="*/ 1591552 w 2551672"/>
              <a:gd name="connsiteY56" fmla="*/ 1554480 h 3201412"/>
              <a:gd name="connsiteX57" fmla="*/ 1618984 w 2551672"/>
              <a:gd name="connsiteY57" fmla="*/ 1618488 h 3201412"/>
              <a:gd name="connsiteX58" fmla="*/ 1682992 w 2551672"/>
              <a:gd name="connsiteY58" fmla="*/ 1609344 h 3201412"/>
              <a:gd name="connsiteX59" fmla="*/ 1710424 w 2551672"/>
              <a:gd name="connsiteY59" fmla="*/ 1591056 h 3201412"/>
              <a:gd name="connsiteX60" fmla="*/ 1719568 w 2551672"/>
              <a:gd name="connsiteY60" fmla="*/ 1618488 h 3201412"/>
              <a:gd name="connsiteX61" fmla="*/ 1747000 w 2551672"/>
              <a:gd name="connsiteY61" fmla="*/ 1645920 h 3201412"/>
              <a:gd name="connsiteX62" fmla="*/ 1765288 w 2551672"/>
              <a:gd name="connsiteY62" fmla="*/ 1700784 h 3201412"/>
              <a:gd name="connsiteX63" fmla="*/ 1774432 w 2551672"/>
              <a:gd name="connsiteY63" fmla="*/ 1865376 h 3201412"/>
              <a:gd name="connsiteX64" fmla="*/ 1783576 w 2551672"/>
              <a:gd name="connsiteY64" fmla="*/ 1892808 h 3201412"/>
              <a:gd name="connsiteX65" fmla="*/ 1820152 w 2551672"/>
              <a:gd name="connsiteY65" fmla="*/ 1947672 h 3201412"/>
              <a:gd name="connsiteX66" fmla="*/ 1838440 w 2551672"/>
              <a:gd name="connsiteY66" fmla="*/ 1975104 h 3201412"/>
              <a:gd name="connsiteX67" fmla="*/ 1993888 w 2551672"/>
              <a:gd name="connsiteY67" fmla="*/ 2002536 h 3201412"/>
              <a:gd name="connsiteX68" fmla="*/ 2021320 w 2551672"/>
              <a:gd name="connsiteY68" fmla="*/ 2020824 h 3201412"/>
              <a:gd name="connsiteX69" fmla="*/ 2057896 w 2551672"/>
              <a:gd name="connsiteY69" fmla="*/ 2103120 h 3201412"/>
              <a:gd name="connsiteX70" fmla="*/ 2067040 w 2551672"/>
              <a:gd name="connsiteY70" fmla="*/ 2130552 h 3201412"/>
              <a:gd name="connsiteX71" fmla="*/ 2076184 w 2551672"/>
              <a:gd name="connsiteY71" fmla="*/ 2157984 h 3201412"/>
              <a:gd name="connsiteX72" fmla="*/ 2085328 w 2551672"/>
              <a:gd name="connsiteY72" fmla="*/ 2340864 h 3201412"/>
              <a:gd name="connsiteX73" fmla="*/ 2112760 w 2551672"/>
              <a:gd name="connsiteY73" fmla="*/ 2359152 h 3201412"/>
              <a:gd name="connsiteX74" fmla="*/ 2149336 w 2551672"/>
              <a:gd name="connsiteY74" fmla="*/ 2368296 h 3201412"/>
              <a:gd name="connsiteX75" fmla="*/ 2176768 w 2551672"/>
              <a:gd name="connsiteY75" fmla="*/ 2377440 h 3201412"/>
              <a:gd name="connsiteX76" fmla="*/ 2195056 w 2551672"/>
              <a:gd name="connsiteY76" fmla="*/ 2404872 h 3201412"/>
              <a:gd name="connsiteX77" fmla="*/ 2213344 w 2551672"/>
              <a:gd name="connsiteY77" fmla="*/ 2459736 h 3201412"/>
              <a:gd name="connsiteX78" fmla="*/ 2158480 w 2551672"/>
              <a:gd name="connsiteY78" fmla="*/ 2478024 h 3201412"/>
              <a:gd name="connsiteX79" fmla="*/ 2131048 w 2551672"/>
              <a:gd name="connsiteY79" fmla="*/ 2487168 h 3201412"/>
              <a:gd name="connsiteX80" fmla="*/ 2121904 w 2551672"/>
              <a:gd name="connsiteY80" fmla="*/ 2606040 h 3201412"/>
              <a:gd name="connsiteX81" fmla="*/ 2149336 w 2551672"/>
              <a:gd name="connsiteY81" fmla="*/ 2615184 h 3201412"/>
              <a:gd name="connsiteX82" fmla="*/ 2240776 w 2551672"/>
              <a:gd name="connsiteY82" fmla="*/ 2633472 h 3201412"/>
              <a:gd name="connsiteX83" fmla="*/ 2259064 w 2551672"/>
              <a:gd name="connsiteY83" fmla="*/ 2688336 h 3201412"/>
              <a:gd name="connsiteX84" fmla="*/ 2286496 w 2551672"/>
              <a:gd name="connsiteY84" fmla="*/ 2706624 h 3201412"/>
              <a:gd name="connsiteX85" fmla="*/ 2359648 w 2551672"/>
              <a:gd name="connsiteY85" fmla="*/ 2724912 h 3201412"/>
              <a:gd name="connsiteX86" fmla="*/ 2451088 w 2551672"/>
              <a:gd name="connsiteY86" fmla="*/ 2734056 h 3201412"/>
              <a:gd name="connsiteX87" fmla="*/ 2469376 w 2551672"/>
              <a:gd name="connsiteY87" fmla="*/ 2706624 h 3201412"/>
              <a:gd name="connsiteX88" fmla="*/ 2441944 w 2551672"/>
              <a:gd name="connsiteY88" fmla="*/ 2587752 h 3201412"/>
              <a:gd name="connsiteX89" fmla="*/ 2414512 w 2551672"/>
              <a:gd name="connsiteY89" fmla="*/ 2569464 h 3201412"/>
              <a:gd name="connsiteX90" fmla="*/ 2341360 w 2551672"/>
              <a:gd name="connsiteY90" fmla="*/ 2587752 h 3201412"/>
              <a:gd name="connsiteX91" fmla="*/ 2286496 w 2551672"/>
              <a:gd name="connsiteY91" fmla="*/ 2624328 h 3201412"/>
              <a:gd name="connsiteX92" fmla="*/ 2249920 w 2551672"/>
              <a:gd name="connsiteY92" fmla="*/ 2679192 h 3201412"/>
              <a:gd name="connsiteX93" fmla="*/ 2231632 w 2551672"/>
              <a:gd name="connsiteY93" fmla="*/ 2743200 h 3201412"/>
              <a:gd name="connsiteX94" fmla="*/ 2231632 w 2551672"/>
              <a:gd name="connsiteY94" fmla="*/ 2898648 h 3201412"/>
              <a:gd name="connsiteX95" fmla="*/ 2204200 w 2551672"/>
              <a:gd name="connsiteY95" fmla="*/ 2916936 h 3201412"/>
              <a:gd name="connsiteX96" fmla="*/ 2167624 w 2551672"/>
              <a:gd name="connsiteY96" fmla="*/ 2999232 h 3201412"/>
              <a:gd name="connsiteX97" fmla="*/ 2158480 w 2551672"/>
              <a:gd name="connsiteY97" fmla="*/ 3026664 h 3201412"/>
              <a:gd name="connsiteX98" fmla="*/ 2176768 w 2551672"/>
              <a:gd name="connsiteY98" fmla="*/ 3054096 h 3201412"/>
              <a:gd name="connsiteX99" fmla="*/ 2204200 w 2551672"/>
              <a:gd name="connsiteY99" fmla="*/ 3063240 h 3201412"/>
              <a:gd name="connsiteX100" fmla="*/ 2313928 w 2551672"/>
              <a:gd name="connsiteY100" fmla="*/ 3054096 h 3201412"/>
              <a:gd name="connsiteX101" fmla="*/ 2350504 w 2551672"/>
              <a:gd name="connsiteY101" fmla="*/ 3008376 h 3201412"/>
              <a:gd name="connsiteX102" fmla="*/ 2405368 w 2551672"/>
              <a:gd name="connsiteY102" fmla="*/ 2990088 h 3201412"/>
              <a:gd name="connsiteX103" fmla="*/ 2441944 w 2551672"/>
              <a:gd name="connsiteY103" fmla="*/ 2999232 h 3201412"/>
              <a:gd name="connsiteX104" fmla="*/ 2441944 w 2551672"/>
              <a:gd name="connsiteY104" fmla="*/ 3191256 h 3201412"/>
              <a:gd name="connsiteX105" fmla="*/ 2469376 w 2551672"/>
              <a:gd name="connsiteY105" fmla="*/ 3200400 h 3201412"/>
              <a:gd name="connsiteX106" fmla="*/ 2551672 w 2551672"/>
              <a:gd name="connsiteY106" fmla="*/ 3200400 h 32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551672" h="3201412">
                <a:moveTo>
                  <a:pt x="9640" y="0"/>
                </a:moveTo>
                <a:cubicBezTo>
                  <a:pt x="-1777" y="79918"/>
                  <a:pt x="-4575" y="63049"/>
                  <a:pt x="9640" y="155448"/>
                </a:cubicBezTo>
                <a:cubicBezTo>
                  <a:pt x="11106" y="164975"/>
                  <a:pt x="11968" y="176064"/>
                  <a:pt x="18784" y="182880"/>
                </a:cubicBezTo>
                <a:cubicBezTo>
                  <a:pt x="54236" y="218332"/>
                  <a:pt x="83890" y="222870"/>
                  <a:pt x="128512" y="237744"/>
                </a:cubicBezTo>
                <a:lnTo>
                  <a:pt x="155944" y="246888"/>
                </a:lnTo>
                <a:lnTo>
                  <a:pt x="183376" y="256032"/>
                </a:lnTo>
                <a:cubicBezTo>
                  <a:pt x="207045" y="279701"/>
                  <a:pt x="236447" y="305516"/>
                  <a:pt x="247384" y="338328"/>
                </a:cubicBezTo>
                <a:cubicBezTo>
                  <a:pt x="270368" y="407279"/>
                  <a:pt x="239364" y="322288"/>
                  <a:pt x="274816" y="393192"/>
                </a:cubicBezTo>
                <a:cubicBezTo>
                  <a:pt x="279127" y="401813"/>
                  <a:pt x="278613" y="412604"/>
                  <a:pt x="283960" y="420624"/>
                </a:cubicBezTo>
                <a:cubicBezTo>
                  <a:pt x="298041" y="441746"/>
                  <a:pt x="318582" y="452850"/>
                  <a:pt x="338824" y="466344"/>
                </a:cubicBezTo>
                <a:cubicBezTo>
                  <a:pt x="358775" y="526196"/>
                  <a:pt x="331065" y="467452"/>
                  <a:pt x="375400" y="502920"/>
                </a:cubicBezTo>
                <a:cubicBezTo>
                  <a:pt x="383982" y="509785"/>
                  <a:pt x="385917" y="522581"/>
                  <a:pt x="393688" y="530352"/>
                </a:cubicBezTo>
                <a:cubicBezTo>
                  <a:pt x="401459" y="538123"/>
                  <a:pt x="411976" y="542544"/>
                  <a:pt x="421120" y="548640"/>
                </a:cubicBezTo>
                <a:cubicBezTo>
                  <a:pt x="439408" y="545592"/>
                  <a:pt x="462031" y="551705"/>
                  <a:pt x="475984" y="539496"/>
                </a:cubicBezTo>
                <a:cubicBezTo>
                  <a:pt x="490492" y="526802"/>
                  <a:pt x="494272" y="484632"/>
                  <a:pt x="494272" y="484632"/>
                </a:cubicBezTo>
                <a:cubicBezTo>
                  <a:pt x="491224" y="466344"/>
                  <a:pt x="494327" y="445865"/>
                  <a:pt x="485128" y="429768"/>
                </a:cubicBezTo>
                <a:cubicBezTo>
                  <a:pt x="480346" y="421399"/>
                  <a:pt x="460744" y="429768"/>
                  <a:pt x="457696" y="420624"/>
                </a:cubicBezTo>
                <a:cubicBezTo>
                  <a:pt x="452781" y="405880"/>
                  <a:pt x="463792" y="390144"/>
                  <a:pt x="466840" y="374904"/>
                </a:cubicBezTo>
                <a:cubicBezTo>
                  <a:pt x="494272" y="377952"/>
                  <a:pt x="523509" y="373797"/>
                  <a:pt x="549136" y="384048"/>
                </a:cubicBezTo>
                <a:cubicBezTo>
                  <a:pt x="558085" y="387628"/>
                  <a:pt x="555942" y="402129"/>
                  <a:pt x="558280" y="411480"/>
                </a:cubicBezTo>
                <a:cubicBezTo>
                  <a:pt x="562049" y="426558"/>
                  <a:pt x="563655" y="442122"/>
                  <a:pt x="567424" y="457200"/>
                </a:cubicBezTo>
                <a:cubicBezTo>
                  <a:pt x="569762" y="466551"/>
                  <a:pt x="570547" y="477106"/>
                  <a:pt x="576568" y="484632"/>
                </a:cubicBezTo>
                <a:cubicBezTo>
                  <a:pt x="589460" y="500746"/>
                  <a:pt x="613361" y="506040"/>
                  <a:pt x="631432" y="512064"/>
                </a:cubicBezTo>
                <a:cubicBezTo>
                  <a:pt x="729766" y="479286"/>
                  <a:pt x="667061" y="492494"/>
                  <a:pt x="823456" y="502920"/>
                </a:cubicBezTo>
                <a:cubicBezTo>
                  <a:pt x="875867" y="581536"/>
                  <a:pt x="813030" y="482068"/>
                  <a:pt x="850888" y="557784"/>
                </a:cubicBezTo>
                <a:cubicBezTo>
                  <a:pt x="855803" y="567614"/>
                  <a:pt x="864261" y="575386"/>
                  <a:pt x="869176" y="585216"/>
                </a:cubicBezTo>
                <a:cubicBezTo>
                  <a:pt x="880219" y="607303"/>
                  <a:pt x="874770" y="622610"/>
                  <a:pt x="896608" y="640080"/>
                </a:cubicBezTo>
                <a:cubicBezTo>
                  <a:pt x="904134" y="646101"/>
                  <a:pt x="915419" y="644913"/>
                  <a:pt x="924040" y="649224"/>
                </a:cubicBezTo>
                <a:cubicBezTo>
                  <a:pt x="933870" y="654139"/>
                  <a:pt x="942328" y="661416"/>
                  <a:pt x="951472" y="667512"/>
                </a:cubicBezTo>
                <a:cubicBezTo>
                  <a:pt x="957775" y="686421"/>
                  <a:pt x="975012" y="723009"/>
                  <a:pt x="951472" y="740664"/>
                </a:cubicBezTo>
                <a:cubicBezTo>
                  <a:pt x="934230" y="753596"/>
                  <a:pt x="908800" y="746760"/>
                  <a:pt x="887464" y="749808"/>
                </a:cubicBezTo>
                <a:cubicBezTo>
                  <a:pt x="878996" y="775211"/>
                  <a:pt x="864157" y="805468"/>
                  <a:pt x="887464" y="832104"/>
                </a:cubicBezTo>
                <a:cubicBezTo>
                  <a:pt x="900158" y="846612"/>
                  <a:pt x="942328" y="850392"/>
                  <a:pt x="942328" y="850392"/>
                </a:cubicBezTo>
                <a:cubicBezTo>
                  <a:pt x="948424" y="859536"/>
                  <a:pt x="960616" y="866834"/>
                  <a:pt x="960616" y="877824"/>
                </a:cubicBezTo>
                <a:cubicBezTo>
                  <a:pt x="960616" y="897101"/>
                  <a:pt x="942328" y="932688"/>
                  <a:pt x="942328" y="932688"/>
                </a:cubicBezTo>
                <a:cubicBezTo>
                  <a:pt x="945376" y="957072"/>
                  <a:pt x="947076" y="981663"/>
                  <a:pt x="951472" y="1005840"/>
                </a:cubicBezTo>
                <a:cubicBezTo>
                  <a:pt x="954292" y="1021348"/>
                  <a:pt x="966443" y="1050735"/>
                  <a:pt x="978904" y="1060704"/>
                </a:cubicBezTo>
                <a:cubicBezTo>
                  <a:pt x="986430" y="1066725"/>
                  <a:pt x="997715" y="1065537"/>
                  <a:pt x="1006336" y="1069848"/>
                </a:cubicBezTo>
                <a:cubicBezTo>
                  <a:pt x="1016166" y="1074763"/>
                  <a:pt x="1023725" y="1083673"/>
                  <a:pt x="1033768" y="1088136"/>
                </a:cubicBezTo>
                <a:cubicBezTo>
                  <a:pt x="1051384" y="1095965"/>
                  <a:pt x="1072592" y="1095731"/>
                  <a:pt x="1088632" y="1106424"/>
                </a:cubicBezTo>
                <a:lnTo>
                  <a:pt x="1143496" y="1143000"/>
                </a:lnTo>
                <a:lnTo>
                  <a:pt x="1170928" y="1161288"/>
                </a:lnTo>
                <a:cubicBezTo>
                  <a:pt x="1186168" y="1158240"/>
                  <a:pt x="1203716" y="1160765"/>
                  <a:pt x="1216648" y="1152144"/>
                </a:cubicBezTo>
                <a:cubicBezTo>
                  <a:pt x="1224668" y="1146797"/>
                  <a:pt x="1219771" y="1132238"/>
                  <a:pt x="1225792" y="1124712"/>
                </a:cubicBezTo>
                <a:cubicBezTo>
                  <a:pt x="1238684" y="1108598"/>
                  <a:pt x="1262585" y="1103304"/>
                  <a:pt x="1280656" y="1097280"/>
                </a:cubicBezTo>
                <a:cubicBezTo>
                  <a:pt x="1292848" y="1115568"/>
                  <a:pt x="1310281" y="1131292"/>
                  <a:pt x="1317232" y="1152144"/>
                </a:cubicBezTo>
                <a:lnTo>
                  <a:pt x="1335520" y="1207008"/>
                </a:lnTo>
                <a:cubicBezTo>
                  <a:pt x="1344664" y="1203960"/>
                  <a:pt x="1354331" y="1202175"/>
                  <a:pt x="1362952" y="1197864"/>
                </a:cubicBezTo>
                <a:cubicBezTo>
                  <a:pt x="1372782" y="1192949"/>
                  <a:pt x="1379439" y="1180571"/>
                  <a:pt x="1390384" y="1179576"/>
                </a:cubicBezTo>
                <a:cubicBezTo>
                  <a:pt x="1414857" y="1177351"/>
                  <a:pt x="1439152" y="1185672"/>
                  <a:pt x="1463536" y="1188720"/>
                </a:cubicBezTo>
                <a:cubicBezTo>
                  <a:pt x="1460488" y="1213104"/>
                  <a:pt x="1460858" y="1238164"/>
                  <a:pt x="1454392" y="1261872"/>
                </a:cubicBezTo>
                <a:cubicBezTo>
                  <a:pt x="1435175" y="1332335"/>
                  <a:pt x="1390239" y="1229469"/>
                  <a:pt x="1445248" y="1380744"/>
                </a:cubicBezTo>
                <a:cubicBezTo>
                  <a:pt x="1448542" y="1389802"/>
                  <a:pt x="1463197" y="1388164"/>
                  <a:pt x="1472680" y="1389888"/>
                </a:cubicBezTo>
                <a:cubicBezTo>
                  <a:pt x="1496857" y="1394284"/>
                  <a:pt x="1521448" y="1395984"/>
                  <a:pt x="1545832" y="1399032"/>
                </a:cubicBezTo>
                <a:cubicBezTo>
                  <a:pt x="1551928" y="1408176"/>
                  <a:pt x="1559205" y="1416634"/>
                  <a:pt x="1564120" y="1426464"/>
                </a:cubicBezTo>
                <a:cubicBezTo>
                  <a:pt x="1579099" y="1456422"/>
                  <a:pt x="1577004" y="1497328"/>
                  <a:pt x="1582408" y="1527048"/>
                </a:cubicBezTo>
                <a:cubicBezTo>
                  <a:pt x="1584132" y="1536531"/>
                  <a:pt x="1588904" y="1545212"/>
                  <a:pt x="1591552" y="1554480"/>
                </a:cubicBezTo>
                <a:cubicBezTo>
                  <a:pt x="1606314" y="1606146"/>
                  <a:pt x="1591143" y="1576727"/>
                  <a:pt x="1618984" y="1618488"/>
                </a:cubicBezTo>
                <a:cubicBezTo>
                  <a:pt x="1640320" y="1615440"/>
                  <a:pt x="1662348" y="1615537"/>
                  <a:pt x="1682992" y="1609344"/>
                </a:cubicBezTo>
                <a:cubicBezTo>
                  <a:pt x="1693518" y="1606186"/>
                  <a:pt x="1699762" y="1588391"/>
                  <a:pt x="1710424" y="1591056"/>
                </a:cubicBezTo>
                <a:cubicBezTo>
                  <a:pt x="1719775" y="1593394"/>
                  <a:pt x="1714221" y="1610468"/>
                  <a:pt x="1719568" y="1618488"/>
                </a:cubicBezTo>
                <a:cubicBezTo>
                  <a:pt x="1726741" y="1629248"/>
                  <a:pt x="1737856" y="1636776"/>
                  <a:pt x="1747000" y="1645920"/>
                </a:cubicBezTo>
                <a:cubicBezTo>
                  <a:pt x="1753096" y="1664208"/>
                  <a:pt x="1764219" y="1681536"/>
                  <a:pt x="1765288" y="1700784"/>
                </a:cubicBezTo>
                <a:cubicBezTo>
                  <a:pt x="1768336" y="1755648"/>
                  <a:pt x="1769222" y="1810675"/>
                  <a:pt x="1774432" y="1865376"/>
                </a:cubicBezTo>
                <a:cubicBezTo>
                  <a:pt x="1775346" y="1874971"/>
                  <a:pt x="1778895" y="1884382"/>
                  <a:pt x="1783576" y="1892808"/>
                </a:cubicBezTo>
                <a:cubicBezTo>
                  <a:pt x="1794250" y="1912021"/>
                  <a:pt x="1807960" y="1929384"/>
                  <a:pt x="1820152" y="1947672"/>
                </a:cubicBezTo>
                <a:cubicBezTo>
                  <a:pt x="1826248" y="1956816"/>
                  <a:pt x="1828014" y="1971629"/>
                  <a:pt x="1838440" y="1975104"/>
                </a:cubicBezTo>
                <a:cubicBezTo>
                  <a:pt x="1925243" y="2004038"/>
                  <a:pt x="1874106" y="1991647"/>
                  <a:pt x="1993888" y="2002536"/>
                </a:cubicBezTo>
                <a:cubicBezTo>
                  <a:pt x="2003032" y="2008632"/>
                  <a:pt x="2013549" y="2013053"/>
                  <a:pt x="2021320" y="2020824"/>
                </a:cubicBezTo>
                <a:cubicBezTo>
                  <a:pt x="2043056" y="2042560"/>
                  <a:pt x="2048842" y="2075957"/>
                  <a:pt x="2057896" y="2103120"/>
                </a:cubicBezTo>
                <a:lnTo>
                  <a:pt x="2067040" y="2130552"/>
                </a:lnTo>
                <a:lnTo>
                  <a:pt x="2076184" y="2157984"/>
                </a:lnTo>
                <a:cubicBezTo>
                  <a:pt x="2079232" y="2218944"/>
                  <a:pt x="2074410" y="2280812"/>
                  <a:pt x="2085328" y="2340864"/>
                </a:cubicBezTo>
                <a:cubicBezTo>
                  <a:pt x="2087294" y="2351676"/>
                  <a:pt x="2102659" y="2354823"/>
                  <a:pt x="2112760" y="2359152"/>
                </a:cubicBezTo>
                <a:cubicBezTo>
                  <a:pt x="2124311" y="2364102"/>
                  <a:pt x="2137252" y="2364844"/>
                  <a:pt x="2149336" y="2368296"/>
                </a:cubicBezTo>
                <a:cubicBezTo>
                  <a:pt x="2158604" y="2370944"/>
                  <a:pt x="2167624" y="2374392"/>
                  <a:pt x="2176768" y="2377440"/>
                </a:cubicBezTo>
                <a:cubicBezTo>
                  <a:pt x="2182864" y="2386584"/>
                  <a:pt x="2190593" y="2394829"/>
                  <a:pt x="2195056" y="2404872"/>
                </a:cubicBezTo>
                <a:cubicBezTo>
                  <a:pt x="2202885" y="2422488"/>
                  <a:pt x="2213344" y="2459736"/>
                  <a:pt x="2213344" y="2459736"/>
                </a:cubicBezTo>
                <a:lnTo>
                  <a:pt x="2158480" y="2478024"/>
                </a:lnTo>
                <a:lnTo>
                  <a:pt x="2131048" y="2487168"/>
                </a:lnTo>
                <a:cubicBezTo>
                  <a:pt x="2102034" y="2530689"/>
                  <a:pt x="2094202" y="2529861"/>
                  <a:pt x="2121904" y="2606040"/>
                </a:cubicBezTo>
                <a:cubicBezTo>
                  <a:pt x="2125198" y="2615098"/>
                  <a:pt x="2139944" y="2613017"/>
                  <a:pt x="2149336" y="2615184"/>
                </a:cubicBezTo>
                <a:cubicBezTo>
                  <a:pt x="2179624" y="2622173"/>
                  <a:pt x="2240776" y="2633472"/>
                  <a:pt x="2240776" y="2633472"/>
                </a:cubicBezTo>
                <a:cubicBezTo>
                  <a:pt x="2246872" y="2651760"/>
                  <a:pt x="2243024" y="2677643"/>
                  <a:pt x="2259064" y="2688336"/>
                </a:cubicBezTo>
                <a:cubicBezTo>
                  <a:pt x="2268208" y="2694432"/>
                  <a:pt x="2276666" y="2701709"/>
                  <a:pt x="2286496" y="2706624"/>
                </a:cubicBezTo>
                <a:cubicBezTo>
                  <a:pt x="2305241" y="2715997"/>
                  <a:pt x="2342258" y="2721434"/>
                  <a:pt x="2359648" y="2724912"/>
                </a:cubicBezTo>
                <a:cubicBezTo>
                  <a:pt x="2394648" y="2748246"/>
                  <a:pt x="2396527" y="2758305"/>
                  <a:pt x="2451088" y="2734056"/>
                </a:cubicBezTo>
                <a:cubicBezTo>
                  <a:pt x="2461131" y="2729593"/>
                  <a:pt x="2463280" y="2715768"/>
                  <a:pt x="2469376" y="2706624"/>
                </a:cubicBezTo>
                <a:cubicBezTo>
                  <a:pt x="2464602" y="2658880"/>
                  <a:pt x="2475264" y="2621072"/>
                  <a:pt x="2441944" y="2587752"/>
                </a:cubicBezTo>
                <a:cubicBezTo>
                  <a:pt x="2434173" y="2579981"/>
                  <a:pt x="2423656" y="2575560"/>
                  <a:pt x="2414512" y="2569464"/>
                </a:cubicBezTo>
                <a:cubicBezTo>
                  <a:pt x="2401845" y="2571997"/>
                  <a:pt x="2357176" y="2578965"/>
                  <a:pt x="2341360" y="2587752"/>
                </a:cubicBezTo>
                <a:cubicBezTo>
                  <a:pt x="2322147" y="2598426"/>
                  <a:pt x="2286496" y="2624328"/>
                  <a:pt x="2286496" y="2624328"/>
                </a:cubicBezTo>
                <a:cubicBezTo>
                  <a:pt x="2274304" y="2642616"/>
                  <a:pt x="2255251" y="2657869"/>
                  <a:pt x="2249920" y="2679192"/>
                </a:cubicBezTo>
                <a:cubicBezTo>
                  <a:pt x="2238438" y="2725119"/>
                  <a:pt x="2244750" y="2703846"/>
                  <a:pt x="2231632" y="2743200"/>
                </a:cubicBezTo>
                <a:cubicBezTo>
                  <a:pt x="2235494" y="2781819"/>
                  <a:pt x="2250333" y="2856570"/>
                  <a:pt x="2231632" y="2898648"/>
                </a:cubicBezTo>
                <a:cubicBezTo>
                  <a:pt x="2227169" y="2908691"/>
                  <a:pt x="2213344" y="2910840"/>
                  <a:pt x="2204200" y="2916936"/>
                </a:cubicBezTo>
                <a:cubicBezTo>
                  <a:pt x="2175219" y="2960408"/>
                  <a:pt x="2189387" y="2933942"/>
                  <a:pt x="2167624" y="2999232"/>
                </a:cubicBezTo>
                <a:lnTo>
                  <a:pt x="2158480" y="3026664"/>
                </a:lnTo>
                <a:cubicBezTo>
                  <a:pt x="2164576" y="3035808"/>
                  <a:pt x="2168186" y="3047231"/>
                  <a:pt x="2176768" y="3054096"/>
                </a:cubicBezTo>
                <a:cubicBezTo>
                  <a:pt x="2184294" y="3060117"/>
                  <a:pt x="2194561" y="3063240"/>
                  <a:pt x="2204200" y="3063240"/>
                </a:cubicBezTo>
                <a:cubicBezTo>
                  <a:pt x="2240903" y="3063240"/>
                  <a:pt x="2277352" y="3057144"/>
                  <a:pt x="2313928" y="3054096"/>
                </a:cubicBezTo>
                <a:cubicBezTo>
                  <a:pt x="2323843" y="3024350"/>
                  <a:pt x="2318135" y="3022762"/>
                  <a:pt x="2350504" y="3008376"/>
                </a:cubicBezTo>
                <a:cubicBezTo>
                  <a:pt x="2368120" y="3000547"/>
                  <a:pt x="2405368" y="2990088"/>
                  <a:pt x="2405368" y="2990088"/>
                </a:cubicBezTo>
                <a:cubicBezTo>
                  <a:pt x="2417560" y="2993136"/>
                  <a:pt x="2438896" y="2987040"/>
                  <a:pt x="2441944" y="2999232"/>
                </a:cubicBezTo>
                <a:cubicBezTo>
                  <a:pt x="2493392" y="3205022"/>
                  <a:pt x="2371796" y="2998349"/>
                  <a:pt x="2441944" y="3191256"/>
                </a:cubicBezTo>
                <a:cubicBezTo>
                  <a:pt x="2445238" y="3200314"/>
                  <a:pt x="2459771" y="3199600"/>
                  <a:pt x="2469376" y="3200400"/>
                </a:cubicBezTo>
                <a:cubicBezTo>
                  <a:pt x="2496713" y="3202678"/>
                  <a:pt x="2524240" y="3200400"/>
                  <a:pt x="2551672" y="32004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79146" y="2045402"/>
            <a:ext cx="6729334" cy="1754326"/>
          </a:xfrm>
          <a:prstGeom prst="rect">
            <a:avLst/>
          </a:prstGeom>
          <a:solidFill>
            <a:schemeClr val="bg1"/>
          </a:solidFill>
        </p:spPr>
        <p:txBody>
          <a:bodyPr wrap="square">
            <a:spAutoFit/>
          </a:bodyPr>
          <a:lstStyle/>
          <a:p>
            <a:pPr algn="ctr"/>
            <a:r>
              <a:rPr lang="vi-VN" sz="3600" b="1" dirty="0">
                <a:effectLst>
                  <a:outerShdw blurRad="38100" dist="38100" dir="2700000" algn="tl">
                    <a:srgbClr val="000000">
                      <a:alpha val="43137"/>
                    </a:srgbClr>
                  </a:outerShdw>
                </a:effectLst>
                <a:latin typeface="UTM Avo" panose="02040603050506020204" pitchFamily="18" charset="0"/>
              </a:rPr>
              <a:t>Thành phố Hồ Chí Minh nằm ở khu vực Đông Nam Bộ, bên sông Sài Gòn. </a:t>
            </a:r>
            <a:endParaRPr lang="en-US" sz="4400" b="1" dirty="0">
              <a:effectLst>
                <a:outerShdw blurRad="38100" dist="38100" dir="2700000" algn="tl">
                  <a:srgbClr val="000000">
                    <a:alpha val="43137"/>
                  </a:srgbClr>
                </a:outerShdw>
              </a:effectLst>
              <a:latin typeface="UTM Avo" panose="02040603050506020204" pitchFamily="18" charset="0"/>
            </a:endParaRPr>
          </a:p>
        </p:txBody>
      </p:sp>
      <p:grpSp>
        <p:nvGrpSpPr>
          <p:cNvPr id="33" name="Group 32"/>
          <p:cNvGrpSpPr/>
          <p:nvPr/>
        </p:nvGrpSpPr>
        <p:grpSpPr>
          <a:xfrm>
            <a:off x="8850020" y="3956637"/>
            <a:ext cx="3355544" cy="3846556"/>
            <a:chOff x="7817644" y="3032750"/>
            <a:chExt cx="4384936" cy="5026577"/>
          </a:xfrm>
        </p:grpSpPr>
        <p:pic>
          <p:nvPicPr>
            <p:cNvPr id="34" name="Graphic 76"/>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2765"/>
            <a:stretch/>
          </p:blipFill>
          <p:spPr>
            <a:xfrm flipH="1">
              <a:off x="8375596" y="3467302"/>
              <a:ext cx="3826984" cy="4386981"/>
            </a:xfrm>
            <a:prstGeom prst="rect">
              <a:avLst/>
            </a:prstGeom>
          </p:spPr>
        </p:pic>
      </p:grpSp>
      <p:grpSp>
        <p:nvGrpSpPr>
          <p:cNvPr id="36" name="Group 35"/>
          <p:cNvGrpSpPr/>
          <p:nvPr/>
        </p:nvGrpSpPr>
        <p:grpSpPr>
          <a:xfrm>
            <a:off x="6146466" y="4052981"/>
            <a:ext cx="2164392" cy="2164392"/>
            <a:chOff x="9821396" y="-194805"/>
            <a:chExt cx="2164392" cy="2164392"/>
          </a:xfrm>
        </p:grpSpPr>
        <p:pic>
          <p:nvPicPr>
            <p:cNvPr id="37" name="Graphic 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99532" y="132192"/>
              <a:ext cx="1767515" cy="1615955"/>
            </a:xfrm>
            <a:prstGeom prst="rect">
              <a:avLst/>
            </a:prstGeom>
          </p:spPr>
        </p:pic>
      </p:grpSp>
      <p:pic>
        <p:nvPicPr>
          <p:cNvPr id="5" name="Picture 4">
            <a:extLst>
              <a:ext uri="{FF2B5EF4-FFF2-40B4-BE49-F238E27FC236}">
                <a16:creationId xmlns:a16="http://schemas.microsoft.com/office/drawing/2014/main" id="{378F160C-C9B1-2B08-FA49-46C5F7E9403D}"/>
              </a:ext>
            </a:extLst>
          </p:cNvPr>
          <p:cNvPicPr>
            <a:picLocks noChangeAspect="1"/>
          </p:cNvPicPr>
          <p:nvPr/>
        </p:nvPicPr>
        <p:blipFill>
          <a:blip r:embed="rId11"/>
          <a:stretch>
            <a:fillRect/>
          </a:stretch>
        </p:blipFill>
        <p:spPr>
          <a:xfrm>
            <a:off x="4889964" y="-9033"/>
            <a:ext cx="7315600" cy="2210114"/>
          </a:xfrm>
          <a:prstGeom prst="rect">
            <a:avLst/>
          </a:prstGeom>
        </p:spPr>
      </p:pic>
    </p:spTree>
    <p:custDataLst>
      <p:tags r:id="rId1"/>
    </p:custDataLst>
    <p:extLst>
      <p:ext uri="{BB962C8B-B14F-4D97-AF65-F5344CB8AC3E}">
        <p14:creationId xmlns:p14="http://schemas.microsoft.com/office/powerpoint/2010/main" val="414402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5"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23" presetClass="emph" presetSubtype="0" repeatCount="5000" fill="hold" grpId="1" nodeType="afterEffect">
                                  <p:stCondLst>
                                    <p:cond delay="0"/>
                                  </p:stCondLst>
                                  <p:childTnLst>
                                    <p:animClr clrSpc="hsl" dir="cw">
                                      <p:cBhvr override="childStyle">
                                        <p:cTn id="24" dur="1500" fill="hold"/>
                                        <p:tgtEl>
                                          <p:spTgt spid="15"/>
                                        </p:tgtEl>
                                        <p:attrNameLst>
                                          <p:attrName>style.color</p:attrName>
                                        </p:attrNameLst>
                                      </p:cBhvr>
                                      <p:by>
                                        <p:hsl h="10842353" s="0" l="0"/>
                                      </p:by>
                                    </p:animClr>
                                    <p:animClr clrSpc="hsl" dir="cw">
                                      <p:cBhvr>
                                        <p:cTn id="25" dur="1500" fill="hold"/>
                                        <p:tgtEl>
                                          <p:spTgt spid="15"/>
                                        </p:tgtEl>
                                        <p:attrNameLst>
                                          <p:attrName>fillcolor</p:attrName>
                                        </p:attrNameLst>
                                      </p:cBhvr>
                                      <p:by>
                                        <p:hsl h="10842353" s="0" l="0"/>
                                      </p:by>
                                    </p:animClr>
                                    <p:animClr clrSpc="hsl" dir="cw">
                                      <p:cBhvr>
                                        <p:cTn id="26" dur="1500" fill="hold"/>
                                        <p:tgtEl>
                                          <p:spTgt spid="15"/>
                                        </p:tgtEl>
                                        <p:attrNameLst>
                                          <p:attrName>stroke.color</p:attrName>
                                        </p:attrNameLst>
                                      </p:cBhvr>
                                      <p:by>
                                        <p:hsl h="10842353" s="0" l="0"/>
                                      </p:by>
                                    </p:animClr>
                                    <p:set>
                                      <p:cBhvr>
                                        <p:cTn id="27" dur="1500" fill="hold"/>
                                        <p:tgtEl>
                                          <p:spTgt spid="1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5" grpId="1" animBg="1"/>
      <p:bldP spid="1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1" name="Oval 70">
            <a:extLst>
              <a:ext uri="{FF2B5EF4-FFF2-40B4-BE49-F238E27FC236}">
                <a16:creationId xmlns:a16="http://schemas.microsoft.com/office/drawing/2014/main" id="{C9FEFD81-C770-4FE1-925A-AF414FA7A9F2}"/>
              </a:ext>
            </a:extLst>
          </p:cNvPr>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175264" y="155987"/>
            <a:ext cx="5018528" cy="6536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3" name="Group 32"/>
          <p:cNvGrpSpPr/>
          <p:nvPr/>
        </p:nvGrpSpPr>
        <p:grpSpPr>
          <a:xfrm>
            <a:off x="8850020" y="3956637"/>
            <a:ext cx="3355544" cy="3846556"/>
            <a:chOff x="7817644" y="3032750"/>
            <a:chExt cx="4384936" cy="5026577"/>
          </a:xfrm>
        </p:grpSpPr>
        <p:pic>
          <p:nvPicPr>
            <p:cNvPr id="34" name="Graphic 76"/>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2765"/>
            <a:stretch/>
          </p:blipFill>
          <p:spPr>
            <a:xfrm flipH="1">
              <a:off x="8375596" y="3467302"/>
              <a:ext cx="3826984" cy="4386981"/>
            </a:xfrm>
            <a:prstGeom prst="rect">
              <a:avLst/>
            </a:prstGeom>
          </p:spPr>
        </p:pic>
      </p:grpSp>
      <p:grpSp>
        <p:nvGrpSpPr>
          <p:cNvPr id="36" name="Group 35"/>
          <p:cNvGrpSpPr/>
          <p:nvPr/>
        </p:nvGrpSpPr>
        <p:grpSpPr>
          <a:xfrm>
            <a:off x="6146466" y="4052981"/>
            <a:ext cx="2164392" cy="2164392"/>
            <a:chOff x="9821396" y="-194805"/>
            <a:chExt cx="2164392" cy="2164392"/>
          </a:xfrm>
        </p:grpSpPr>
        <p:pic>
          <p:nvPicPr>
            <p:cNvPr id="37" name="Graphic 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99532" y="132192"/>
              <a:ext cx="1767515" cy="1615955"/>
            </a:xfrm>
            <a:prstGeom prst="rect">
              <a:avLst/>
            </a:prstGeom>
          </p:spPr>
        </p:pic>
      </p:grpSp>
      <p:sp>
        <p:nvSpPr>
          <p:cNvPr id="18" name="Oval 17"/>
          <p:cNvSpPr/>
          <p:nvPr/>
        </p:nvSpPr>
        <p:spPr>
          <a:xfrm>
            <a:off x="2151567" y="505024"/>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82987" y="612648"/>
            <a:ext cx="683603" cy="492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2607" y="3344067"/>
            <a:ext cx="838305" cy="4846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224626" y="5589920"/>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05271" y="2392129"/>
            <a:ext cx="1030496" cy="5131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4292949" y="4338753"/>
            <a:ext cx="1542940"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1455" b="97964" l="5382" r="93091"/>
                    </a14:imgEffect>
                  </a14:imgLayer>
                </a14:imgProps>
              </a:ext>
              <a:ext uri="{28A0092B-C50C-407E-A947-70E740481C1C}">
                <a14:useLocalDpi xmlns:a14="http://schemas.microsoft.com/office/drawing/2010/main" val="0"/>
              </a:ext>
            </a:extLst>
          </a:blip>
          <a:srcRect t="80992"/>
          <a:stretch/>
        </p:blipFill>
        <p:spPr>
          <a:xfrm>
            <a:off x="-43477" y="4223638"/>
            <a:ext cx="3826809" cy="727394"/>
          </a:xfrm>
          <a:prstGeom prst="rect">
            <a:avLst/>
          </a:prstGeom>
        </p:spPr>
      </p:pic>
      <p:pic>
        <p:nvPicPr>
          <p:cNvPr id="53" name="Picture 5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436" b="82618" l="31855" r="68655">
                        <a14:foregroundMark x1="45236" y1="75345" x2="49818" y2="78545"/>
                        <a14:foregroundMark x1="52291" y1="75491" x2="60145" y2="75491"/>
                        <a14:foregroundMark x1="61382" y1="75855" x2="63345" y2="75709"/>
                        <a14:foregroundMark x1="48073" y1="74109" x2="50036" y2="75345"/>
                        <a14:foregroundMark x1="49091" y1="76073" x2="61891" y2="74109"/>
                        <a14:foregroundMark x1="44291" y1="75709" x2="57455" y2="73745"/>
                      </a14:backgroundRemoval>
                    </a14:imgEffect>
                  </a14:imgLayer>
                </a14:imgProps>
              </a:ext>
              <a:ext uri="{28A0092B-C50C-407E-A947-70E740481C1C}">
                <a14:useLocalDpi xmlns:a14="http://schemas.microsoft.com/office/drawing/2010/main" val="0"/>
              </a:ext>
            </a:extLst>
          </a:blip>
          <a:srcRect l="32941" t="57212" r="31860" b="19855"/>
          <a:stretch/>
        </p:blipFill>
        <p:spPr>
          <a:xfrm>
            <a:off x="1551472" y="2915235"/>
            <a:ext cx="1346308" cy="877140"/>
          </a:xfrm>
          <a:prstGeom prst="rect">
            <a:avLst/>
          </a:prstGeom>
        </p:spPr>
      </p:pic>
      <p:pic>
        <p:nvPicPr>
          <p:cNvPr id="54" name="Picture 5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6364" b="80436" l="1018" r="34255"/>
                    </a14:imgEffect>
                  </a14:imgLayer>
                </a14:imgProps>
              </a:ext>
              <a:ext uri="{28A0092B-C50C-407E-A947-70E740481C1C}">
                <a14:useLocalDpi xmlns:a14="http://schemas.microsoft.com/office/drawing/2010/main" val="0"/>
              </a:ext>
            </a:extLst>
          </a:blip>
          <a:srcRect l="1583" t="57949" r="65884" b="19473"/>
          <a:stretch/>
        </p:blipFill>
        <p:spPr>
          <a:xfrm>
            <a:off x="3506511" y="5180195"/>
            <a:ext cx="1715424" cy="1190486"/>
          </a:xfrm>
          <a:prstGeom prst="rect">
            <a:avLst/>
          </a:prstGeom>
        </p:spPr>
      </p:pic>
      <p:grpSp>
        <p:nvGrpSpPr>
          <p:cNvPr id="17" name="Group 16"/>
          <p:cNvGrpSpPr/>
          <p:nvPr/>
        </p:nvGrpSpPr>
        <p:grpSpPr>
          <a:xfrm>
            <a:off x="5634994" y="612648"/>
            <a:ext cx="5747813" cy="1886319"/>
            <a:chOff x="5676400" y="362317"/>
            <a:chExt cx="5747813" cy="1886319"/>
          </a:xfrm>
        </p:grpSpPr>
        <p:sp>
          <p:nvSpPr>
            <p:cNvPr id="39" name="Rectangle: Rounded Corners 38"/>
            <p:cNvSpPr/>
            <p:nvPr/>
          </p:nvSpPr>
          <p:spPr>
            <a:xfrm>
              <a:off x="5676400" y="362317"/>
              <a:ext cx="5747813" cy="1886319"/>
            </a:xfrm>
            <a:prstGeom prst="roundRect">
              <a:avLst>
                <a:gd name="adj" fmla="val 0"/>
              </a:avLst>
            </a:prstGeom>
            <a:solidFill>
              <a:srgbClr val="E3004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713305" y="572138"/>
              <a:ext cx="5710908" cy="1569660"/>
            </a:xfrm>
            <a:prstGeom prst="rect">
              <a:avLst/>
            </a:prstGeom>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Quan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sát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lược</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đồ</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vi-VN"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cho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biết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phố</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3200" b="1" dirty="0">
                  <a:solidFill>
                    <a:schemeClr val="bg1"/>
                  </a:solidFill>
                  <a:effectLst>
                    <a:outerShdw blurRad="38100" dist="38100" dir="2700000" algn="tl">
                      <a:srgbClr val="000000">
                        <a:alpha val="43137"/>
                      </a:srgbClr>
                    </a:outerShdw>
                  </a:effectLst>
                  <a:latin typeface="UTM Avo" panose="02040603050506020204" pitchFamily="18" charset="0"/>
                </a:rPr>
                <a:t>tiếp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giáp</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với</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những</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tỉnh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nào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pic>
        <p:nvPicPr>
          <p:cNvPr id="51" name="Picture 50"/>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491" b="23491" l="29964" r="59345"/>
                    </a14:imgEffect>
                  </a14:imgLayer>
                </a14:imgProps>
              </a:ext>
              <a:ext uri="{28A0092B-C50C-407E-A947-70E740481C1C}">
                <a14:useLocalDpi xmlns:a14="http://schemas.microsoft.com/office/drawing/2010/main" val="0"/>
              </a:ext>
            </a:extLst>
          </a:blip>
          <a:srcRect l="28089" t="2394" r="38312" b="74140"/>
          <a:stretch/>
        </p:blipFill>
        <p:spPr>
          <a:xfrm>
            <a:off x="3457868" y="253815"/>
            <a:ext cx="1678568" cy="1172333"/>
          </a:xfrm>
          <a:prstGeom prst="rect">
            <a:avLst/>
          </a:prstGeom>
        </p:spPr>
      </p:pic>
      <p:grpSp>
        <p:nvGrpSpPr>
          <p:cNvPr id="48" name="Group 47"/>
          <p:cNvGrpSpPr/>
          <p:nvPr/>
        </p:nvGrpSpPr>
        <p:grpSpPr>
          <a:xfrm>
            <a:off x="5434777" y="612648"/>
            <a:ext cx="6399699" cy="2340769"/>
            <a:chOff x="5676400" y="362317"/>
            <a:chExt cx="5777129" cy="2340769"/>
          </a:xfrm>
          <a:solidFill>
            <a:schemeClr val="accent2">
              <a:lumMod val="40000"/>
              <a:lumOff val="60000"/>
            </a:schemeClr>
          </a:solidFill>
        </p:grpSpPr>
        <p:sp>
          <p:nvSpPr>
            <p:cNvPr id="49" name="Rectangle: Rounded Corners 48"/>
            <p:cNvSpPr/>
            <p:nvPr/>
          </p:nvSpPr>
          <p:spPr>
            <a:xfrm>
              <a:off x="5676400" y="362317"/>
              <a:ext cx="5777129" cy="2284440"/>
            </a:xfrm>
            <a:prstGeom prst="roundRect">
              <a:avLst>
                <a:gd name="adj" fmla="val 0"/>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p:cNvSpPr/>
            <p:nvPr/>
          </p:nvSpPr>
          <p:spPr>
            <a:xfrm>
              <a:off x="5709510" y="394762"/>
              <a:ext cx="5710908" cy="2308324"/>
            </a:xfrm>
            <a:prstGeom prst="rect">
              <a:avLst/>
            </a:prstGeom>
            <a:noFill/>
          </p:spPr>
          <p:txBody>
            <a:bodyPr wrap="square">
              <a:spAutoFit/>
            </a:bodyPr>
            <a:lstStyle/>
            <a:p>
              <a:pPr algn="ctr"/>
              <a:r>
                <a:rPr lang="en-US" sz="3600" b="1" dirty="0" err="1">
                  <a:solidFill>
                    <a:srgbClr val="0070C0"/>
                  </a:solidFill>
                  <a:latin typeface="UTM Avo" panose="02040603050506020204" pitchFamily="18" charset="0"/>
                </a:rPr>
                <a:t>Từ</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thành</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phố</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có</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thể</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đi</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tới</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các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tỉnh</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khác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bằng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những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loại</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phương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tiện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nào</a:t>
              </a:r>
              <a:r>
                <a:rPr lang="en-US" sz="3600" b="1" dirty="0">
                  <a:solidFill>
                    <a:srgbClr val="0070C0"/>
                  </a:solidFill>
                  <a:latin typeface="UTM Avo" panose="02040603050506020204" pitchFamily="18" charset="0"/>
                </a:rPr>
                <a:t>?</a:t>
              </a:r>
            </a:p>
          </p:txBody>
        </p:sp>
      </p:grpSp>
    </p:spTree>
    <p:custDataLst>
      <p:tags r:id="rId1"/>
    </p:custDataLst>
    <p:extLst>
      <p:ext uri="{BB962C8B-B14F-4D97-AF65-F5344CB8AC3E}">
        <p14:creationId xmlns:p14="http://schemas.microsoft.com/office/powerpoint/2010/main" val="319526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5"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strVal val="#ppt_w+.3"/>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Effect transition="in" filter="fade">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Horizont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barn(inVertical)">
                                      <p:cBhvr>
                                        <p:cTn id="54" dur="500"/>
                                        <p:tgtEl>
                                          <p:spTgt spid="48"/>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p:cTn id="71" dur="500" fill="hold"/>
                                        <p:tgtEl>
                                          <p:spTgt spid="53"/>
                                        </p:tgtEl>
                                        <p:attrNameLst>
                                          <p:attrName>ppt_w</p:attrName>
                                        </p:attrNameLst>
                                      </p:cBhvr>
                                      <p:tavLst>
                                        <p:tav tm="0">
                                          <p:val>
                                            <p:fltVal val="0"/>
                                          </p:val>
                                        </p:tav>
                                        <p:tav tm="100000">
                                          <p:val>
                                            <p:strVal val="#ppt_w"/>
                                          </p:val>
                                        </p:tav>
                                      </p:tavLst>
                                    </p:anim>
                                    <p:anim calcmode="lin" valueType="num">
                                      <p:cBhvr>
                                        <p:cTn id="72" dur="500" fill="hold"/>
                                        <p:tgtEl>
                                          <p:spTgt spid="53"/>
                                        </p:tgtEl>
                                        <p:attrNameLst>
                                          <p:attrName>ppt_h</p:attrName>
                                        </p:attrNameLst>
                                      </p:cBhvr>
                                      <p:tavLst>
                                        <p:tav tm="0">
                                          <p:val>
                                            <p:fltVal val="0"/>
                                          </p:val>
                                        </p:tav>
                                        <p:tav tm="100000">
                                          <p:val>
                                            <p:strVal val="#ppt_h"/>
                                          </p:val>
                                        </p:tav>
                                      </p:tavLst>
                                    </p:anim>
                                    <p:animEffect transition="in" filter="fade">
                                      <p:cBhvr>
                                        <p:cTn id="73" dur="500"/>
                                        <p:tgtEl>
                                          <p:spTgt spid="5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additive="base">
                                        <p:cTn id="78" dur="500" fill="hold"/>
                                        <p:tgtEl>
                                          <p:spTgt spid="52"/>
                                        </p:tgtEl>
                                        <p:attrNameLst>
                                          <p:attrName>ppt_x</p:attrName>
                                        </p:attrNameLst>
                                      </p:cBhvr>
                                      <p:tavLst>
                                        <p:tav tm="0">
                                          <p:val>
                                            <p:strVal val="0-#ppt_w/2"/>
                                          </p:val>
                                        </p:tav>
                                        <p:tav tm="100000">
                                          <p:val>
                                            <p:strVal val="#ppt_x"/>
                                          </p:val>
                                        </p:tav>
                                      </p:tavLst>
                                    </p:anim>
                                    <p:anim calcmode="lin" valueType="num">
                                      <p:cBhvr additive="base">
                                        <p:cTn id="79"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p:cTn id="84" dur="500" fill="hold"/>
                                        <p:tgtEl>
                                          <p:spTgt spid="54"/>
                                        </p:tgtEl>
                                        <p:attrNameLst>
                                          <p:attrName>ppt_w</p:attrName>
                                        </p:attrNameLst>
                                      </p:cBhvr>
                                      <p:tavLst>
                                        <p:tav tm="0">
                                          <p:val>
                                            <p:fltVal val="0"/>
                                          </p:val>
                                        </p:tav>
                                        <p:tav tm="100000">
                                          <p:val>
                                            <p:strVal val="#ppt_w"/>
                                          </p:val>
                                        </p:tav>
                                      </p:tavLst>
                                    </p:anim>
                                    <p:anim calcmode="lin" valueType="num">
                                      <p:cBhvr>
                                        <p:cTn id="85" dur="500" fill="hold"/>
                                        <p:tgtEl>
                                          <p:spTgt spid="54"/>
                                        </p:tgtEl>
                                        <p:attrNameLst>
                                          <p:attrName>ppt_h</p:attrName>
                                        </p:attrNameLst>
                                      </p:cBhvr>
                                      <p:tavLst>
                                        <p:tav tm="0">
                                          <p:val>
                                            <p:fltVal val="0"/>
                                          </p:val>
                                        </p:tav>
                                        <p:tav tm="100000">
                                          <p:val>
                                            <p:strVal val="#ppt_h"/>
                                          </p:val>
                                        </p:tav>
                                      </p:tavLst>
                                    </p:anim>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nodeType="click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500" fill="hold"/>
                                        <p:tgtEl>
                                          <p:spTgt spid="51"/>
                                        </p:tgtEl>
                                        <p:attrNameLst>
                                          <p:attrName>ppt_x</p:attrName>
                                        </p:attrNameLst>
                                      </p:cBhvr>
                                      <p:tavLst>
                                        <p:tav tm="0">
                                          <p:val>
                                            <p:strVal val="#ppt_x"/>
                                          </p:val>
                                        </p:tav>
                                        <p:tav tm="100000">
                                          <p:val>
                                            <p:strVal val="#ppt_x"/>
                                          </p:val>
                                        </p:tav>
                                      </p:tavLst>
                                    </p:anim>
                                    <p:anim calcmode="lin" valueType="num">
                                      <p:cBhvr additive="base">
                                        <p:cTn id="92"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184976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388979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UTM Avo" panose="02040603050506020204" pitchFamily="18" charset="0"/>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17942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94" name="Rectangle 93"/>
          <p:cNvSpPr/>
          <p:nvPr/>
        </p:nvSpPr>
        <p:spPr>
          <a:xfrm>
            <a:off x="2262921" y="111181"/>
            <a:ext cx="7854169" cy="1135008"/>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UTM Avo" panose="02040603050506020204" pitchFamily="18" charset="0"/>
              </a:rPr>
              <a:t>2. Kể một số tên gọi khác</a:t>
            </a:r>
            <a:endParaRPr lang="en-US" sz="3200" b="1" dirty="0">
              <a:latin typeface="UTM Avo" panose="02040603050506020204" pitchFamily="18" charset="0"/>
            </a:endParaRPr>
          </a:p>
          <a:p>
            <a:pPr algn="ctr"/>
            <a:r>
              <a:rPr lang="vi-VN" sz="3200" b="1" dirty="0">
                <a:latin typeface="UTM Avo" panose="02040603050506020204" pitchFamily="18" charset="0"/>
              </a:rPr>
              <a:t>của Thành phố Hồ Chí Minh.</a:t>
            </a:r>
            <a:endParaRPr lang="en-US" sz="3200" b="1" dirty="0">
              <a:latin typeface="UTM Avo" panose="02040603050506020204" pitchFamily="18" charset="0"/>
            </a:endParaRPr>
          </a:p>
        </p:txBody>
      </p:sp>
      <p:sp>
        <p:nvSpPr>
          <p:cNvPr id="7" name="Rectangle 6">
            <a:extLst>
              <a:ext uri="{FF2B5EF4-FFF2-40B4-BE49-F238E27FC236}">
                <a16:creationId xmlns:a16="http://schemas.microsoft.com/office/drawing/2014/main" id="{144FFFE4-0C7A-2AC3-21B6-E932E619FC03}"/>
              </a:ext>
            </a:extLst>
          </p:cNvPr>
          <p:cNvSpPr/>
          <p:nvPr/>
        </p:nvSpPr>
        <p:spPr>
          <a:xfrm>
            <a:off x="373429" y="1428911"/>
            <a:ext cx="11415970" cy="27451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đô thị lớn nhất nước ta, nằm ở Đông Nam Bộ. Thành phố này trước đây có nhiều tên gọi khác nhau như: Gia Định, Sài Gòn, Sài Gòn – Chợ Lớn, Sài Gòn – Gia Định; từ năm 1976 được đổi tên là Thành phố Hồ Chí Minh.</a:t>
            </a:r>
            <a:endParaRPr lang="en-US" sz="3200" dirty="0">
              <a:solidFill>
                <a:schemeClr val="tx1"/>
              </a:solidFill>
              <a:latin typeface="UTM Avo" panose="02040603050506020204" pitchFamily="18" charset="0"/>
            </a:endParaRPr>
          </a:p>
        </p:txBody>
      </p:sp>
      <p:cxnSp>
        <p:nvCxnSpPr>
          <p:cNvPr id="6" name="Straight Connector 5">
            <a:extLst>
              <a:ext uri="{FF2B5EF4-FFF2-40B4-BE49-F238E27FC236}">
                <a16:creationId xmlns:a16="http://schemas.microsoft.com/office/drawing/2014/main" id="{A900335F-5689-2124-8C15-CA6C35057230}"/>
              </a:ext>
            </a:extLst>
          </p:cNvPr>
          <p:cNvCxnSpPr/>
          <p:nvPr/>
        </p:nvCxnSpPr>
        <p:spPr>
          <a:xfrm>
            <a:off x="3578942" y="2997562"/>
            <a:ext cx="151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92D677-3E8C-5FF4-F55A-11E2E779781B}"/>
              </a:ext>
            </a:extLst>
          </p:cNvPr>
          <p:cNvCxnSpPr/>
          <p:nvPr/>
        </p:nvCxnSpPr>
        <p:spPr>
          <a:xfrm>
            <a:off x="5418436" y="3026751"/>
            <a:ext cx="151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0EAC76-3131-42F9-833B-B7764253FEEB}"/>
              </a:ext>
            </a:extLst>
          </p:cNvPr>
          <p:cNvCxnSpPr/>
          <p:nvPr/>
        </p:nvCxnSpPr>
        <p:spPr>
          <a:xfrm>
            <a:off x="7172631" y="2997562"/>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7B5C26-DAB9-D651-80E8-CD703E896B18}"/>
              </a:ext>
            </a:extLst>
          </p:cNvPr>
          <p:cNvCxnSpPr/>
          <p:nvPr/>
        </p:nvCxnSpPr>
        <p:spPr>
          <a:xfrm>
            <a:off x="11109843" y="3001200"/>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894CF0-3A98-CCCB-2A4E-440ECD2E34CC}"/>
              </a:ext>
            </a:extLst>
          </p:cNvPr>
          <p:cNvCxnSpPr/>
          <p:nvPr/>
        </p:nvCxnSpPr>
        <p:spPr>
          <a:xfrm>
            <a:off x="486554" y="3490638"/>
            <a:ext cx="2834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A272E50-90BE-2003-7E54-CC0668ED2A61}"/>
              </a:ext>
            </a:extLst>
          </p:cNvPr>
          <p:cNvPicPr>
            <a:picLocks noChangeAspect="1"/>
          </p:cNvPicPr>
          <p:nvPr/>
        </p:nvPicPr>
        <p:blipFill>
          <a:blip r:embed="rId6"/>
          <a:stretch>
            <a:fillRect/>
          </a:stretch>
        </p:blipFill>
        <p:spPr>
          <a:xfrm>
            <a:off x="3455451" y="3716470"/>
            <a:ext cx="4919898" cy="920576"/>
          </a:xfrm>
          <a:prstGeom prst="rect">
            <a:avLst/>
          </a:prstGeom>
        </p:spPr>
      </p:pic>
      <p:pic>
        <p:nvPicPr>
          <p:cNvPr id="18" name="Picture 17">
            <a:extLst>
              <a:ext uri="{FF2B5EF4-FFF2-40B4-BE49-F238E27FC236}">
                <a16:creationId xmlns:a16="http://schemas.microsoft.com/office/drawing/2014/main" id="{7854D258-1602-EA60-2726-F1E812F791D7}"/>
              </a:ext>
            </a:extLst>
          </p:cNvPr>
          <p:cNvPicPr>
            <a:picLocks noChangeAspect="1"/>
          </p:cNvPicPr>
          <p:nvPr/>
        </p:nvPicPr>
        <p:blipFill>
          <a:blip r:embed="rId7"/>
          <a:stretch>
            <a:fillRect/>
          </a:stretch>
        </p:blipFill>
        <p:spPr>
          <a:xfrm>
            <a:off x="1152503" y="4544166"/>
            <a:ext cx="9236138" cy="2790327"/>
          </a:xfrm>
          <a:prstGeom prst="rect">
            <a:avLst/>
          </a:prstGeom>
        </p:spPr>
      </p:pic>
    </p:spTree>
    <p:custDataLst>
      <p:tags r:id="rId1"/>
    </p:custDataLst>
    <p:extLst>
      <p:ext uri="{BB962C8B-B14F-4D97-AF65-F5344CB8AC3E}">
        <p14:creationId xmlns:p14="http://schemas.microsoft.com/office/powerpoint/2010/main" val="413838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p:cTn id="11" dur="500" fill="hold"/>
                                        <p:tgtEl>
                                          <p:spTgt spid="88"/>
                                        </p:tgtEl>
                                        <p:attrNameLst>
                                          <p:attrName>ppt_w</p:attrName>
                                        </p:attrNameLst>
                                      </p:cBhvr>
                                      <p:tavLst>
                                        <p:tav tm="0">
                                          <p:val>
                                            <p:fltVal val="0"/>
                                          </p:val>
                                        </p:tav>
                                        <p:tav tm="100000">
                                          <p:val>
                                            <p:strVal val="#ppt_w"/>
                                          </p:val>
                                        </p:tav>
                                      </p:tavLst>
                                    </p:anim>
                                    <p:anim calcmode="lin" valueType="num">
                                      <p:cBhvr>
                                        <p:cTn id="12" dur="500" fill="hold"/>
                                        <p:tgtEl>
                                          <p:spTgt spid="88"/>
                                        </p:tgtEl>
                                        <p:attrNameLst>
                                          <p:attrName>ppt_h</p:attrName>
                                        </p:attrNameLst>
                                      </p:cBhvr>
                                      <p:tavLst>
                                        <p:tav tm="0">
                                          <p:val>
                                            <p:fltVal val="0"/>
                                          </p:val>
                                        </p:tav>
                                        <p:tav tm="100000">
                                          <p:val>
                                            <p:strVal val="#ppt_h"/>
                                          </p:val>
                                        </p:tav>
                                      </p:tavLst>
                                    </p:anim>
                                    <p:anim calcmode="lin" valueType="num">
                                      <p:cBhvr>
                                        <p:cTn id="13" dur="500" fill="hold"/>
                                        <p:tgtEl>
                                          <p:spTgt spid="88"/>
                                        </p:tgtEl>
                                        <p:attrNameLst>
                                          <p:attrName>style.rotation</p:attrName>
                                        </p:attrNameLst>
                                      </p:cBhvr>
                                      <p:tavLst>
                                        <p:tav tm="0">
                                          <p:val>
                                            <p:fltVal val="90"/>
                                          </p:val>
                                        </p:tav>
                                        <p:tav tm="100000">
                                          <p:val>
                                            <p:fltVal val="0"/>
                                          </p:val>
                                        </p:tav>
                                      </p:tavLst>
                                    </p:anim>
                                    <p:animEffect transition="in" filter="fade">
                                      <p:cBhvr>
                                        <p:cTn id="14" dur="500"/>
                                        <p:tgtEl>
                                          <p:spTgt spid="8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 calcmode="lin" valueType="num">
                                      <p:cBhvr>
                                        <p:cTn id="19" dur="500" fill="hold"/>
                                        <p:tgtEl>
                                          <p:spTgt spid="91"/>
                                        </p:tgtEl>
                                        <p:attrNameLst>
                                          <p:attrName>style.rotation</p:attrName>
                                        </p:attrNameLst>
                                      </p:cBhvr>
                                      <p:tavLst>
                                        <p:tav tm="0">
                                          <p:val>
                                            <p:fltVal val="90"/>
                                          </p:val>
                                        </p:tav>
                                        <p:tav tm="100000">
                                          <p:val>
                                            <p:fltVal val="0"/>
                                          </p:val>
                                        </p:tav>
                                      </p:tavLst>
                                    </p:anim>
                                    <p:animEffect transition="in" filter="fade">
                                      <p:cBhvr>
                                        <p:cTn id="20" dur="500"/>
                                        <p:tgtEl>
                                          <p:spTgt spid="9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barn(inVertical)">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1" grpId="0" animBg="1"/>
      <p:bldP spid="9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2.7"/>
</p:tagLst>
</file>

<file path=ppt/tags/tag1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8.2|10.3|8.7|3.2|9.3|3.7|1.9|4.4|5.3|5.9|12.2|1.7|2.2|2.5"/>
</p:tagLst>
</file>

<file path=ppt/tags/tag4.xml><?xml version="1.0" encoding="utf-8"?>
<p:tagLst xmlns:a="http://schemas.openxmlformats.org/drawingml/2006/main" xmlns:r="http://schemas.openxmlformats.org/officeDocument/2006/relationships" xmlns:p="http://schemas.openxmlformats.org/presentationml/2006/main">
  <p:tag name="TIMING" val="|8.2|10.3|8.7|3.2|9.3|3.7|1.9|4.4|5.3|5.9|12.2|1.7|2.2|2.5"/>
</p:tagLst>
</file>

<file path=ppt/tags/tag5.xml><?xml version="1.0" encoding="utf-8"?>
<p:tagLst xmlns:a="http://schemas.openxmlformats.org/drawingml/2006/main" xmlns:r="http://schemas.openxmlformats.org/officeDocument/2006/relationships" xmlns:p="http://schemas.openxmlformats.org/presentationml/2006/main">
  <p:tag name="TIMING" val="|12.4"/>
</p:tagLst>
</file>

<file path=ppt/tags/tag6.xml><?xml version="1.0" encoding="utf-8"?>
<p:tagLst xmlns:a="http://schemas.openxmlformats.org/drawingml/2006/main" xmlns:r="http://schemas.openxmlformats.org/officeDocument/2006/relationships" xmlns:p="http://schemas.openxmlformats.org/presentationml/2006/main">
  <p:tag name="TIMING" val="|7.8"/>
</p:tagLst>
</file>

<file path=ppt/tags/tag7.xml><?xml version="1.0" encoding="utf-8"?>
<p:tagLst xmlns:a="http://schemas.openxmlformats.org/drawingml/2006/main" xmlns:r="http://schemas.openxmlformats.org/officeDocument/2006/relationships" xmlns:p="http://schemas.openxmlformats.org/presentationml/2006/main">
  <p:tag name="TIMING" val="|11.7"/>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2860</TotalTime>
  <Words>941</Words>
  <Application>Microsoft Office PowerPoint</Application>
  <PresentationFormat>Màn hình rộng</PresentationFormat>
  <Paragraphs>50</Paragraphs>
  <Slides>21</Slides>
  <Notes>0</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21</vt:i4>
      </vt:variant>
    </vt:vector>
  </HeadingPairs>
  <TitlesOfParts>
    <vt:vector size="31" baseType="lpstr">
      <vt:lpstr>Times New Roman</vt:lpstr>
      <vt:lpstr>UTM Showcard</vt:lpstr>
      <vt:lpstr>SVN-Newton</vt:lpstr>
      <vt:lpstr>Aptos</vt:lpstr>
      <vt:lpstr>UTM Futura Extra</vt:lpstr>
      <vt:lpstr>UTM Avo</vt:lpstr>
      <vt:lpstr>思源黑体 CN</vt:lpstr>
      <vt:lpstr>UTM Ericsson Capital</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BÍCH NGỌC</cp:keywords>
  <cp:lastModifiedBy>Dung Âu</cp:lastModifiedBy>
  <cp:revision>208</cp:revision>
  <dcterms:created xsi:type="dcterms:W3CDTF">2021-10-22T03:50:59Z</dcterms:created>
  <dcterms:modified xsi:type="dcterms:W3CDTF">2025-05-02T02:57:09Z</dcterms:modified>
  <cp:version>OLU</cp:version>
</cp:coreProperties>
</file>