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437"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8288000" cy="10287000"/>
  <p:notesSz cx="6858000" cy="9144000"/>
  <p:embeddedFontLst>
    <p:embeddedFont>
      <p:font typeface="Cambria" panose="02040503050406030204" pitchFamily="18" charset="0"/>
      <p:regular r:id="rId26"/>
      <p:bold r:id="rId27"/>
      <p:italic r:id="rId28"/>
      <p:boldItalic r:id="rId29"/>
    </p:embeddedFont>
    <p:embeddedFont>
      <p:font typeface="Cambria Bold" panose="02040803050406030204" pitchFamily="18" charset="0"/>
      <p:regular r:id="rId30"/>
      <p:bold r:id="rId31"/>
    </p:embeddedFont>
    <p:embeddedFont>
      <p:font typeface="Cambria Italics" panose="020B0604020202020204" charset="0"/>
      <p:regular r:id="rId32"/>
    </p:embeddedFont>
    <p:embeddedFont>
      <p:font typeface="Nunito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64C9D-91B8-4B06-AFD4-0FF0B7394095}" v="1" dt="2025-05-02T02:48:40.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autoAdjust="0"/>
    <p:restoredTop sz="94622" autoAdjust="0"/>
  </p:normalViewPr>
  <p:slideViewPr>
    <p:cSldViewPr>
      <p:cViewPr>
        <p:scale>
          <a:sx n="30" d="100"/>
          <a:sy n="30" d="100"/>
        </p:scale>
        <p:origin x="1878" y="9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3F064C9D-91B8-4B06-AFD4-0FF0B7394095}"/>
    <pc:docChg chg="custSel addSld modSld modMainMaster">
      <pc:chgData name="Dung Âu" userId="0dcb76ad361bda84" providerId="LiveId" clId="{3F064C9D-91B8-4B06-AFD4-0FF0B7394095}" dt="2025-05-02T02:48:51.218" v="2" actId="478"/>
      <pc:docMkLst>
        <pc:docMk/>
      </pc:docMkLst>
      <pc:sldChg chg="add">
        <pc:chgData name="Dung Âu" userId="0dcb76ad361bda84" providerId="LiveId" clId="{3F064C9D-91B8-4B06-AFD4-0FF0B7394095}" dt="2025-05-02T02:48:40.921" v="0"/>
        <pc:sldMkLst>
          <pc:docMk/>
          <pc:sldMk cId="240393867" sldId="437"/>
        </pc:sldMkLst>
      </pc:sldChg>
      <pc:sldMasterChg chg="delSp modSp mod">
        <pc:chgData name="Dung Âu" userId="0dcb76ad361bda84" providerId="LiveId" clId="{3F064C9D-91B8-4B06-AFD4-0FF0B7394095}" dt="2025-05-02T02:48:51.218" v="2" actId="478"/>
        <pc:sldMasterMkLst>
          <pc:docMk/>
          <pc:sldMasterMk cId="0" sldId="2147483648"/>
        </pc:sldMasterMkLst>
        <pc:picChg chg="del mod">
          <ac:chgData name="Dung Âu" userId="0dcb76ad361bda84" providerId="LiveId" clId="{3F064C9D-91B8-4B06-AFD4-0FF0B7394095}" dt="2025-05-02T02:48:51.218" v="2" actId="478"/>
          <ac:picMkLst>
            <pc:docMk/>
            <pc:sldMasterMk cId="0" sldId="2147483648"/>
            <ac:picMk id="7" creationId="{00000000-0000-0000-0000-000000000000}"/>
          </ac:picMkLst>
        </pc:pic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9"/>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fld id="{967918DD-F32C-40AE-BFB5-741B5886C773}" type="datetimeFigureOut">
              <a:rPr lang="zh-CN" altLang="en-US" smtClean="0"/>
              <a:t>2025/5/2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557470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9"/>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7"/>
            <a:ext cx="15773400" cy="2250281"/>
          </a:xfrm>
          <a:prstGeom prst="rect">
            <a:avLst/>
          </a:prstGeo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pPr defTabSz="1371669">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69">
                <a:defRPr/>
              </a:pPr>
              <a:t>2025/5/2</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pPr algn="ctr" defTabSz="1371669">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pPr algn="r" defTabSz="1371669">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69">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73066814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6807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382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4572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486400" y="-876301"/>
            <a:ext cx="24691009" cy="16381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486400" y="-876301"/>
            <a:ext cx="24691009" cy="163815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9"/>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spTree>
    <p:extLst>
      <p:ext uri="{BB962C8B-B14F-4D97-AF65-F5344CB8AC3E}">
        <p14:creationId xmlns:p14="http://schemas.microsoft.com/office/powerpoint/2010/main" val="3872525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79.png"/><Relationship Id="rId5" Type="http://schemas.openxmlformats.org/officeDocument/2006/relationships/image" Target="../media/image44.svg"/><Relationship Id="rId10" Type="http://schemas.openxmlformats.org/officeDocument/2006/relationships/image" Target="../media/image78.png"/><Relationship Id="rId4" Type="http://schemas.openxmlformats.org/officeDocument/2006/relationships/image" Target="../media/image43.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2.svg"/><Relationship Id="rId5" Type="http://schemas.openxmlformats.org/officeDocument/2006/relationships/image" Target="../media/image44.svg"/><Relationship Id="rId10" Type="http://schemas.openxmlformats.org/officeDocument/2006/relationships/image" Target="../media/image81.png"/><Relationship Id="rId4" Type="http://schemas.openxmlformats.org/officeDocument/2006/relationships/image" Target="../media/image43.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6.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4.svg"/><Relationship Id="rId5" Type="http://schemas.openxmlformats.org/officeDocument/2006/relationships/image" Target="../media/image44.svg"/><Relationship Id="rId10" Type="http://schemas.openxmlformats.org/officeDocument/2006/relationships/image" Target="../media/image83.png"/><Relationship Id="rId4" Type="http://schemas.openxmlformats.org/officeDocument/2006/relationships/image" Target="../media/image43.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2.svg"/><Relationship Id="rId5" Type="http://schemas.openxmlformats.org/officeDocument/2006/relationships/image" Target="../media/image44.svg"/><Relationship Id="rId10" Type="http://schemas.openxmlformats.org/officeDocument/2006/relationships/image" Target="../media/image81.png"/><Relationship Id="rId4" Type="http://schemas.openxmlformats.org/officeDocument/2006/relationships/image" Target="../media/image43.pn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2.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6.svg"/><Relationship Id="rId5" Type="http://schemas.openxmlformats.org/officeDocument/2006/relationships/image" Target="../media/image44.svg"/><Relationship Id="rId10" Type="http://schemas.openxmlformats.org/officeDocument/2006/relationships/image" Target="../media/image85.png"/><Relationship Id="rId4" Type="http://schemas.openxmlformats.org/officeDocument/2006/relationships/image" Target="../media/image43.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8.png"/><Relationship Id="rId5" Type="http://schemas.openxmlformats.org/officeDocument/2006/relationships/image" Target="../media/image44.svg"/><Relationship Id="rId10" Type="http://schemas.openxmlformats.org/officeDocument/2006/relationships/image" Target="../media/image87.png"/><Relationship Id="rId4" Type="http://schemas.openxmlformats.org/officeDocument/2006/relationships/image" Target="../media/image43.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2.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9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0.svg"/><Relationship Id="rId5" Type="http://schemas.openxmlformats.org/officeDocument/2006/relationships/image" Target="../media/image44.svg"/><Relationship Id="rId10" Type="http://schemas.openxmlformats.org/officeDocument/2006/relationships/image" Target="../media/image89.png"/><Relationship Id="rId4" Type="http://schemas.openxmlformats.org/officeDocument/2006/relationships/image" Target="../media/image43.pn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6.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9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4.svg"/><Relationship Id="rId5" Type="http://schemas.openxmlformats.org/officeDocument/2006/relationships/image" Target="../media/image44.svg"/><Relationship Id="rId10" Type="http://schemas.openxmlformats.org/officeDocument/2006/relationships/image" Target="../media/image93.png"/><Relationship Id="rId4" Type="http://schemas.openxmlformats.org/officeDocument/2006/relationships/image" Target="../media/image43.pn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99.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8.png"/><Relationship Id="rId5" Type="http://schemas.openxmlformats.org/officeDocument/2006/relationships/image" Target="../media/image44.svg"/><Relationship Id="rId10" Type="http://schemas.openxmlformats.org/officeDocument/2006/relationships/image" Target="../media/image97.png"/><Relationship Id="rId4" Type="http://schemas.openxmlformats.org/officeDocument/2006/relationships/image" Target="../media/image43.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svg"/><Relationship Id="rId14"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1.svg"/><Relationship Id="rId5" Type="http://schemas.openxmlformats.org/officeDocument/2006/relationships/image" Target="../media/image44.svg"/><Relationship Id="rId10" Type="http://schemas.openxmlformats.org/officeDocument/2006/relationships/image" Target="../media/image100.png"/><Relationship Id="rId4" Type="http://schemas.openxmlformats.org/officeDocument/2006/relationships/image" Target="../media/image43.png"/><Relationship Id="rId9" Type="http://schemas.openxmlformats.org/officeDocument/2006/relationships/image" Target="../media/image33.sv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04.png"/><Relationship Id="rId5" Type="http://schemas.openxmlformats.org/officeDocument/2006/relationships/image" Target="../media/image12.svg"/><Relationship Id="rId10" Type="http://schemas.openxmlformats.org/officeDocument/2006/relationships/image" Target="../media/image103.png"/><Relationship Id="rId4" Type="http://schemas.openxmlformats.org/officeDocument/2006/relationships/image" Target="../media/image11.png"/><Relationship Id="rId9"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10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6.svg"/><Relationship Id="rId5" Type="http://schemas.openxmlformats.org/officeDocument/2006/relationships/image" Target="../media/image44.svg"/><Relationship Id="rId10" Type="http://schemas.openxmlformats.org/officeDocument/2006/relationships/image" Target="../media/image105.png"/><Relationship Id="rId4" Type="http://schemas.openxmlformats.org/officeDocument/2006/relationships/image" Target="../media/image43.png"/><Relationship Id="rId9" Type="http://schemas.openxmlformats.org/officeDocument/2006/relationships/image" Target="../media/image33.svg"/></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svg"/><Relationship Id="rId7" Type="http://schemas.openxmlformats.org/officeDocument/2006/relationships/image" Target="../media/image113.svg"/><Relationship Id="rId12" Type="http://schemas.openxmlformats.org/officeDocument/2006/relationships/image" Target="../media/image118.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9.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8.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12.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3.sv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70.svg"/><Relationship Id="rId12"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svg"/><Relationship Id="rId5" Type="http://schemas.openxmlformats.org/officeDocument/2006/relationships/image" Target="../media/image12.svg"/><Relationship Id="rId15" Type="http://schemas.openxmlformats.org/officeDocument/2006/relationships/image" Target="../media/image74.pn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72.svg"/><Relationship Id="rId14"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77.png"/><Relationship Id="rId4" Type="http://schemas.openxmlformats.org/officeDocument/2006/relationships/image" Target="../media/image43.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90400" y="1447800"/>
            <a:ext cx="15589541" cy="781050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Sau</a:t>
            </a:r>
            <a:r>
              <a:rPr lang="en-US" sz="5000" dirty="0">
                <a:solidFill>
                  <a:srgbClr val="000000"/>
                </a:solidFill>
                <a:latin typeface="Cambria"/>
              </a:rPr>
              <a:t> </a:t>
            </a:r>
            <a:r>
              <a:rPr lang="en-US" sz="5000" dirty="0" err="1">
                <a:solidFill>
                  <a:srgbClr val="000000"/>
                </a:solidFill>
                <a:latin typeface="Cambria"/>
              </a:rPr>
              <a:t>đó</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may </a:t>
            </a:r>
            <a:r>
              <a:rPr lang="en-US" sz="5000" dirty="0" err="1">
                <a:solidFill>
                  <a:srgbClr val="000000"/>
                </a:solidFill>
                <a:latin typeface="Cambria"/>
              </a:rPr>
              <a:t>mắn</a:t>
            </a:r>
            <a:r>
              <a:rPr lang="en-US" sz="5000" dirty="0">
                <a:solidFill>
                  <a:srgbClr val="000000"/>
                </a:solidFill>
                <a:latin typeface="Cambria"/>
              </a:rPr>
              <a:t> </a:t>
            </a:r>
            <a:r>
              <a:rPr lang="en-US" sz="5000" dirty="0" err="1">
                <a:solidFill>
                  <a:srgbClr val="000000"/>
                </a:solidFill>
                <a:latin typeface="Cambria"/>
              </a:rPr>
              <a:t>trở</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con </a:t>
            </a:r>
            <a:r>
              <a:rPr lang="en-US" sz="5000" dirty="0" err="1">
                <a:solidFill>
                  <a:srgbClr val="000000"/>
                </a:solidFill>
                <a:latin typeface="Cambria"/>
              </a:rPr>
              <a:t>nuôi</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đình</a:t>
            </a:r>
            <a:r>
              <a:rPr lang="en-US" sz="5000" dirty="0">
                <a:solidFill>
                  <a:srgbClr val="000000"/>
                </a:solidFill>
                <a:latin typeface="Cambria"/>
              </a:rPr>
              <a:t> </a:t>
            </a:r>
            <a:r>
              <a:rPr lang="en-US" sz="5000" dirty="0" err="1">
                <a:solidFill>
                  <a:srgbClr val="000000"/>
                </a:solidFill>
                <a:latin typeface="Cambria"/>
              </a:rPr>
              <a:t>cô</a:t>
            </a:r>
            <a:r>
              <a:rPr lang="en-US" sz="5000" dirty="0">
                <a:solidFill>
                  <a:srgbClr val="000000"/>
                </a:solidFill>
                <a:latin typeface="Cambria"/>
              </a:rPr>
              <a:t> </a:t>
            </a:r>
            <a:r>
              <a:rPr lang="en-US" sz="5000" dirty="0" err="1">
                <a:solidFill>
                  <a:srgbClr val="000000"/>
                </a:solidFill>
                <a:latin typeface="Cambria"/>
              </a:rPr>
              <a:t>Trần</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Hà</a:t>
            </a:r>
            <a:r>
              <a:rPr lang="en-US" sz="5000" dirty="0">
                <a:solidFill>
                  <a:srgbClr val="000000"/>
                </a:solidFill>
                <a:latin typeface="Cambria"/>
              </a:rPr>
              <a:t> </a:t>
            </a:r>
            <a:r>
              <a:rPr lang="en-US" sz="5000" dirty="0" err="1">
                <a:solidFill>
                  <a:srgbClr val="000000"/>
                </a:solidFill>
                <a:latin typeface="Cambria"/>
              </a:rPr>
              <a:t>Nội</a:t>
            </a:r>
            <a:r>
              <a:rPr lang="en-US" sz="5000" dirty="0">
                <a:solidFill>
                  <a:srgbClr val="000000"/>
                </a:solidFill>
                <a:latin typeface="Cambria"/>
              </a:rPr>
              <a:t>). </a:t>
            </a:r>
            <a:r>
              <a:rPr lang="en-US" sz="5000" dirty="0" err="1">
                <a:solidFill>
                  <a:srgbClr val="000000"/>
                </a:solidFill>
                <a:latin typeface="Cambria"/>
              </a:rPr>
              <a:t>Mẹ</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dạy</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ăn</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nói</a:t>
            </a:r>
            <a:r>
              <a:rPr lang="en-US" sz="5000" dirty="0">
                <a:solidFill>
                  <a:srgbClr val="000000"/>
                </a:solidFill>
                <a:latin typeface="Cambria"/>
              </a:rPr>
              <a:t>, </a:t>
            </a:r>
            <a:r>
              <a:rPr lang="en-US" sz="5000" dirty="0" err="1">
                <a:solidFill>
                  <a:srgbClr val="000000"/>
                </a:solidFill>
                <a:latin typeface="Cambria"/>
              </a:rPr>
              <a:t>kiên</a:t>
            </a:r>
            <a:r>
              <a:rPr lang="en-US" sz="5000" dirty="0">
                <a:solidFill>
                  <a:srgbClr val="000000"/>
                </a:solidFill>
                <a:latin typeface="Cambria"/>
              </a:rPr>
              <a:t> </a:t>
            </a:r>
            <a:r>
              <a:rPr lang="en-US" sz="5000" dirty="0" err="1">
                <a:solidFill>
                  <a:srgbClr val="000000"/>
                </a:solidFill>
                <a:latin typeface="Cambria"/>
              </a:rPr>
              <a:t>trì</a:t>
            </a:r>
            <a:r>
              <a:rPr lang="en-US" sz="5000" dirty="0">
                <a:solidFill>
                  <a:srgbClr val="000000"/>
                </a:solidFill>
                <a:latin typeface="Cambria"/>
              </a:rPr>
              <a:t>, </a:t>
            </a:r>
            <a:r>
              <a:rPr lang="en-US" sz="5000" dirty="0" err="1">
                <a:solidFill>
                  <a:srgbClr val="000000"/>
                </a:solidFill>
                <a:latin typeface="Cambria"/>
              </a:rPr>
              <a:t>bền</a:t>
            </a:r>
            <a:r>
              <a:rPr lang="en-US" sz="5000" dirty="0">
                <a:solidFill>
                  <a:srgbClr val="000000"/>
                </a:solidFill>
                <a:latin typeface="Cambria"/>
              </a:rPr>
              <a:t> </a:t>
            </a:r>
            <a:r>
              <a:rPr lang="en-US" sz="5000" dirty="0" err="1">
                <a:solidFill>
                  <a:srgbClr val="000000"/>
                </a:solidFill>
                <a:latin typeface="Cambria"/>
              </a:rPr>
              <a:t>bỉ</a:t>
            </a:r>
            <a:r>
              <a:rPr lang="en-US" sz="5000" dirty="0">
                <a:solidFill>
                  <a:srgbClr val="000000"/>
                </a:solidFill>
                <a:latin typeface="Cambria"/>
              </a:rPr>
              <a:t> song </a:t>
            </a:r>
            <a:r>
              <a:rPr lang="en-US" sz="5000" dirty="0" err="1">
                <a:solidFill>
                  <a:srgbClr val="000000"/>
                </a:solidFill>
                <a:latin typeface="Cambria"/>
              </a:rPr>
              <a:t>hành</a:t>
            </a:r>
            <a:r>
              <a:rPr lang="en-US" sz="5000" dirty="0">
                <a:solidFill>
                  <a:srgbClr val="000000"/>
                </a:solidFill>
                <a:latin typeface="Cambria"/>
              </a:rPr>
              <a:t> </a:t>
            </a:r>
            <a:r>
              <a:rPr lang="en-US" sz="5000" dirty="0" err="1">
                <a:solidFill>
                  <a:srgbClr val="000000"/>
                </a:solidFill>
                <a:latin typeface="Cambria"/>
              </a:rPr>
              <a:t>cùng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năm</a:t>
            </a:r>
            <a:r>
              <a:rPr lang="en-US" sz="5000" dirty="0">
                <a:solidFill>
                  <a:srgbClr val="000000"/>
                </a:solidFill>
                <a:latin typeface="Cambria"/>
              </a:rPr>
              <a:t>, </a:t>
            </a:r>
            <a:r>
              <a:rPr lang="en-US" sz="5000" dirty="0" err="1">
                <a:solidFill>
                  <a:srgbClr val="000000"/>
                </a:solidFill>
                <a:latin typeface="Cambria"/>
              </a:rPr>
              <a:t>tới</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quốc</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I-ta-li-a, </a:t>
            </a:r>
            <a:r>
              <a:rPr lang="en-US" sz="5000" dirty="0" err="1">
                <a:solidFill>
                  <a:srgbClr val="000000"/>
                </a:solidFill>
                <a:latin typeface="Cambria"/>
              </a:rPr>
              <a:t>Đức</a:t>
            </a:r>
            <a:r>
              <a:rPr lang="en-US" sz="5000" dirty="0">
                <a:solidFill>
                  <a:srgbClr val="000000"/>
                </a:solidFill>
                <a:latin typeface="Cambria"/>
              </a:rPr>
              <a:t>, </a:t>
            </a:r>
            <a:r>
              <a:rPr lang="en-US" sz="5000" dirty="0" err="1">
                <a:solidFill>
                  <a:srgbClr val="000000"/>
                </a:solidFill>
                <a:latin typeface="Cambria"/>
              </a:rPr>
              <a:t>Mỹ</a:t>
            </a:r>
            <a:r>
              <a:rPr lang="en-US" sz="5000" dirty="0">
                <a:solidFill>
                  <a:srgbClr val="000000"/>
                </a:solidFill>
                <a:latin typeface="Cambria"/>
              </a:rPr>
              <a:t>… </a:t>
            </a:r>
            <a:r>
              <a:rPr lang="en-US" sz="5000" dirty="0" err="1">
                <a:solidFill>
                  <a:srgbClr val="000000"/>
                </a:solidFill>
                <a:latin typeface="Cambria"/>
              </a:rPr>
              <a:t>để</a:t>
            </a:r>
            <a:r>
              <a:rPr lang="en-US" sz="5000" dirty="0">
                <a:solidFill>
                  <a:srgbClr val="000000"/>
                </a:solidFill>
                <a:latin typeface="Cambria"/>
              </a:rPr>
              <a:t> </a:t>
            </a:r>
            <a:r>
              <a:rPr lang="en-US" sz="5000" dirty="0" err="1">
                <a:solidFill>
                  <a:srgbClr val="000000"/>
                </a:solidFill>
                <a:latin typeface="Cambria"/>
              </a:rPr>
              <a:t>chạy</a:t>
            </a:r>
            <a:r>
              <a:rPr lang="en-US" sz="5000" dirty="0">
                <a:solidFill>
                  <a:srgbClr val="000000"/>
                </a:solidFill>
                <a:latin typeface="Cambria"/>
              </a:rPr>
              <a:t> </a:t>
            </a:r>
            <a:r>
              <a:rPr lang="en-US" sz="5000" dirty="0" err="1">
                <a:solidFill>
                  <a:srgbClr val="000000"/>
                </a:solidFill>
                <a:latin typeface="Cambria"/>
              </a:rPr>
              <a:t>chữa</a:t>
            </a:r>
            <a:r>
              <a:rPr lang="en-US" sz="5000" dirty="0">
                <a:solidFill>
                  <a:srgbClr val="000000"/>
                </a:solidFill>
                <a:latin typeface="Cambria"/>
              </a:rPr>
              <a:t>, </a:t>
            </a:r>
            <a:r>
              <a:rPr lang="en-US" sz="5000" dirty="0" err="1">
                <a:solidFill>
                  <a:srgbClr val="000000"/>
                </a:solidFill>
                <a:latin typeface="Cambria"/>
              </a:rPr>
              <a:t>tái</a:t>
            </a:r>
            <a:r>
              <a:rPr lang="en-US" sz="5000" dirty="0">
                <a:solidFill>
                  <a:srgbClr val="000000"/>
                </a:solidFill>
                <a:latin typeface="Cambria"/>
              </a:rPr>
              <a:t> </a:t>
            </a:r>
            <a:r>
              <a:rPr lang="en-US" sz="5000" dirty="0" err="1">
                <a:solidFill>
                  <a:srgbClr val="000000"/>
                </a:solidFill>
                <a:latin typeface="Cambria"/>
              </a:rPr>
              <a:t>tạo</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a:t>
            </a:r>
          </a:p>
          <a:p>
            <a:pPr algn="just">
              <a:lnSpc>
                <a:spcPts val="6150"/>
              </a:lnSpc>
            </a:pP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hôm</a:t>
            </a:r>
            <a:r>
              <a:rPr lang="en-US" sz="5000" dirty="0">
                <a:solidFill>
                  <a:srgbClr val="000000"/>
                </a:solidFill>
                <a:latin typeface="Cambria"/>
              </a:rPr>
              <a:t> nay,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khỏe</a:t>
            </a:r>
            <a:r>
              <a:rPr lang="en-US" sz="5000" dirty="0">
                <a:solidFill>
                  <a:srgbClr val="000000"/>
                </a:solidFill>
                <a:latin typeface="Cambria"/>
              </a:rPr>
              <a:t> </a:t>
            </a:r>
            <a:r>
              <a:rPr lang="en-US" sz="5000" dirty="0" err="1">
                <a:solidFill>
                  <a:srgbClr val="000000"/>
                </a:solidFill>
                <a:latin typeface="Cambria"/>
              </a:rPr>
              <a:t>mạnh</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cuộc</a:t>
            </a:r>
            <a:r>
              <a:rPr lang="en-US" sz="5000" dirty="0">
                <a:solidFill>
                  <a:srgbClr val="000000"/>
                </a:solidFill>
                <a:latin typeface="Cambria"/>
              </a:rPr>
              <a:t> </a:t>
            </a:r>
            <a:r>
              <a:rPr lang="en-US" sz="5000" dirty="0" err="1">
                <a:solidFill>
                  <a:srgbClr val="000000"/>
                </a:solidFill>
                <a:latin typeface="Cambria"/>
              </a:rPr>
              <a:t>sống</a:t>
            </a:r>
            <a:r>
              <a:rPr lang="en-US" sz="5000" dirty="0">
                <a:solidFill>
                  <a:srgbClr val="000000"/>
                </a:solidFill>
                <a:latin typeface="Cambria"/>
              </a:rPr>
              <a:t> </a:t>
            </a:r>
            <a:r>
              <a:rPr lang="en-US" sz="5000" dirty="0" err="1">
                <a:solidFill>
                  <a:srgbClr val="000000"/>
                </a:solidFill>
                <a:latin typeface="Cambria"/>
              </a:rPr>
              <a:t>bình</a:t>
            </a:r>
            <a:r>
              <a:rPr lang="en-US" sz="5000" dirty="0">
                <a:solidFill>
                  <a:srgbClr val="000000"/>
                </a:solidFill>
                <a:latin typeface="Cambria"/>
              </a:rPr>
              <a:t> </a:t>
            </a:r>
            <a:r>
              <a:rPr lang="en-US" sz="5000" dirty="0" err="1">
                <a:solidFill>
                  <a:srgbClr val="000000"/>
                </a:solidFill>
                <a:latin typeface="Cambria"/>
              </a:rPr>
              <a:t>thường</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a:t>
            </a:r>
            <a:r>
              <a:rPr lang="en-US" sz="5000" dirty="0" err="1">
                <a:solidFill>
                  <a:srgbClr val="000000"/>
                </a:solidFill>
                <a:latin typeface="Cambria"/>
              </a:rPr>
              <a:t>bao</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bè</a:t>
            </a:r>
            <a:r>
              <a:rPr lang="en-US" sz="5000" dirty="0">
                <a:solidFill>
                  <a:srgbClr val="000000"/>
                </a:solidFill>
                <a:latin typeface="Cambria"/>
              </a:rPr>
              <a:t> </a:t>
            </a:r>
            <a:r>
              <a:rPr lang="en-US" sz="5000" dirty="0" err="1">
                <a:solidFill>
                  <a:srgbClr val="000000"/>
                </a:solidFill>
                <a:latin typeface="Cambria"/>
              </a:rPr>
              <a:t>khác</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rất</a:t>
            </a:r>
            <a:r>
              <a:rPr lang="en-US" sz="5000" dirty="0">
                <a:solidFill>
                  <a:srgbClr val="000000"/>
                </a:solidFill>
                <a:latin typeface="Cambria"/>
              </a:rPr>
              <a:t> </a:t>
            </a:r>
            <a:r>
              <a:rPr lang="en-US" sz="5000" dirty="0" err="1">
                <a:solidFill>
                  <a:srgbClr val="000000"/>
                </a:solidFill>
                <a:latin typeface="Cambria"/>
              </a:rPr>
              <a:t>mê</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thao</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chơi</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rổ</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đá</a:t>
            </a:r>
            <a:r>
              <a:rPr lang="en-US" sz="5000" dirty="0">
                <a:solidFill>
                  <a:srgbClr val="000000"/>
                </a:solidFill>
                <a:latin typeface="Cambria"/>
              </a:rPr>
              <a:t> </a:t>
            </a:r>
            <a:r>
              <a:rPr lang="en-US" sz="5000" dirty="0" err="1">
                <a:solidFill>
                  <a:srgbClr val="000000"/>
                </a:solidFill>
                <a:latin typeface="Cambria"/>
              </a:rPr>
              <a:t>cả</a:t>
            </a: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mà</a:t>
            </a:r>
            <a:r>
              <a:rPr lang="en-US" sz="5000" dirty="0">
                <a:solidFill>
                  <a:srgbClr val="000000"/>
                </a:solidFill>
                <a:latin typeface="Cambria"/>
              </a:rPr>
              <a:t> </a:t>
            </a:r>
            <a:r>
              <a:rPr lang="en-US" sz="5000" dirty="0" err="1">
                <a:solidFill>
                  <a:srgbClr val="000000"/>
                </a:solidFill>
                <a:latin typeface="Cambria"/>
              </a:rPr>
              <a:t>không</a:t>
            </a:r>
            <a:r>
              <a:rPr lang="en-US" sz="5000" dirty="0">
                <a:solidFill>
                  <a:srgbClr val="000000"/>
                </a:solidFill>
                <a:latin typeface="Cambria"/>
              </a:rPr>
              <a:t> </a:t>
            </a:r>
            <a:r>
              <a:rPr lang="en-US" sz="5000" dirty="0" err="1">
                <a:solidFill>
                  <a:srgbClr val="000000"/>
                </a:solidFill>
                <a:latin typeface="Cambria"/>
              </a:rPr>
              <a:t>chán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học</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luôn</a:t>
            </a:r>
            <a:r>
              <a:rPr lang="en-US" sz="5000" dirty="0">
                <a:solidFill>
                  <a:srgbClr val="000000"/>
                </a:solidFill>
                <a:latin typeface="Cambria"/>
              </a:rPr>
              <a:t> </a:t>
            </a:r>
            <a:r>
              <a:rPr lang="en-US" sz="5000" dirty="0" err="1">
                <a:solidFill>
                  <a:srgbClr val="000000"/>
                </a:solidFill>
                <a:latin typeface="Cambria"/>
              </a:rPr>
              <a:t>tự</a:t>
            </a:r>
            <a:r>
              <a:rPr lang="en-US" sz="5000" dirty="0">
                <a:solidFill>
                  <a:srgbClr val="000000"/>
                </a:solidFill>
                <a:latin typeface="Cambria"/>
              </a:rPr>
              <a:t> </a:t>
            </a:r>
            <a:r>
              <a:rPr lang="en-US" sz="5000" dirty="0" err="1">
                <a:solidFill>
                  <a:srgbClr val="000000"/>
                </a:solidFill>
                <a:latin typeface="Cambria"/>
              </a:rPr>
              <a:t>giác</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tích</a:t>
            </a:r>
            <a:r>
              <a:rPr lang="en-US" sz="5000" dirty="0">
                <a:solidFill>
                  <a:srgbClr val="000000"/>
                </a:solidFill>
                <a:latin typeface="Cambria"/>
              </a:rPr>
              <a:t> </a:t>
            </a:r>
            <a:r>
              <a:rPr lang="en-US" sz="5000" dirty="0" err="1">
                <a:solidFill>
                  <a:srgbClr val="000000"/>
                </a:solidFill>
                <a:latin typeface="Cambria"/>
              </a:rPr>
              <a:t>cực</a:t>
            </a:r>
            <a:r>
              <a:rPr lang="en-US" sz="5000" dirty="0">
                <a:solidFill>
                  <a:srgbClr val="000000"/>
                </a:solidFill>
                <a:latin typeface="Cambria"/>
              </a:rPr>
              <a:t> </a:t>
            </a:r>
            <a:r>
              <a:rPr lang="en-US" sz="5000" dirty="0" err="1">
                <a:solidFill>
                  <a:srgbClr val="000000"/>
                </a:solidFill>
                <a:latin typeface="Cambria"/>
              </a:rPr>
              <a:t>tham</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mọi</a:t>
            </a:r>
            <a:r>
              <a:rPr lang="en-US" sz="5000" dirty="0">
                <a:solidFill>
                  <a:srgbClr val="000000"/>
                </a:solidFill>
                <a:latin typeface="Cambria"/>
              </a:rPr>
              <a:t> </a:t>
            </a:r>
            <a:r>
              <a:rPr lang="en-US" sz="5000" dirty="0" err="1">
                <a:solidFill>
                  <a:srgbClr val="000000"/>
                </a:solidFill>
                <a:latin typeface="Cambria"/>
              </a:rPr>
              <a:t>hoạt</a:t>
            </a:r>
            <a:r>
              <a:rPr lang="en-US" sz="5000" dirty="0">
                <a:solidFill>
                  <a:srgbClr val="000000"/>
                </a:solidFill>
                <a:latin typeface="Cambria"/>
              </a:rPr>
              <a:t> </a:t>
            </a:r>
            <a:r>
              <a:rPr lang="en-US" sz="5000" dirty="0" err="1">
                <a:solidFill>
                  <a:srgbClr val="000000"/>
                </a:solidFill>
                <a:latin typeface="Cambria"/>
              </a:rPr>
              <a:t>động</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trường</a:t>
            </a:r>
            <a:r>
              <a:rPr lang="en-US" sz="5000" dirty="0">
                <a:solidFill>
                  <a:srgbClr val="000000"/>
                </a:solidFill>
                <a:latin typeface="Cambria"/>
              </a:rPr>
              <a:t>, </a:t>
            </a:r>
            <a:r>
              <a:rPr lang="en-US" sz="5000" dirty="0" err="1">
                <a:solidFill>
                  <a:srgbClr val="000000"/>
                </a:solidFill>
                <a:latin typeface="Cambria"/>
              </a:rPr>
              <a:t>lớp</a:t>
            </a:r>
            <a:r>
              <a:rPr lang="en-US" sz="5000" dirty="0">
                <a:solidFill>
                  <a:srgbClr val="000000"/>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593962" y="196852"/>
            <a:ext cx="5726825" cy="3815724"/>
          </a:xfrm>
          <a:custGeom>
            <a:avLst/>
            <a:gdLst/>
            <a:ahLst/>
            <a:cxnLst/>
            <a:rect l="l" t="t" r="r" b="b"/>
            <a:pathLst>
              <a:path w="5726825" h="3815724">
                <a:moveTo>
                  <a:pt x="0" y="0"/>
                </a:moveTo>
                <a:lnTo>
                  <a:pt x="5726825" y="0"/>
                </a:lnTo>
                <a:lnTo>
                  <a:pt x="5726825" y="3815723"/>
                </a:lnTo>
                <a:lnTo>
                  <a:pt x="0" y="3815723"/>
                </a:lnTo>
                <a:lnTo>
                  <a:pt x="0" y="0"/>
                </a:lnTo>
                <a:close/>
              </a:path>
            </a:pathLst>
          </a:custGeom>
          <a:blipFill>
            <a:blip r:embed="rId10"/>
            <a:stretch>
              <a:fillRect/>
            </a:stretch>
          </a:blipFill>
        </p:spPr>
      </p:sp>
      <p:sp>
        <p:nvSpPr>
          <p:cNvPr id="45" name="Freeform 45"/>
          <p:cNvSpPr/>
          <p:nvPr/>
        </p:nvSpPr>
        <p:spPr>
          <a:xfrm rot="-697912">
            <a:off x="148228" y="3086637"/>
            <a:ext cx="3167959" cy="4751938"/>
          </a:xfrm>
          <a:custGeom>
            <a:avLst/>
            <a:gdLst/>
            <a:ahLst/>
            <a:cxnLst/>
            <a:rect l="l" t="t" r="r" b="b"/>
            <a:pathLst>
              <a:path w="3167959" h="4751938">
                <a:moveTo>
                  <a:pt x="0" y="0"/>
                </a:moveTo>
                <a:lnTo>
                  <a:pt x="3167959" y="0"/>
                </a:lnTo>
                <a:lnTo>
                  <a:pt x="3167959" y="4751938"/>
                </a:lnTo>
                <a:lnTo>
                  <a:pt x="0" y="4751938"/>
                </a:lnTo>
                <a:lnTo>
                  <a:pt x="0" y="0"/>
                </a:lnTo>
                <a:close/>
              </a:path>
            </a:pathLst>
          </a:custGeom>
          <a:blipFill>
            <a:blip r:embed="rId11"/>
            <a:stretch>
              <a:fillRect/>
            </a:stretch>
          </a:blipFill>
        </p:spPr>
      </p:sp>
      <p:sp>
        <p:nvSpPr>
          <p:cNvPr id="46" name="Freeform 46"/>
          <p:cNvSpPr/>
          <p:nvPr/>
        </p:nvSpPr>
        <p:spPr>
          <a:xfrm>
            <a:off x="1952863" y="7028313"/>
            <a:ext cx="4838230" cy="3015295"/>
          </a:xfrm>
          <a:custGeom>
            <a:avLst/>
            <a:gdLst/>
            <a:ahLst/>
            <a:cxnLst/>
            <a:rect l="l" t="t" r="r" b="b"/>
            <a:pathLst>
              <a:path w="4838230" h="3015295">
                <a:moveTo>
                  <a:pt x="0" y="0"/>
                </a:moveTo>
                <a:lnTo>
                  <a:pt x="4838230" y="0"/>
                </a:lnTo>
                <a:lnTo>
                  <a:pt x="4838230" y="3015295"/>
                </a:lnTo>
                <a:lnTo>
                  <a:pt x="0" y="3015295"/>
                </a:lnTo>
                <a:lnTo>
                  <a:pt x="0" y="0"/>
                </a:lnTo>
                <a:close/>
              </a:path>
            </a:pathLst>
          </a:custGeom>
          <a:blipFill>
            <a:blip r:embed="rId12"/>
            <a:stretch>
              <a:fillRect/>
            </a:stretch>
          </a:blipFill>
        </p:spPr>
      </p:sp>
      <p:sp>
        <p:nvSpPr>
          <p:cNvPr id="47" name="TextBox 47"/>
          <p:cNvSpPr txBox="1"/>
          <p:nvPr/>
        </p:nvSpPr>
        <p:spPr>
          <a:xfrm>
            <a:off x="6791093" y="1301315"/>
            <a:ext cx="10228415" cy="8294006"/>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a:lnSpc>
                <a:spcPts val="4943"/>
              </a:lnSpc>
            </a:pPr>
            <a:r>
              <a:rPr lang="en-US" sz="4019">
                <a:solidFill>
                  <a:srgbClr val="000000"/>
                </a:solidFill>
                <a:latin typeface="Cambria Italics"/>
              </a:rPr>
              <a:t>(Theo lời kể của cô Mai Anh – mẹ Thiện Nhân)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TextBox 46"/>
            <p:cNvSpPr txBox="1"/>
            <p:nvPr/>
          </p:nvSpPr>
          <p:spPr>
            <a:xfrm>
              <a:off x="6992600" y="3323466"/>
              <a:ext cx="7770902" cy="2796540"/>
            </a:xfrm>
            <a:prstGeom prst="rect">
              <a:avLst/>
            </a:prstGeom>
          </p:spPr>
          <p:txBody>
            <a:bodyPr lIns="0" tIns="0" rIns="0" bIns="0" rtlCol="0" anchor="t">
              <a:spAutoFit/>
            </a:bodyPr>
            <a:lstStyle/>
            <a:p>
              <a:pPr algn="just">
                <a:lnSpc>
                  <a:spcPts val="7380"/>
                </a:lnSpc>
              </a:pPr>
              <a:r>
                <a:rPr lang="en-US" sz="6000" dirty="0" err="1">
                  <a:solidFill>
                    <a:srgbClr val="284231"/>
                  </a:solidFill>
                  <a:latin typeface="Cambria Bold"/>
                </a:rPr>
                <a:t>Nhân</a:t>
              </a:r>
              <a:r>
                <a:rPr lang="en-US" sz="6000" dirty="0">
                  <a:solidFill>
                    <a:srgbClr val="284231"/>
                  </a:solidFill>
                  <a:latin typeface="Cambria Bold"/>
                </a:rPr>
                <a:t> </a:t>
              </a:r>
              <a:r>
                <a:rPr lang="en-US" sz="6000" dirty="0" err="1">
                  <a:solidFill>
                    <a:srgbClr val="284231"/>
                  </a:solidFill>
                  <a:latin typeface="Cambria Bold"/>
                </a:rPr>
                <a:t>vật</a:t>
              </a:r>
              <a:r>
                <a:rPr lang="en-US" sz="6000" dirty="0">
                  <a:solidFill>
                    <a:srgbClr val="284231"/>
                  </a:solidFill>
                  <a:latin typeface="Cambria Bold"/>
                </a:rPr>
                <a:t> </a:t>
              </a:r>
              <a:r>
                <a:rPr lang="en-US" sz="6000" dirty="0" err="1">
                  <a:solidFill>
                    <a:srgbClr val="284231"/>
                  </a:solidFill>
                  <a:latin typeface="Cambria Bold"/>
                </a:rPr>
                <a:t>chính</a:t>
              </a:r>
              <a:r>
                <a:rPr lang="en-US" sz="6000" dirty="0">
                  <a:solidFill>
                    <a:srgbClr val="284231"/>
                  </a:solidFill>
                  <a:latin typeface="Cambria Bold"/>
                </a:rPr>
                <a:t> </a:t>
              </a:r>
              <a:r>
                <a:rPr lang="en-US" sz="6000" dirty="0" err="1">
                  <a:solidFill>
                    <a:srgbClr val="284231"/>
                  </a:solidFill>
                  <a:latin typeface="Cambria Bold"/>
                </a:rPr>
                <a:t>trong</a:t>
              </a:r>
              <a:r>
                <a:rPr lang="en-US" sz="6000" dirty="0">
                  <a:solidFill>
                    <a:srgbClr val="284231"/>
                  </a:solidFill>
                  <a:latin typeface="Cambria Bold"/>
                </a:rPr>
                <a:t> </a:t>
              </a:r>
              <a:r>
                <a:rPr lang="en-US" sz="6000" dirty="0" err="1">
                  <a:solidFill>
                    <a:srgbClr val="284231"/>
                  </a:solidFill>
                  <a:latin typeface="Cambria Bold"/>
                </a:rPr>
                <a:t>câu</a:t>
              </a:r>
              <a:r>
                <a:rPr lang="en-US" sz="6000" dirty="0">
                  <a:solidFill>
                    <a:srgbClr val="284231"/>
                  </a:solidFill>
                  <a:latin typeface="Cambria Bold"/>
                </a:rPr>
                <a:t> </a:t>
              </a:r>
              <a:r>
                <a:rPr lang="en-US" sz="6000" dirty="0" err="1">
                  <a:solidFill>
                    <a:srgbClr val="284231"/>
                  </a:solidFill>
                  <a:latin typeface="Cambria Bold"/>
                </a:rPr>
                <a:t>chuyện</a:t>
              </a:r>
              <a:r>
                <a:rPr lang="en-US" sz="6000" dirty="0">
                  <a:solidFill>
                    <a:srgbClr val="284231"/>
                  </a:solidFill>
                  <a:latin typeface="Cambria Bold"/>
                </a:rPr>
                <a:t> </a:t>
              </a:r>
              <a:r>
                <a:rPr lang="en-US" sz="6000" dirty="0" err="1">
                  <a:solidFill>
                    <a:srgbClr val="284231"/>
                  </a:solidFill>
                  <a:latin typeface="Cambria Bold"/>
                </a:rPr>
                <a:t>vừa</a:t>
              </a:r>
              <a:r>
                <a:rPr lang="en-US" sz="6000" dirty="0">
                  <a:solidFill>
                    <a:srgbClr val="284231"/>
                  </a:solidFill>
                  <a:latin typeface="Cambria Bold"/>
                </a:rPr>
                <a:t> </a:t>
              </a:r>
              <a:r>
                <a:rPr lang="en-US" sz="6000" dirty="0" err="1">
                  <a:solidFill>
                    <a:srgbClr val="284231"/>
                  </a:solidFill>
                  <a:latin typeface="Cambria Bold"/>
                </a:rPr>
                <a:t>rồi</a:t>
              </a:r>
              <a:r>
                <a:rPr lang="en-US" sz="6000" dirty="0">
                  <a:solidFill>
                    <a:srgbClr val="284231"/>
                  </a:solidFill>
                  <a:latin typeface="Cambria Bold"/>
                </a:rPr>
                <a:t> </a:t>
              </a:r>
              <a:r>
                <a:rPr lang="en-US" sz="6000" dirty="0" err="1">
                  <a:solidFill>
                    <a:srgbClr val="284231"/>
                  </a:solidFill>
                  <a:latin typeface="Cambria Bold"/>
                </a:rPr>
                <a:t>tên</a:t>
              </a:r>
              <a:r>
                <a:rPr lang="en-US" sz="6000" dirty="0">
                  <a:solidFill>
                    <a:srgbClr val="284231"/>
                  </a:solidFill>
                  <a:latin typeface="Cambria Bold"/>
                </a:rPr>
                <a:t> </a:t>
              </a:r>
              <a:r>
                <a:rPr lang="en-US" sz="6000" dirty="0" err="1">
                  <a:solidFill>
                    <a:srgbClr val="284231"/>
                  </a:solidFill>
                  <a:latin typeface="Cambria Bold"/>
                </a:rPr>
                <a:t>là</a:t>
              </a:r>
              <a:r>
                <a:rPr lang="en-US" sz="6000" dirty="0">
                  <a:solidFill>
                    <a:srgbClr val="284231"/>
                  </a:solidFill>
                  <a:latin typeface="Cambria Bold"/>
                </a:rPr>
                <a:t> </a:t>
              </a:r>
              <a:r>
                <a:rPr lang="en-US" sz="6000" dirty="0" err="1">
                  <a:solidFill>
                    <a:srgbClr val="284231"/>
                  </a:solidFill>
                  <a:latin typeface="Cambria Bold"/>
                </a:rPr>
                <a:t>gì</a:t>
              </a:r>
              <a:r>
                <a:rPr lang="en-US" sz="6000"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7" name="Group 46"/>
          <p:cNvGrpSpPr/>
          <p:nvPr/>
        </p:nvGrpSpPr>
        <p:grpSpPr>
          <a:xfrm>
            <a:off x="5472220" y="1799473"/>
            <a:ext cx="10438563" cy="7458827"/>
            <a:chOff x="5472220" y="1799473"/>
            <a:chExt cx="10438563" cy="7458827"/>
          </a:xfrm>
        </p:grpSpPr>
        <p:sp>
          <p:nvSpPr>
            <p:cNvPr id="44" name="Freeform 44"/>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TextBox 45"/>
            <p:cNvSpPr txBox="1"/>
            <p:nvPr/>
          </p:nvSpPr>
          <p:spPr>
            <a:xfrm>
              <a:off x="7256371" y="3488155"/>
              <a:ext cx="7770902" cy="2183130"/>
            </a:xfrm>
            <a:prstGeom prst="rect">
              <a:avLst/>
            </a:prstGeom>
          </p:spPr>
          <p:txBody>
            <a:bodyPr lIns="0" tIns="0" rIns="0" bIns="0" rtlCol="0" anchor="t">
              <a:spAutoFit/>
            </a:bodyPr>
            <a:lstStyle/>
            <a:p>
              <a:pPr algn="just">
                <a:lnSpc>
                  <a:spcPts val="8609"/>
                </a:lnSpc>
              </a:pPr>
              <a:r>
                <a:rPr lang="en-US" sz="6999" dirty="0" err="1">
                  <a:solidFill>
                    <a:srgbClr val="284231"/>
                  </a:solidFill>
                  <a:latin typeface="Cambria Bold"/>
                </a:rPr>
                <a:t>Cậu</a:t>
              </a:r>
              <a:r>
                <a:rPr lang="en-US" sz="6999" dirty="0">
                  <a:solidFill>
                    <a:srgbClr val="284231"/>
                  </a:solidFill>
                  <a:latin typeface="Cambria Bold"/>
                </a:rPr>
                <a:t> </a:t>
              </a:r>
              <a:r>
                <a:rPr lang="en-US" sz="6999" dirty="0" err="1">
                  <a:solidFill>
                    <a:srgbClr val="284231"/>
                  </a:solidFill>
                  <a:latin typeface="Cambria Bold"/>
                </a:rPr>
                <a:t>bé</a:t>
              </a:r>
              <a:r>
                <a:rPr lang="en-US" sz="6999" dirty="0">
                  <a:solidFill>
                    <a:srgbClr val="284231"/>
                  </a:solidFill>
                  <a:latin typeface="Cambria Bold"/>
                </a:rPr>
                <a:t> </a:t>
              </a:r>
              <a:r>
                <a:rPr lang="en-US" sz="6999" dirty="0" err="1">
                  <a:solidFill>
                    <a:srgbClr val="284231"/>
                  </a:solidFill>
                  <a:latin typeface="Cambria Bold"/>
                </a:rPr>
                <a:t>gặp</a:t>
              </a:r>
              <a:r>
                <a:rPr lang="en-US" sz="6999" dirty="0">
                  <a:solidFill>
                    <a:srgbClr val="284231"/>
                  </a:solidFill>
                  <a:latin typeface="Cambria Bold"/>
                </a:rPr>
                <a:t> </a:t>
              </a:r>
              <a:r>
                <a:rPr lang="en-US" sz="6999" dirty="0" err="1">
                  <a:solidFill>
                    <a:srgbClr val="284231"/>
                  </a:solidFill>
                  <a:latin typeface="Cambria Bold"/>
                </a:rPr>
                <a:t>phải</a:t>
              </a:r>
              <a:r>
                <a:rPr lang="en-US" sz="6999" dirty="0">
                  <a:solidFill>
                    <a:srgbClr val="284231"/>
                  </a:solidFill>
                  <a:latin typeface="Cambria Bold"/>
                </a:rPr>
                <a:t> </a:t>
              </a:r>
              <a:r>
                <a:rPr lang="en-US" sz="6999" dirty="0" err="1">
                  <a:solidFill>
                    <a:srgbClr val="284231"/>
                  </a:solidFill>
                  <a:latin typeface="Cambria Bold"/>
                </a:rPr>
                <a:t>chuyện</a:t>
              </a:r>
              <a:r>
                <a:rPr lang="en-US" sz="6999" dirty="0">
                  <a:solidFill>
                    <a:srgbClr val="284231"/>
                  </a:solidFill>
                  <a:latin typeface="Cambria Bold"/>
                </a:rPr>
                <a:t> </a:t>
              </a:r>
              <a:r>
                <a:rPr lang="en-US" sz="6999" dirty="0" err="1">
                  <a:solidFill>
                    <a:srgbClr val="284231"/>
                  </a:solidFill>
                  <a:latin typeface="Cambria Bold"/>
                </a:rPr>
                <a:t>gì</a:t>
              </a:r>
              <a:r>
                <a:rPr lang="en-US" sz="6999" dirty="0">
                  <a:solidFill>
                    <a:srgbClr val="284231"/>
                  </a:solidFill>
                  <a:latin typeface="Cambria Bold"/>
                </a:rPr>
                <a:t>?</a:t>
              </a:r>
            </a:p>
          </p:txBody>
        </p:sp>
      </p:grpSp>
      <p:sp>
        <p:nvSpPr>
          <p:cNvPr id="46" name="Freeform 46"/>
          <p:cNvSpPr/>
          <p:nvPr/>
        </p:nvSpPr>
        <p:spPr>
          <a:xfrm>
            <a:off x="1629933"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TextBox 46"/>
            <p:cNvSpPr txBox="1"/>
            <p:nvPr/>
          </p:nvSpPr>
          <p:spPr>
            <a:xfrm>
              <a:off x="6711956" y="2965162"/>
              <a:ext cx="7959090" cy="3330174"/>
            </a:xfrm>
            <a:prstGeom prst="rect">
              <a:avLst/>
            </a:prstGeom>
          </p:spPr>
          <p:txBody>
            <a:bodyPr lIns="0" tIns="0" rIns="0" bIns="0" rtlCol="0" anchor="t">
              <a:spAutoFit/>
            </a:bodyPr>
            <a:lstStyle/>
            <a:p>
              <a:pPr algn="just">
                <a:lnSpc>
                  <a:spcPts val="6565"/>
                </a:lnSpc>
              </a:pPr>
              <a:r>
                <a:rPr lang="en-US" sz="5338" dirty="0">
                  <a:solidFill>
                    <a:srgbClr val="284231"/>
                  </a:solidFill>
                  <a:latin typeface="Cambria Bold"/>
                </a:rPr>
                <a:t>Ai </a:t>
              </a:r>
              <a:r>
                <a:rPr lang="en-US" sz="5338" dirty="0" err="1">
                  <a:solidFill>
                    <a:srgbClr val="284231"/>
                  </a:solidFill>
                  <a:latin typeface="Cambria Bold"/>
                </a:rPr>
                <a:t>là</a:t>
              </a:r>
              <a:r>
                <a:rPr lang="en-US" sz="5338" dirty="0">
                  <a:solidFill>
                    <a:srgbClr val="284231"/>
                  </a:solidFill>
                  <a:latin typeface="Cambria Bold"/>
                </a:rPr>
                <a:t> </a:t>
              </a:r>
              <a:r>
                <a:rPr lang="en-US" sz="5338" dirty="0" err="1">
                  <a:solidFill>
                    <a:srgbClr val="284231"/>
                  </a:solidFill>
                  <a:latin typeface="Cambria Bold"/>
                </a:rPr>
                <a:t>người</a:t>
              </a:r>
              <a:r>
                <a:rPr lang="en-US" sz="5338" dirty="0">
                  <a:solidFill>
                    <a:srgbClr val="284231"/>
                  </a:solidFill>
                  <a:latin typeface="Cambria Bold"/>
                </a:rPr>
                <a:t> </a:t>
              </a:r>
              <a:r>
                <a:rPr lang="en-US" sz="5338" dirty="0" err="1">
                  <a:solidFill>
                    <a:srgbClr val="284231"/>
                  </a:solidFill>
                  <a:latin typeface="Cambria Bold"/>
                </a:rPr>
                <a:t>đã</a:t>
              </a:r>
              <a:r>
                <a:rPr lang="en-US" sz="5338" dirty="0">
                  <a:solidFill>
                    <a:srgbClr val="284231"/>
                  </a:solidFill>
                  <a:latin typeface="Cambria Bold"/>
                </a:rPr>
                <a:t> </a:t>
              </a:r>
              <a:r>
                <a:rPr lang="en-US" sz="5338" dirty="0" err="1">
                  <a:solidFill>
                    <a:srgbClr val="284231"/>
                  </a:solidFill>
                  <a:latin typeface="Cambria Bold"/>
                </a:rPr>
                <a:t>đồng</a:t>
              </a:r>
              <a:r>
                <a:rPr lang="en-US" sz="5338" dirty="0">
                  <a:solidFill>
                    <a:srgbClr val="284231"/>
                  </a:solidFill>
                  <a:latin typeface="Cambria Bold"/>
                </a:rPr>
                <a:t> </a:t>
              </a:r>
              <a:r>
                <a:rPr lang="en-US" sz="5338" dirty="0" err="1">
                  <a:solidFill>
                    <a:srgbClr val="284231"/>
                  </a:solidFill>
                  <a:latin typeface="Cambria Bold"/>
                </a:rPr>
                <a:t>hành</a:t>
              </a:r>
              <a:r>
                <a:rPr lang="en-US" sz="5338" dirty="0">
                  <a:solidFill>
                    <a:srgbClr val="284231"/>
                  </a:solidFill>
                  <a:latin typeface="Cambria Bold"/>
                </a:rPr>
                <a:t> </a:t>
              </a:r>
              <a:r>
                <a:rPr lang="en-US" sz="5338" dirty="0" err="1">
                  <a:solidFill>
                    <a:srgbClr val="284231"/>
                  </a:solidFill>
                  <a:latin typeface="Cambria Bold"/>
                </a:rPr>
                <a:t>để</a:t>
              </a:r>
              <a:r>
                <a:rPr lang="en-US" sz="5338" dirty="0">
                  <a:solidFill>
                    <a:srgbClr val="284231"/>
                  </a:solidFill>
                  <a:latin typeface="Cambria Bold"/>
                </a:rPr>
                <a:t> </a:t>
              </a:r>
              <a:r>
                <a:rPr lang="en-US" sz="5338" dirty="0" err="1">
                  <a:solidFill>
                    <a:srgbClr val="284231"/>
                  </a:solidFill>
                  <a:latin typeface="Cambria Bold"/>
                </a:rPr>
                <a:t>đưa</a:t>
              </a:r>
              <a:r>
                <a:rPr lang="en-US" sz="5338" dirty="0">
                  <a:solidFill>
                    <a:srgbClr val="284231"/>
                  </a:solidFill>
                  <a:latin typeface="Cambria Bold"/>
                </a:rPr>
                <a:t> </a:t>
              </a:r>
              <a:r>
                <a:rPr lang="en-US" sz="5338" dirty="0" err="1">
                  <a:solidFill>
                    <a:srgbClr val="284231"/>
                  </a:solidFill>
                  <a:latin typeface="Cambria Bold"/>
                </a:rPr>
                <a:t>Thiện</a:t>
              </a:r>
              <a:r>
                <a:rPr lang="en-US" sz="5338" dirty="0">
                  <a:solidFill>
                    <a:srgbClr val="284231"/>
                  </a:solidFill>
                  <a:latin typeface="Cambria Bold"/>
                </a:rPr>
                <a:t> </a:t>
              </a:r>
              <a:r>
                <a:rPr lang="en-US" sz="5338" dirty="0" err="1">
                  <a:solidFill>
                    <a:srgbClr val="284231"/>
                  </a:solidFill>
                  <a:latin typeface="Cambria Bold"/>
                </a:rPr>
                <a:t>Nhân</a:t>
              </a:r>
              <a:r>
                <a:rPr lang="en-US" sz="5338" dirty="0">
                  <a:solidFill>
                    <a:srgbClr val="284231"/>
                  </a:solidFill>
                  <a:latin typeface="Cambria Bold"/>
                </a:rPr>
                <a:t> </a:t>
              </a:r>
              <a:r>
                <a:rPr lang="en-US" sz="5338" dirty="0" err="1">
                  <a:solidFill>
                    <a:srgbClr val="284231"/>
                  </a:solidFill>
                  <a:latin typeface="Cambria Bold"/>
                </a:rPr>
                <a:t>đi</a:t>
              </a:r>
              <a:r>
                <a:rPr lang="en-US" sz="5338" dirty="0">
                  <a:solidFill>
                    <a:srgbClr val="284231"/>
                  </a:solidFill>
                  <a:latin typeface="Cambria Bold"/>
                </a:rPr>
                <a:t> </a:t>
              </a:r>
              <a:r>
                <a:rPr lang="en-US" sz="5338" dirty="0" err="1">
                  <a:solidFill>
                    <a:srgbClr val="284231"/>
                  </a:solidFill>
                  <a:latin typeface="Cambria Bold"/>
                </a:rPr>
                <a:t>chạy</a:t>
              </a:r>
              <a:r>
                <a:rPr lang="en-US" sz="5338" dirty="0">
                  <a:solidFill>
                    <a:srgbClr val="284231"/>
                  </a:solidFill>
                  <a:latin typeface="Cambria Bold"/>
                </a:rPr>
                <a:t> </a:t>
              </a:r>
              <a:r>
                <a:rPr lang="en-US" sz="5338" dirty="0" err="1">
                  <a:solidFill>
                    <a:srgbClr val="284231"/>
                  </a:solidFill>
                  <a:latin typeface="Cambria Bold"/>
                </a:rPr>
                <a:t>chữa</a:t>
              </a:r>
              <a:r>
                <a:rPr lang="en-US" sz="5338" dirty="0">
                  <a:solidFill>
                    <a:srgbClr val="284231"/>
                  </a:solidFill>
                  <a:latin typeface="Cambria Bold"/>
                </a:rPr>
                <a:t>, </a:t>
              </a:r>
              <a:r>
                <a:rPr lang="en-US" sz="5338" dirty="0" err="1">
                  <a:solidFill>
                    <a:srgbClr val="284231"/>
                  </a:solidFill>
                  <a:latin typeface="Cambria Bold"/>
                </a:rPr>
                <a:t>tái</a:t>
              </a:r>
              <a:r>
                <a:rPr lang="en-US" sz="5338" dirty="0">
                  <a:solidFill>
                    <a:srgbClr val="284231"/>
                  </a:solidFill>
                  <a:latin typeface="Cambria Bold"/>
                </a:rPr>
                <a:t> </a:t>
              </a:r>
              <a:r>
                <a:rPr lang="en-US" sz="5338" dirty="0" err="1">
                  <a:solidFill>
                    <a:srgbClr val="284231"/>
                  </a:solidFill>
                  <a:latin typeface="Cambria Bold"/>
                </a:rPr>
                <a:t>tạo</a:t>
              </a:r>
              <a:r>
                <a:rPr lang="en-US" sz="5338" dirty="0">
                  <a:solidFill>
                    <a:srgbClr val="284231"/>
                  </a:solidFill>
                  <a:latin typeface="Cambria Bold"/>
                </a:rPr>
                <a:t> </a:t>
              </a:r>
              <a:r>
                <a:rPr lang="en-US" sz="5338" dirty="0" err="1">
                  <a:solidFill>
                    <a:srgbClr val="284231"/>
                  </a:solidFill>
                  <a:latin typeface="Cambria Bold"/>
                </a:rPr>
                <a:t>lại</a:t>
              </a:r>
              <a:r>
                <a:rPr lang="en-US" sz="5338" dirty="0">
                  <a:solidFill>
                    <a:srgbClr val="284231"/>
                  </a:solidFill>
                  <a:latin typeface="Cambria Bold"/>
                </a:rPr>
                <a:t> </a:t>
              </a:r>
              <a:r>
                <a:rPr lang="en-US" sz="5338" dirty="0" err="1">
                  <a:solidFill>
                    <a:srgbClr val="284231"/>
                  </a:solidFill>
                  <a:latin typeface="Cambria Bold"/>
                </a:rPr>
                <a:t>một</a:t>
              </a:r>
              <a:r>
                <a:rPr lang="en-US" sz="5338" dirty="0">
                  <a:solidFill>
                    <a:srgbClr val="284231"/>
                  </a:solidFill>
                  <a:latin typeface="Cambria Bold"/>
                </a:rPr>
                <a:t> </a:t>
              </a:r>
              <a:r>
                <a:rPr lang="en-US" sz="5338" dirty="0" err="1">
                  <a:solidFill>
                    <a:srgbClr val="284231"/>
                  </a:solidFill>
                  <a:latin typeface="Cambria Bold"/>
                </a:rPr>
                <a:t>phần</a:t>
              </a:r>
              <a:r>
                <a:rPr lang="en-US" sz="5338" dirty="0">
                  <a:solidFill>
                    <a:srgbClr val="284231"/>
                  </a:solidFill>
                  <a:latin typeface="Cambria Bold"/>
                </a:rPr>
                <a:t> </a:t>
              </a:r>
              <a:r>
                <a:rPr lang="en-US" sz="5338" dirty="0" err="1">
                  <a:solidFill>
                    <a:srgbClr val="284231"/>
                  </a:solidFill>
                  <a:latin typeface="Cambria Bold"/>
                </a:rPr>
                <a:t>cơ</a:t>
              </a:r>
              <a:r>
                <a:rPr lang="en-US" sz="5338" dirty="0">
                  <a:solidFill>
                    <a:srgbClr val="284231"/>
                  </a:solidFill>
                  <a:latin typeface="Cambria Bold"/>
                </a:rPr>
                <a:t> </a:t>
              </a:r>
              <a:r>
                <a:rPr lang="en-US" sz="5338" dirty="0" err="1">
                  <a:solidFill>
                    <a:srgbClr val="284231"/>
                  </a:solidFill>
                  <a:latin typeface="Cambria Bold"/>
                </a:rPr>
                <a:t>thể</a:t>
              </a:r>
              <a:r>
                <a:rPr lang="en-US" sz="5338"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429333" y="1840138"/>
            <a:ext cx="15527807" cy="3072623"/>
          </a:xfrm>
          <a:prstGeom prst="rect">
            <a:avLst/>
          </a:prstGeom>
        </p:spPr>
        <p:txBody>
          <a:bodyPr lIns="0" tIns="0" rIns="0" bIns="0" rtlCol="0" anchor="t">
            <a:spAutoFit/>
          </a:bodyPr>
          <a:lstStyle/>
          <a:p>
            <a:pPr algn="just">
              <a:lnSpc>
                <a:spcPts val="6028"/>
              </a:lnSpc>
            </a:pPr>
            <a:r>
              <a:rPr lang="en-US" sz="4901" dirty="0">
                <a:solidFill>
                  <a:srgbClr val="000000"/>
                </a:solidFill>
                <a:latin typeface="Cambria"/>
              </a:rPr>
              <a:t>- Theo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nhỏ</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bỏ</a:t>
            </a:r>
            <a:r>
              <a:rPr lang="en-US" sz="4901" dirty="0">
                <a:solidFill>
                  <a:srgbClr val="000000"/>
                </a:solidFill>
                <a:latin typeface="Cambria"/>
              </a:rPr>
              <a:t> </a:t>
            </a:r>
            <a:r>
              <a:rPr lang="en-US" sz="4901" dirty="0" err="1">
                <a:solidFill>
                  <a:srgbClr val="000000"/>
                </a:solidFill>
                <a:latin typeface="Cambria"/>
              </a:rPr>
              <a:t>rơi</a:t>
            </a:r>
            <a:r>
              <a:rPr lang="en-US" sz="4901" dirty="0">
                <a:solidFill>
                  <a:srgbClr val="000000"/>
                </a:solidFill>
                <a:latin typeface="Cambria"/>
              </a:rPr>
              <a:t> </a:t>
            </a:r>
            <a:r>
              <a:rPr lang="en-US" sz="4901" dirty="0" err="1">
                <a:solidFill>
                  <a:srgbClr val="000000"/>
                </a:solidFill>
                <a:latin typeface="Cambria"/>
              </a:rPr>
              <a:t>ngay</a:t>
            </a:r>
            <a:r>
              <a:rPr lang="en-US" sz="4901" dirty="0">
                <a:solidFill>
                  <a:srgbClr val="000000"/>
                </a:solidFill>
                <a:latin typeface="Cambria"/>
              </a:rPr>
              <a:t> </a:t>
            </a:r>
            <a:r>
              <a:rPr lang="en-US" sz="4901" dirty="0" err="1">
                <a:solidFill>
                  <a:srgbClr val="000000"/>
                </a:solidFill>
                <a:latin typeface="Cambria"/>
              </a:rPr>
              <a:t>từ</a:t>
            </a:r>
            <a:r>
              <a:rPr lang="en-US" sz="4901" dirty="0">
                <a:solidFill>
                  <a:srgbClr val="000000"/>
                </a:solidFill>
                <a:latin typeface="Cambria"/>
              </a:rPr>
              <a:t> </a:t>
            </a:r>
            <a:r>
              <a:rPr lang="en-US" sz="4901" dirty="0" err="1">
                <a:solidFill>
                  <a:srgbClr val="000000"/>
                </a:solidFill>
                <a:latin typeface="Cambria"/>
              </a:rPr>
              <a:t>khi</a:t>
            </a:r>
            <a:r>
              <a:rPr lang="en-US" sz="4901" dirty="0">
                <a:solidFill>
                  <a:srgbClr val="000000"/>
                </a:solidFill>
                <a:latin typeface="Cambria"/>
              </a:rPr>
              <a:t> </a:t>
            </a:r>
            <a:r>
              <a:rPr lang="en-US" sz="4901" dirty="0" err="1">
                <a:solidFill>
                  <a:srgbClr val="000000"/>
                </a:solidFill>
                <a:latin typeface="Cambria"/>
              </a:rPr>
              <a:t>mới</a:t>
            </a:r>
            <a:r>
              <a:rPr lang="en-US" sz="4901" dirty="0">
                <a:solidFill>
                  <a:srgbClr val="000000"/>
                </a:solidFill>
                <a:latin typeface="Cambria"/>
              </a:rPr>
              <a:t> </a:t>
            </a:r>
            <a:r>
              <a:rPr lang="en-US" sz="4901" dirty="0" err="1">
                <a:solidFill>
                  <a:srgbClr val="000000"/>
                </a:solidFill>
                <a:latin typeface="Cambria"/>
              </a:rPr>
              <a:t>chào</a:t>
            </a:r>
            <a:r>
              <a:rPr lang="en-US" sz="4901" dirty="0">
                <a:solidFill>
                  <a:srgbClr val="000000"/>
                </a:solidFill>
                <a:latin typeface="Cambria"/>
              </a:rPr>
              <a:t> </a:t>
            </a:r>
            <a:r>
              <a:rPr lang="en-US" sz="4901" dirty="0" err="1">
                <a:solidFill>
                  <a:srgbClr val="000000"/>
                </a:solidFill>
                <a:latin typeface="Cambria"/>
              </a:rPr>
              <a:t>đời</a:t>
            </a:r>
            <a:r>
              <a:rPr lang="en-US" sz="4901" dirty="0">
                <a:solidFill>
                  <a:srgbClr val="000000"/>
                </a:solidFill>
                <a:latin typeface="Cambria"/>
              </a:rPr>
              <a:t> </a:t>
            </a:r>
            <a:r>
              <a:rPr lang="en-US" sz="4901" dirty="0" err="1">
                <a:solidFill>
                  <a:srgbClr val="000000"/>
                </a:solidFill>
                <a:latin typeface="Cambria"/>
              </a:rPr>
              <a:t>đã</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tước</a:t>
            </a:r>
            <a:r>
              <a:rPr lang="en-US" sz="4901" dirty="0">
                <a:solidFill>
                  <a:srgbClr val="000000"/>
                </a:solidFill>
                <a:latin typeface="Cambria"/>
              </a:rPr>
              <a:t> </a:t>
            </a:r>
            <a:r>
              <a:rPr lang="en-US" sz="4901" dirty="0" err="1">
                <a:solidFill>
                  <a:srgbClr val="000000"/>
                </a:solidFill>
                <a:latin typeface="Cambria"/>
              </a:rPr>
              <a:t>đi</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quyền</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trẻ</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a:t>
            </a:r>
          </a:p>
          <a:p>
            <a:pPr algn="just">
              <a:lnSpc>
                <a:spcPts val="6028"/>
              </a:lnSpc>
            </a:pPr>
            <a:r>
              <a:rPr lang="en-US" sz="4901" dirty="0">
                <a:solidFill>
                  <a:srgbClr val="000000"/>
                </a:solidFill>
                <a:latin typeface="Cambria"/>
              </a:rPr>
              <a:t>- </a:t>
            </a:r>
            <a:r>
              <a:rPr lang="en-US" sz="4901" dirty="0" err="1">
                <a:solidFill>
                  <a:srgbClr val="000000"/>
                </a:solidFill>
                <a:latin typeface="Cambria"/>
              </a:rPr>
              <a:t>Việc</a:t>
            </a:r>
            <a:r>
              <a:rPr lang="en-US" sz="4901" dirty="0">
                <a:solidFill>
                  <a:srgbClr val="000000"/>
                </a:solidFill>
                <a:latin typeface="Cambria"/>
              </a:rPr>
              <a:t> </a:t>
            </a:r>
            <a:r>
              <a:rPr lang="en-US" sz="4901" dirty="0" err="1">
                <a:solidFill>
                  <a:srgbClr val="000000"/>
                </a:solidFill>
                <a:latin typeface="Cambria"/>
              </a:rPr>
              <a:t>làm</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cô</a:t>
            </a:r>
            <a:r>
              <a:rPr lang="en-US" sz="4901" dirty="0">
                <a:solidFill>
                  <a:srgbClr val="000000"/>
                </a:solidFill>
                <a:latin typeface="Cambria"/>
              </a:rPr>
              <a:t> Mai </a:t>
            </a:r>
            <a:r>
              <a:rPr lang="en-US" sz="4901" dirty="0" err="1">
                <a:solidFill>
                  <a:srgbClr val="000000"/>
                </a:solidFill>
                <a:latin typeface="Cambria"/>
              </a:rPr>
              <a:t>Anh</a:t>
            </a:r>
            <a:r>
              <a:rPr lang="en-US" sz="4901" dirty="0">
                <a:solidFill>
                  <a:srgbClr val="000000"/>
                </a:solidFill>
                <a:latin typeface="Cambria"/>
              </a:rPr>
              <a:t> </a:t>
            </a:r>
            <a:r>
              <a:rPr lang="en-US" sz="4901" dirty="0" err="1">
                <a:solidFill>
                  <a:srgbClr val="000000"/>
                </a:solidFill>
                <a:latin typeface="Cambria"/>
              </a:rPr>
              <a:t>có</a:t>
            </a:r>
            <a:r>
              <a:rPr lang="en-US" sz="4901" dirty="0">
                <a:solidFill>
                  <a:srgbClr val="000000"/>
                </a:solidFill>
                <a:latin typeface="Cambria"/>
              </a:rPr>
              <a:t> ý </a:t>
            </a:r>
            <a:r>
              <a:rPr lang="en-US" sz="4901" dirty="0" err="1">
                <a:solidFill>
                  <a:srgbClr val="000000"/>
                </a:solidFill>
                <a:latin typeface="Cambria"/>
              </a:rPr>
              <a:t>nghĩa</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đối</a:t>
            </a:r>
            <a:r>
              <a:rPr lang="en-US" sz="4901" dirty="0">
                <a:solidFill>
                  <a:srgbClr val="000000"/>
                </a:solidFill>
                <a:latin typeface="Cambria"/>
              </a:rPr>
              <a:t> </a:t>
            </a:r>
            <a:r>
              <a:rPr lang="en-US" sz="4901" dirty="0" err="1">
                <a:solidFill>
                  <a:srgbClr val="000000"/>
                </a:solidFill>
                <a:latin typeface="Cambria"/>
              </a:rPr>
              <a:t>với</a:t>
            </a:r>
            <a:r>
              <a:rPr lang="en-US" sz="4901" dirty="0">
                <a:solidFill>
                  <a:srgbClr val="000000"/>
                </a:solidFill>
                <a:latin typeface="Cambria"/>
              </a:rPr>
              <a:t> </a:t>
            </a:r>
            <a:r>
              <a:rPr lang="en-US" sz="4901" dirty="0" err="1">
                <a:solidFill>
                  <a:srgbClr val="000000"/>
                </a:solidFill>
                <a:latin typeface="Cambria"/>
              </a:rPr>
              <a:t>Thiện</a:t>
            </a:r>
            <a:r>
              <a:rPr lang="en-US" sz="4901" dirty="0">
                <a:solidFill>
                  <a:srgbClr val="000000"/>
                </a:solidFill>
                <a:latin typeface="Cambria"/>
              </a:rPr>
              <a:t> </a:t>
            </a:r>
            <a:r>
              <a:rPr lang="en-US" sz="4901" dirty="0" err="1">
                <a:solidFill>
                  <a:srgbClr val="000000"/>
                </a:solidFill>
                <a:latin typeface="Cambria"/>
              </a:rPr>
              <a:t>Nhân</a:t>
            </a:r>
            <a:r>
              <a:rPr lang="en-US" sz="4901" dirty="0">
                <a:solidFill>
                  <a:srgbClr val="000000"/>
                </a:solidFill>
                <a:latin typeface="Cambria"/>
              </a:rPr>
              <a:t>?</a:t>
            </a:r>
          </a:p>
        </p:txBody>
      </p:sp>
      <p:sp>
        <p:nvSpPr>
          <p:cNvPr id="45" name="TextBox 45"/>
          <p:cNvSpPr txBox="1"/>
          <p:nvPr/>
        </p:nvSpPr>
        <p:spPr>
          <a:xfrm>
            <a:off x="8286584" y="4838603"/>
            <a:ext cx="8306401" cy="3838304"/>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Thiện Nhân đã thực hiện tốt những bổn phận gì của trẻ em?</a:t>
            </a:r>
          </a:p>
          <a:p>
            <a:pPr algn="just">
              <a:lnSpc>
                <a:spcPts val="6028"/>
              </a:lnSpc>
            </a:pPr>
            <a:r>
              <a:rPr lang="en-US" sz="4901">
                <a:solidFill>
                  <a:srgbClr val="000000"/>
                </a:solidFill>
                <a:latin typeface="Cambria"/>
              </a:rPr>
              <a:t>- Theo em, vì sao phải thực hiện tốt quyền và bổn phận của trẻ em?</a:t>
            </a:r>
          </a:p>
        </p:txBody>
      </p:sp>
      <p:sp>
        <p:nvSpPr>
          <p:cNvPr id="46" name="Freeform 46"/>
          <p:cNvSpPr/>
          <p:nvPr/>
        </p:nvSpPr>
        <p:spPr>
          <a:xfrm>
            <a:off x="3945374"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283233" y="5172475"/>
            <a:ext cx="3831631" cy="5114525"/>
          </a:xfrm>
          <a:custGeom>
            <a:avLst/>
            <a:gdLst/>
            <a:ahLst/>
            <a:cxnLst/>
            <a:rect l="l" t="t" r="r" b="b"/>
            <a:pathLst>
              <a:path w="3831631" h="5114525">
                <a:moveTo>
                  <a:pt x="0" y="0"/>
                </a:moveTo>
                <a:lnTo>
                  <a:pt x="3831631" y="0"/>
                </a:lnTo>
                <a:lnTo>
                  <a:pt x="3831631" y="5114525"/>
                </a:lnTo>
                <a:lnTo>
                  <a:pt x="0" y="5114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1E6B8"/>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8898309" y="1347806"/>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0"/>
            <a:stretch>
              <a:fillRect/>
            </a:stretch>
          </a:blipFill>
        </p:spPr>
      </p:sp>
      <p:pic>
        <p:nvPicPr>
          <p:cNvPr id="47" name="Picture 46"/>
          <p:cNvPicPr>
            <a:picLocks noChangeAspect="1"/>
          </p:cNvPicPr>
          <p:nvPr/>
        </p:nvPicPr>
        <p:blipFill>
          <a:blip r:embed="rId11"/>
          <a:stretch>
            <a:fillRect/>
          </a:stretch>
        </p:blipFill>
        <p:spPr>
          <a:xfrm>
            <a:off x="1183672" y="1028700"/>
            <a:ext cx="8931414" cy="10022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4" name="Group 44"/>
          <p:cNvGrpSpPr/>
          <p:nvPr/>
        </p:nvGrpSpPr>
        <p:grpSpPr>
          <a:xfrm>
            <a:off x="4798729" y="3238537"/>
            <a:ext cx="12707280" cy="6548612"/>
            <a:chOff x="0" y="0"/>
            <a:chExt cx="16943040" cy="8731483"/>
          </a:xfrm>
        </p:grpSpPr>
        <p:sp>
          <p:nvSpPr>
            <p:cNvPr id="45" name="Freeform 45"/>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5021435"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7" name="Freeform 47"/>
          <p:cNvSpPr/>
          <p:nvPr/>
        </p:nvSpPr>
        <p:spPr>
          <a:xfrm>
            <a:off x="543465" y="3793492"/>
            <a:ext cx="5037255" cy="6161780"/>
          </a:xfrm>
          <a:custGeom>
            <a:avLst/>
            <a:gdLst/>
            <a:ahLst/>
            <a:cxnLst/>
            <a:rect l="l" t="t" r="r" b="b"/>
            <a:pathLst>
              <a:path w="5037255" h="6161780">
                <a:moveTo>
                  <a:pt x="0" y="0"/>
                </a:moveTo>
                <a:lnTo>
                  <a:pt x="5037255" y="0"/>
                </a:lnTo>
                <a:lnTo>
                  <a:pt x="5037255" y="6161780"/>
                </a:lnTo>
                <a:lnTo>
                  <a:pt x="0" y="6161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8" name="TextBox 48"/>
          <p:cNvSpPr txBox="1"/>
          <p:nvPr/>
        </p:nvSpPr>
        <p:spPr>
          <a:xfrm>
            <a:off x="1429333" y="1562865"/>
            <a:ext cx="15531901"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nhỏ</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bỏ</a:t>
            </a:r>
            <a:r>
              <a:rPr lang="en-US" sz="5301" dirty="0">
                <a:solidFill>
                  <a:srgbClr val="284231"/>
                </a:solidFill>
                <a:latin typeface="Cambria Bold"/>
              </a:rPr>
              <a:t> </a:t>
            </a:r>
            <a:r>
              <a:rPr lang="en-US" sz="5301" dirty="0" err="1">
                <a:solidFill>
                  <a:srgbClr val="284231"/>
                </a:solidFill>
                <a:latin typeface="Cambria Bold"/>
              </a:rPr>
              <a:t>rơi</a:t>
            </a:r>
            <a:r>
              <a:rPr lang="en-US" sz="5301" dirty="0">
                <a:solidFill>
                  <a:srgbClr val="284231"/>
                </a:solidFill>
                <a:latin typeface="Cambria Bold"/>
              </a:rPr>
              <a:t> </a:t>
            </a:r>
            <a:r>
              <a:rPr lang="en-US" sz="5301" dirty="0" err="1">
                <a:solidFill>
                  <a:srgbClr val="284231"/>
                </a:solidFill>
                <a:latin typeface="Cambria Bold"/>
              </a:rPr>
              <a:t>ngay</a:t>
            </a:r>
            <a:r>
              <a:rPr lang="en-US" sz="5301" dirty="0">
                <a:solidFill>
                  <a:srgbClr val="284231"/>
                </a:solidFill>
                <a:latin typeface="Cambria Bold"/>
              </a:rPr>
              <a:t> </a:t>
            </a:r>
            <a:r>
              <a:rPr lang="en-US" sz="5301" dirty="0" err="1">
                <a:solidFill>
                  <a:srgbClr val="284231"/>
                </a:solidFill>
                <a:latin typeface="Cambria Bold"/>
              </a:rPr>
              <a:t>từ</a:t>
            </a:r>
            <a:r>
              <a:rPr lang="en-US" sz="5301" dirty="0">
                <a:solidFill>
                  <a:srgbClr val="284231"/>
                </a:solidFill>
                <a:latin typeface="Cambria Bold"/>
              </a:rPr>
              <a:t> </a:t>
            </a:r>
            <a:r>
              <a:rPr lang="en-US" sz="5301" dirty="0" err="1">
                <a:solidFill>
                  <a:srgbClr val="284231"/>
                </a:solidFill>
                <a:latin typeface="Cambria Bold"/>
              </a:rPr>
              <a:t>khi</a:t>
            </a:r>
            <a:r>
              <a:rPr lang="en-US" sz="5301" dirty="0">
                <a:solidFill>
                  <a:srgbClr val="284231"/>
                </a:solidFill>
                <a:latin typeface="Cambria Bold"/>
              </a:rPr>
              <a:t> </a:t>
            </a:r>
            <a:r>
              <a:rPr lang="en-US" sz="5301" dirty="0" err="1">
                <a:solidFill>
                  <a:srgbClr val="284231"/>
                </a:solidFill>
                <a:latin typeface="Cambria Bold"/>
              </a:rPr>
              <a:t>mới</a:t>
            </a:r>
            <a:r>
              <a:rPr lang="en-US" sz="5301" dirty="0">
                <a:solidFill>
                  <a:srgbClr val="284231"/>
                </a:solidFill>
                <a:latin typeface="Cambria Bold"/>
              </a:rPr>
              <a:t> </a:t>
            </a:r>
            <a:r>
              <a:rPr lang="en-US" sz="5301" dirty="0" err="1">
                <a:solidFill>
                  <a:srgbClr val="284231"/>
                </a:solidFill>
                <a:latin typeface="Cambria Bold"/>
              </a:rPr>
              <a:t>chào</a:t>
            </a:r>
            <a:r>
              <a:rPr lang="en-US" sz="5301" dirty="0">
                <a:solidFill>
                  <a:srgbClr val="284231"/>
                </a:solidFill>
                <a:latin typeface="Cambria Bold"/>
              </a:rPr>
              <a:t> </a:t>
            </a:r>
            <a:r>
              <a:rPr lang="en-US" sz="5301" dirty="0" err="1">
                <a:solidFill>
                  <a:srgbClr val="284231"/>
                </a:solidFill>
                <a:latin typeface="Cambria Bold"/>
              </a:rPr>
              <a:t>đời</a:t>
            </a:r>
            <a:r>
              <a:rPr lang="en-US" sz="5301" dirty="0">
                <a:solidFill>
                  <a:srgbClr val="284231"/>
                </a:solidFill>
                <a:latin typeface="Cambria Bold"/>
              </a:rPr>
              <a:t> </a:t>
            </a:r>
            <a:r>
              <a:rPr lang="en-US" sz="5301" dirty="0" err="1">
                <a:solidFill>
                  <a:srgbClr val="284231"/>
                </a:solidFill>
                <a:latin typeface="Cambria Bold"/>
              </a:rPr>
              <a:t>đã</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tước</a:t>
            </a:r>
            <a:r>
              <a:rPr lang="en-US" sz="5301" dirty="0">
                <a:solidFill>
                  <a:srgbClr val="284231"/>
                </a:solidFill>
                <a:latin typeface="Cambria Bold"/>
              </a:rPr>
              <a:t> </a:t>
            </a:r>
            <a:r>
              <a:rPr lang="en-US" sz="5301" dirty="0" err="1">
                <a:solidFill>
                  <a:srgbClr val="284231"/>
                </a:solidFill>
                <a:latin typeface="Cambria Bold"/>
              </a:rPr>
              <a:t>đi</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gì</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sp>
        <p:nvSpPr>
          <p:cNvPr id="49" name="TextBox 49"/>
          <p:cNvSpPr txBox="1"/>
          <p:nvPr/>
        </p:nvSpPr>
        <p:spPr>
          <a:xfrm>
            <a:off x="5577567" y="3757307"/>
            <a:ext cx="11383667" cy="5792581"/>
          </a:xfrm>
          <a:prstGeom prst="rect">
            <a:avLst/>
          </a:prstGeom>
        </p:spPr>
        <p:txBody>
          <a:bodyPr lIns="0" tIns="0" rIns="0" bIns="0" rtlCol="0" anchor="t">
            <a:spAutoFit/>
          </a:bodyPr>
          <a:lstStyle/>
          <a:p>
            <a:pPr algn="just">
              <a:lnSpc>
                <a:spcPts val="5704"/>
              </a:lnSpc>
            </a:pP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em</a:t>
            </a:r>
            <a:r>
              <a:rPr lang="en-US" sz="4637" dirty="0">
                <a:solidFill>
                  <a:srgbClr val="A23C73"/>
                </a:solidFill>
                <a:latin typeface="Cambria Bold"/>
              </a:rPr>
              <a:t> </a:t>
            </a:r>
            <a:r>
              <a:rPr lang="en-US" sz="4637" dirty="0" err="1">
                <a:solidFill>
                  <a:srgbClr val="A23C73"/>
                </a:solidFill>
                <a:latin typeface="Cambria Bold"/>
              </a:rPr>
              <a:t>nhỏ</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bỏ</a:t>
            </a:r>
            <a:r>
              <a:rPr lang="en-US" sz="4637" dirty="0">
                <a:solidFill>
                  <a:srgbClr val="A23C73"/>
                </a:solidFill>
                <a:latin typeface="Cambria Bold"/>
              </a:rPr>
              <a:t> </a:t>
            </a:r>
            <a:r>
              <a:rPr lang="en-US" sz="4637" dirty="0" err="1">
                <a:solidFill>
                  <a:srgbClr val="A23C73"/>
                </a:solidFill>
                <a:latin typeface="Cambria Bold"/>
              </a:rPr>
              <a:t>rơi</a:t>
            </a:r>
            <a:r>
              <a:rPr lang="en-US" sz="4637" dirty="0">
                <a:solidFill>
                  <a:srgbClr val="A23C73"/>
                </a:solidFill>
                <a:latin typeface="Cambria Bold"/>
              </a:rPr>
              <a:t> </a:t>
            </a:r>
            <a:r>
              <a:rPr lang="en-US" sz="4637" dirty="0" err="1">
                <a:solidFill>
                  <a:srgbClr val="A23C73"/>
                </a:solidFill>
                <a:latin typeface="Cambria Bold"/>
              </a:rPr>
              <a:t>ngay</a:t>
            </a:r>
            <a:r>
              <a:rPr lang="en-US" sz="4637" dirty="0">
                <a:solidFill>
                  <a:srgbClr val="A23C73"/>
                </a:solidFill>
                <a:latin typeface="Cambria Bold"/>
              </a:rPr>
              <a:t> </a:t>
            </a:r>
            <a:r>
              <a:rPr lang="en-US" sz="4637" dirty="0" err="1">
                <a:solidFill>
                  <a:srgbClr val="A23C73"/>
                </a:solidFill>
                <a:latin typeface="Cambria Bold"/>
              </a:rPr>
              <a:t>từ</a:t>
            </a:r>
            <a:r>
              <a:rPr lang="en-US" sz="4637" dirty="0">
                <a:solidFill>
                  <a:srgbClr val="A23C73"/>
                </a:solidFill>
                <a:latin typeface="Cambria Bold"/>
              </a:rPr>
              <a:t> </a:t>
            </a:r>
            <a:r>
              <a:rPr lang="en-US" sz="4637" dirty="0" err="1">
                <a:solidFill>
                  <a:srgbClr val="A23C73"/>
                </a:solidFill>
                <a:latin typeface="Cambria Bold"/>
              </a:rPr>
              <a:t>khi</a:t>
            </a:r>
            <a:r>
              <a:rPr lang="en-US" sz="4637" dirty="0">
                <a:solidFill>
                  <a:srgbClr val="A23C73"/>
                </a:solidFill>
                <a:latin typeface="Cambria Bold"/>
              </a:rPr>
              <a:t> </a:t>
            </a:r>
            <a:r>
              <a:rPr lang="en-US" sz="4637" dirty="0" err="1">
                <a:solidFill>
                  <a:srgbClr val="A23C73"/>
                </a:solidFill>
                <a:latin typeface="Cambria Bold"/>
              </a:rPr>
              <a:t>mới</a:t>
            </a:r>
            <a:r>
              <a:rPr lang="en-US" sz="4637" dirty="0">
                <a:solidFill>
                  <a:srgbClr val="A23C73"/>
                </a:solidFill>
                <a:latin typeface="Cambria Bold"/>
              </a:rPr>
              <a:t> </a:t>
            </a:r>
            <a:r>
              <a:rPr lang="en-US" sz="4637" dirty="0" err="1">
                <a:solidFill>
                  <a:srgbClr val="A23C73"/>
                </a:solidFill>
                <a:latin typeface="Cambria Bold"/>
              </a:rPr>
              <a:t>chào</a:t>
            </a:r>
            <a:r>
              <a:rPr lang="en-US" sz="4637" dirty="0">
                <a:solidFill>
                  <a:srgbClr val="A23C73"/>
                </a:solidFill>
                <a:latin typeface="Cambria Bold"/>
              </a:rPr>
              <a:t> </a:t>
            </a:r>
            <a:r>
              <a:rPr lang="en-US" sz="4637" dirty="0" err="1">
                <a:solidFill>
                  <a:srgbClr val="A23C73"/>
                </a:solidFill>
                <a:latin typeface="Cambria Bold"/>
              </a:rPr>
              <a:t>đời</a:t>
            </a:r>
            <a:r>
              <a:rPr lang="en-US" sz="4637" dirty="0">
                <a:solidFill>
                  <a:srgbClr val="A23C73"/>
                </a:solidFill>
                <a:latin typeface="Cambria Bold"/>
              </a:rPr>
              <a:t> </a:t>
            </a:r>
            <a:r>
              <a:rPr lang="en-US" sz="4637" dirty="0" err="1">
                <a:solidFill>
                  <a:srgbClr val="A23C73"/>
                </a:solidFill>
                <a:latin typeface="Cambria Bold"/>
              </a:rPr>
              <a:t>đã</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tước</a:t>
            </a:r>
            <a:r>
              <a:rPr lang="en-US" sz="4637" dirty="0">
                <a:solidFill>
                  <a:srgbClr val="A23C73"/>
                </a:solidFill>
                <a:latin typeface="Cambria Bold"/>
              </a:rPr>
              <a:t> </a:t>
            </a:r>
            <a:r>
              <a:rPr lang="en-US" sz="4637" dirty="0" err="1">
                <a:solidFill>
                  <a:srgbClr val="A23C73"/>
                </a:solidFill>
                <a:latin typeface="Cambria Bold"/>
              </a:rPr>
              <a:t>đi</a:t>
            </a: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như</a:t>
            </a:r>
            <a:r>
              <a:rPr lang="en-US" sz="4637" dirty="0">
                <a:solidFill>
                  <a:srgbClr val="A23C73"/>
                </a:solidFill>
                <a:latin typeface="Cambria Bold"/>
              </a:rPr>
              <a:t>:</a:t>
            </a: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sống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khai</a:t>
            </a:r>
            <a:r>
              <a:rPr lang="en-US" sz="4637" dirty="0">
                <a:solidFill>
                  <a:srgbClr val="A23C73"/>
                </a:solidFill>
                <a:latin typeface="Cambria Bold"/>
              </a:rPr>
              <a:t> </a:t>
            </a:r>
            <a:r>
              <a:rPr lang="en-US" sz="4637" dirty="0" err="1">
                <a:solidFill>
                  <a:srgbClr val="A23C73"/>
                </a:solidFill>
                <a:latin typeface="Cambria Bold"/>
              </a:rPr>
              <a:t>sinh</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chăm</a:t>
            </a:r>
            <a:r>
              <a:rPr lang="en-US" sz="4637" dirty="0">
                <a:solidFill>
                  <a:srgbClr val="A23C73"/>
                </a:solidFill>
                <a:latin typeface="Cambria Bold"/>
              </a:rPr>
              <a:t> </a:t>
            </a:r>
            <a:r>
              <a:rPr lang="en-US" sz="4637" dirty="0" err="1">
                <a:solidFill>
                  <a:srgbClr val="A23C73"/>
                </a:solidFill>
                <a:latin typeface="Cambria Bold"/>
              </a:rPr>
              <a:t>sóc</a:t>
            </a:r>
            <a:r>
              <a:rPr lang="en-US" sz="4637" dirty="0">
                <a:solidFill>
                  <a:srgbClr val="A23C73"/>
                </a:solidFill>
                <a:latin typeface="Cambria Bold"/>
              </a:rPr>
              <a:t>, </a:t>
            </a:r>
            <a:r>
              <a:rPr lang="en-US" sz="4637" dirty="0" err="1">
                <a:solidFill>
                  <a:srgbClr val="A23C73"/>
                </a:solidFill>
                <a:latin typeface="Cambria Bold"/>
              </a:rPr>
              <a:t>nuôi</a:t>
            </a:r>
            <a:r>
              <a:rPr lang="en-US" sz="4637" dirty="0">
                <a:solidFill>
                  <a:srgbClr val="A23C73"/>
                </a:solidFill>
                <a:latin typeface="Cambria Bold"/>
              </a:rPr>
              <a:t> </a:t>
            </a:r>
            <a:r>
              <a:rPr lang="en-US" sz="4637" dirty="0" err="1">
                <a:solidFill>
                  <a:srgbClr val="A23C73"/>
                </a:solidFill>
                <a:latin typeface="Cambria Bold"/>
              </a:rPr>
              <a:t>dưỡng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sống</a:t>
            </a:r>
            <a:r>
              <a:rPr lang="en-US" sz="4637" dirty="0">
                <a:solidFill>
                  <a:srgbClr val="A23C73"/>
                </a:solidFill>
                <a:latin typeface="Cambria Bold"/>
              </a:rPr>
              <a:t> </a:t>
            </a:r>
            <a:r>
              <a:rPr lang="en-US" sz="4637" dirty="0" err="1">
                <a:solidFill>
                  <a:srgbClr val="A23C73"/>
                </a:solidFill>
                <a:latin typeface="Cambria Bold"/>
              </a:rPr>
              <a:t>chung</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đoàn</a:t>
            </a:r>
            <a:r>
              <a:rPr lang="en-US" sz="4637" dirty="0">
                <a:solidFill>
                  <a:srgbClr val="A23C73"/>
                </a:solidFill>
                <a:latin typeface="Cambria Bold"/>
              </a:rPr>
              <a:t> </a:t>
            </a:r>
            <a:r>
              <a:rPr lang="en-US" sz="4637" dirty="0" err="1">
                <a:solidFill>
                  <a:srgbClr val="A23C73"/>
                </a:solidFill>
                <a:latin typeface="Cambria Bold"/>
              </a:rPr>
              <a:t>tụ</a:t>
            </a:r>
            <a:r>
              <a:rPr lang="en-US" sz="4637" dirty="0">
                <a:solidFill>
                  <a:srgbClr val="A23C73"/>
                </a:solidFill>
                <a:latin typeface="Cambria Bold"/>
              </a:rPr>
              <a:t>, </a:t>
            </a:r>
            <a:r>
              <a:rPr lang="en-US" sz="4637" dirty="0" err="1">
                <a:solidFill>
                  <a:srgbClr val="A23C73"/>
                </a:solidFill>
                <a:latin typeface="Cambria Bold"/>
              </a:rPr>
              <a:t>liên</a:t>
            </a:r>
            <a:r>
              <a:rPr lang="en-US" sz="4637" dirty="0">
                <a:solidFill>
                  <a:srgbClr val="A23C73"/>
                </a:solidFill>
                <a:latin typeface="Cambria Bold"/>
              </a:rPr>
              <a:t> </a:t>
            </a:r>
            <a:r>
              <a:rPr lang="en-US" sz="4637" dirty="0" err="1">
                <a:solidFill>
                  <a:srgbClr val="A23C73"/>
                </a:solidFill>
                <a:latin typeface="Cambria Bold"/>
              </a:rPr>
              <a:t>hệ</a:t>
            </a:r>
            <a:r>
              <a:rPr lang="en-US" sz="4637" dirty="0">
                <a:solidFill>
                  <a:srgbClr val="A23C73"/>
                </a:solidFill>
                <a:latin typeface="Cambria Bold"/>
              </a:rPr>
              <a:t> </a:t>
            </a:r>
            <a:r>
              <a:rPr lang="en-US" sz="4637" dirty="0" err="1">
                <a:solidFill>
                  <a:srgbClr val="A23C73"/>
                </a:solidFill>
                <a:latin typeface="Cambria Bold"/>
              </a:rPr>
              <a:t>và</a:t>
            </a:r>
            <a:r>
              <a:rPr lang="en-US" sz="4637" dirty="0">
                <a:solidFill>
                  <a:srgbClr val="A23C73"/>
                </a:solidFill>
                <a:latin typeface="Cambria Bold"/>
              </a:rPr>
              <a:t> </a:t>
            </a:r>
            <a:r>
              <a:rPr lang="en-US" sz="4637" dirty="0" err="1">
                <a:solidFill>
                  <a:srgbClr val="A23C73"/>
                </a:solidFill>
                <a:latin typeface="Cambria Bold"/>
              </a:rPr>
              <a:t>tiếp</a:t>
            </a:r>
            <a:r>
              <a:rPr lang="en-US" sz="4637" dirty="0">
                <a:solidFill>
                  <a:srgbClr val="A23C73"/>
                </a:solidFill>
                <a:latin typeface="Cambria Bold"/>
              </a:rPr>
              <a:t> </a:t>
            </a:r>
            <a:r>
              <a:rPr lang="en-US" sz="4637" dirty="0" err="1">
                <a:solidFill>
                  <a:srgbClr val="A23C73"/>
                </a:solidFill>
                <a:latin typeface="Cambria Bold"/>
              </a:rPr>
              <a:t>xúc</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4798729" y="1572390"/>
            <a:ext cx="11364396" cy="1731258"/>
          </a:xfrm>
          <a:prstGeom prst="rect">
            <a:avLst/>
          </a:prstGeom>
        </p:spPr>
        <p:txBody>
          <a:bodyPr lIns="0" tIns="0" rIns="0" bIns="0" rtlCol="0" anchor="t">
            <a:spAutoFit/>
          </a:bodyPr>
          <a:lstStyle/>
          <a:p>
            <a:pPr algn="just">
              <a:lnSpc>
                <a:spcPts val="6889"/>
              </a:lnSpc>
            </a:pPr>
            <a:r>
              <a:rPr lang="en-US" sz="5601" dirty="0">
                <a:solidFill>
                  <a:srgbClr val="5B2B32"/>
                </a:solidFill>
                <a:latin typeface="Cambria Bold"/>
              </a:rPr>
              <a:t>- </a:t>
            </a:r>
            <a:r>
              <a:rPr lang="en-US" sz="5601" dirty="0" err="1">
                <a:solidFill>
                  <a:srgbClr val="5B2B32"/>
                </a:solidFill>
                <a:latin typeface="Cambria Bold"/>
              </a:rPr>
              <a:t>Việc</a:t>
            </a:r>
            <a:r>
              <a:rPr lang="en-US" sz="5601" dirty="0">
                <a:solidFill>
                  <a:srgbClr val="5B2B32"/>
                </a:solidFill>
                <a:latin typeface="Cambria Bold"/>
              </a:rPr>
              <a:t> </a:t>
            </a:r>
            <a:r>
              <a:rPr lang="en-US" sz="5601" dirty="0" err="1">
                <a:solidFill>
                  <a:srgbClr val="5B2B32"/>
                </a:solidFill>
                <a:latin typeface="Cambria Bold"/>
              </a:rPr>
              <a:t>làm</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cô</a:t>
            </a:r>
            <a:r>
              <a:rPr lang="en-US" sz="5601" dirty="0">
                <a:solidFill>
                  <a:srgbClr val="5B2B32"/>
                </a:solidFill>
                <a:latin typeface="Cambria Bold"/>
              </a:rPr>
              <a:t> Mai </a:t>
            </a:r>
            <a:r>
              <a:rPr lang="en-US" sz="5601" dirty="0" err="1">
                <a:solidFill>
                  <a:srgbClr val="5B2B32"/>
                </a:solidFill>
                <a:latin typeface="Cambria Bold"/>
              </a:rPr>
              <a:t>Anh</a:t>
            </a:r>
            <a:r>
              <a:rPr lang="en-US" sz="5601" dirty="0">
                <a:solidFill>
                  <a:srgbClr val="5B2B32"/>
                </a:solidFill>
                <a:latin typeface="Cambria Bold"/>
              </a:rPr>
              <a:t> </a:t>
            </a:r>
            <a:r>
              <a:rPr lang="en-US" sz="5601" dirty="0" err="1">
                <a:solidFill>
                  <a:srgbClr val="5B2B32"/>
                </a:solidFill>
                <a:latin typeface="Cambria Bold"/>
              </a:rPr>
              <a:t>có</a:t>
            </a:r>
            <a:r>
              <a:rPr lang="en-US" sz="5601" dirty="0">
                <a:solidFill>
                  <a:srgbClr val="5B2B32"/>
                </a:solidFill>
                <a:latin typeface="Cambria Bold"/>
              </a:rPr>
              <a:t> ý </a:t>
            </a:r>
            <a:r>
              <a:rPr lang="en-US" sz="5601" dirty="0" err="1">
                <a:solidFill>
                  <a:srgbClr val="5B2B32"/>
                </a:solidFill>
                <a:latin typeface="Cambria Bold"/>
              </a:rPr>
              <a:t>nghĩa</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đối</a:t>
            </a:r>
            <a:r>
              <a:rPr lang="en-US" sz="5601" dirty="0">
                <a:solidFill>
                  <a:srgbClr val="5B2B32"/>
                </a:solidFill>
                <a:latin typeface="Cambria Bold"/>
              </a:rPr>
              <a:t> </a:t>
            </a:r>
            <a:r>
              <a:rPr lang="en-US" sz="5601" dirty="0" err="1">
                <a:solidFill>
                  <a:srgbClr val="5B2B32"/>
                </a:solidFill>
                <a:latin typeface="Cambria Bold"/>
              </a:rPr>
              <a:t>với</a:t>
            </a:r>
            <a:r>
              <a:rPr lang="en-US" sz="5601" dirty="0">
                <a:solidFill>
                  <a:srgbClr val="5B2B32"/>
                </a:solidFill>
                <a:latin typeface="Cambria Bold"/>
              </a:rPr>
              <a:t> </a:t>
            </a: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a:t>
            </a:r>
          </a:p>
        </p:txBody>
      </p:sp>
      <p:grpSp>
        <p:nvGrpSpPr>
          <p:cNvPr id="45" name="Group 45"/>
          <p:cNvGrpSpPr/>
          <p:nvPr/>
        </p:nvGrpSpPr>
        <p:grpSpPr>
          <a:xfrm>
            <a:off x="6012600" y="3303648"/>
            <a:ext cx="10814607" cy="6608614"/>
            <a:chOff x="0" y="0"/>
            <a:chExt cx="14419475" cy="8811485"/>
          </a:xfrm>
        </p:grpSpPr>
        <p:sp>
          <p:nvSpPr>
            <p:cNvPr id="46" name="Freeform 46"/>
            <p:cNvSpPr/>
            <p:nvPr/>
          </p:nvSpPr>
          <p:spPr>
            <a:xfrm>
              <a:off x="0" y="80002"/>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249787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8" name="Freeform 48"/>
          <p:cNvSpPr/>
          <p:nvPr/>
        </p:nvSpPr>
        <p:spPr>
          <a:xfrm>
            <a:off x="1005248" y="1591440"/>
            <a:ext cx="5315539" cy="8241146"/>
          </a:xfrm>
          <a:custGeom>
            <a:avLst/>
            <a:gdLst/>
            <a:ahLst/>
            <a:cxnLst/>
            <a:rect l="l" t="t" r="r" b="b"/>
            <a:pathLst>
              <a:path w="5315539" h="8241146">
                <a:moveTo>
                  <a:pt x="0" y="0"/>
                </a:moveTo>
                <a:lnTo>
                  <a:pt x="5315539" y="0"/>
                </a:lnTo>
                <a:lnTo>
                  <a:pt x="5315539" y="8241146"/>
                </a:lnTo>
                <a:lnTo>
                  <a:pt x="0" y="82411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9" name="TextBox 49"/>
          <p:cNvSpPr txBox="1"/>
          <p:nvPr/>
        </p:nvSpPr>
        <p:spPr>
          <a:xfrm>
            <a:off x="6567738" y="4394868"/>
            <a:ext cx="9704330" cy="4397598"/>
          </a:xfrm>
          <a:prstGeom prst="rect">
            <a:avLst/>
          </a:prstGeom>
        </p:spPr>
        <p:txBody>
          <a:bodyPr lIns="0" tIns="0" rIns="0" bIns="0" rtlCol="0" anchor="t">
            <a:spAutoFit/>
          </a:bodyPr>
          <a:lstStyle/>
          <a:p>
            <a:pPr algn="just">
              <a:lnSpc>
                <a:spcPts val="6922"/>
              </a:lnSpc>
            </a:pPr>
            <a:r>
              <a:rPr lang="en-US" sz="5628" dirty="0" err="1">
                <a:solidFill>
                  <a:srgbClr val="284231"/>
                </a:solidFill>
                <a:latin typeface="Cambria Bold"/>
              </a:rPr>
              <a:t>Việc</a:t>
            </a:r>
            <a:r>
              <a:rPr lang="en-US" sz="5628" dirty="0">
                <a:solidFill>
                  <a:srgbClr val="284231"/>
                </a:solidFill>
                <a:latin typeface="Cambria Bold"/>
              </a:rPr>
              <a:t> </a:t>
            </a:r>
            <a:r>
              <a:rPr lang="en-US" sz="5628" dirty="0" err="1">
                <a:solidFill>
                  <a:srgbClr val="284231"/>
                </a:solidFill>
                <a:latin typeface="Cambria Bold"/>
              </a:rPr>
              <a:t>làm</a:t>
            </a:r>
            <a:r>
              <a:rPr lang="en-US" sz="5628" dirty="0">
                <a:solidFill>
                  <a:srgbClr val="284231"/>
                </a:solidFill>
                <a:latin typeface="Cambria Bold"/>
              </a:rPr>
              <a:t> </a:t>
            </a:r>
            <a:r>
              <a:rPr lang="en-US" sz="5628" dirty="0" err="1">
                <a:solidFill>
                  <a:srgbClr val="284231"/>
                </a:solidFill>
                <a:latin typeface="Cambria Bold"/>
              </a:rPr>
              <a:t>của</a:t>
            </a:r>
            <a:r>
              <a:rPr lang="en-US" sz="5628" dirty="0">
                <a:solidFill>
                  <a:srgbClr val="284231"/>
                </a:solidFill>
                <a:latin typeface="Cambria Bold"/>
              </a:rPr>
              <a:t> </a:t>
            </a:r>
            <a:r>
              <a:rPr lang="en-US" sz="5628" dirty="0" err="1">
                <a:solidFill>
                  <a:srgbClr val="284231"/>
                </a:solidFill>
                <a:latin typeface="Cambria Bold"/>
              </a:rPr>
              <a:t>cô</a:t>
            </a:r>
            <a:r>
              <a:rPr lang="en-US" sz="5628" dirty="0">
                <a:solidFill>
                  <a:srgbClr val="284231"/>
                </a:solidFill>
                <a:latin typeface="Cambria Bold"/>
              </a:rPr>
              <a:t> Mai </a:t>
            </a:r>
            <a:r>
              <a:rPr lang="en-US" sz="5628" dirty="0" err="1">
                <a:solidFill>
                  <a:srgbClr val="284231"/>
                </a:solidFill>
                <a:latin typeface="Cambria Bold"/>
              </a:rPr>
              <a:t>Anh</a:t>
            </a:r>
            <a:r>
              <a:rPr lang="en-US" sz="5628" dirty="0">
                <a:solidFill>
                  <a:srgbClr val="284231"/>
                </a:solidFill>
                <a:latin typeface="Cambria Bold"/>
              </a:rPr>
              <a:t> </a:t>
            </a:r>
            <a:r>
              <a:rPr lang="en-US" sz="5628" dirty="0" err="1">
                <a:solidFill>
                  <a:srgbClr val="284231"/>
                </a:solidFill>
                <a:latin typeface="Cambria Bold"/>
              </a:rPr>
              <a:t>giúp</a:t>
            </a:r>
            <a:r>
              <a:rPr lang="en-US" sz="5628" dirty="0">
                <a:solidFill>
                  <a:srgbClr val="284231"/>
                </a:solidFill>
                <a:latin typeface="Cambria Bold"/>
              </a:rPr>
              <a:t> </a:t>
            </a:r>
            <a:r>
              <a:rPr lang="en-US" sz="5628" dirty="0" err="1">
                <a:solidFill>
                  <a:srgbClr val="284231"/>
                </a:solidFill>
                <a:latin typeface="Cambria Bold"/>
              </a:rPr>
              <a:t>Thiện</a:t>
            </a:r>
            <a:r>
              <a:rPr lang="en-US" sz="5628" dirty="0">
                <a:solidFill>
                  <a:srgbClr val="284231"/>
                </a:solidFill>
                <a:latin typeface="Cambria Bold"/>
              </a:rPr>
              <a:t> </a:t>
            </a:r>
            <a:r>
              <a:rPr lang="en-US" sz="5628" dirty="0" err="1">
                <a:solidFill>
                  <a:srgbClr val="284231"/>
                </a:solidFill>
                <a:latin typeface="Cambria Bold"/>
              </a:rPr>
              <a:t>Nhân</a:t>
            </a:r>
            <a:r>
              <a:rPr lang="en-US" sz="5628" dirty="0">
                <a:solidFill>
                  <a:srgbClr val="284231"/>
                </a:solidFill>
                <a:latin typeface="Cambria Bold"/>
              </a:rPr>
              <a:t> </a:t>
            </a:r>
            <a:r>
              <a:rPr lang="en-US" sz="5628" dirty="0" err="1">
                <a:solidFill>
                  <a:srgbClr val="284231"/>
                </a:solidFill>
                <a:latin typeface="Cambria Bold"/>
              </a:rPr>
              <a:t>có</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gia</a:t>
            </a:r>
            <a:r>
              <a:rPr lang="en-US" sz="5628" dirty="0">
                <a:solidFill>
                  <a:srgbClr val="284231"/>
                </a:solidFill>
                <a:latin typeface="Cambria Bold"/>
              </a:rPr>
              <a:t> </a:t>
            </a:r>
            <a:r>
              <a:rPr lang="en-US" sz="5628" dirty="0" err="1">
                <a:solidFill>
                  <a:srgbClr val="284231"/>
                </a:solidFill>
                <a:latin typeface="Cambria Bold"/>
              </a:rPr>
              <a:t>đình</a:t>
            </a:r>
            <a:r>
              <a:rPr lang="en-US" sz="5628" dirty="0">
                <a:solidFill>
                  <a:srgbClr val="284231"/>
                </a:solidFill>
                <a:latin typeface="Cambria Bold"/>
              </a:rPr>
              <a:t> </a:t>
            </a:r>
            <a:r>
              <a:rPr lang="en-US" sz="5628" dirty="0" err="1">
                <a:solidFill>
                  <a:srgbClr val="284231"/>
                </a:solidFill>
                <a:latin typeface="Cambria Bold"/>
              </a:rPr>
              <a:t>hạnh</a:t>
            </a:r>
            <a:r>
              <a:rPr lang="en-US" sz="5628" dirty="0">
                <a:solidFill>
                  <a:srgbClr val="284231"/>
                </a:solidFill>
                <a:latin typeface="Cambria Bold"/>
              </a:rPr>
              <a:t> </a:t>
            </a:r>
            <a:r>
              <a:rPr lang="en-US" sz="5628" dirty="0" err="1">
                <a:solidFill>
                  <a:srgbClr val="284231"/>
                </a:solidFill>
                <a:latin typeface="Cambria Bold"/>
              </a:rPr>
              <a:t>phúc</a:t>
            </a:r>
            <a:r>
              <a:rPr lang="en-US" sz="5628" dirty="0">
                <a:solidFill>
                  <a:srgbClr val="284231"/>
                </a:solidFill>
                <a:latin typeface="Cambria Bold"/>
              </a:rPr>
              <a:t> </a:t>
            </a:r>
            <a:r>
              <a:rPr lang="en-US" sz="5628" dirty="0" err="1">
                <a:solidFill>
                  <a:srgbClr val="284231"/>
                </a:solidFill>
                <a:latin typeface="Cambria Bold"/>
              </a:rPr>
              <a:t>và</a:t>
            </a:r>
            <a:r>
              <a:rPr lang="en-US" sz="5628" dirty="0">
                <a:solidFill>
                  <a:srgbClr val="284231"/>
                </a:solidFill>
                <a:latin typeface="Cambria Bold"/>
              </a:rPr>
              <a:t> </a:t>
            </a:r>
            <a:r>
              <a:rPr lang="en-US" sz="5628" dirty="0" err="1">
                <a:solidFill>
                  <a:srgbClr val="284231"/>
                </a:solidFill>
                <a:latin typeface="Cambria Bold"/>
              </a:rPr>
              <a:t>được</a:t>
            </a:r>
            <a:r>
              <a:rPr lang="en-US" sz="5628" dirty="0">
                <a:solidFill>
                  <a:srgbClr val="284231"/>
                </a:solidFill>
                <a:latin typeface="Cambria Bold"/>
              </a:rPr>
              <a:t> </a:t>
            </a:r>
            <a:r>
              <a:rPr lang="en-US" sz="5628" dirty="0" err="1">
                <a:solidFill>
                  <a:srgbClr val="284231"/>
                </a:solidFill>
                <a:latin typeface="Cambria Bold"/>
              </a:rPr>
              <a:t>chăm</a:t>
            </a:r>
            <a:r>
              <a:rPr lang="en-US" sz="5628" dirty="0">
                <a:solidFill>
                  <a:srgbClr val="284231"/>
                </a:solidFill>
                <a:latin typeface="Cambria Bold"/>
              </a:rPr>
              <a:t> </a:t>
            </a:r>
            <a:r>
              <a:rPr lang="en-US" sz="5628" dirty="0" err="1">
                <a:solidFill>
                  <a:srgbClr val="284231"/>
                </a:solidFill>
                <a:latin typeface="Cambria Bold"/>
              </a:rPr>
              <a:t>sóc</a:t>
            </a:r>
            <a:r>
              <a:rPr lang="en-US" sz="5628" dirty="0">
                <a:solidFill>
                  <a:srgbClr val="284231"/>
                </a:solidFill>
                <a:latin typeface="Cambria Bold"/>
              </a:rPr>
              <a:t> </a:t>
            </a:r>
            <a:r>
              <a:rPr lang="en-US" sz="5628" dirty="0" err="1">
                <a:solidFill>
                  <a:srgbClr val="284231"/>
                </a:solidFill>
                <a:latin typeface="Cambria Bold"/>
              </a:rPr>
              <a:t>sức</a:t>
            </a:r>
            <a:r>
              <a:rPr lang="en-US" sz="5628" dirty="0">
                <a:solidFill>
                  <a:srgbClr val="284231"/>
                </a:solidFill>
                <a:latin typeface="Cambria Bold"/>
              </a:rPr>
              <a:t> </a:t>
            </a:r>
            <a:r>
              <a:rPr lang="en-US" sz="5628" dirty="0" err="1">
                <a:solidFill>
                  <a:srgbClr val="284231"/>
                </a:solidFill>
                <a:latin typeface="Cambria Bold"/>
              </a:rPr>
              <a:t>khỏe</a:t>
            </a:r>
            <a:r>
              <a:rPr lang="en-US" sz="5628" dirty="0">
                <a:solidFill>
                  <a:srgbClr val="284231"/>
                </a:solidFill>
                <a:latin typeface="Cambria Bold"/>
              </a:rPr>
              <a:t>, </a:t>
            </a:r>
            <a:r>
              <a:rPr lang="en-US" sz="5628" dirty="0" err="1">
                <a:solidFill>
                  <a:srgbClr val="284231"/>
                </a:solidFill>
                <a:latin typeface="Cambria Bold"/>
              </a:rPr>
              <a:t>phát</a:t>
            </a:r>
            <a:r>
              <a:rPr lang="en-US" sz="5628" dirty="0">
                <a:solidFill>
                  <a:srgbClr val="284231"/>
                </a:solidFill>
                <a:latin typeface="Cambria Bold"/>
              </a:rPr>
              <a:t> </a:t>
            </a:r>
            <a:r>
              <a:rPr lang="en-US" sz="5628" dirty="0" err="1">
                <a:solidFill>
                  <a:srgbClr val="284231"/>
                </a:solidFill>
                <a:latin typeface="Cambria Bold"/>
              </a:rPr>
              <a:t>triển</a:t>
            </a:r>
            <a:r>
              <a:rPr lang="en-US" sz="5628" dirty="0">
                <a:solidFill>
                  <a:srgbClr val="284231"/>
                </a:solidFill>
                <a:latin typeface="Cambria Bold"/>
              </a:rPr>
              <a:t> </a:t>
            </a:r>
            <a:r>
              <a:rPr lang="en-US" sz="5628" dirty="0" err="1">
                <a:solidFill>
                  <a:srgbClr val="284231"/>
                </a:solidFill>
                <a:latin typeface="Cambria Bold"/>
              </a:rPr>
              <a:t>như</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người</a:t>
            </a:r>
            <a:r>
              <a:rPr lang="en-US" sz="5628" dirty="0">
                <a:solidFill>
                  <a:srgbClr val="284231"/>
                </a:solidFill>
                <a:latin typeface="Cambria Bold"/>
              </a:rPr>
              <a:t> </a:t>
            </a:r>
            <a:r>
              <a:rPr lang="en-US" sz="5628" dirty="0" err="1">
                <a:solidFill>
                  <a:srgbClr val="284231"/>
                </a:solidFill>
                <a:latin typeface="Cambria Bold"/>
              </a:rPr>
              <a:t>bình</a:t>
            </a:r>
            <a:r>
              <a:rPr lang="en-US" sz="5628" dirty="0">
                <a:solidFill>
                  <a:srgbClr val="284231"/>
                </a:solidFill>
                <a:latin typeface="Cambria Bold"/>
              </a:rPr>
              <a:t> </a:t>
            </a:r>
            <a:r>
              <a:rPr lang="en-US" sz="5628" dirty="0" err="1">
                <a:solidFill>
                  <a:srgbClr val="284231"/>
                </a:solidFill>
                <a:latin typeface="Cambria Bold"/>
              </a:rPr>
              <a:t>thường</a:t>
            </a:r>
            <a:r>
              <a:rPr lang="en-US" sz="5628"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152374" y="1878124"/>
            <a:ext cx="2771425" cy="7671764"/>
          </a:xfrm>
          <a:custGeom>
            <a:avLst/>
            <a:gdLst/>
            <a:ahLst/>
            <a:cxnLst/>
            <a:rect l="l" t="t" r="r" b="b"/>
            <a:pathLst>
              <a:path w="2771425" h="7671764">
                <a:moveTo>
                  <a:pt x="0" y="0"/>
                </a:moveTo>
                <a:lnTo>
                  <a:pt x="2771425" y="0"/>
                </a:lnTo>
                <a:lnTo>
                  <a:pt x="2771425" y="7671764"/>
                </a:lnTo>
                <a:lnTo>
                  <a:pt x="0" y="7671764"/>
                </a:lnTo>
                <a:lnTo>
                  <a:pt x="0" y="0"/>
                </a:lnTo>
                <a:close/>
              </a:path>
            </a:pathLst>
          </a:custGeom>
          <a:blipFill>
            <a:blip r:embed="rId10"/>
            <a:stretch>
              <a:fillRect/>
            </a:stretch>
          </a:blipFill>
        </p:spPr>
      </p:sp>
      <p:sp>
        <p:nvSpPr>
          <p:cNvPr id="45" name="TextBox 45"/>
          <p:cNvSpPr txBox="1"/>
          <p:nvPr/>
        </p:nvSpPr>
        <p:spPr>
          <a:xfrm>
            <a:off x="4798729" y="1572390"/>
            <a:ext cx="11794256" cy="1731258"/>
          </a:xfrm>
          <a:prstGeom prst="rect">
            <a:avLst/>
          </a:prstGeom>
        </p:spPr>
        <p:txBody>
          <a:bodyPr lIns="0" tIns="0" rIns="0" bIns="0" rtlCol="0" anchor="t">
            <a:spAutoFit/>
          </a:bodyPr>
          <a:lstStyle/>
          <a:p>
            <a:pPr algn="just">
              <a:lnSpc>
                <a:spcPts val="6889"/>
              </a:lnSpc>
            </a:pP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 </a:t>
            </a:r>
            <a:r>
              <a:rPr lang="en-US" sz="5601" dirty="0" err="1">
                <a:solidFill>
                  <a:srgbClr val="5B2B32"/>
                </a:solidFill>
                <a:latin typeface="Cambria Bold"/>
              </a:rPr>
              <a:t>đã</a:t>
            </a:r>
            <a:r>
              <a:rPr lang="en-US" sz="5601" dirty="0">
                <a:solidFill>
                  <a:srgbClr val="5B2B32"/>
                </a:solidFill>
                <a:latin typeface="Cambria Bold"/>
              </a:rPr>
              <a:t> </a:t>
            </a:r>
            <a:r>
              <a:rPr lang="en-US" sz="5601" dirty="0" err="1">
                <a:solidFill>
                  <a:srgbClr val="5B2B32"/>
                </a:solidFill>
                <a:latin typeface="Cambria Bold"/>
              </a:rPr>
              <a:t>thực</a:t>
            </a:r>
            <a:r>
              <a:rPr lang="en-US" sz="5601" dirty="0">
                <a:solidFill>
                  <a:srgbClr val="5B2B32"/>
                </a:solidFill>
                <a:latin typeface="Cambria Bold"/>
              </a:rPr>
              <a:t> </a:t>
            </a:r>
            <a:r>
              <a:rPr lang="en-US" sz="5601" dirty="0" err="1">
                <a:solidFill>
                  <a:srgbClr val="5B2B32"/>
                </a:solidFill>
                <a:latin typeface="Cambria Bold"/>
              </a:rPr>
              <a:t>hiện</a:t>
            </a:r>
            <a:r>
              <a:rPr lang="en-US" sz="5601" dirty="0">
                <a:solidFill>
                  <a:srgbClr val="5B2B32"/>
                </a:solidFill>
                <a:latin typeface="Cambria Bold"/>
              </a:rPr>
              <a:t> </a:t>
            </a:r>
            <a:r>
              <a:rPr lang="en-US" sz="5601" dirty="0" err="1">
                <a:solidFill>
                  <a:srgbClr val="5B2B32"/>
                </a:solidFill>
                <a:latin typeface="Cambria Bold"/>
              </a:rPr>
              <a:t>tốt</a:t>
            </a:r>
            <a:r>
              <a:rPr lang="en-US" sz="5601" dirty="0">
                <a:solidFill>
                  <a:srgbClr val="5B2B32"/>
                </a:solidFill>
                <a:latin typeface="Cambria Bold"/>
              </a:rPr>
              <a:t> </a:t>
            </a:r>
            <a:r>
              <a:rPr lang="en-US" sz="5601" dirty="0" err="1">
                <a:solidFill>
                  <a:srgbClr val="5B2B32"/>
                </a:solidFill>
                <a:latin typeface="Cambria Bold"/>
              </a:rPr>
              <a:t>những</a:t>
            </a:r>
            <a:r>
              <a:rPr lang="en-US" sz="5601" dirty="0">
                <a:solidFill>
                  <a:srgbClr val="5B2B32"/>
                </a:solidFill>
                <a:latin typeface="Cambria Bold"/>
              </a:rPr>
              <a:t> </a:t>
            </a:r>
            <a:r>
              <a:rPr lang="en-US" sz="5601" dirty="0" err="1">
                <a:solidFill>
                  <a:srgbClr val="5B2B32"/>
                </a:solidFill>
                <a:latin typeface="Cambria Bold"/>
              </a:rPr>
              <a:t>bổn</a:t>
            </a:r>
            <a:r>
              <a:rPr lang="en-US" sz="5601" dirty="0">
                <a:solidFill>
                  <a:srgbClr val="5B2B32"/>
                </a:solidFill>
                <a:latin typeface="Cambria Bold"/>
              </a:rPr>
              <a:t> </a:t>
            </a:r>
            <a:r>
              <a:rPr lang="en-US" sz="5601" dirty="0" err="1">
                <a:solidFill>
                  <a:srgbClr val="5B2B32"/>
                </a:solidFill>
                <a:latin typeface="Cambria Bold"/>
              </a:rPr>
              <a:t>phận</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trẻ</a:t>
            </a:r>
            <a:r>
              <a:rPr lang="en-US" sz="5601" dirty="0">
                <a:solidFill>
                  <a:srgbClr val="5B2B32"/>
                </a:solidFill>
                <a:latin typeface="Cambria Bold"/>
              </a:rPr>
              <a:t> </a:t>
            </a:r>
            <a:r>
              <a:rPr lang="en-US" sz="5601" dirty="0" err="1">
                <a:solidFill>
                  <a:srgbClr val="5B2B32"/>
                </a:solidFill>
                <a:latin typeface="Cambria Bold"/>
              </a:rPr>
              <a:t>em</a:t>
            </a:r>
            <a:r>
              <a:rPr lang="en-US" sz="5601" dirty="0">
                <a:solidFill>
                  <a:srgbClr val="5B2B32"/>
                </a:solidFill>
                <a:latin typeface="Cambria Bold"/>
              </a:rPr>
              <a:t>?</a:t>
            </a:r>
          </a:p>
        </p:txBody>
      </p:sp>
      <p:grpSp>
        <p:nvGrpSpPr>
          <p:cNvPr id="46" name="Group 46"/>
          <p:cNvGrpSpPr/>
          <p:nvPr/>
        </p:nvGrpSpPr>
        <p:grpSpPr>
          <a:xfrm>
            <a:off x="3765654" y="3543575"/>
            <a:ext cx="14086842" cy="6049175"/>
            <a:chOff x="0" y="0"/>
            <a:chExt cx="18782455" cy="8731483"/>
          </a:xfrm>
        </p:grpSpPr>
        <p:sp>
          <p:nvSpPr>
            <p:cNvPr id="47" name="Freeform 47"/>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8" name="Freeform 48"/>
            <p:cNvSpPr/>
            <p:nvPr/>
          </p:nvSpPr>
          <p:spPr>
            <a:xfrm>
              <a:off x="686085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49" name="TextBox 49"/>
          <p:cNvSpPr txBox="1"/>
          <p:nvPr/>
        </p:nvSpPr>
        <p:spPr>
          <a:xfrm>
            <a:off x="3743098" y="4272752"/>
            <a:ext cx="13905516" cy="4686300"/>
          </a:xfrm>
          <a:prstGeom prst="rect">
            <a:avLst/>
          </a:prstGeom>
        </p:spPr>
        <p:txBody>
          <a:bodyPr lIns="0" tIns="0" rIns="0" bIns="0" rtlCol="0" anchor="t">
            <a:spAutoFit/>
          </a:bodyPr>
          <a:lstStyle/>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phụ</a:t>
            </a:r>
            <a:r>
              <a:rPr lang="en-US" sz="5000" dirty="0">
                <a:solidFill>
                  <a:srgbClr val="284231"/>
                </a:solidFill>
                <a:latin typeface="Cambria Bold"/>
              </a:rPr>
              <a:t> </a:t>
            </a:r>
            <a:r>
              <a:rPr lang="en-US" sz="5000" dirty="0" err="1">
                <a:solidFill>
                  <a:srgbClr val="284231"/>
                </a:solidFill>
                <a:latin typeface="Cambria Bold"/>
              </a:rPr>
              <a:t>giúp</a:t>
            </a:r>
            <a:r>
              <a:rPr lang="en-US" sz="5000" dirty="0">
                <a:solidFill>
                  <a:srgbClr val="284231"/>
                </a:solidFill>
                <a:latin typeface="Cambria Bold"/>
              </a:rPr>
              <a:t> cha </a:t>
            </a:r>
            <a:r>
              <a:rPr lang="en-US" sz="5000" dirty="0" err="1">
                <a:solidFill>
                  <a:srgbClr val="284231"/>
                </a:solidFill>
                <a:latin typeface="Cambria Bold"/>
              </a:rPr>
              <a:t>mẹ</a:t>
            </a:r>
            <a:r>
              <a:rPr lang="en-US" sz="5000" dirty="0">
                <a:solidFill>
                  <a:srgbClr val="284231"/>
                </a:solidFill>
                <a:latin typeface="Cambria Bold"/>
              </a:rPr>
              <a:t> </a:t>
            </a:r>
            <a:r>
              <a:rPr lang="en-US" sz="5000" dirty="0" err="1">
                <a:solidFill>
                  <a:srgbClr val="284231"/>
                </a:solidFill>
                <a:latin typeface="Cambria Bold"/>
              </a:rPr>
              <a:t>và</a:t>
            </a:r>
            <a:r>
              <a:rPr lang="en-US" sz="5000" dirty="0">
                <a:solidFill>
                  <a:srgbClr val="284231"/>
                </a:solidFill>
                <a:latin typeface="Cambria Bold"/>
              </a:rPr>
              <a:t> </a:t>
            </a:r>
            <a:r>
              <a:rPr lang="en-US" sz="5000" dirty="0" err="1">
                <a:solidFill>
                  <a:srgbClr val="284231"/>
                </a:solidFill>
                <a:latin typeface="Cambria Bold"/>
              </a:rPr>
              <a:t>các</a:t>
            </a:r>
            <a:r>
              <a:rPr lang="en-US" sz="5000" dirty="0">
                <a:solidFill>
                  <a:srgbClr val="284231"/>
                </a:solidFill>
                <a:latin typeface="Cambria Bold"/>
              </a:rPr>
              <a:t> </a:t>
            </a:r>
            <a:r>
              <a:rPr lang="en-US" sz="5000" dirty="0" err="1">
                <a:solidFill>
                  <a:srgbClr val="284231"/>
                </a:solidFill>
                <a:latin typeface="Cambria Bold"/>
              </a:rPr>
              <a:t>thành</a:t>
            </a:r>
            <a:r>
              <a:rPr lang="en-US" sz="5000" dirty="0">
                <a:solidFill>
                  <a:srgbClr val="284231"/>
                </a:solidFill>
                <a:latin typeface="Cambria Bold"/>
              </a:rPr>
              <a:t> </a:t>
            </a:r>
            <a:r>
              <a:rPr lang="en-US" sz="5000" dirty="0" err="1">
                <a:solidFill>
                  <a:srgbClr val="284231"/>
                </a:solidFill>
                <a:latin typeface="Cambria Bold"/>
              </a:rPr>
              <a:t>viên</a:t>
            </a:r>
            <a:r>
              <a:rPr lang="en-US" sz="5000" dirty="0">
                <a:solidFill>
                  <a:srgbClr val="284231"/>
                </a:solidFill>
                <a:latin typeface="Cambria Bold"/>
              </a:rPr>
              <a:t> </a:t>
            </a:r>
            <a:r>
              <a:rPr lang="en-US" sz="5000" dirty="0" err="1">
                <a:solidFill>
                  <a:srgbClr val="284231"/>
                </a:solidFill>
                <a:latin typeface="Cambria Bold"/>
              </a:rPr>
              <a:t>trong</a:t>
            </a:r>
            <a:r>
              <a:rPr lang="en-US" sz="5000" dirty="0">
                <a:solidFill>
                  <a:srgbClr val="284231"/>
                </a:solidFill>
                <a:latin typeface="Cambria Bold"/>
              </a:rPr>
              <a:t> </a:t>
            </a:r>
            <a:r>
              <a:rPr lang="en-US" sz="5000" dirty="0" err="1">
                <a:solidFill>
                  <a:srgbClr val="284231"/>
                </a:solidFill>
                <a:latin typeface="Cambria Bold"/>
              </a:rPr>
              <a:t>gia</a:t>
            </a:r>
            <a:r>
              <a:rPr lang="en-US" sz="5000" dirty="0">
                <a:solidFill>
                  <a:srgbClr val="284231"/>
                </a:solidFill>
                <a:latin typeface="Cambria Bold"/>
              </a:rPr>
              <a:t> </a:t>
            </a:r>
            <a:r>
              <a:rPr lang="en-US" sz="5000" dirty="0" err="1">
                <a:solidFill>
                  <a:srgbClr val="284231"/>
                </a:solidFill>
                <a:latin typeface="Cambria Bold"/>
              </a:rPr>
              <a:t>đình</a:t>
            </a:r>
            <a:r>
              <a:rPr lang="en-US" sz="5000" dirty="0">
                <a:solidFill>
                  <a:srgbClr val="284231"/>
                </a:solidFill>
                <a:latin typeface="Cambria Bold"/>
              </a:rPr>
              <a:t> </a:t>
            </a:r>
            <a:r>
              <a:rPr lang="en-US" sz="5000" dirty="0" err="1">
                <a:solidFill>
                  <a:srgbClr val="284231"/>
                </a:solidFill>
                <a:latin typeface="Cambria Bold"/>
              </a:rPr>
              <a:t>những</a:t>
            </a:r>
            <a:r>
              <a:rPr lang="en-US" sz="5000" dirty="0">
                <a:solidFill>
                  <a:srgbClr val="284231"/>
                </a:solidFill>
                <a:latin typeface="Cambria Bold"/>
              </a:rPr>
              <a:t> </a:t>
            </a:r>
            <a:r>
              <a:rPr lang="en-US" sz="5000" dirty="0" err="1">
                <a:solidFill>
                  <a:srgbClr val="284231"/>
                </a:solidFill>
                <a:latin typeface="Cambria Bold"/>
              </a:rPr>
              <a:t>công</a:t>
            </a:r>
            <a:r>
              <a:rPr lang="en-US" sz="5000" dirty="0">
                <a:solidFill>
                  <a:srgbClr val="284231"/>
                </a:solidFill>
                <a:latin typeface="Cambria Bold"/>
              </a:rPr>
              <a:t> </a:t>
            </a:r>
            <a:r>
              <a:rPr lang="en-US" sz="5000" dirty="0" err="1">
                <a:solidFill>
                  <a:srgbClr val="284231"/>
                </a:solidFill>
                <a:latin typeface="Cambria Bold"/>
              </a:rPr>
              <a:t>việc</a:t>
            </a:r>
            <a:r>
              <a:rPr lang="en-US" sz="5000" dirty="0">
                <a:solidFill>
                  <a:srgbClr val="284231"/>
                </a:solidFill>
                <a:latin typeface="Cambria Bold"/>
              </a:rPr>
              <a:t> </a:t>
            </a:r>
            <a:r>
              <a:rPr lang="en-US" sz="5000" dirty="0" err="1">
                <a:solidFill>
                  <a:srgbClr val="284231"/>
                </a:solidFill>
                <a:latin typeface="Cambria Bold"/>
              </a:rPr>
              <a:t>phù</a:t>
            </a:r>
            <a:r>
              <a:rPr lang="en-US" sz="5000" dirty="0">
                <a:solidFill>
                  <a:srgbClr val="284231"/>
                </a:solidFill>
                <a:latin typeface="Cambria Bold"/>
              </a:rPr>
              <a:t> </a:t>
            </a:r>
            <a:r>
              <a:rPr lang="en-US" sz="5000" dirty="0" err="1">
                <a:solidFill>
                  <a:srgbClr val="284231"/>
                </a:solidFill>
                <a:latin typeface="Cambria Bold"/>
              </a:rPr>
              <a:t>hợp</a:t>
            </a:r>
            <a:r>
              <a:rPr lang="en-US" sz="5000" dirty="0">
                <a:solidFill>
                  <a:srgbClr val="284231"/>
                </a:solidFill>
                <a:latin typeface="Cambria Bold"/>
              </a:rPr>
              <a:t> </a:t>
            </a:r>
            <a:r>
              <a:rPr lang="en-US" sz="5000" dirty="0" err="1">
                <a:solidFill>
                  <a:srgbClr val="284231"/>
                </a:solidFill>
                <a:latin typeface="Cambria Bold"/>
              </a:rPr>
              <a:t>với</a:t>
            </a:r>
            <a:r>
              <a:rPr lang="en-US" sz="5000" dirty="0">
                <a:solidFill>
                  <a:srgbClr val="284231"/>
                </a:solidFill>
                <a:latin typeface="Cambria Bold"/>
              </a:rPr>
              <a:t> </a:t>
            </a:r>
            <a:r>
              <a:rPr lang="en-US" sz="5000" dirty="0" err="1">
                <a:solidFill>
                  <a:srgbClr val="284231"/>
                </a:solidFill>
                <a:latin typeface="Cambria Bold"/>
              </a:rPr>
              <a:t>độ</a:t>
            </a:r>
            <a:r>
              <a:rPr lang="en-US" sz="5000" dirty="0">
                <a:solidFill>
                  <a:srgbClr val="284231"/>
                </a:solidFill>
                <a:latin typeface="Cambria Bold"/>
              </a:rPr>
              <a:t> </a:t>
            </a:r>
            <a:r>
              <a:rPr lang="en-US" sz="5000" dirty="0" err="1">
                <a:solidFill>
                  <a:srgbClr val="284231"/>
                </a:solidFill>
                <a:latin typeface="Cambria Bold"/>
              </a:rPr>
              <a:t>tuổi</a:t>
            </a:r>
            <a:r>
              <a:rPr lang="en-US" sz="5000" dirty="0">
                <a:solidFill>
                  <a:srgbClr val="284231"/>
                </a:solidFill>
                <a:latin typeface="Cambria Bold"/>
              </a:rPr>
              <a:t>, </a:t>
            </a:r>
            <a:r>
              <a:rPr lang="en-US" sz="5000" dirty="0" err="1">
                <a:solidFill>
                  <a:srgbClr val="284231"/>
                </a:solidFill>
                <a:latin typeface="Cambria Bold"/>
              </a:rPr>
              <a:t>giới</a:t>
            </a:r>
            <a:r>
              <a:rPr lang="en-US" sz="5000" dirty="0">
                <a:solidFill>
                  <a:srgbClr val="284231"/>
                </a:solidFill>
                <a:latin typeface="Cambria Bold"/>
              </a:rPr>
              <a:t> </a:t>
            </a:r>
            <a:r>
              <a:rPr lang="en-US" sz="5000" dirty="0" err="1">
                <a:solidFill>
                  <a:srgbClr val="284231"/>
                </a:solidFill>
                <a:latin typeface="Cambria Bold"/>
              </a:rPr>
              <a:t>tính</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đạo</a:t>
            </a:r>
            <a:r>
              <a:rPr lang="en-US" sz="5000" dirty="0">
                <a:solidFill>
                  <a:srgbClr val="284231"/>
                </a:solidFill>
                <a:latin typeface="Cambria Bold"/>
              </a:rPr>
              <a:t> </a:t>
            </a:r>
            <a:r>
              <a:rPr lang="en-US" sz="5000" dirty="0" err="1">
                <a:solidFill>
                  <a:srgbClr val="284231"/>
                </a:solidFill>
                <a:latin typeface="Cambria Bold"/>
              </a:rPr>
              <a:t>đức</a:t>
            </a:r>
            <a:r>
              <a:rPr lang="en-US" sz="5000" dirty="0">
                <a:solidFill>
                  <a:srgbClr val="284231"/>
                </a:solidFill>
                <a:latin typeface="Cambria Bold"/>
              </a:rPr>
              <a:t>, ý </a:t>
            </a:r>
            <a:r>
              <a:rPr lang="en-US" sz="5000" dirty="0" err="1">
                <a:solidFill>
                  <a:srgbClr val="284231"/>
                </a:solidFill>
                <a:latin typeface="Cambria Bold"/>
              </a:rPr>
              <a:t>thức</a:t>
            </a:r>
            <a:r>
              <a:rPr lang="en-US" sz="5000" dirty="0">
                <a:solidFill>
                  <a:srgbClr val="284231"/>
                </a:solidFill>
                <a:latin typeface="Cambria Bold"/>
              </a:rPr>
              <a:t> </a:t>
            </a:r>
            <a:r>
              <a:rPr lang="en-US" sz="5000" dirty="0" err="1">
                <a:solidFill>
                  <a:srgbClr val="284231"/>
                </a:solidFill>
                <a:latin typeface="Cambria Bold"/>
              </a:rPr>
              <a:t>tự</a:t>
            </a:r>
            <a:r>
              <a:rPr lang="en-US" sz="5000" dirty="0">
                <a:solidFill>
                  <a:srgbClr val="284231"/>
                </a:solidFill>
                <a:latin typeface="Cambria Bold"/>
              </a:rPr>
              <a:t> </a:t>
            </a:r>
            <a:r>
              <a:rPr lang="en-US" sz="5000" dirty="0" err="1">
                <a:solidFill>
                  <a:srgbClr val="284231"/>
                </a:solidFill>
                <a:latin typeface="Cambria Bold"/>
              </a:rPr>
              <a:t>học</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giữ</a:t>
            </a:r>
            <a:r>
              <a:rPr lang="en-US" sz="5000" dirty="0">
                <a:solidFill>
                  <a:srgbClr val="284231"/>
                </a:solidFill>
                <a:latin typeface="Cambria Bold"/>
              </a:rPr>
              <a:t> </a:t>
            </a:r>
            <a:r>
              <a:rPr lang="en-US" sz="5000" dirty="0" err="1">
                <a:solidFill>
                  <a:srgbClr val="284231"/>
                </a:solidFill>
                <a:latin typeface="Cambria Bold"/>
              </a:rPr>
              <a:t>gìn</a:t>
            </a:r>
            <a:r>
              <a:rPr lang="en-US" sz="5000" dirty="0">
                <a:solidFill>
                  <a:srgbClr val="284231"/>
                </a:solidFill>
                <a:latin typeface="Cambria Bold"/>
              </a:rPr>
              <a:t> </a:t>
            </a:r>
            <a:r>
              <a:rPr lang="en-US" sz="5000" dirty="0" err="1">
                <a:solidFill>
                  <a:srgbClr val="284231"/>
                </a:solidFill>
                <a:latin typeface="Cambria Bold"/>
              </a:rPr>
              <a:t>vệ</a:t>
            </a:r>
            <a:r>
              <a:rPr lang="en-US" sz="5000" dirty="0">
                <a:solidFill>
                  <a:srgbClr val="284231"/>
                </a:solidFill>
                <a:latin typeface="Cambria Bold"/>
              </a:rPr>
              <a:t> </a:t>
            </a:r>
            <a:r>
              <a:rPr lang="en-US" sz="5000" dirty="0" err="1">
                <a:solidFill>
                  <a:srgbClr val="284231"/>
                </a:solidFill>
                <a:latin typeface="Cambria Bold"/>
              </a:rPr>
              <a:t>sinh</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thân</a:t>
            </a:r>
            <a:r>
              <a:rPr lang="en-US" sz="5000" dirty="0">
                <a:solidFill>
                  <a:srgbClr val="284231"/>
                </a:solidFill>
                <a:latin typeface="Cambria Bold"/>
              </a:rPr>
              <a:t> </a:t>
            </a:r>
            <a:r>
              <a:rPr lang="en-US" sz="5000" dirty="0" err="1">
                <a:solidFill>
                  <a:srgbClr val="284231"/>
                </a:solidFill>
                <a:latin typeface="Cambria Bold"/>
              </a:rPr>
              <a:t>thể</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chăm</a:t>
            </a:r>
            <a:r>
              <a:rPr lang="en-US" sz="5000" dirty="0">
                <a:solidFill>
                  <a:srgbClr val="284231"/>
                </a:solidFill>
                <a:latin typeface="Cambria Bold"/>
              </a:rPr>
              <a:t> </a:t>
            </a:r>
            <a:r>
              <a:rPr lang="en-US" sz="5000" dirty="0" err="1">
                <a:solidFill>
                  <a:srgbClr val="284231"/>
                </a:solidFill>
                <a:latin typeface="Cambria Bold"/>
              </a:rPr>
              <a:t>chỉ</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endParaRPr lang="en-US" sz="5000" dirty="0">
              <a:solidFill>
                <a:srgbClr val="284231"/>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219" b="-48219"/>
            </a:stretch>
          </a:blipFill>
        </p:spPr>
      </p:sp>
      <p:sp>
        <p:nvSpPr>
          <p:cNvPr id="3" name="Freeform 3"/>
          <p:cNvSpPr/>
          <p:nvPr/>
        </p:nvSpPr>
        <p:spPr>
          <a:xfrm rot="-5301527">
            <a:off x="7089266" y="-1966016"/>
            <a:ext cx="7470110" cy="12661204"/>
          </a:xfrm>
          <a:custGeom>
            <a:avLst/>
            <a:gdLst/>
            <a:ahLst/>
            <a:cxnLst/>
            <a:rect l="l" t="t" r="r" b="b"/>
            <a:pathLst>
              <a:path w="7470110" h="12661204">
                <a:moveTo>
                  <a:pt x="0" y="0"/>
                </a:moveTo>
                <a:lnTo>
                  <a:pt x="7470110" y="0"/>
                </a:lnTo>
                <a:lnTo>
                  <a:pt x="7470110" y="12661204"/>
                </a:lnTo>
                <a:lnTo>
                  <a:pt x="0" y="12661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87991" y="2266319"/>
            <a:ext cx="6423468" cy="6343175"/>
          </a:xfrm>
          <a:custGeom>
            <a:avLst/>
            <a:gdLst/>
            <a:ahLst/>
            <a:cxnLst/>
            <a:rect l="l" t="t" r="r" b="b"/>
            <a:pathLst>
              <a:path w="6423468" h="6343175">
                <a:moveTo>
                  <a:pt x="0" y="0"/>
                </a:moveTo>
                <a:lnTo>
                  <a:pt x="6423469" y="0"/>
                </a:lnTo>
                <a:lnTo>
                  <a:pt x="6423469" y="6343175"/>
                </a:lnTo>
                <a:lnTo>
                  <a:pt x="0" y="6343175"/>
                </a:lnTo>
                <a:lnTo>
                  <a:pt x="0" y="0"/>
                </a:lnTo>
                <a:close/>
              </a:path>
            </a:pathLst>
          </a:custGeom>
          <a:blipFill>
            <a:blip r:embed="rId5"/>
            <a:stretch>
              <a:fillRect/>
            </a:stretch>
          </a:blipFill>
        </p:spPr>
      </p:sp>
      <p:sp>
        <p:nvSpPr>
          <p:cNvPr id="5" name="Freeform 5"/>
          <p:cNvSpPr/>
          <p:nvPr/>
        </p:nvSpPr>
        <p:spPr>
          <a:xfrm>
            <a:off x="12967627" y="6096673"/>
            <a:ext cx="2816908" cy="3465994"/>
          </a:xfrm>
          <a:custGeom>
            <a:avLst/>
            <a:gdLst/>
            <a:ahLst/>
            <a:cxnLst/>
            <a:rect l="l" t="t" r="r" b="b"/>
            <a:pathLst>
              <a:path w="2816908" h="3465994">
                <a:moveTo>
                  <a:pt x="0" y="0"/>
                </a:moveTo>
                <a:lnTo>
                  <a:pt x="2816907" y="0"/>
                </a:lnTo>
                <a:lnTo>
                  <a:pt x="2816907" y="3465994"/>
                </a:lnTo>
                <a:lnTo>
                  <a:pt x="0" y="3465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974103" y="6626583"/>
            <a:ext cx="2782779" cy="3305677"/>
          </a:xfrm>
          <a:custGeom>
            <a:avLst/>
            <a:gdLst/>
            <a:ahLst/>
            <a:cxnLst/>
            <a:rect l="l" t="t" r="r" b="b"/>
            <a:pathLst>
              <a:path w="2782779" h="3305677">
                <a:moveTo>
                  <a:pt x="0" y="0"/>
                </a:moveTo>
                <a:lnTo>
                  <a:pt x="2782779" y="0"/>
                </a:lnTo>
                <a:lnTo>
                  <a:pt x="2782779" y="3305677"/>
                </a:lnTo>
                <a:lnTo>
                  <a:pt x="0" y="3305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0" y="8001000"/>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48176" y="8609494"/>
            <a:ext cx="7611551" cy="1741142"/>
          </a:xfrm>
          <a:custGeom>
            <a:avLst/>
            <a:gdLst/>
            <a:ahLst/>
            <a:cxnLst/>
            <a:rect l="l" t="t" r="r" b="b"/>
            <a:pathLst>
              <a:path w="7611551" h="1741142">
                <a:moveTo>
                  <a:pt x="0" y="0"/>
                </a:moveTo>
                <a:lnTo>
                  <a:pt x="7611552" y="0"/>
                </a:lnTo>
                <a:lnTo>
                  <a:pt x="7611552" y="1741142"/>
                </a:lnTo>
                <a:lnTo>
                  <a:pt x="0" y="1741142"/>
                </a:lnTo>
                <a:lnTo>
                  <a:pt x="0" y="0"/>
                </a:lnTo>
                <a:close/>
              </a:path>
            </a:pathLst>
          </a:custGeom>
          <a:blipFill>
            <a:blip r:embed="rId12"/>
            <a:stretch>
              <a:fillRect/>
            </a:stretch>
          </a:blipFill>
        </p:spPr>
      </p:sp>
      <p:sp>
        <p:nvSpPr>
          <p:cNvPr id="9" name="Freeform 9"/>
          <p:cNvSpPr/>
          <p:nvPr/>
        </p:nvSpPr>
        <p:spPr>
          <a:xfrm>
            <a:off x="14731000" y="0"/>
            <a:ext cx="3557000" cy="2823369"/>
          </a:xfrm>
          <a:custGeom>
            <a:avLst/>
            <a:gdLst/>
            <a:ahLst/>
            <a:cxnLst/>
            <a:rect l="l" t="t" r="r" b="b"/>
            <a:pathLst>
              <a:path w="3557000" h="2823369">
                <a:moveTo>
                  <a:pt x="0" y="0"/>
                </a:moveTo>
                <a:lnTo>
                  <a:pt x="3557000" y="0"/>
                </a:lnTo>
                <a:lnTo>
                  <a:pt x="3557000" y="2823369"/>
                </a:lnTo>
                <a:lnTo>
                  <a:pt x="0" y="28233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70589">
            <a:off x="5671165" y="963880"/>
            <a:ext cx="1026277" cy="1849148"/>
          </a:xfrm>
          <a:custGeom>
            <a:avLst/>
            <a:gdLst/>
            <a:ahLst/>
            <a:cxnLst/>
            <a:rect l="l" t="t" r="r" b="b"/>
            <a:pathLst>
              <a:path w="1700496" h="3063957">
                <a:moveTo>
                  <a:pt x="0" y="0"/>
                </a:moveTo>
                <a:lnTo>
                  <a:pt x="1700496" y="0"/>
                </a:lnTo>
                <a:lnTo>
                  <a:pt x="1700496" y="3063957"/>
                </a:lnTo>
                <a:lnTo>
                  <a:pt x="0" y="30639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2" name="Picture 11"/>
          <p:cNvPicPr>
            <a:picLocks noChangeAspect="1"/>
          </p:cNvPicPr>
          <p:nvPr/>
        </p:nvPicPr>
        <p:blipFill>
          <a:blip r:embed="rId17"/>
          <a:stretch>
            <a:fillRect/>
          </a:stretch>
        </p:blipFill>
        <p:spPr>
          <a:xfrm>
            <a:off x="4331079" y="1844323"/>
            <a:ext cx="13116213" cy="6064257"/>
          </a:xfrm>
          <a:prstGeom prst="rect">
            <a:avLst/>
          </a:prstGeom>
        </p:spPr>
      </p:pic>
      <p:pic>
        <p:nvPicPr>
          <p:cNvPr id="14" name="Picture 13"/>
          <p:cNvPicPr>
            <a:picLocks noChangeAspect="1"/>
          </p:cNvPicPr>
          <p:nvPr/>
        </p:nvPicPr>
        <p:blipFill>
          <a:blip r:embed="rId18"/>
          <a:stretch>
            <a:fillRect/>
          </a:stretch>
        </p:blipFill>
        <p:spPr>
          <a:xfrm>
            <a:off x="6810313" y="977885"/>
            <a:ext cx="4121253" cy="835224"/>
          </a:xfrm>
          <a:prstGeom prst="rect">
            <a:avLst/>
          </a:prstGeom>
        </p:spPr>
      </p:pic>
      <p:pic>
        <p:nvPicPr>
          <p:cNvPr id="16" name="Picture 15"/>
          <p:cNvPicPr>
            <a:picLocks noChangeAspect="1"/>
          </p:cNvPicPr>
          <p:nvPr/>
        </p:nvPicPr>
        <p:blipFill>
          <a:blip r:embed="rId19"/>
          <a:stretch>
            <a:fillRect/>
          </a:stretch>
        </p:blipFill>
        <p:spPr>
          <a:xfrm>
            <a:off x="14111377" y="5268817"/>
            <a:ext cx="28470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732207" y="1562865"/>
            <a:ext cx="10640447"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vì</a:t>
            </a:r>
            <a:r>
              <a:rPr lang="en-US" sz="5301" dirty="0">
                <a:solidFill>
                  <a:srgbClr val="284231"/>
                </a:solidFill>
                <a:latin typeface="Cambria Bold"/>
              </a:rPr>
              <a:t> </a:t>
            </a:r>
            <a:r>
              <a:rPr lang="en-US" sz="5301" dirty="0" err="1">
                <a:solidFill>
                  <a:srgbClr val="284231"/>
                </a:solidFill>
                <a:latin typeface="Cambria Bold"/>
              </a:rPr>
              <a:t>sao</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grpSp>
        <p:nvGrpSpPr>
          <p:cNvPr id="45" name="Group 45"/>
          <p:cNvGrpSpPr/>
          <p:nvPr/>
        </p:nvGrpSpPr>
        <p:grpSpPr>
          <a:xfrm>
            <a:off x="992034" y="3526255"/>
            <a:ext cx="12120794" cy="6591474"/>
            <a:chOff x="0" y="0"/>
            <a:chExt cx="16161058" cy="8788632"/>
          </a:xfrm>
        </p:grpSpPr>
        <p:sp>
          <p:nvSpPr>
            <p:cNvPr id="46" name="Freeform 46"/>
            <p:cNvSpPr/>
            <p:nvPr/>
          </p:nvSpPr>
          <p:spPr>
            <a:xfrm>
              <a:off x="0" y="57149"/>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4239452"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8" name="Freeform 48"/>
          <p:cNvSpPr/>
          <p:nvPr/>
        </p:nvSpPr>
        <p:spPr>
          <a:xfrm>
            <a:off x="10658301" y="4198756"/>
            <a:ext cx="6825402" cy="6407346"/>
          </a:xfrm>
          <a:custGeom>
            <a:avLst/>
            <a:gdLst/>
            <a:ahLst/>
            <a:cxnLst/>
            <a:rect l="l" t="t" r="r" b="b"/>
            <a:pathLst>
              <a:path w="6825402" h="6407346">
                <a:moveTo>
                  <a:pt x="0" y="0"/>
                </a:moveTo>
                <a:lnTo>
                  <a:pt x="6825402" y="0"/>
                </a:lnTo>
                <a:lnTo>
                  <a:pt x="6825402" y="6407346"/>
                </a:lnTo>
                <a:lnTo>
                  <a:pt x="0" y="6407346"/>
                </a:lnTo>
                <a:lnTo>
                  <a:pt x="0" y="0"/>
                </a:lnTo>
                <a:close/>
              </a:path>
            </a:pathLst>
          </a:custGeom>
          <a:blipFill>
            <a:blip r:embed="rId12"/>
            <a:stretch>
              <a:fillRect/>
            </a:stretch>
          </a:blipFill>
        </p:spPr>
      </p:sp>
      <p:sp>
        <p:nvSpPr>
          <p:cNvPr id="49" name="TextBox 49"/>
          <p:cNvSpPr txBox="1"/>
          <p:nvPr/>
        </p:nvSpPr>
        <p:spPr>
          <a:xfrm>
            <a:off x="1429333" y="4170181"/>
            <a:ext cx="9228968" cy="49232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   </a:t>
            </a:r>
            <a:r>
              <a:rPr lang="en-US" sz="5301" dirty="0" err="1">
                <a:solidFill>
                  <a:srgbClr val="284231"/>
                </a:solidFill>
                <a:latin typeface="Cambria Bold"/>
              </a:rPr>
              <a:t>Cần</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để</a:t>
            </a:r>
            <a:r>
              <a:rPr lang="en-US" sz="5301" dirty="0">
                <a:solidFill>
                  <a:srgbClr val="284231"/>
                </a:solidFill>
                <a:latin typeface="Cambria Bold"/>
              </a:rPr>
              <a:t> </a:t>
            </a:r>
            <a:r>
              <a:rPr lang="en-US" sz="5301" dirty="0" err="1">
                <a:solidFill>
                  <a:srgbClr val="284231"/>
                </a:solidFill>
                <a:latin typeface="Cambria Bold"/>
              </a:rPr>
              <a:t>bảo</a:t>
            </a:r>
            <a:r>
              <a:rPr lang="en-US" sz="5301" dirty="0">
                <a:solidFill>
                  <a:srgbClr val="284231"/>
                </a:solidFill>
                <a:latin typeface="Cambria Bold"/>
              </a:rPr>
              <a:t> </a:t>
            </a:r>
            <a:r>
              <a:rPr lang="en-US" sz="5301" dirty="0" err="1">
                <a:solidFill>
                  <a:srgbClr val="284231"/>
                </a:solidFill>
                <a:latin typeface="Cambria Bold"/>
              </a:rPr>
              <a:t>đảm</a:t>
            </a:r>
            <a:r>
              <a:rPr lang="en-US" sz="5301" dirty="0">
                <a:solidFill>
                  <a:srgbClr val="284231"/>
                </a:solidFill>
                <a:latin typeface="Cambria Bold"/>
              </a:rPr>
              <a:t> </a:t>
            </a:r>
            <a:r>
              <a:rPr lang="en-US" sz="5301" dirty="0" err="1">
                <a:solidFill>
                  <a:srgbClr val="284231"/>
                </a:solidFill>
                <a:latin typeface="Cambria Bold"/>
              </a:rPr>
              <a:t>sự</a:t>
            </a:r>
            <a:r>
              <a:rPr lang="en-US" sz="5301" dirty="0">
                <a:solidFill>
                  <a:srgbClr val="284231"/>
                </a:solidFill>
                <a:latin typeface="Cambria Bold"/>
              </a:rPr>
              <a:t> </a:t>
            </a:r>
            <a:r>
              <a:rPr lang="en-US" sz="5301" dirty="0" err="1">
                <a:solidFill>
                  <a:srgbClr val="284231"/>
                </a:solidFill>
                <a:latin typeface="Cambria Bold"/>
              </a:rPr>
              <a:t>phát</a:t>
            </a:r>
            <a:r>
              <a:rPr lang="en-US" sz="5301" dirty="0">
                <a:solidFill>
                  <a:srgbClr val="284231"/>
                </a:solidFill>
                <a:latin typeface="Cambria Bold"/>
              </a:rPr>
              <a:t> </a:t>
            </a:r>
            <a:r>
              <a:rPr lang="en-US" sz="5301" dirty="0" err="1">
                <a:solidFill>
                  <a:srgbClr val="284231"/>
                </a:solidFill>
                <a:latin typeface="Cambria Bold"/>
              </a:rPr>
              <a:t>triển</a:t>
            </a:r>
            <a:r>
              <a:rPr lang="en-US" sz="5301" dirty="0">
                <a:solidFill>
                  <a:srgbClr val="284231"/>
                </a:solidFill>
                <a:latin typeface="Cambria Bold"/>
              </a:rPr>
              <a:t> </a:t>
            </a:r>
            <a:r>
              <a:rPr lang="en-US" sz="5301" dirty="0" err="1">
                <a:solidFill>
                  <a:srgbClr val="284231"/>
                </a:solidFill>
                <a:latin typeface="Cambria Bold"/>
              </a:rPr>
              <a:t>toàn</a:t>
            </a:r>
            <a:r>
              <a:rPr lang="en-US" sz="5301" dirty="0">
                <a:solidFill>
                  <a:srgbClr val="284231"/>
                </a:solidFill>
                <a:latin typeface="Cambria Bold"/>
              </a:rPr>
              <a:t> </a:t>
            </a:r>
            <a:r>
              <a:rPr lang="en-US" sz="5301" dirty="0" err="1">
                <a:solidFill>
                  <a:srgbClr val="284231"/>
                </a:solidFill>
                <a:latin typeface="Cambria Bold"/>
              </a:rPr>
              <a:t>diện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trong</a:t>
            </a:r>
            <a:r>
              <a:rPr lang="en-US" sz="5301" dirty="0">
                <a:solidFill>
                  <a:srgbClr val="284231"/>
                </a:solidFill>
                <a:latin typeface="Cambria Bold"/>
              </a:rPr>
              <a:t> </a:t>
            </a:r>
            <a:r>
              <a:rPr lang="en-US" sz="5301" dirty="0" err="1">
                <a:solidFill>
                  <a:srgbClr val="284231"/>
                </a:solidFill>
                <a:latin typeface="Cambria Bold"/>
              </a:rPr>
              <a:t>tương</a:t>
            </a:r>
            <a:r>
              <a:rPr lang="en-US" sz="5301" dirty="0">
                <a:solidFill>
                  <a:srgbClr val="284231"/>
                </a:solidFill>
                <a:latin typeface="Cambria Bold"/>
              </a:rPr>
              <a:t> </a:t>
            </a:r>
            <a:r>
              <a:rPr lang="en-US" sz="5301" dirty="0" err="1">
                <a:solidFill>
                  <a:srgbClr val="284231"/>
                </a:solidFill>
                <a:latin typeface="Cambria Bold"/>
              </a:rPr>
              <a:t>lai</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xây</a:t>
            </a:r>
            <a:r>
              <a:rPr lang="en-US" sz="5301" dirty="0">
                <a:solidFill>
                  <a:srgbClr val="284231"/>
                </a:solidFill>
                <a:latin typeface="Cambria Bold"/>
              </a:rPr>
              <a:t> </a:t>
            </a:r>
            <a:r>
              <a:rPr lang="en-US" sz="5301" dirty="0" err="1">
                <a:solidFill>
                  <a:srgbClr val="284231"/>
                </a:solidFill>
                <a:latin typeface="Cambria Bold"/>
              </a:rPr>
              <a:t>dựng</a:t>
            </a:r>
            <a:r>
              <a:rPr lang="en-US" sz="5301" dirty="0">
                <a:solidFill>
                  <a:srgbClr val="284231"/>
                </a:solidFill>
                <a:latin typeface="Cambria Bold"/>
              </a:rPr>
              <a:t> </a:t>
            </a:r>
            <a:r>
              <a:rPr lang="en-US" sz="5301" dirty="0" err="1">
                <a:solidFill>
                  <a:srgbClr val="284231"/>
                </a:solidFill>
                <a:latin typeface="Cambria Bold"/>
              </a:rPr>
              <a:t>một</a:t>
            </a:r>
            <a:r>
              <a:rPr lang="en-US" sz="5301" dirty="0">
                <a:solidFill>
                  <a:srgbClr val="284231"/>
                </a:solidFill>
                <a:latin typeface="Cambria Bold"/>
              </a:rPr>
              <a:t> </a:t>
            </a:r>
            <a:r>
              <a:rPr lang="en-US" sz="5301" dirty="0" err="1">
                <a:solidFill>
                  <a:srgbClr val="284231"/>
                </a:solidFill>
                <a:latin typeface="Cambria Bold"/>
              </a:rPr>
              <a:t>xã</a:t>
            </a:r>
            <a:r>
              <a:rPr lang="en-US" sz="5301" dirty="0">
                <a:solidFill>
                  <a:srgbClr val="284231"/>
                </a:solidFill>
                <a:latin typeface="Cambria Bold"/>
              </a:rPr>
              <a:t> </a:t>
            </a:r>
            <a:r>
              <a:rPr lang="en-US" sz="5301" dirty="0" err="1">
                <a:solidFill>
                  <a:srgbClr val="284231"/>
                </a:solidFill>
                <a:latin typeface="Cambria Bold"/>
              </a:rPr>
              <a:t>hội</a:t>
            </a:r>
            <a:r>
              <a:rPr lang="en-US" sz="5301" dirty="0">
                <a:solidFill>
                  <a:srgbClr val="284231"/>
                </a:solidFill>
                <a:latin typeface="Cambria Bold"/>
              </a:rPr>
              <a:t> </a:t>
            </a:r>
            <a:r>
              <a:rPr lang="en-US" sz="5301" dirty="0" err="1">
                <a:solidFill>
                  <a:srgbClr val="284231"/>
                </a:solidFill>
                <a:latin typeface="Cambria Bold"/>
              </a:rPr>
              <a:t>lành</a:t>
            </a:r>
            <a:r>
              <a:rPr lang="en-US" sz="5301" dirty="0">
                <a:solidFill>
                  <a:srgbClr val="284231"/>
                </a:solidFill>
                <a:latin typeface="Cambria Bold"/>
              </a:rPr>
              <a:t> </a:t>
            </a:r>
            <a:r>
              <a:rPr lang="en-US" sz="5301" dirty="0" err="1">
                <a:solidFill>
                  <a:srgbClr val="284231"/>
                </a:solidFill>
                <a:latin typeface="Cambria Bold"/>
              </a:rPr>
              <a:t>mạnh</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bền</a:t>
            </a:r>
            <a:r>
              <a:rPr lang="en-US" sz="5301" dirty="0">
                <a:solidFill>
                  <a:srgbClr val="284231"/>
                </a:solidFill>
                <a:latin typeface="Cambria Bold"/>
              </a:rPr>
              <a:t> </a:t>
            </a:r>
            <a:r>
              <a:rPr lang="en-US" sz="5301" dirty="0" err="1">
                <a:solidFill>
                  <a:srgbClr val="284231"/>
                </a:solidFill>
                <a:latin typeface="Cambria Bold"/>
              </a:rPr>
              <a:t>vững</a:t>
            </a:r>
            <a:r>
              <a:rPr lang="en-US" sz="53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9382776" y="7743775"/>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7027844" y="-2788878"/>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418508">
            <a:off x="15174012" y="1782548"/>
            <a:ext cx="2677368" cy="1883082"/>
          </a:xfrm>
          <a:custGeom>
            <a:avLst/>
            <a:gdLst/>
            <a:ahLst/>
            <a:cxnLst/>
            <a:rect l="l" t="t" r="r" b="b"/>
            <a:pathLst>
              <a:path w="2677368" h="1883082">
                <a:moveTo>
                  <a:pt x="0" y="0"/>
                </a:moveTo>
                <a:lnTo>
                  <a:pt x="2677369" y="0"/>
                </a:lnTo>
                <a:lnTo>
                  <a:pt x="2677369" y="1883083"/>
                </a:lnTo>
                <a:lnTo>
                  <a:pt x="0" y="1883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0" y="231078"/>
            <a:ext cx="12133842" cy="10055922"/>
          </a:xfrm>
          <a:custGeom>
            <a:avLst/>
            <a:gdLst/>
            <a:ahLst/>
            <a:cxnLst/>
            <a:rect l="l" t="t" r="r" b="b"/>
            <a:pathLst>
              <a:path w="12133842" h="10055922">
                <a:moveTo>
                  <a:pt x="12133842" y="0"/>
                </a:moveTo>
                <a:lnTo>
                  <a:pt x="0" y="0"/>
                </a:lnTo>
                <a:lnTo>
                  <a:pt x="0" y="10055922"/>
                </a:lnTo>
                <a:lnTo>
                  <a:pt x="12133842" y="10055922"/>
                </a:lnTo>
                <a:lnTo>
                  <a:pt x="12133842" y="0"/>
                </a:lnTo>
                <a:close/>
              </a:path>
            </a:pathLst>
          </a:custGeom>
          <a:blipFill>
            <a:blip r:embed="rId10"/>
            <a:stretch>
              <a:fillRect/>
            </a:stretch>
          </a:blipFill>
        </p:spPr>
      </p:sp>
      <p:sp>
        <p:nvSpPr>
          <p:cNvPr id="9" name="TextBox 9"/>
          <p:cNvSpPr txBox="1"/>
          <p:nvPr/>
        </p:nvSpPr>
        <p:spPr>
          <a:xfrm>
            <a:off x="6358602" y="328475"/>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1" name="Picture 10"/>
          <p:cNvPicPr>
            <a:picLocks noChangeAspect="1"/>
          </p:cNvPicPr>
          <p:nvPr/>
        </p:nvPicPr>
        <p:blipFill>
          <a:blip r:embed="rId11"/>
          <a:stretch>
            <a:fillRect/>
          </a:stretch>
        </p:blipFill>
        <p:spPr>
          <a:xfrm>
            <a:off x="4800600" y="1412654"/>
            <a:ext cx="12747841" cy="6389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028700"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2558514"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9417994" y="3215340"/>
            <a:ext cx="8160449" cy="6334548"/>
          </a:xfrm>
          <a:custGeom>
            <a:avLst/>
            <a:gdLst/>
            <a:ahLst/>
            <a:cxnLst/>
            <a:rect l="l" t="t" r="r" b="b"/>
            <a:pathLst>
              <a:path w="8160449" h="6334548">
                <a:moveTo>
                  <a:pt x="0" y="0"/>
                </a:moveTo>
                <a:lnTo>
                  <a:pt x="8160448" y="0"/>
                </a:lnTo>
                <a:lnTo>
                  <a:pt x="8160448" y="6334548"/>
                </a:lnTo>
                <a:lnTo>
                  <a:pt x="0" y="6334548"/>
                </a:lnTo>
                <a:lnTo>
                  <a:pt x="0" y="0"/>
                </a:lnTo>
                <a:close/>
              </a:path>
            </a:pathLst>
          </a:custGeom>
          <a:blipFill>
            <a:blip r:embed="rId12"/>
            <a:stretch>
              <a:fillRect/>
            </a:stretch>
          </a:blipFill>
        </p:spPr>
      </p:sp>
      <p:sp>
        <p:nvSpPr>
          <p:cNvPr id="47" name="TextBox 47"/>
          <p:cNvSpPr txBox="1"/>
          <p:nvPr/>
        </p:nvSpPr>
        <p:spPr>
          <a:xfrm>
            <a:off x="1732207" y="3887704"/>
            <a:ext cx="7685786" cy="4042404"/>
          </a:xfrm>
          <a:prstGeom prst="rect">
            <a:avLst/>
          </a:prstGeom>
        </p:spPr>
        <p:txBody>
          <a:bodyPr lIns="0" tIns="0" rIns="0" bIns="0" rtlCol="0" anchor="t">
            <a:spAutoFit/>
          </a:bodyPr>
          <a:lstStyle/>
          <a:p>
            <a:pPr algn="just">
              <a:lnSpc>
                <a:spcPts val="7996"/>
              </a:lnSpc>
            </a:pPr>
            <a:r>
              <a:rPr lang="en-US" sz="6501" dirty="0" err="1">
                <a:solidFill>
                  <a:srgbClr val="284231"/>
                </a:solidFill>
                <a:latin typeface="Cambria Bold"/>
              </a:rPr>
              <a:t>Em</a:t>
            </a:r>
            <a:r>
              <a:rPr lang="en-US" sz="6501" dirty="0">
                <a:solidFill>
                  <a:srgbClr val="284231"/>
                </a:solidFill>
                <a:latin typeface="Cambria Bold"/>
              </a:rPr>
              <a:t> </a:t>
            </a:r>
            <a:r>
              <a:rPr lang="en-US" sz="6501" dirty="0" err="1">
                <a:solidFill>
                  <a:srgbClr val="284231"/>
                </a:solidFill>
                <a:latin typeface="Cambria Bold"/>
              </a:rPr>
              <a:t>hãy</a:t>
            </a:r>
            <a:r>
              <a:rPr lang="en-US" sz="6501" dirty="0">
                <a:solidFill>
                  <a:srgbClr val="284231"/>
                </a:solidFill>
                <a:latin typeface="Cambria Bold"/>
              </a:rPr>
              <a:t> </a:t>
            </a:r>
            <a:r>
              <a:rPr lang="en-US" sz="6501" dirty="0" err="1">
                <a:solidFill>
                  <a:srgbClr val="284231"/>
                </a:solidFill>
                <a:latin typeface="Cambria Bold"/>
              </a:rPr>
              <a:t>nêu</a:t>
            </a:r>
            <a:r>
              <a:rPr lang="en-US" sz="6501" dirty="0">
                <a:solidFill>
                  <a:srgbClr val="284231"/>
                </a:solidFill>
                <a:latin typeface="Cambria Bold"/>
              </a:rPr>
              <a:t> </a:t>
            </a:r>
            <a:r>
              <a:rPr lang="en-US" sz="6501" dirty="0" err="1">
                <a:solidFill>
                  <a:srgbClr val="284231"/>
                </a:solidFill>
                <a:latin typeface="Cambria Bold"/>
              </a:rPr>
              <a:t>thêm</a:t>
            </a:r>
            <a:r>
              <a:rPr lang="en-US" sz="6501" dirty="0">
                <a:solidFill>
                  <a:srgbClr val="284231"/>
                </a:solidFill>
                <a:latin typeface="Cambria Bold"/>
              </a:rPr>
              <a:t> ý </a:t>
            </a:r>
            <a:r>
              <a:rPr lang="en-US" sz="6501" dirty="0" err="1">
                <a:solidFill>
                  <a:srgbClr val="284231"/>
                </a:solidFill>
                <a:latin typeface="Cambria Bold"/>
              </a:rPr>
              <a:t>nghĩa</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việc</a:t>
            </a:r>
            <a:r>
              <a:rPr lang="en-US" sz="6501" dirty="0">
                <a:solidFill>
                  <a:srgbClr val="284231"/>
                </a:solidFill>
                <a:latin typeface="Cambria Bold"/>
              </a:rPr>
              <a:t> </a:t>
            </a:r>
            <a:r>
              <a:rPr lang="en-US" sz="6501" dirty="0" err="1">
                <a:solidFill>
                  <a:srgbClr val="284231"/>
                </a:solidFill>
                <a:latin typeface="Cambria Bold"/>
              </a:rPr>
              <a:t>thực</a:t>
            </a:r>
            <a:r>
              <a:rPr lang="en-US" sz="6501" dirty="0">
                <a:solidFill>
                  <a:srgbClr val="284231"/>
                </a:solidFill>
                <a:latin typeface="Cambria Bold"/>
              </a:rPr>
              <a:t> </a:t>
            </a:r>
            <a:r>
              <a:rPr lang="en-US" sz="6501" dirty="0" err="1">
                <a:solidFill>
                  <a:srgbClr val="284231"/>
                </a:solidFill>
                <a:latin typeface="Cambria Bold"/>
              </a:rPr>
              <a:t>hiện</a:t>
            </a:r>
            <a:r>
              <a:rPr lang="en-US" sz="6501" dirty="0">
                <a:solidFill>
                  <a:srgbClr val="284231"/>
                </a:solidFill>
                <a:latin typeface="Cambria Bold"/>
              </a:rPr>
              <a:t> </a:t>
            </a:r>
            <a:r>
              <a:rPr lang="en-US" sz="6501" dirty="0" err="1">
                <a:solidFill>
                  <a:srgbClr val="284231"/>
                </a:solidFill>
                <a:latin typeface="Cambria Bold"/>
              </a:rPr>
              <a:t>quyền</a:t>
            </a:r>
            <a:r>
              <a:rPr lang="en-US" sz="6501" dirty="0">
                <a:solidFill>
                  <a:srgbClr val="284231"/>
                </a:solidFill>
                <a:latin typeface="Cambria Bold"/>
              </a:rPr>
              <a:t> </a:t>
            </a:r>
            <a:r>
              <a:rPr lang="en-US" sz="6501" dirty="0" err="1">
                <a:solidFill>
                  <a:srgbClr val="284231"/>
                </a:solidFill>
                <a:latin typeface="Cambria Bold"/>
              </a:rPr>
              <a:t>và</a:t>
            </a:r>
            <a:r>
              <a:rPr lang="en-US" sz="6501" dirty="0">
                <a:solidFill>
                  <a:srgbClr val="284231"/>
                </a:solidFill>
                <a:latin typeface="Cambria Bold"/>
              </a:rPr>
              <a:t> </a:t>
            </a:r>
            <a:r>
              <a:rPr lang="en-US" sz="6501" dirty="0" err="1">
                <a:solidFill>
                  <a:srgbClr val="284231"/>
                </a:solidFill>
                <a:latin typeface="Cambria Bold"/>
              </a:rPr>
              <a:t>bổn</a:t>
            </a:r>
            <a:r>
              <a:rPr lang="en-US" sz="6501" dirty="0">
                <a:solidFill>
                  <a:srgbClr val="284231"/>
                </a:solidFill>
                <a:latin typeface="Cambria Bold"/>
              </a:rPr>
              <a:t> </a:t>
            </a:r>
            <a:r>
              <a:rPr lang="en-US" sz="6501" dirty="0" err="1">
                <a:solidFill>
                  <a:srgbClr val="284231"/>
                </a:solidFill>
                <a:latin typeface="Cambria Bold"/>
              </a:rPr>
              <a:t>phận</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trẻ</a:t>
            </a:r>
            <a:r>
              <a:rPr lang="en-US" sz="6501" dirty="0">
                <a:solidFill>
                  <a:srgbClr val="284231"/>
                </a:solidFill>
                <a:latin typeface="Cambria Bold"/>
              </a:rPr>
              <a:t> </a:t>
            </a:r>
            <a:r>
              <a:rPr lang="en-US" sz="6501" dirty="0" err="1">
                <a:solidFill>
                  <a:srgbClr val="284231"/>
                </a:solidFill>
                <a:latin typeface="Cambria Bold"/>
              </a:rPr>
              <a:t>em</a:t>
            </a:r>
            <a:r>
              <a:rPr lang="en-US" sz="65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grpSp>
        <p:nvGrpSpPr>
          <p:cNvPr id="8" name="Group 8"/>
          <p:cNvGrpSpPr/>
          <p:nvPr/>
        </p:nvGrpSpPr>
        <p:grpSpPr>
          <a:xfrm>
            <a:off x="1429333" y="985080"/>
            <a:ext cx="1701297" cy="2843084"/>
            <a:chOff x="0" y="0"/>
            <a:chExt cx="486378" cy="812800"/>
          </a:xfrm>
        </p:grpSpPr>
        <p:sp>
          <p:nvSpPr>
            <p:cNvPr id="9" name="Freeform 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sp>
        <p:sp>
          <p:nvSpPr>
            <p:cNvPr id="10" name="TextBox 10"/>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1" name="Group 11"/>
          <p:cNvGrpSpPr/>
          <p:nvPr/>
        </p:nvGrpSpPr>
        <p:grpSpPr>
          <a:xfrm>
            <a:off x="4831927" y="985080"/>
            <a:ext cx="1701297" cy="2843084"/>
            <a:chOff x="0" y="0"/>
            <a:chExt cx="486378" cy="812800"/>
          </a:xfrm>
        </p:grpSpPr>
        <p:sp>
          <p:nvSpPr>
            <p:cNvPr id="12" name="Freeform 1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3" name="TextBox 1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4" name="Group 14"/>
          <p:cNvGrpSpPr/>
          <p:nvPr/>
        </p:nvGrpSpPr>
        <p:grpSpPr>
          <a:xfrm>
            <a:off x="8234522" y="985080"/>
            <a:ext cx="1701297" cy="2843084"/>
            <a:chOff x="0" y="0"/>
            <a:chExt cx="486378" cy="812800"/>
          </a:xfrm>
        </p:grpSpPr>
        <p:sp>
          <p:nvSpPr>
            <p:cNvPr id="15" name="Freeform 1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6" name="TextBox 1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7" name="Group 17"/>
          <p:cNvGrpSpPr/>
          <p:nvPr/>
        </p:nvGrpSpPr>
        <p:grpSpPr>
          <a:xfrm>
            <a:off x="11637116" y="985080"/>
            <a:ext cx="1701297" cy="2843084"/>
            <a:chOff x="0" y="0"/>
            <a:chExt cx="486378" cy="812800"/>
          </a:xfrm>
        </p:grpSpPr>
        <p:sp>
          <p:nvSpPr>
            <p:cNvPr id="18" name="Freeform 1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9" name="TextBox 1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0" name="Group 20"/>
          <p:cNvGrpSpPr/>
          <p:nvPr/>
        </p:nvGrpSpPr>
        <p:grpSpPr>
          <a:xfrm>
            <a:off x="3130630" y="985080"/>
            <a:ext cx="1701297" cy="2843084"/>
            <a:chOff x="0" y="0"/>
            <a:chExt cx="486378" cy="812800"/>
          </a:xfrm>
        </p:grpSpPr>
        <p:sp>
          <p:nvSpPr>
            <p:cNvPr id="21" name="Freeform 21"/>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2" name="TextBox 22"/>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3" name="Group 23"/>
          <p:cNvGrpSpPr/>
          <p:nvPr/>
        </p:nvGrpSpPr>
        <p:grpSpPr>
          <a:xfrm>
            <a:off x="6533225" y="985080"/>
            <a:ext cx="1701297" cy="2843084"/>
            <a:chOff x="0" y="0"/>
            <a:chExt cx="486378" cy="812800"/>
          </a:xfrm>
        </p:grpSpPr>
        <p:sp>
          <p:nvSpPr>
            <p:cNvPr id="24" name="Freeform 2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5" name="TextBox 25"/>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6" name="Group 26"/>
          <p:cNvGrpSpPr/>
          <p:nvPr/>
        </p:nvGrpSpPr>
        <p:grpSpPr>
          <a:xfrm>
            <a:off x="9935819" y="985080"/>
            <a:ext cx="1701297" cy="2843084"/>
            <a:chOff x="0" y="0"/>
            <a:chExt cx="486378" cy="812800"/>
          </a:xfrm>
        </p:grpSpPr>
        <p:sp>
          <p:nvSpPr>
            <p:cNvPr id="27" name="Freeform 2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8" name="TextBox 2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9" name="Group 29"/>
          <p:cNvGrpSpPr/>
          <p:nvPr/>
        </p:nvGrpSpPr>
        <p:grpSpPr>
          <a:xfrm>
            <a:off x="13338413" y="985080"/>
            <a:ext cx="1701297" cy="2843084"/>
            <a:chOff x="0" y="0"/>
            <a:chExt cx="486378" cy="812800"/>
          </a:xfrm>
        </p:grpSpPr>
        <p:sp>
          <p:nvSpPr>
            <p:cNvPr id="30" name="Freeform 3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1" name="TextBox 3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2" name="Group 32"/>
          <p:cNvGrpSpPr/>
          <p:nvPr/>
        </p:nvGrpSpPr>
        <p:grpSpPr>
          <a:xfrm>
            <a:off x="15039711" y="985080"/>
            <a:ext cx="1701297" cy="2843084"/>
            <a:chOff x="0" y="0"/>
            <a:chExt cx="486378" cy="812800"/>
          </a:xfrm>
        </p:grpSpPr>
        <p:sp>
          <p:nvSpPr>
            <p:cNvPr id="33" name="Freeform 3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4" name="TextBox 3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5" name="Group 35"/>
          <p:cNvGrpSpPr/>
          <p:nvPr/>
        </p:nvGrpSpPr>
        <p:grpSpPr>
          <a:xfrm>
            <a:off x="1028700" y="1731173"/>
            <a:ext cx="16230600" cy="7527127"/>
            <a:chOff x="0" y="0"/>
            <a:chExt cx="4274726" cy="1982453"/>
          </a:xfrm>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solidFill>
              <a:srgbClr val="F9AAB4"/>
            </a:solidFill>
          </p:spPr>
        </p:sp>
        <p:sp>
          <p:nvSpPr>
            <p:cNvPr id="37" name="TextBox 37"/>
            <p:cNvSpPr txBox="1"/>
            <p:nvPr/>
          </p:nvSpPr>
          <p:spPr>
            <a:xfrm>
              <a:off x="0" y="-28575"/>
              <a:ext cx="4274726" cy="2011028"/>
            </a:xfrm>
            <a:prstGeom prst="rect">
              <a:avLst/>
            </a:prstGeom>
          </p:spPr>
          <p:txBody>
            <a:bodyPr lIns="50800" tIns="50800" rIns="50800" bIns="50800" rtlCol="0" anchor="ctr"/>
            <a:lstStyle/>
            <a:p>
              <a:pPr algn="ctr">
                <a:lnSpc>
                  <a:spcPts val="2807"/>
                </a:lnSpc>
              </a:pPr>
              <a:endParaRPr/>
            </a:p>
          </p:txBody>
        </p:sp>
      </p:grpSp>
      <p:sp>
        <p:nvSpPr>
          <p:cNvPr id="38" name="Freeform 38"/>
          <p:cNvSpPr/>
          <p:nvPr/>
        </p:nvSpPr>
        <p:spPr>
          <a:xfrm>
            <a:off x="12320677" y="2008877"/>
            <a:ext cx="5103892" cy="7249423"/>
          </a:xfrm>
          <a:custGeom>
            <a:avLst/>
            <a:gdLst/>
            <a:ahLst/>
            <a:cxnLst/>
            <a:rect l="l" t="t" r="r" b="b"/>
            <a:pathLst>
              <a:path w="5103892" h="7249423">
                <a:moveTo>
                  <a:pt x="0" y="0"/>
                </a:moveTo>
                <a:lnTo>
                  <a:pt x="5103892" y="0"/>
                </a:lnTo>
                <a:lnTo>
                  <a:pt x="5103892" y="7249423"/>
                </a:lnTo>
                <a:lnTo>
                  <a:pt x="0" y="7249423"/>
                </a:lnTo>
                <a:lnTo>
                  <a:pt x="0" y="0"/>
                </a:lnTo>
                <a:close/>
              </a:path>
            </a:pathLst>
          </a:custGeom>
          <a:blipFill>
            <a:blip r:embed="rId4">
              <a:extLst>
                <a:ext uri="{96DAC541-7B7A-43D3-8B79-37D633B846F1}">
                  <asvg:svgBlip xmlns:asvg="http://schemas.microsoft.com/office/drawing/2016/SVG/main" r:embed="rId5"/>
                </a:ext>
              </a:extLst>
            </a:blip>
            <a:stretch>
              <a:fillRect b="-35867"/>
            </a:stretch>
          </a:blipFill>
        </p:spPr>
      </p:sp>
      <p:sp>
        <p:nvSpPr>
          <p:cNvPr id="40" name="AutoShape 40"/>
          <p:cNvSpPr/>
          <p:nvPr/>
        </p:nvSpPr>
        <p:spPr>
          <a:xfrm>
            <a:off x="6945200" y="5683134"/>
            <a:ext cx="4241077" cy="0"/>
          </a:xfrm>
          <a:prstGeom prst="line">
            <a:avLst/>
          </a:prstGeom>
          <a:ln w="85725" cap="flat">
            <a:solidFill>
              <a:srgbClr val="FFFFFF"/>
            </a:solidFill>
            <a:prstDash val="solid"/>
            <a:headEnd type="none" w="sm" len="sm"/>
            <a:tailEnd type="arrow" w="med" len="sm"/>
          </a:ln>
        </p:spPr>
      </p:sp>
      <p:sp>
        <p:nvSpPr>
          <p:cNvPr id="41" name="Freeform 41"/>
          <p:cNvSpPr/>
          <p:nvPr/>
        </p:nvSpPr>
        <p:spPr>
          <a:xfrm rot="664027">
            <a:off x="1487295" y="2226403"/>
            <a:ext cx="761423" cy="677667"/>
          </a:xfrm>
          <a:custGeom>
            <a:avLst/>
            <a:gdLst/>
            <a:ahLst/>
            <a:cxnLst/>
            <a:rect l="l" t="t" r="r" b="b"/>
            <a:pathLst>
              <a:path w="761423" h="677667">
                <a:moveTo>
                  <a:pt x="0" y="0"/>
                </a:moveTo>
                <a:lnTo>
                  <a:pt x="761423" y="0"/>
                </a:lnTo>
                <a:lnTo>
                  <a:pt x="761423" y="677667"/>
                </a:lnTo>
                <a:lnTo>
                  <a:pt x="0" y="677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2" name="Freeform 42"/>
          <p:cNvSpPr/>
          <p:nvPr/>
        </p:nvSpPr>
        <p:spPr>
          <a:xfrm rot="-1017645">
            <a:off x="198024" y="3251500"/>
            <a:ext cx="1581042" cy="1407127"/>
          </a:xfrm>
          <a:custGeom>
            <a:avLst/>
            <a:gdLst/>
            <a:ahLst/>
            <a:cxnLst/>
            <a:rect l="l" t="t" r="r" b="b"/>
            <a:pathLst>
              <a:path w="1581042" h="1407127">
                <a:moveTo>
                  <a:pt x="0" y="0"/>
                </a:moveTo>
                <a:lnTo>
                  <a:pt x="1581041" y="0"/>
                </a:lnTo>
                <a:lnTo>
                  <a:pt x="1581041" y="1407127"/>
                </a:lnTo>
                <a:lnTo>
                  <a:pt x="0" y="1407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Freeform 43"/>
          <p:cNvSpPr/>
          <p:nvPr/>
        </p:nvSpPr>
        <p:spPr>
          <a:xfrm rot="1664362">
            <a:off x="16184707" y="6493703"/>
            <a:ext cx="1660574" cy="1710329"/>
          </a:xfrm>
          <a:custGeom>
            <a:avLst/>
            <a:gdLst/>
            <a:ahLst/>
            <a:cxnLst/>
            <a:rect l="l" t="t" r="r" b="b"/>
            <a:pathLst>
              <a:path w="1660574" h="1710329">
                <a:moveTo>
                  <a:pt x="0" y="0"/>
                </a:moveTo>
                <a:lnTo>
                  <a:pt x="1660574" y="0"/>
                </a:lnTo>
                <a:lnTo>
                  <a:pt x="1660574" y="1710329"/>
                </a:lnTo>
                <a:lnTo>
                  <a:pt x="0" y="1710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437649" y="6373633"/>
            <a:ext cx="5124599" cy="3875478"/>
          </a:xfrm>
          <a:custGeom>
            <a:avLst/>
            <a:gdLst/>
            <a:ahLst/>
            <a:cxnLst/>
            <a:rect l="l" t="t" r="r" b="b"/>
            <a:pathLst>
              <a:path w="5124599" h="3875478">
                <a:moveTo>
                  <a:pt x="0" y="0"/>
                </a:moveTo>
                <a:lnTo>
                  <a:pt x="5124598" y="0"/>
                </a:lnTo>
                <a:lnTo>
                  <a:pt x="5124598" y="3875478"/>
                </a:lnTo>
                <a:lnTo>
                  <a:pt x="0" y="3875478"/>
                </a:lnTo>
                <a:lnTo>
                  <a:pt x="0" y="0"/>
                </a:lnTo>
                <a:close/>
              </a:path>
            </a:pathLst>
          </a:custGeom>
          <a:blipFill>
            <a:blip r:embed="rId10"/>
            <a:stretch>
              <a:fillRect/>
            </a:stretch>
          </a:blipFill>
        </p:spPr>
      </p:sp>
      <p:sp>
        <p:nvSpPr>
          <p:cNvPr id="45" name="Freeform 45"/>
          <p:cNvSpPr/>
          <p:nvPr/>
        </p:nvSpPr>
        <p:spPr>
          <a:xfrm>
            <a:off x="9810390" y="6172200"/>
            <a:ext cx="2751772" cy="4114800"/>
          </a:xfrm>
          <a:custGeom>
            <a:avLst/>
            <a:gdLst/>
            <a:ahLst/>
            <a:cxnLst/>
            <a:rect l="l" t="t" r="r" b="b"/>
            <a:pathLst>
              <a:path w="2751772" h="4114800">
                <a:moveTo>
                  <a:pt x="0" y="0"/>
                </a:moveTo>
                <a:lnTo>
                  <a:pt x="2751773" y="0"/>
                </a:lnTo>
                <a:lnTo>
                  <a:pt x="275177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5858046" y="5494736"/>
            <a:ext cx="3883004" cy="4735371"/>
          </a:xfrm>
          <a:custGeom>
            <a:avLst/>
            <a:gdLst/>
            <a:ahLst/>
            <a:cxnLst/>
            <a:rect l="l" t="t" r="r" b="b"/>
            <a:pathLst>
              <a:path w="3883004" h="4735371">
                <a:moveTo>
                  <a:pt x="0" y="0"/>
                </a:moveTo>
                <a:lnTo>
                  <a:pt x="3883004" y="0"/>
                </a:lnTo>
                <a:lnTo>
                  <a:pt x="3883004" y="4735371"/>
                </a:lnTo>
                <a:lnTo>
                  <a:pt x="0" y="4735371"/>
                </a:lnTo>
                <a:lnTo>
                  <a:pt x="0" y="0"/>
                </a:lnTo>
                <a:close/>
              </a:path>
            </a:pathLst>
          </a:custGeom>
          <a:blipFill>
            <a:blip r:embed="rId13"/>
            <a:stretch>
              <a:fillRect/>
            </a:stretch>
          </a:blipFill>
        </p:spPr>
      </p:sp>
      <p:pic>
        <p:nvPicPr>
          <p:cNvPr id="48" name="Picture 47"/>
          <p:cNvPicPr>
            <a:picLocks noChangeAspect="1"/>
          </p:cNvPicPr>
          <p:nvPr/>
        </p:nvPicPr>
        <p:blipFill>
          <a:blip r:embed="rId14"/>
          <a:stretch>
            <a:fillRect/>
          </a:stretch>
        </p:blipFill>
        <p:spPr>
          <a:xfrm>
            <a:off x="467727" y="1066206"/>
            <a:ext cx="12374434" cy="58747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4931077" y="8023079"/>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2583524" y="-2509574"/>
            <a:ext cx="8623856" cy="14616706"/>
          </a:xfrm>
          <a:custGeom>
            <a:avLst/>
            <a:gdLst/>
            <a:ahLst/>
            <a:cxnLst/>
            <a:rect l="l" t="t" r="r" b="b"/>
            <a:pathLst>
              <a:path w="8623856" h="14616706">
                <a:moveTo>
                  <a:pt x="0" y="0"/>
                </a:moveTo>
                <a:lnTo>
                  <a:pt x="8623857" y="0"/>
                </a:lnTo>
                <a:lnTo>
                  <a:pt x="8623857"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481538" y="-344827"/>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0469586" y="1712573"/>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2"/>
            <a:stretch>
              <a:fillRect/>
            </a:stretch>
          </a:blipFill>
        </p:spPr>
      </p:sp>
      <p:sp>
        <p:nvSpPr>
          <p:cNvPr id="10" name="Freeform 10"/>
          <p:cNvSpPr/>
          <p:nvPr/>
        </p:nvSpPr>
        <p:spPr>
          <a:xfrm>
            <a:off x="0" y="-595591"/>
            <a:ext cx="7734718" cy="3248581"/>
          </a:xfrm>
          <a:custGeom>
            <a:avLst/>
            <a:gdLst/>
            <a:ahLst/>
            <a:cxnLst/>
            <a:rect l="l" t="t" r="r" b="b"/>
            <a:pathLst>
              <a:path w="7734718" h="3248581">
                <a:moveTo>
                  <a:pt x="0" y="0"/>
                </a:moveTo>
                <a:lnTo>
                  <a:pt x="7734718" y="0"/>
                </a:lnTo>
                <a:lnTo>
                  <a:pt x="7734718" y="3248582"/>
                </a:lnTo>
                <a:lnTo>
                  <a:pt x="0" y="3248582"/>
                </a:lnTo>
                <a:lnTo>
                  <a:pt x="0" y="0"/>
                </a:lnTo>
                <a:close/>
              </a:path>
            </a:pathLst>
          </a:custGeom>
          <a:blipFill>
            <a:blip r:embed="rId13"/>
            <a:stretch>
              <a:fillRect/>
            </a:stretch>
          </a:blipFill>
        </p:spPr>
      </p:sp>
      <p:sp>
        <p:nvSpPr>
          <p:cNvPr id="11" name="Freeform 11"/>
          <p:cNvSpPr/>
          <p:nvPr/>
        </p:nvSpPr>
        <p:spPr>
          <a:xfrm>
            <a:off x="2097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906904" y="607779"/>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sp>
        <p:nvSpPr>
          <p:cNvPr id="13" name="Freeform 13"/>
          <p:cNvSpPr/>
          <p:nvPr/>
        </p:nvSpPr>
        <p:spPr>
          <a:xfrm>
            <a:off x="75249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5" name="Picture 14"/>
          <p:cNvPicPr>
            <a:picLocks noChangeAspect="1"/>
          </p:cNvPicPr>
          <p:nvPr/>
        </p:nvPicPr>
        <p:blipFill>
          <a:blip r:embed="rId16"/>
          <a:stretch>
            <a:fillRect/>
          </a:stretch>
        </p:blipFill>
        <p:spPr>
          <a:xfrm>
            <a:off x="-135681" y="2562924"/>
            <a:ext cx="12140031" cy="5583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nào</a:t>
            </a:r>
            <a:r>
              <a:rPr lang="en-US" sz="5499" dirty="0">
                <a:solidFill>
                  <a:srgbClr val="664C31"/>
                </a:solidFill>
                <a:latin typeface="Cambria Bold"/>
              </a:rPr>
              <a:t> </a:t>
            </a:r>
            <a:r>
              <a:rPr lang="en-US" sz="5499" dirty="0" err="1">
                <a:solidFill>
                  <a:srgbClr val="664C31"/>
                </a:solidFill>
                <a:latin typeface="Cambria Bold"/>
              </a:rPr>
              <a:t>sau</a:t>
            </a:r>
            <a:r>
              <a:rPr lang="en-US" sz="5499" dirty="0">
                <a:solidFill>
                  <a:srgbClr val="664C31"/>
                </a:solidFill>
                <a:latin typeface="Cambria Bold"/>
              </a:rPr>
              <a:t> </a:t>
            </a:r>
            <a:r>
              <a:rPr lang="en-US" sz="5499" dirty="0" err="1">
                <a:solidFill>
                  <a:srgbClr val="664C31"/>
                </a:solidFill>
                <a:latin typeface="Cambria Bold"/>
              </a:rPr>
              <a:t>đây</a:t>
            </a:r>
            <a:r>
              <a:rPr lang="en-US" sz="5499" dirty="0">
                <a:solidFill>
                  <a:srgbClr val="664C31"/>
                </a:solidFill>
                <a:latin typeface="Cambria Bold"/>
              </a:rPr>
              <a:t> </a:t>
            </a:r>
            <a:r>
              <a:rPr lang="en-US" sz="5499" dirty="0" err="1">
                <a:solidFill>
                  <a:srgbClr val="664C31"/>
                </a:solidFill>
                <a:latin typeface="Cambria Bold"/>
              </a:rPr>
              <a:t>là</a:t>
            </a:r>
            <a:r>
              <a:rPr lang="en-US" sz="5499" dirty="0">
                <a:solidFill>
                  <a:srgbClr val="664C31"/>
                </a:solidFill>
                <a:latin typeface="Cambria Bold"/>
              </a:rPr>
              <a:t> </a:t>
            </a: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cơ</a:t>
            </a:r>
            <a:r>
              <a:rPr lang="en-US" sz="5499" dirty="0">
                <a:solidFill>
                  <a:srgbClr val="664C31"/>
                </a:solidFill>
                <a:latin typeface="Cambria Bold"/>
              </a:rPr>
              <a:t> </a:t>
            </a:r>
            <a:r>
              <a:rPr lang="en-US" sz="5499" dirty="0" err="1">
                <a:solidFill>
                  <a:srgbClr val="664C31"/>
                </a:solidFill>
                <a:latin typeface="Cambria Bold"/>
              </a:rPr>
              <a:t>bản</a:t>
            </a:r>
            <a:r>
              <a:rPr lang="en-US" sz="5499" dirty="0">
                <a:solidFill>
                  <a:srgbClr val="664C31"/>
                </a:solidFill>
                <a:latin typeface="Cambria Bold"/>
              </a:rPr>
              <a:t> </a:t>
            </a:r>
            <a:r>
              <a:rPr lang="en-US" sz="5499" dirty="0" err="1">
                <a:solidFill>
                  <a:srgbClr val="664C31"/>
                </a:solidFill>
                <a:latin typeface="Cambria Bold"/>
              </a:rPr>
              <a:t>của</a:t>
            </a:r>
            <a:r>
              <a:rPr lang="en-US" sz="5499" dirty="0">
                <a:solidFill>
                  <a:srgbClr val="664C31"/>
                </a:solidFill>
                <a:latin typeface="Cambria Bold"/>
              </a:rPr>
              <a:t> </a:t>
            </a:r>
            <a:r>
              <a:rPr lang="en-US" sz="5499" dirty="0" err="1">
                <a:solidFill>
                  <a:srgbClr val="664C31"/>
                </a:solidFill>
                <a:latin typeface="Cambria Bold"/>
              </a:rPr>
              <a:t>trẻ</a:t>
            </a:r>
            <a:r>
              <a:rPr lang="en-US" sz="5499" dirty="0">
                <a:solidFill>
                  <a:srgbClr val="664C31"/>
                </a:solidFill>
                <a:latin typeface="Cambria Bold"/>
              </a:rPr>
              <a:t> </a:t>
            </a:r>
            <a:r>
              <a:rPr lang="en-US" sz="5499" dirty="0" err="1">
                <a:solidFill>
                  <a:srgbClr val="664C31"/>
                </a:solidFill>
                <a:latin typeface="Cambria Bold"/>
              </a:rPr>
              <a:t>em</a:t>
            </a:r>
            <a:r>
              <a:rPr lang="en-US" sz="5499" dirty="0">
                <a:solidFill>
                  <a:srgbClr val="664C31"/>
                </a:solidFill>
                <a:latin typeface="Cambria Bold"/>
              </a:rPr>
              <a:t>?</a:t>
            </a:r>
          </a:p>
        </p:txBody>
      </p:sp>
      <p:sp>
        <p:nvSpPr>
          <p:cNvPr id="64" name="TextBox 64"/>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yêu thương và chăm sóc</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sở hữu điện thoại di động</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lựa chọn người bạn chơi cùng</a:t>
            </a: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làm những việc mình thích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200" fill="hold">
                                          <p:stCondLst>
                                            <p:cond delay="0"/>
                                          </p:stCondLst>
                                        </p:cTn>
                                        <p:tgtEl>
                                          <p:spTgt spid="46"/>
                                        </p:tgtEl>
                                        <p:attrNameLst>
                                          <p:attrName>r</p:attrName>
                                        </p:attrNameLst>
                                      </p:cBhvr>
                                    </p:animRot>
                                    <p:animRot by="-240000">
                                      <p:cBhvr>
                                        <p:cTn id="44" dur="400" fill="hold">
                                          <p:stCondLst>
                                            <p:cond delay="400"/>
                                          </p:stCondLst>
                                        </p:cTn>
                                        <p:tgtEl>
                                          <p:spTgt spid="46"/>
                                        </p:tgtEl>
                                        <p:attrNameLst>
                                          <p:attrName>r</p:attrName>
                                        </p:attrNameLst>
                                      </p:cBhvr>
                                    </p:animRot>
                                    <p:animRot by="240000">
                                      <p:cBhvr>
                                        <p:cTn id="45" dur="400" fill="hold">
                                          <p:stCondLst>
                                            <p:cond delay="800"/>
                                          </p:stCondLst>
                                        </p:cTn>
                                        <p:tgtEl>
                                          <p:spTgt spid="46"/>
                                        </p:tgtEl>
                                        <p:attrNameLst>
                                          <p:attrName>r</p:attrName>
                                        </p:attrNameLst>
                                      </p:cBhvr>
                                    </p:animRot>
                                    <p:animRot by="-240000">
                                      <p:cBhvr>
                                        <p:cTn id="46" dur="400" fill="hold">
                                          <p:stCondLst>
                                            <p:cond delay="1200"/>
                                          </p:stCondLst>
                                        </p:cTn>
                                        <p:tgtEl>
                                          <p:spTgt spid="46"/>
                                        </p:tgtEl>
                                        <p:attrNameLst>
                                          <p:attrName>r</p:attrName>
                                        </p:attrNameLst>
                                      </p:cBhvr>
                                    </p:animRot>
                                    <p:animRot by="120000">
                                      <p:cBhvr>
                                        <p:cTn id="47" dur="400" fill="hold">
                                          <p:stCondLst>
                                            <p:cond delay="1600"/>
                                          </p:stCondLst>
                                        </p:cTn>
                                        <p:tgtEl>
                                          <p:spTgt spid="46"/>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8" presetID="32" presetClass="emph" presetSubtype="0" fill="hold" grpId="1" nodeType="withEffect">
                                  <p:stCondLst>
                                    <p:cond delay="0"/>
                                  </p:stCondLst>
                                  <p:childTnLst>
                                    <p:animRot by="120000">
                                      <p:cBhvr>
                                        <p:cTn id="49" dur="200" fill="hold">
                                          <p:stCondLst>
                                            <p:cond delay="0"/>
                                          </p:stCondLst>
                                        </p:cTn>
                                        <p:tgtEl>
                                          <p:spTgt spid="64"/>
                                        </p:tgtEl>
                                        <p:attrNameLst>
                                          <p:attrName>r</p:attrName>
                                        </p:attrNameLst>
                                      </p:cBhvr>
                                    </p:animRot>
                                    <p:animRot by="-240000">
                                      <p:cBhvr>
                                        <p:cTn id="50" dur="400" fill="hold">
                                          <p:stCondLst>
                                            <p:cond delay="400"/>
                                          </p:stCondLst>
                                        </p:cTn>
                                        <p:tgtEl>
                                          <p:spTgt spid="64"/>
                                        </p:tgtEl>
                                        <p:attrNameLst>
                                          <p:attrName>r</p:attrName>
                                        </p:attrNameLst>
                                      </p:cBhvr>
                                    </p:animRot>
                                    <p:animRot by="240000">
                                      <p:cBhvr>
                                        <p:cTn id="51" dur="400" fill="hold">
                                          <p:stCondLst>
                                            <p:cond delay="800"/>
                                          </p:stCondLst>
                                        </p:cTn>
                                        <p:tgtEl>
                                          <p:spTgt spid="64"/>
                                        </p:tgtEl>
                                        <p:attrNameLst>
                                          <p:attrName>r</p:attrName>
                                        </p:attrNameLst>
                                      </p:cBhvr>
                                    </p:animRot>
                                    <p:animRot by="-240000">
                                      <p:cBhvr>
                                        <p:cTn id="52" dur="400" fill="hold">
                                          <p:stCondLst>
                                            <p:cond delay="1200"/>
                                          </p:stCondLst>
                                        </p:cTn>
                                        <p:tgtEl>
                                          <p:spTgt spid="64"/>
                                        </p:tgtEl>
                                        <p:attrNameLst>
                                          <p:attrName>r</p:attrName>
                                        </p:attrNameLst>
                                      </p:cBhvr>
                                    </p:animRot>
                                    <p:animRot by="120000">
                                      <p:cBhvr>
                                        <p:cTn id="53" dur="400" fill="hold">
                                          <p:stCondLst>
                                            <p:cond delay="1600"/>
                                          </p:stCondLst>
                                        </p:cTn>
                                        <p:tgtEl>
                                          <p:spTgt spid="64"/>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4" grpId="1"/>
      <p:bldP spid="65" grpId="0"/>
      <p:bldP spid="66"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499733" y="4181741"/>
            <a:ext cx="7241275" cy="2514491"/>
            <a:chOff x="0" y="0"/>
            <a:chExt cx="9655033" cy="3352655"/>
          </a:xfrm>
        </p:grpSpPr>
        <p:sp>
          <p:nvSpPr>
            <p:cNvPr id="47" name="Freeform 47"/>
            <p:cNvSpPr/>
            <p:nvPr/>
          </p:nvSpPr>
          <p:spPr>
            <a:xfrm rot="-103181">
              <a:off x="294536" y="214947"/>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0" y="0"/>
              <a:ext cx="1051983" cy="1296744"/>
            </a:xfrm>
            <a:custGeom>
              <a:avLst/>
              <a:gdLst/>
              <a:ahLst/>
              <a:cxnLst/>
              <a:rect l="l" t="t" r="r" b="b"/>
              <a:pathLst>
                <a:path w="1051983" h="1296744">
                  <a:moveTo>
                    <a:pt x="0" y="0"/>
                  </a:moveTo>
                  <a:lnTo>
                    <a:pt x="1051983" y="0"/>
                  </a:lnTo>
                  <a:lnTo>
                    <a:pt x="1051983"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499733" y="6852251"/>
            <a:ext cx="7064182" cy="2406049"/>
            <a:chOff x="0" y="0"/>
            <a:chExt cx="9418910" cy="3208066"/>
          </a:xfrm>
        </p:grpSpPr>
        <p:sp>
          <p:nvSpPr>
            <p:cNvPr id="53" name="Freeform 53"/>
            <p:cNvSpPr/>
            <p:nvPr/>
          </p:nvSpPr>
          <p:spPr>
            <a:xfrm rot="-103181">
              <a:off x="254877"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0"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a:solidFill>
                  <a:srgbClr val="664C31"/>
                </a:solidFill>
                <a:latin typeface="Cambria Bold"/>
              </a:rPr>
              <a:t>Quyền nào sau đây là quyền của trẻ em trong việc học tập?</a:t>
            </a:r>
          </a:p>
        </p:txBody>
      </p:sp>
      <p:sp>
        <p:nvSpPr>
          <p:cNvPr id="64" name="TextBox 64"/>
          <p:cNvSpPr txBox="1"/>
          <p:nvPr/>
        </p:nvSpPr>
        <p:spPr>
          <a:xfrm>
            <a:off x="10384187" y="4723659"/>
            <a:ext cx="6311703" cy="1402080"/>
          </a:xfrm>
          <a:prstGeom prst="rect">
            <a:avLst/>
          </a:prstGeom>
        </p:spPr>
        <p:txBody>
          <a:bodyPr lIns="0" tIns="0" rIns="0" bIns="0" rtlCol="0" anchor="t">
            <a:spAutoFit/>
          </a:bodyPr>
          <a:lstStyle/>
          <a:p>
            <a:pPr>
              <a:lnSpc>
                <a:spcPts val="5535"/>
              </a:lnSpc>
            </a:pPr>
            <a:r>
              <a:rPr lang="en-US" sz="4500">
                <a:solidFill>
                  <a:srgbClr val="5B2B32"/>
                </a:solidFill>
                <a:latin typeface="Cambria Bold"/>
              </a:rPr>
              <a:t>Quyền được học những môn học mình yêu thích</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nghỉ học bất cứ lúc nào muốn</a:t>
            </a:r>
          </a:p>
        </p:txBody>
      </p:sp>
      <p:sp>
        <p:nvSpPr>
          <p:cNvPr id="66" name="TextBox 66"/>
          <p:cNvSpPr txBox="1"/>
          <p:nvPr/>
        </p:nvSpPr>
        <p:spPr>
          <a:xfrm>
            <a:off x="10149036" y="7389641"/>
            <a:ext cx="6546854" cy="1402080"/>
          </a:xfrm>
          <a:prstGeom prst="rect">
            <a:avLst/>
          </a:prstGeom>
        </p:spPr>
        <p:txBody>
          <a:bodyPr lIns="0" tIns="0" rIns="0" bIns="0" rtlCol="0" anchor="t">
            <a:spAutoFit/>
          </a:bodyPr>
          <a:lstStyle/>
          <a:p>
            <a:pPr>
              <a:lnSpc>
                <a:spcPts val="5535"/>
              </a:lnSpc>
            </a:pPr>
            <a:r>
              <a:rPr lang="en-US" sz="4500" dirty="0" err="1">
                <a:solidFill>
                  <a:srgbClr val="5B2B32"/>
                </a:solidFill>
                <a:latin typeface="Cambria Bold"/>
              </a:rPr>
              <a:t>Quyền</a:t>
            </a:r>
            <a:r>
              <a:rPr lang="en-US" sz="4500" dirty="0">
                <a:solidFill>
                  <a:srgbClr val="5B2B32"/>
                </a:solidFill>
                <a:latin typeface="Cambria Bold"/>
              </a:rPr>
              <a:t> </a:t>
            </a:r>
            <a:r>
              <a:rPr lang="en-US" sz="4500" dirty="0" err="1">
                <a:solidFill>
                  <a:srgbClr val="5B2B32"/>
                </a:solidFill>
                <a:latin typeface="Cambria Bold"/>
              </a:rPr>
              <a:t>được</a:t>
            </a:r>
            <a:r>
              <a:rPr lang="en-US" sz="4500" dirty="0">
                <a:solidFill>
                  <a:srgbClr val="5B2B32"/>
                </a:solidFill>
                <a:latin typeface="Cambria Bold"/>
              </a:rPr>
              <a:t> </a:t>
            </a:r>
            <a:r>
              <a:rPr lang="en-US" sz="4500" dirty="0" err="1">
                <a:solidFill>
                  <a:srgbClr val="5B2B32"/>
                </a:solidFill>
                <a:latin typeface="Cambria Bold"/>
              </a:rPr>
              <a:t>cảm</a:t>
            </a:r>
            <a:r>
              <a:rPr lang="en-US" sz="4500" dirty="0">
                <a:solidFill>
                  <a:srgbClr val="5B2B32"/>
                </a:solidFill>
                <a:latin typeface="Cambria Bold"/>
              </a:rPr>
              <a:t> </a:t>
            </a:r>
            <a:r>
              <a:rPr lang="en-US" sz="4500" dirty="0" err="1">
                <a:solidFill>
                  <a:srgbClr val="5B2B32"/>
                </a:solidFill>
                <a:latin typeface="Cambria Bold"/>
              </a:rPr>
              <a:t>thấy</a:t>
            </a:r>
            <a:r>
              <a:rPr lang="en-US" sz="4500" dirty="0">
                <a:solidFill>
                  <a:srgbClr val="5B2B32"/>
                </a:solidFill>
                <a:latin typeface="Cambria Bold"/>
              </a:rPr>
              <a:t> an </a:t>
            </a:r>
            <a:r>
              <a:rPr lang="en-US" sz="4500" dirty="0" err="1">
                <a:solidFill>
                  <a:srgbClr val="5B2B32"/>
                </a:solidFill>
                <a:latin typeface="Cambria Bold"/>
              </a:rPr>
              <a:t>toàn</a:t>
            </a:r>
            <a:r>
              <a:rPr lang="en-US" sz="4500" dirty="0">
                <a:solidFill>
                  <a:srgbClr val="5B2B32"/>
                </a:solidFill>
                <a:latin typeface="Cambria Bold"/>
              </a:rPr>
              <a:t> </a:t>
            </a:r>
            <a:r>
              <a:rPr lang="en-US" sz="4500" dirty="0" err="1">
                <a:solidFill>
                  <a:srgbClr val="5B2B32"/>
                </a:solidFill>
                <a:latin typeface="Cambria Bold"/>
              </a:rPr>
              <a:t>và</a:t>
            </a:r>
            <a:r>
              <a:rPr lang="en-US" sz="4500" dirty="0">
                <a:solidFill>
                  <a:srgbClr val="5B2B32"/>
                </a:solidFill>
                <a:latin typeface="Cambria Bold"/>
              </a:rPr>
              <a:t> </a:t>
            </a:r>
            <a:r>
              <a:rPr lang="en-US" sz="4500" dirty="0" err="1">
                <a:solidFill>
                  <a:srgbClr val="5B2B32"/>
                </a:solidFill>
                <a:latin typeface="Cambria Bold"/>
              </a:rPr>
              <a:t>tự</a:t>
            </a:r>
            <a:r>
              <a:rPr lang="en-US" sz="4500" dirty="0">
                <a:solidFill>
                  <a:srgbClr val="5B2B32"/>
                </a:solidFill>
                <a:latin typeface="Cambria Bold"/>
              </a:rPr>
              <a:t> tin ở </a:t>
            </a:r>
            <a:r>
              <a:rPr lang="en-US" sz="4500" dirty="0" err="1">
                <a:solidFill>
                  <a:srgbClr val="5B2B32"/>
                </a:solidFill>
                <a:latin typeface="Cambria Bold"/>
              </a:rPr>
              <a:t>trường</a:t>
            </a:r>
            <a:endParaRPr lang="en-US" sz="4500" dirty="0">
              <a:solidFill>
                <a:srgbClr val="5B2B32"/>
              </a:solidFill>
              <a:latin typeface="Cambria Bold"/>
            </a:endParaRP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đánh giá cao hơn bạn bè</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anim calcmode="lin" valueType="num">
                                      <p:cBhvr>
                                        <p:cTn id="27" dur="1000" fill="hold"/>
                                        <p:tgtEl>
                                          <p:spTgt spid="46"/>
                                        </p:tgtEl>
                                        <p:attrNameLst>
                                          <p:attrName>ppt_x</p:attrName>
                                        </p:attrNameLst>
                                      </p:cBhvr>
                                      <p:tavLst>
                                        <p:tav tm="0">
                                          <p:val>
                                            <p:strVal val="#ppt_x"/>
                                          </p:val>
                                        </p:tav>
                                        <p:tav tm="100000">
                                          <p:val>
                                            <p:strVal val="#ppt_x"/>
                                          </p:val>
                                        </p:tav>
                                      </p:tavLst>
                                    </p:anim>
                                    <p:anim calcmode="lin" valueType="num">
                                      <p:cBhvr>
                                        <p:cTn id="28" dur="1000" fill="hold"/>
                                        <p:tgtEl>
                                          <p:spTgt spid="4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2000" fill="hold" nodeType="clickEffect">
                                  <p:stCondLst>
                                    <p:cond delay="0"/>
                                  </p:stCondLst>
                                  <p:childTnLst>
                                    <p:animEffect transition="out" filter="fade">
                                      <p:cBhvr>
                                        <p:cTn id="59" dur="1000" tmFilter="0, 0; .2, .5; .8, .5; 1, 0"/>
                                        <p:tgtEl>
                                          <p:spTgt spid="52"/>
                                        </p:tgtEl>
                                      </p:cBhvr>
                                    </p:animEffect>
                                    <p:animScale>
                                      <p:cBhvr>
                                        <p:cTn id="60" dur="500" autoRev="1" fill="hold"/>
                                        <p:tgtEl>
                                          <p:spTgt spid="52"/>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1" presetID="26" presetClass="emph" presetSubtype="0" repeatCount="2000" fill="hold" grpId="1" nodeType="withEffect">
                                  <p:stCondLst>
                                    <p:cond delay="0"/>
                                  </p:stCondLst>
                                  <p:childTnLst>
                                    <p:animEffect transition="out" filter="fade">
                                      <p:cBhvr>
                                        <p:cTn id="62" dur="1000" tmFilter="0, 0; .2, .5; .8, .5; 1, 0"/>
                                        <p:tgtEl>
                                          <p:spTgt spid="66"/>
                                        </p:tgtEl>
                                      </p:cBhvr>
                                    </p:animEffect>
                                    <p:animScale>
                                      <p:cBhvr>
                                        <p:cTn id="63" dur="500" autoRev="1" fill="hold"/>
                                        <p:tgtEl>
                                          <p:spTgt spid="6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6" grpId="1"/>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gia đình là gì?</a:t>
            </a:r>
          </a:p>
        </p:txBody>
      </p:sp>
      <p:sp>
        <p:nvSpPr>
          <p:cNvPr id="64" name="TextBox 64"/>
          <p:cNvSpPr txBox="1"/>
          <p:nvPr/>
        </p:nvSpPr>
        <p:spPr>
          <a:xfrm>
            <a:off x="10698647" y="4976648"/>
            <a:ext cx="6042361" cy="78105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Đi chơi và giải trí</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Làm việc để kiếm tiền</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Ghi nhớ ngày sinh nhật của người thân.</a:t>
            </a:r>
          </a:p>
        </p:txBody>
      </p:sp>
      <p:sp>
        <p:nvSpPr>
          <p:cNvPr id="67" name="TextBox 67"/>
          <p:cNvSpPr txBox="1"/>
          <p:nvPr/>
        </p:nvSpPr>
        <p:spPr>
          <a:xfrm>
            <a:off x="2488547"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ngoan và hiếu thảo.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500"/>
                                        <p:tgtEl>
                                          <p:spTgt spid="65"/>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4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8" presetClass="emph" presetSubtype="0" fill="hold" grpId="1" nodeType="withEffect">
                                  <p:stCondLst>
                                    <p:cond delay="0"/>
                                  </p:stCondLst>
                                  <p:childTnLst>
                                    <p:animRot by="21600000">
                                      <p:cBhvr>
                                        <p:cTn id="45" dur="2000" fill="hold"/>
                                        <p:tgtEl>
                                          <p:spTgt spid="6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2" name="TextBox 62"/>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xã hội là gì?</a:t>
            </a:r>
          </a:p>
        </p:txBody>
      </p:sp>
      <p:sp>
        <p:nvSpPr>
          <p:cNvPr id="63" name="TextBox 63"/>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Tham gia các hoạt động tình nguyện</a:t>
            </a:r>
          </a:p>
        </p:txBody>
      </p:sp>
      <p:sp>
        <p:nvSpPr>
          <p:cNvPr id="64" name="TextBox 64"/>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Giúp xã hội trở nên giàu có hơn</a:t>
            </a:r>
          </a:p>
        </p:txBody>
      </p:sp>
      <p:sp>
        <p:nvSpPr>
          <p:cNvPr id="65" name="TextBox 65"/>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chỉ làm việc để kiếm tiền</a:t>
            </a:r>
          </a:p>
        </p:txBody>
      </p:sp>
      <p:sp>
        <p:nvSpPr>
          <p:cNvPr id="66" name="TextBox 66"/>
          <p:cNvSpPr txBox="1"/>
          <p:nvPr/>
        </p:nvSpPr>
        <p:spPr>
          <a:xfrm>
            <a:off x="2332325" y="7446195"/>
            <a:ext cx="6475856"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Đặt lợi ích cá nhân lên trên lợi ích cộng đồng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2000" fill="hold" nodeType="clickEffect">
                                  <p:stCondLst>
                                    <p:cond delay="0"/>
                                  </p:stCondLst>
                                  <p:childTnLst>
                                    <p:animEffect transition="out" filter="fade">
                                      <p:cBhvr>
                                        <p:cTn id="45" dur="1000" tmFilter="0, 0; .2, .5; .8, .5; 1, 0"/>
                                        <p:tgtEl>
                                          <p:spTgt spid="46"/>
                                        </p:tgtEl>
                                      </p:cBhvr>
                                    </p:animEffect>
                                    <p:animScale>
                                      <p:cBhvr>
                                        <p:cTn id="46" dur="500" autoRev="1" fill="hold"/>
                                        <p:tgtEl>
                                          <p:spTgt spid="4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7" presetID="26" presetClass="emph" presetSubtype="0" repeatCount="2000" fill="hold" grpId="1" nodeType="withEffect">
                                  <p:stCondLst>
                                    <p:cond delay="0"/>
                                  </p:stCondLst>
                                  <p:childTnLst>
                                    <p:animEffect transition="out" filter="fade">
                                      <p:cBhvr>
                                        <p:cTn id="48" dur="1000" tmFilter="0, 0; .2, .5; .8, .5; 1, 0"/>
                                        <p:tgtEl>
                                          <p:spTgt spid="63"/>
                                        </p:tgtEl>
                                      </p:cBhvr>
                                    </p:animEffect>
                                    <p:animScale>
                                      <p:cBhvr>
                                        <p:cTn id="49" dur="500" autoRev="1" fill="hold"/>
                                        <p:tgtEl>
                                          <p:spTgt spid="63"/>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3" grpId="1"/>
      <p:bldP spid="64" grpId="0"/>
      <p:bldP spid="65" grpId="0"/>
      <p:bldP spid="6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7187004" y="8367800"/>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4832072" y="-2164853"/>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33776" y="3625366"/>
            <a:ext cx="4029055" cy="6349514"/>
          </a:xfrm>
          <a:custGeom>
            <a:avLst/>
            <a:gdLst/>
            <a:ahLst/>
            <a:cxnLst/>
            <a:rect l="l" t="t" r="r" b="b"/>
            <a:pathLst>
              <a:path w="4029055" h="6349514">
                <a:moveTo>
                  <a:pt x="4029054" y="0"/>
                </a:moveTo>
                <a:lnTo>
                  <a:pt x="0" y="0"/>
                </a:lnTo>
                <a:lnTo>
                  <a:pt x="0" y="6349514"/>
                </a:lnTo>
                <a:lnTo>
                  <a:pt x="4029054" y="6349514"/>
                </a:lnTo>
                <a:lnTo>
                  <a:pt x="402905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125170" y="4338740"/>
            <a:ext cx="4259388" cy="5324235"/>
          </a:xfrm>
          <a:custGeom>
            <a:avLst/>
            <a:gdLst/>
            <a:ahLst/>
            <a:cxnLst/>
            <a:rect l="l" t="t" r="r" b="b"/>
            <a:pathLst>
              <a:path w="4259388" h="5324235">
                <a:moveTo>
                  <a:pt x="0" y="0"/>
                </a:moveTo>
                <a:lnTo>
                  <a:pt x="4259388" y="0"/>
                </a:lnTo>
                <a:lnTo>
                  <a:pt x="4259388" y="5324235"/>
                </a:lnTo>
                <a:lnTo>
                  <a:pt x="0" y="5324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62830" y="952500"/>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3" name="Picture 12"/>
          <p:cNvPicPr>
            <a:picLocks noChangeAspect="1"/>
          </p:cNvPicPr>
          <p:nvPr/>
        </p:nvPicPr>
        <p:blipFill>
          <a:blip r:embed="rId14"/>
          <a:stretch>
            <a:fillRect/>
          </a:stretch>
        </p:blipFill>
        <p:spPr>
          <a:xfrm>
            <a:off x="3287027" y="964231"/>
            <a:ext cx="11187130" cy="5322269"/>
          </a:xfrm>
          <a:prstGeom prst="rect">
            <a:avLst/>
          </a:prstGeom>
        </p:spPr>
      </p:pic>
      <p:pic>
        <p:nvPicPr>
          <p:cNvPr id="15" name="Picture 14"/>
          <p:cNvPicPr>
            <a:picLocks noChangeAspect="1"/>
          </p:cNvPicPr>
          <p:nvPr/>
        </p:nvPicPr>
        <p:blipFill>
          <a:blip r:embed="rId15"/>
          <a:stretch>
            <a:fillRect/>
          </a:stretch>
        </p:blipFill>
        <p:spPr>
          <a:xfrm>
            <a:off x="2875446" y="4526799"/>
            <a:ext cx="12089416" cy="4834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78410" y="3507205"/>
            <a:ext cx="15613521" cy="546735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Tháng</a:t>
            </a:r>
            <a:r>
              <a:rPr lang="en-US" sz="5000" dirty="0">
                <a:solidFill>
                  <a:srgbClr val="000000"/>
                </a:solidFill>
                <a:latin typeface="Cambria"/>
              </a:rPr>
              <a:t> 7 </a:t>
            </a:r>
            <a:r>
              <a:rPr lang="en-US" sz="5000" dirty="0" err="1">
                <a:solidFill>
                  <a:srgbClr val="000000"/>
                </a:solidFill>
                <a:latin typeface="Cambria"/>
              </a:rPr>
              <a:t>năm</a:t>
            </a:r>
            <a:r>
              <a:rPr lang="en-US" sz="5000" dirty="0">
                <a:solidFill>
                  <a:srgbClr val="000000"/>
                </a:solidFill>
                <a:latin typeface="Cambria"/>
              </a:rPr>
              <a:t> 2006,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dân</a:t>
            </a:r>
            <a:r>
              <a:rPr lang="en-US" sz="5000" dirty="0">
                <a:solidFill>
                  <a:srgbClr val="000000"/>
                </a:solidFill>
                <a:latin typeface="Cambria"/>
              </a:rPr>
              <a:t> ở </a:t>
            </a:r>
            <a:r>
              <a:rPr lang="en-US" sz="5000" dirty="0" err="1">
                <a:solidFill>
                  <a:srgbClr val="000000"/>
                </a:solidFill>
                <a:latin typeface="Cambria"/>
              </a:rPr>
              <a:t>huyện</a:t>
            </a:r>
            <a:r>
              <a:rPr lang="en-US" sz="5000" dirty="0">
                <a:solidFill>
                  <a:srgbClr val="000000"/>
                </a:solidFill>
                <a:latin typeface="Cambria"/>
              </a:rPr>
              <a:t> </a:t>
            </a:r>
            <a:r>
              <a:rPr lang="en-US" sz="5000" dirty="0" err="1">
                <a:solidFill>
                  <a:srgbClr val="000000"/>
                </a:solidFill>
                <a:latin typeface="Cambria"/>
              </a:rPr>
              <a:t>Núi</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a:t>
            </a:r>
            <a:r>
              <a:rPr lang="en-US" sz="5000" dirty="0" err="1">
                <a:solidFill>
                  <a:srgbClr val="000000"/>
                </a:solidFill>
                <a:latin typeface="Cambria"/>
              </a:rPr>
              <a:t>tỉnh</a:t>
            </a:r>
            <a:r>
              <a:rPr lang="en-US" sz="5000" dirty="0">
                <a:solidFill>
                  <a:srgbClr val="000000"/>
                </a:solidFill>
                <a:latin typeface="Cambria"/>
              </a:rPr>
              <a:t> </a:t>
            </a:r>
            <a:r>
              <a:rPr lang="en-US" sz="5000" dirty="0" err="1">
                <a:solidFill>
                  <a:srgbClr val="000000"/>
                </a:solidFill>
                <a:latin typeface="Cambria"/>
              </a:rPr>
              <a:t>Quảng</a:t>
            </a:r>
            <a:r>
              <a:rPr lang="en-US" sz="5000" dirty="0">
                <a:solidFill>
                  <a:srgbClr val="000000"/>
                </a:solidFill>
                <a:latin typeface="Cambria"/>
              </a:rPr>
              <a:t> Nam </a:t>
            </a:r>
            <a:r>
              <a:rPr lang="en-US" sz="5000" dirty="0" err="1">
                <a:solidFill>
                  <a:srgbClr val="000000"/>
                </a:solidFill>
                <a:latin typeface="Cambria"/>
              </a:rPr>
              <a:t>phát</a:t>
            </a:r>
            <a:r>
              <a:rPr lang="en-US" sz="5000" dirty="0">
                <a:solidFill>
                  <a:srgbClr val="000000"/>
                </a:solidFill>
                <a:latin typeface="Cambria"/>
              </a:rPr>
              <a:t> </a:t>
            </a:r>
            <a:r>
              <a:rPr lang="en-US" sz="5000" dirty="0" err="1">
                <a:solidFill>
                  <a:srgbClr val="000000"/>
                </a:solidFill>
                <a:latin typeface="Cambria"/>
              </a:rPr>
              <a:t>hiện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vườn</a:t>
            </a:r>
            <a:r>
              <a:rPr lang="en-US" sz="5000" dirty="0">
                <a:solidFill>
                  <a:srgbClr val="000000"/>
                </a:solidFill>
                <a:latin typeface="Cambria"/>
              </a:rPr>
              <a:t> </a:t>
            </a:r>
            <a:r>
              <a:rPr lang="en-US" sz="5000" dirty="0" err="1">
                <a:solidFill>
                  <a:srgbClr val="000000"/>
                </a:solidFill>
                <a:latin typeface="Cambria"/>
              </a:rPr>
              <a:t>hoang</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bé</a:t>
            </a:r>
            <a:r>
              <a:rPr lang="en-US" sz="5000" dirty="0">
                <a:solidFill>
                  <a:srgbClr val="000000"/>
                </a:solidFill>
                <a:latin typeface="Cambria"/>
              </a:rPr>
              <a:t> </a:t>
            </a:r>
            <a:r>
              <a:rPr lang="en-US" sz="5000" dirty="0" err="1">
                <a:solidFill>
                  <a:srgbClr val="000000"/>
                </a:solidFill>
                <a:latin typeface="Cambria"/>
              </a:rPr>
              <a:t>sơ</a:t>
            </a:r>
            <a:r>
              <a:rPr lang="en-US" sz="5000" dirty="0">
                <a:solidFill>
                  <a:srgbClr val="000000"/>
                </a:solidFill>
                <a:latin typeface="Cambria"/>
              </a:rPr>
              <a:t> </a:t>
            </a:r>
            <a:r>
              <a:rPr lang="en-US" sz="5000" dirty="0" err="1">
                <a:solidFill>
                  <a:srgbClr val="000000"/>
                </a:solidFill>
                <a:latin typeface="Cambria"/>
              </a:rPr>
              <a:t>sinh</a:t>
            </a:r>
            <a:r>
              <a:rPr lang="en-US" sz="5000" dirty="0">
                <a:solidFill>
                  <a:srgbClr val="000000"/>
                </a:solidFill>
                <a:latin typeface="Cambria"/>
              </a:rPr>
              <a:t> </a:t>
            </a:r>
            <a:r>
              <a:rPr lang="en-US" sz="5000" dirty="0" err="1">
                <a:solidFill>
                  <a:srgbClr val="000000"/>
                </a:solidFill>
                <a:latin typeface="Cambria"/>
              </a:rPr>
              <a:t>đang</a:t>
            </a:r>
            <a:r>
              <a:rPr lang="en-US" sz="5000" dirty="0">
                <a:solidFill>
                  <a:srgbClr val="000000"/>
                </a:solidFill>
                <a:latin typeface="Cambria"/>
              </a:rPr>
              <a:t> </a:t>
            </a:r>
            <a:r>
              <a:rPr lang="en-US" sz="5000" dirty="0" err="1">
                <a:solidFill>
                  <a:srgbClr val="000000"/>
                </a:solidFill>
                <a:latin typeface="Cambria"/>
              </a:rPr>
              <a:t>thoi</a:t>
            </a:r>
            <a:r>
              <a:rPr lang="en-US" sz="5000" dirty="0">
                <a:solidFill>
                  <a:srgbClr val="000000"/>
                </a:solidFill>
                <a:latin typeface="Cambria"/>
              </a:rPr>
              <a:t> </a:t>
            </a:r>
            <a:r>
              <a:rPr lang="en-US" sz="5000" dirty="0" err="1">
                <a:solidFill>
                  <a:srgbClr val="000000"/>
                </a:solidFill>
                <a:latin typeface="Cambria"/>
              </a:rPr>
              <a:t>thóp</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lấm</a:t>
            </a:r>
            <a:r>
              <a:rPr lang="en-US" sz="5000" dirty="0">
                <a:solidFill>
                  <a:srgbClr val="000000"/>
                </a:solidFill>
                <a:latin typeface="Cambria"/>
              </a:rPr>
              <a:t> </a:t>
            </a:r>
            <a:r>
              <a:rPr lang="en-US" sz="5000" dirty="0" err="1">
                <a:solidFill>
                  <a:srgbClr val="000000"/>
                </a:solidFill>
                <a:latin typeface="Cambria"/>
              </a:rPr>
              <a:t>máu</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kiến</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súc</a:t>
            </a:r>
            <a:r>
              <a:rPr lang="en-US" sz="5000" dirty="0">
                <a:solidFill>
                  <a:srgbClr val="000000"/>
                </a:solidFill>
                <a:latin typeface="Cambria"/>
              </a:rPr>
              <a:t> </a:t>
            </a:r>
            <a:r>
              <a:rPr lang="en-US" sz="5000" dirty="0" err="1">
                <a:solidFill>
                  <a:srgbClr val="000000"/>
                </a:solidFill>
                <a:latin typeface="Cambria"/>
              </a:rPr>
              <a:t>vật</a:t>
            </a:r>
            <a:r>
              <a:rPr lang="en-US" sz="5000" dirty="0">
                <a:solidFill>
                  <a:srgbClr val="000000"/>
                </a:solidFill>
                <a:latin typeface="Cambria"/>
              </a:rPr>
              <a:t> </a:t>
            </a:r>
            <a:r>
              <a:rPr lang="en-US" sz="5000" dirty="0" err="1">
                <a:solidFill>
                  <a:srgbClr val="000000"/>
                </a:solidFill>
                <a:latin typeface="Cambria"/>
              </a:rPr>
              <a:t>cắn</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đưa</a:t>
            </a:r>
            <a:r>
              <a:rPr lang="en-US" sz="5000" dirty="0">
                <a:solidFill>
                  <a:srgbClr val="000000"/>
                </a:solidFill>
                <a:latin typeface="Cambria"/>
              </a:rPr>
              <a:t> </a:t>
            </a:r>
            <a:r>
              <a:rPr lang="en-US" sz="5000" dirty="0" err="1">
                <a:solidFill>
                  <a:srgbClr val="000000"/>
                </a:solidFill>
                <a:latin typeface="Cambria"/>
              </a:rPr>
              <a:t>vào</a:t>
            </a:r>
            <a:r>
              <a:rPr lang="en-US" sz="5000" dirty="0">
                <a:solidFill>
                  <a:srgbClr val="000000"/>
                </a:solidFill>
                <a:latin typeface="Cambria"/>
              </a:rPr>
              <a:t> </a:t>
            </a:r>
            <a:r>
              <a:rPr lang="en-US" sz="5000" dirty="0" err="1">
                <a:solidFill>
                  <a:srgbClr val="000000"/>
                </a:solidFill>
                <a:latin typeface="Cambria"/>
              </a:rPr>
              <a:t>bệnh</a:t>
            </a:r>
            <a:r>
              <a:rPr lang="en-US" sz="5000" dirty="0">
                <a:solidFill>
                  <a:srgbClr val="000000"/>
                </a:solidFill>
                <a:latin typeface="Cambria"/>
              </a:rPr>
              <a:t> </a:t>
            </a:r>
            <a:r>
              <a:rPr lang="en-US" sz="5000" dirty="0" err="1">
                <a:solidFill>
                  <a:srgbClr val="000000"/>
                </a:solidFill>
                <a:latin typeface="Cambria"/>
              </a:rPr>
              <a:t>viện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trị</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các</a:t>
            </a:r>
            <a:r>
              <a:rPr lang="en-US" sz="5000" dirty="0">
                <a:solidFill>
                  <a:srgbClr val="000000"/>
                </a:solidFill>
                <a:latin typeface="Cambria"/>
              </a:rPr>
              <a:t> </a:t>
            </a:r>
            <a:r>
              <a:rPr lang="en-US" sz="5000" dirty="0" err="1">
                <a:solidFill>
                  <a:srgbClr val="000000"/>
                </a:solidFill>
                <a:latin typeface="Cambria"/>
              </a:rPr>
              <a:t>bác</a:t>
            </a:r>
            <a:r>
              <a:rPr lang="en-US" sz="5000" dirty="0">
                <a:solidFill>
                  <a:srgbClr val="000000"/>
                </a:solidFill>
                <a:latin typeface="Cambria"/>
              </a:rPr>
              <a:t> </a:t>
            </a:r>
            <a:r>
              <a:rPr lang="en-US" sz="5000" dirty="0" err="1">
                <a:solidFill>
                  <a:srgbClr val="000000"/>
                </a:solidFill>
                <a:latin typeface="Cambria"/>
              </a:rPr>
              <a:t>sĩ</a:t>
            </a:r>
            <a:r>
              <a:rPr lang="en-US" sz="5000" dirty="0">
                <a:solidFill>
                  <a:srgbClr val="000000"/>
                </a:solidFill>
                <a:latin typeface="Cambria"/>
              </a:rPr>
              <a:t> </a:t>
            </a:r>
            <a:r>
              <a:rPr lang="en-US" sz="5000" dirty="0" err="1">
                <a:solidFill>
                  <a:srgbClr val="000000"/>
                </a:solidFill>
                <a:latin typeface="Cambria"/>
              </a:rPr>
              <a:t>đặt</a:t>
            </a:r>
            <a:r>
              <a:rPr lang="en-US" sz="5000" dirty="0">
                <a:solidFill>
                  <a:srgbClr val="000000"/>
                </a:solidFill>
                <a:latin typeface="Cambria"/>
              </a:rPr>
              <a:t> </a:t>
            </a:r>
            <a:r>
              <a:rPr lang="en-US" sz="5000" dirty="0" err="1">
                <a:solidFill>
                  <a:srgbClr val="000000"/>
                </a:solidFill>
                <a:latin typeface="Cambria"/>
              </a:rPr>
              <a:t>tên</a:t>
            </a:r>
            <a:r>
              <a:rPr lang="en-US" sz="5000" dirty="0">
                <a:solidFill>
                  <a:srgbClr val="000000"/>
                </a:solidFill>
                <a:latin typeface="Cambria"/>
              </a:rPr>
              <a:t> </a:t>
            </a:r>
            <a:r>
              <a:rPr lang="en-US" sz="5000" dirty="0" err="1">
                <a:solidFill>
                  <a:srgbClr val="000000"/>
                </a:solidFill>
                <a:latin typeface="Cambria"/>
              </a:rPr>
              <a:t>là</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mong</a:t>
            </a:r>
            <a:r>
              <a:rPr lang="en-US" sz="5000" dirty="0">
                <a:solidFill>
                  <a:srgbClr val="000000"/>
                </a:solidFill>
                <a:latin typeface="Cambria"/>
              </a:rPr>
              <a:t> </a:t>
            </a:r>
            <a:r>
              <a:rPr lang="en-US" sz="5000" dirty="0" err="1">
                <a:solidFill>
                  <a:srgbClr val="000000"/>
                </a:solidFill>
                <a:latin typeface="Cambria"/>
              </a:rPr>
              <a:t>muốn</a:t>
            </a:r>
            <a:r>
              <a:rPr lang="en-US" sz="5000" dirty="0">
                <a:solidFill>
                  <a:srgbClr val="000000"/>
                </a:solidFill>
                <a:latin typeface="Cambria"/>
              </a:rPr>
              <a:t> </a:t>
            </a:r>
            <a:r>
              <a:rPr lang="en-US" sz="5000" dirty="0" err="1">
                <a:solidFill>
                  <a:srgbClr val="000000"/>
                </a:solidFill>
                <a:latin typeface="Cambria"/>
              </a:rPr>
              <a:t>ghi</a:t>
            </a:r>
            <a:r>
              <a:rPr lang="en-US" sz="5000" dirty="0">
                <a:solidFill>
                  <a:srgbClr val="000000"/>
                </a:solidFill>
                <a:latin typeface="Cambria"/>
              </a:rPr>
              <a:t> </a:t>
            </a:r>
            <a:r>
              <a:rPr lang="en-US" sz="5000" dirty="0" err="1">
                <a:solidFill>
                  <a:srgbClr val="000000"/>
                </a:solidFill>
                <a:latin typeface="Cambria"/>
              </a:rPr>
              <a:t>nhận</a:t>
            </a:r>
            <a:r>
              <a:rPr lang="en-US" sz="5000" dirty="0">
                <a:solidFill>
                  <a:srgbClr val="000000"/>
                </a:solidFill>
                <a:latin typeface="Cambria"/>
              </a:rPr>
              <a:t> </a:t>
            </a:r>
            <a:r>
              <a:rPr lang="en-US" sz="5000" dirty="0" err="1">
                <a:solidFill>
                  <a:srgbClr val="000000"/>
                </a:solidFill>
                <a:latin typeface="Cambria"/>
              </a:rPr>
              <a:t>lòng</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những</a:t>
            </a:r>
            <a:r>
              <a:rPr lang="en-US" sz="5000" dirty="0">
                <a:solidFill>
                  <a:srgbClr val="000000"/>
                </a:solidFill>
                <a:latin typeface="Cambria"/>
              </a:rPr>
              <a:t>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giúp</a:t>
            </a:r>
            <a:r>
              <a:rPr lang="en-US" sz="5000" dirty="0">
                <a:solidFill>
                  <a:srgbClr val="000000"/>
                </a:solidFill>
                <a:latin typeface="Cambria"/>
              </a:rPr>
              <a:t> </a:t>
            </a:r>
            <a:r>
              <a:rPr lang="en-US" sz="5000" dirty="0" err="1">
                <a:solidFill>
                  <a:srgbClr val="000000"/>
                </a:solidFill>
                <a:latin typeface="Cambria"/>
              </a:rPr>
              <a:t>đỡ</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cưu</a:t>
            </a:r>
            <a:r>
              <a:rPr lang="en-US" sz="5000" dirty="0">
                <a:solidFill>
                  <a:srgbClr val="000000"/>
                </a:solidFill>
                <a:latin typeface="Cambria"/>
              </a:rPr>
              <a:t> </a:t>
            </a:r>
            <a:r>
              <a:rPr lang="en-US" sz="5000" dirty="0" err="1">
                <a:solidFill>
                  <a:srgbClr val="000000"/>
                </a:solidFill>
                <a:latin typeface="Cambria"/>
              </a:rPr>
              <a:t>mang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a:t>
            </a:r>
          </a:p>
        </p:txBody>
      </p:sp>
      <p:sp>
        <p:nvSpPr>
          <p:cNvPr id="45" name="TextBox 45"/>
          <p:cNvSpPr txBox="1"/>
          <p:nvPr/>
        </p:nvSpPr>
        <p:spPr>
          <a:xfrm>
            <a:off x="2021764" y="1572390"/>
            <a:ext cx="13791105" cy="781050"/>
          </a:xfrm>
          <a:prstGeom prst="rect">
            <a:avLst/>
          </a:prstGeom>
        </p:spPr>
        <p:txBody>
          <a:bodyPr lIns="0" tIns="0" rIns="0" bIns="0" rtlCol="0" anchor="t">
            <a:spAutoFit/>
          </a:bodyPr>
          <a:lstStyle/>
          <a:p>
            <a:pPr>
              <a:lnSpc>
                <a:spcPts val="6150"/>
              </a:lnSpc>
            </a:pPr>
            <a:r>
              <a:rPr lang="en-US" sz="5000" dirty="0" err="1">
                <a:solidFill>
                  <a:srgbClr val="000000"/>
                </a:solidFill>
                <a:latin typeface="Cambria Bold"/>
              </a:rPr>
              <a:t>Đọc</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chuyện</a:t>
            </a:r>
            <a:r>
              <a:rPr lang="en-US" sz="5000" dirty="0">
                <a:solidFill>
                  <a:srgbClr val="000000"/>
                </a:solidFill>
                <a:latin typeface="Cambria Bold"/>
              </a:rPr>
              <a:t> </a:t>
            </a:r>
            <a:r>
              <a:rPr lang="en-US" sz="5000" dirty="0" err="1">
                <a:solidFill>
                  <a:srgbClr val="000000"/>
                </a:solidFill>
                <a:latin typeface="Cambria Bold"/>
              </a:rPr>
              <a:t>dưới</a:t>
            </a:r>
            <a:r>
              <a:rPr lang="en-US" sz="5000" dirty="0">
                <a:solidFill>
                  <a:srgbClr val="000000"/>
                </a:solidFill>
                <a:latin typeface="Cambria Bold"/>
              </a:rPr>
              <a:t> </a:t>
            </a:r>
            <a:r>
              <a:rPr lang="en-US" sz="5000" dirty="0" err="1">
                <a:solidFill>
                  <a:srgbClr val="000000"/>
                </a:solidFill>
                <a:latin typeface="Cambria Bold"/>
              </a:rPr>
              <a:t>đây</a:t>
            </a:r>
            <a:r>
              <a:rPr lang="en-US" sz="5000" dirty="0">
                <a:solidFill>
                  <a:srgbClr val="000000"/>
                </a:solidFill>
                <a:latin typeface="Cambria Bold"/>
              </a:rPr>
              <a:t> </a:t>
            </a:r>
            <a:r>
              <a:rPr lang="en-US" sz="5000" dirty="0" err="1">
                <a:solidFill>
                  <a:srgbClr val="000000"/>
                </a:solidFill>
                <a:latin typeface="Cambria Bold"/>
              </a:rPr>
              <a:t>và</a:t>
            </a:r>
            <a:r>
              <a:rPr lang="en-US" sz="5000" dirty="0">
                <a:solidFill>
                  <a:srgbClr val="000000"/>
                </a:solidFill>
                <a:latin typeface="Cambria Bold"/>
              </a:rPr>
              <a:t> </a:t>
            </a:r>
            <a:r>
              <a:rPr lang="en-US" sz="5000" dirty="0" err="1">
                <a:solidFill>
                  <a:srgbClr val="000000"/>
                </a:solidFill>
                <a:latin typeface="Cambria Bold"/>
              </a:rPr>
              <a:t>trả</a:t>
            </a:r>
            <a:r>
              <a:rPr lang="en-US" sz="5000" dirty="0">
                <a:solidFill>
                  <a:srgbClr val="000000"/>
                </a:solidFill>
                <a:latin typeface="Cambria Bold"/>
              </a:rPr>
              <a:t> </a:t>
            </a:r>
            <a:r>
              <a:rPr lang="en-US" sz="5000" dirty="0" err="1">
                <a:solidFill>
                  <a:srgbClr val="000000"/>
                </a:solidFill>
                <a:latin typeface="Cambria Bold"/>
              </a:rPr>
              <a:t>lời</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hỏi</a:t>
            </a:r>
            <a:r>
              <a:rPr lang="en-US" sz="5000" dirty="0">
                <a:solidFill>
                  <a:srgbClr val="000000"/>
                </a:solidFill>
                <a:latin typeface="Cambria Bold"/>
              </a:rPr>
              <a:t>:</a:t>
            </a:r>
          </a:p>
        </p:txBody>
      </p:sp>
      <p:pic>
        <p:nvPicPr>
          <p:cNvPr id="47" name="Picture 46"/>
          <p:cNvPicPr>
            <a:picLocks noChangeAspect="1"/>
          </p:cNvPicPr>
          <p:nvPr/>
        </p:nvPicPr>
        <p:blipFill>
          <a:blip r:embed="rId10"/>
          <a:stretch>
            <a:fillRect/>
          </a:stretch>
        </p:blipFill>
        <p:spPr>
          <a:xfrm>
            <a:off x="4496788" y="2501781"/>
            <a:ext cx="9327688" cy="117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randombar(horizont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908</Words>
  <Application>Microsoft Office PowerPoint</Application>
  <PresentationFormat>Tùy chỉnh</PresentationFormat>
  <Paragraphs>56</Paragraphs>
  <Slides>23</Slides>
  <Notes>0</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23</vt:i4>
      </vt:variant>
    </vt:vector>
  </HeadingPairs>
  <TitlesOfParts>
    <vt:vector size="33" baseType="lpstr">
      <vt:lpstr>Times New Roman</vt:lpstr>
      <vt:lpstr>Calibri</vt:lpstr>
      <vt:lpstr>思源黑体 CN</vt:lpstr>
      <vt:lpstr>Cambria</vt:lpstr>
      <vt:lpstr>Nunito Bold</vt:lpstr>
      <vt:lpstr>Cambria Bold</vt:lpstr>
      <vt:lpstr>Cambria Italics</vt:lpstr>
      <vt:lpstr>Arial</vt:lpstr>
      <vt:lpstr>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T32_DD_QuyenVaBonPhanTreEm(T2)_MNT</dc:title>
  <cp:lastModifiedBy>Dung Âu</cp:lastModifiedBy>
  <cp:revision>25</cp:revision>
  <dcterms:created xsi:type="dcterms:W3CDTF">2006-08-16T00:00:00Z</dcterms:created>
  <dcterms:modified xsi:type="dcterms:W3CDTF">2025-05-02T02:49:02Z</dcterms:modified>
  <dc:identifier>DAGBRQCOfqo</dc:identifier>
</cp:coreProperties>
</file>