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437" r:id="rId4"/>
    <p:sldId id="256" r:id="rId5"/>
    <p:sldId id="273" r:id="rId6"/>
    <p:sldId id="289" r:id="rId7"/>
    <p:sldId id="259" r:id="rId8"/>
    <p:sldId id="281" r:id="rId9"/>
    <p:sldId id="282" r:id="rId10"/>
    <p:sldId id="284" r:id="rId11"/>
    <p:sldId id="285" r:id="rId12"/>
    <p:sldId id="286" r:id="rId13"/>
    <p:sldId id="287" r:id="rId14"/>
    <p:sldId id="27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0C9B0D-6AB9-46DF-B9DD-386899C21438}" v="1" dt="2025-05-02T02:48:01.7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microsoft.com/office/2015/10/relationships/revisionInfo" Target="revisionInfo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ng Âu" userId="0dcb76ad361bda84" providerId="LiveId" clId="{A60C9B0D-6AB9-46DF-B9DD-386899C21438}"/>
    <pc:docChg chg="custSel addSld delSld modSld modMainMaster">
      <pc:chgData name="Dung Âu" userId="0dcb76ad361bda84" providerId="LiveId" clId="{A60C9B0D-6AB9-46DF-B9DD-386899C21438}" dt="2025-05-02T02:50:03.105" v="6" actId="47"/>
      <pc:docMkLst>
        <pc:docMk/>
      </pc:docMkLst>
      <pc:sldChg chg="del">
        <pc:chgData name="Dung Âu" userId="0dcb76ad361bda84" providerId="LiveId" clId="{A60C9B0D-6AB9-46DF-B9DD-386899C21438}" dt="2025-05-02T02:50:03.105" v="6" actId="47"/>
        <pc:sldMkLst>
          <pc:docMk/>
          <pc:sldMk cId="2313059171" sldId="290"/>
        </pc:sldMkLst>
      </pc:sldChg>
      <pc:sldChg chg="add">
        <pc:chgData name="Dung Âu" userId="0dcb76ad361bda84" providerId="LiveId" clId="{A60C9B0D-6AB9-46DF-B9DD-386899C21438}" dt="2025-05-02T02:48:01.718" v="0"/>
        <pc:sldMkLst>
          <pc:docMk/>
          <pc:sldMk cId="240393867" sldId="437"/>
        </pc:sldMkLst>
      </pc:sldChg>
      <pc:sldMasterChg chg="delSp mod">
        <pc:chgData name="Dung Âu" userId="0dcb76ad361bda84" providerId="LiveId" clId="{A60C9B0D-6AB9-46DF-B9DD-386899C21438}" dt="2025-05-02T02:48:16.939" v="2" actId="478"/>
        <pc:sldMasterMkLst>
          <pc:docMk/>
          <pc:sldMasterMk cId="937578360" sldId="2147483648"/>
        </pc:sldMasterMkLst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4" creationId="{00000000-0000-0000-0000-000000000000}"/>
          </ac:spMkLst>
        </pc:spChg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5" creationId="{00000000-0000-0000-0000-000000000000}"/>
          </ac:spMkLst>
        </pc:spChg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6" creationId="{00000000-0000-0000-0000-000000000000}"/>
          </ac:spMkLst>
        </pc:spChg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9" creationId="{F9034237-DA06-4066-849E-00A115FF4EA1}"/>
          </ac:spMkLst>
        </pc:spChg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10" creationId="{9E5F6F2C-DE77-4B3E-986A-23D69ABD846E}"/>
          </ac:spMkLst>
        </pc:spChg>
        <pc:spChg chg="del">
          <ac:chgData name="Dung Âu" userId="0dcb76ad361bda84" providerId="LiveId" clId="{A60C9B0D-6AB9-46DF-B9DD-386899C21438}" dt="2025-05-02T02:48:16.939" v="2" actId="478"/>
          <ac:spMkLst>
            <pc:docMk/>
            <pc:sldMasterMk cId="937578360" sldId="2147483648"/>
            <ac:spMk id="15" creationId="{7A218C26-69B7-499C-B190-96851A78FEC6}"/>
          </ac:spMkLst>
        </pc:spChg>
        <pc:spChg chg="del">
          <ac:chgData name="Dung Âu" userId="0dcb76ad361bda84" providerId="LiveId" clId="{A60C9B0D-6AB9-46DF-B9DD-386899C21438}" dt="2025-05-02T02:48:16.004" v="1" actId="478"/>
          <ac:spMkLst>
            <pc:docMk/>
            <pc:sldMasterMk cId="937578360" sldId="2147483648"/>
            <ac:spMk id="16" creationId="{6AA5128D-EAF5-483C-871A-4BFED87FD86D}"/>
          </ac:spMkLst>
        </pc:spChg>
        <pc:picChg chg="del">
          <ac:chgData name="Dung Âu" userId="0dcb76ad361bda84" providerId="LiveId" clId="{A60C9B0D-6AB9-46DF-B9DD-386899C21438}" dt="2025-05-02T02:48:16.004" v="1" actId="478"/>
          <ac:picMkLst>
            <pc:docMk/>
            <pc:sldMasterMk cId="937578360" sldId="2147483648"/>
            <ac:picMk id="7" creationId="{E601A826-9DBC-4144-A309-96D00EDA9B8E}"/>
          </ac:picMkLst>
        </pc:picChg>
        <pc:picChg chg="del">
          <ac:chgData name="Dung Âu" userId="0dcb76ad361bda84" providerId="LiveId" clId="{A60C9B0D-6AB9-46DF-B9DD-386899C21438}" dt="2025-05-02T02:48:16.939" v="2" actId="478"/>
          <ac:picMkLst>
            <pc:docMk/>
            <pc:sldMasterMk cId="937578360" sldId="2147483648"/>
            <ac:picMk id="8" creationId="{56EDD49C-554B-4C28-92F7-B784D7D8872A}"/>
          </ac:picMkLst>
        </pc:picChg>
      </pc:sldMasterChg>
      <pc:sldMasterChg chg="delSp mod">
        <pc:chgData name="Dung Âu" userId="0dcb76ad361bda84" providerId="LiveId" clId="{A60C9B0D-6AB9-46DF-B9DD-386899C21438}" dt="2025-05-02T02:48:22.341" v="5" actId="478"/>
        <pc:sldMasterMkLst>
          <pc:docMk/>
          <pc:sldMasterMk cId="3286549694" sldId="2147483660"/>
        </pc:sldMasterMkLst>
        <pc:spChg chg="del">
          <ac:chgData name="Dung Âu" userId="0dcb76ad361bda84" providerId="LiveId" clId="{A60C9B0D-6AB9-46DF-B9DD-386899C21438}" dt="2025-05-02T02:48:20.881" v="4" actId="478"/>
          <ac:spMkLst>
            <pc:docMk/>
            <pc:sldMasterMk cId="3286549694" sldId="2147483660"/>
            <ac:spMk id="4" creationId="{00B2B112-041E-4126-8BE9-8C681CD8D815}"/>
          </ac:spMkLst>
        </pc:spChg>
        <pc:spChg chg="del">
          <ac:chgData name="Dung Âu" userId="0dcb76ad361bda84" providerId="LiveId" clId="{A60C9B0D-6AB9-46DF-B9DD-386899C21438}" dt="2025-05-02T02:48:20.881" v="4" actId="478"/>
          <ac:spMkLst>
            <pc:docMk/>
            <pc:sldMasterMk cId="3286549694" sldId="2147483660"/>
            <ac:spMk id="5" creationId="{8CD24EA5-E634-40B0-80E3-8FD54592CB7E}"/>
          </ac:spMkLst>
        </pc:spChg>
        <pc:spChg chg="del">
          <ac:chgData name="Dung Âu" userId="0dcb76ad361bda84" providerId="LiveId" clId="{A60C9B0D-6AB9-46DF-B9DD-386899C21438}" dt="2025-05-02T02:48:20.881" v="4" actId="478"/>
          <ac:spMkLst>
            <pc:docMk/>
            <pc:sldMasterMk cId="3286549694" sldId="2147483660"/>
            <ac:spMk id="6" creationId="{3FDB9F90-0048-46C3-964C-DE2DE82AC532}"/>
          </ac:spMkLst>
        </pc:spChg>
        <pc:spChg chg="del">
          <ac:chgData name="Dung Âu" userId="0dcb76ad361bda84" providerId="LiveId" clId="{A60C9B0D-6AB9-46DF-B9DD-386899C21438}" dt="2025-05-02T02:48:20.881" v="4" actId="478"/>
          <ac:spMkLst>
            <pc:docMk/>
            <pc:sldMasterMk cId="3286549694" sldId="2147483660"/>
            <ac:spMk id="9" creationId="{F9034237-DA06-4066-849E-00A115FF4EA1}"/>
          </ac:spMkLst>
        </pc:spChg>
        <pc:spChg chg="del">
          <ac:chgData name="Dung Âu" userId="0dcb76ad361bda84" providerId="LiveId" clId="{A60C9B0D-6AB9-46DF-B9DD-386899C21438}" dt="2025-05-02T02:48:20.881" v="4" actId="478"/>
          <ac:spMkLst>
            <pc:docMk/>
            <pc:sldMasterMk cId="3286549694" sldId="2147483660"/>
            <ac:spMk id="10" creationId="{9E5F6F2C-DE77-4B3E-986A-23D69ABD846E}"/>
          </ac:spMkLst>
        </pc:spChg>
        <pc:spChg chg="del">
          <ac:chgData name="Dung Âu" userId="0dcb76ad361bda84" providerId="LiveId" clId="{A60C9B0D-6AB9-46DF-B9DD-386899C21438}" dt="2025-05-02T02:48:22.341" v="5" actId="478"/>
          <ac:spMkLst>
            <pc:docMk/>
            <pc:sldMasterMk cId="3286549694" sldId="2147483660"/>
            <ac:spMk id="15" creationId="{7A218C26-69B7-499C-B190-96851A78FEC6}"/>
          </ac:spMkLst>
        </pc:spChg>
        <pc:spChg chg="del">
          <ac:chgData name="Dung Âu" userId="0dcb76ad361bda84" providerId="LiveId" clId="{A60C9B0D-6AB9-46DF-B9DD-386899C21438}" dt="2025-05-02T02:48:19.930" v="3" actId="478"/>
          <ac:spMkLst>
            <pc:docMk/>
            <pc:sldMasterMk cId="3286549694" sldId="2147483660"/>
            <ac:spMk id="16" creationId="{6AA5128D-EAF5-483C-871A-4BFED87FD86D}"/>
          </ac:spMkLst>
        </pc:spChg>
        <pc:picChg chg="del">
          <ac:chgData name="Dung Âu" userId="0dcb76ad361bda84" providerId="LiveId" clId="{A60C9B0D-6AB9-46DF-B9DD-386899C21438}" dt="2025-05-02T02:48:19.930" v="3" actId="478"/>
          <ac:picMkLst>
            <pc:docMk/>
            <pc:sldMasterMk cId="3286549694" sldId="2147483660"/>
            <ac:picMk id="7" creationId="{E601A826-9DBC-4144-A309-96D00EDA9B8E}"/>
          </ac:picMkLst>
        </pc:picChg>
        <pc:picChg chg="del">
          <ac:chgData name="Dung Âu" userId="0dcb76ad361bda84" providerId="LiveId" clId="{A60C9B0D-6AB9-46DF-B9DD-386899C21438}" dt="2025-05-02T02:48:20.881" v="4" actId="478"/>
          <ac:picMkLst>
            <pc:docMk/>
            <pc:sldMasterMk cId="3286549694" sldId="2147483660"/>
            <ac:picMk id="8" creationId="{56EDD49C-554B-4C28-92F7-B784D7D8872A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9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8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7C3EDE-AAFC-44CC-8B06-E3E68B9C8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9F8A2E-FF10-42A3-BDD4-D3A82D8E2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8E962A-E29D-46DA-8A06-BD364CCAD0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2FE4D5-7978-4A0A-B342-958A3910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9BAA097-7195-4C23-97FE-640DE07A2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4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D88E32-3163-4F3B-9936-9A4B4B25F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2DE3CE-CC89-48FC-AEF6-198D23EED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262FD3-4410-4D5D-988D-B76E69E11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D7992F-B23F-4FCF-BC24-C30A02CF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147DC8-EC4A-47B0-9394-C41AC3B5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9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A1BE71-B92B-4423-A676-2B64281BF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2FA31A-1195-49E8-A376-8485E7A0B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C48E58-FB2B-4832-BB4F-86D9ACFC7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A7FD54-6287-4E99-A461-6585E656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A700E1-3703-4CA2-961E-F82240232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84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D1B6B8-3656-431D-99E4-B5F99579A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94148E-BBF2-41E0-8FC5-7E272803EE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999181-ADB6-4D69-99B6-A6787FC989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9742DD-2D93-4A45-9A03-B7140E8E63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4B2BEF-4E4C-40CE-939C-DA1224A7C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B14F77-0D1B-43D8-9292-831A4EDE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3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31E7D6-BA7D-4BC5-ADB2-F5FE2526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A0AC2C-0807-457A-B0BB-138B0B414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6502A3-4ACE-4AD6-9066-293ED64F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1CB0532-3D2C-4E91-A037-163F665BF4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69941D3-C0A7-476F-A401-AD392EEB90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50BCFC-9676-45FD-BBA0-5BAA6D6EE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9F946A5-EBEA-463E-B3B7-F18793FB4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82C4E2F-610E-48FA-9A80-E6F8AAFD1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109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B2346-EB28-437F-AE7A-8CE26E093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131E82-DCAF-4D80-B333-387749428B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A5CF801-F89D-4A85-A8F1-7754407A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D870131-1EA9-46F6-812D-AEFEF28BF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0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4160BFB-8225-408D-AB1F-C6F0085068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A3C61D-913A-44B8-B3DF-FE30C12D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5329C9-AD70-4994-AA25-C173A8CB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A795F-0B31-43A0-B2FA-6565B36D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86B1E5D-ABE4-4EBE-AFC3-45283EE7D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624EF4-E0DA-47C9-8FDA-521D24ACD6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49F214F-0207-4451-857F-A0F742C7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451EB3-08B3-4E7C-B266-19E1A664D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67A5D68-23BD-4483-8285-7C0A26962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34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345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80E268-FDBE-4A8C-9E12-FEEED2BE2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A0DB3CE-9C70-4826-B659-97AB434C4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CF1F78D-5824-48B4-B008-BCD4DB402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EF401C-6856-4A8F-A419-C0871806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3C507F-C6FA-4D6A-8E70-647386F1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8E9FAA-E60D-4786-B25C-72129E83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8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AE0715-B006-4160-ADCC-4D8499D1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8E6ECF5-F428-4751-B8B1-503ED79DC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6A3683-9DF8-4926-863B-E9527C8B3E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A9850D-BB6A-449C-9502-10FB7C7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0AAB76-EFB2-47BE-8FC8-AF43334A0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67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879E6A7-8899-4269-9F72-511A661FC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1B22F11-10C8-42B5-8D52-D6E1769C77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E6DCE9-7349-49AC-977B-76763B536C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21DEEF-2D2B-4BAD-A603-DEE5E36A7C2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B6F952C-2402-4019-B4AA-59FF6BF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EDFD32-717A-44B9-87E6-9830E2789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7FF98E-08A0-428D-81CF-C41A1A00A6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36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2025/5/2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502056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defTabSz="914446">
                <a:defRPr/>
              </a:pPr>
              <a:t>2025/5/2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微软雅黑" panose="020B0503020204020204" pitchFamily="34" charset="-122"/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39919966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48614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10786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89630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5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92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6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EFD3DC-A21E-492B-BFC2-B077C6AB44DD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7D2FF0-8BF8-4C02-A9C9-EC3237C50C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89" y="-26525561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1" y="-26525561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5" y="29176641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41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7" y="-19326755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7" y="23671820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7" y="-19326755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5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7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904CD8-A804-47A9-B3C3-1271C3A11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4764AC8-D726-4B38-BEA1-B40038028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89" y="-26525561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1" y="-26525561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5" y="29176641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3" y="29176641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7" y="-19326755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7" y="23671820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7" y="-19326755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5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6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CE4F6D-41A0-6AC6-1B05-6F2F157057C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0" y="-26525562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D3745-4A64-B092-4A82-70A23913F6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10" y="-26525562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552E796-D774-2E99-9ED9-E7651D64A1A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40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395F82-F382-0924-9620-D4A2743807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40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203E1E-EAA5-5079-D108-4A705DE50D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06646-989A-7BFC-E211-0BF4CD959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20"/>
            <a:ext cx="3627531" cy="47616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34089E-9259-B522-1E1B-DD4F228088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6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C2409C-B5AF-1532-8EE5-1EFD689F7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4" y="23671820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3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9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openxmlformats.org/officeDocument/2006/relationships/image" Target="../media/image17.png"/><Relationship Id="rId21" Type="http://schemas.openxmlformats.org/officeDocument/2006/relationships/image" Target="../media/image32.jpe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20" Type="http://schemas.openxmlformats.org/officeDocument/2006/relationships/image" Target="../media/image31.jpeg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9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28.png"/><Relationship Id="rId1" Type="http://schemas.openxmlformats.org/officeDocument/2006/relationships/tags" Target="../tags/tag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7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954768" y="73070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02535" y="326714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1"/>
            <a:ext cx="12193057" cy="2066723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42026" y="1189419"/>
            <a:ext cx="12211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59088" y="2818071"/>
            <a:ext cx="103091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: 4A5</a:t>
            </a:r>
          </a:p>
          <a:p>
            <a:pPr marL="0" marR="0" lvl="0" indent="0" algn="ctr" defTabSz="13716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"/>
                <a:cs typeface="Times New Roman" panose="02020603050405020304" pitchFamily="18" charset="0"/>
              </a:rPr>
              <a:t>GV: Âu Thị Thanh Dung</a:t>
            </a:r>
          </a:p>
        </p:txBody>
      </p:sp>
    </p:spTree>
    <p:extLst>
      <p:ext uri="{BB962C8B-B14F-4D97-AF65-F5344CB8AC3E}">
        <p14:creationId xmlns:p14="http://schemas.microsoft.com/office/powerpoint/2010/main" val="24039386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664598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5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29205" y="428860"/>
            <a:ext cx="10660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#9Slide03 Arima Madurai ExtraBo" panose="00000900000000000000" pitchFamily="2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Tìm phân số thích hợp.</a:t>
            </a:r>
            <a:endParaRPr lang="en-US" sz="3200" b="1" dirty="0">
              <a:solidFill>
                <a:srgbClr val="C00000"/>
              </a:solidFill>
              <a:latin typeface="#9Slide03 Arima Madurai ExtraBo" panose="00000900000000000000" pitchFamily="2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dưới đây cho biết chiều rộng và diện tích của các hình chữ nhật nhỏ.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lớn nhất trong hình là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473" y="2632411"/>
            <a:ext cx="8863748" cy="143567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563249" y="1958527"/>
            <a:ext cx="505017" cy="532436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5792" y="4118411"/>
            <a:ext cx="81910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ABCD 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BEGC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BEGC :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ABCD +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BEGC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889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708161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5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729205" y="428860"/>
            <a:ext cx="106602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#9Slide03 Arima Madurai ExtraBo" panose="00000900000000000000" pitchFamily="2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Tìm phân số thích hợp.</a:t>
            </a:r>
            <a:endParaRPr lang="en-US" sz="3200" b="1" dirty="0">
              <a:solidFill>
                <a:srgbClr val="C00000"/>
              </a:solidFill>
              <a:latin typeface="#9Slide03 Arima Madurai ExtraBo" panose="00000900000000000000" pitchFamily="2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dưới đây cho biết chiều rộng và diện tích của các hình chữ nhật nhỏ. 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của hình chữ nhật lớn nhất trong hình là 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4941" y="2526552"/>
            <a:ext cx="5907646" cy="95687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9563249" y="1958527"/>
            <a:ext cx="505017" cy="532436"/>
          </a:xfrm>
          <a:prstGeom prst="round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72090" y="3803318"/>
                <a:ext cx="8191018" cy="23968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  <a:p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BEGC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25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2800" b="1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(cm)</a:t>
                </a:r>
              </a:p>
              <a:p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(cm)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090" y="3803318"/>
                <a:ext cx="8191018" cy="2396810"/>
              </a:xfrm>
              <a:prstGeom prst="rect">
                <a:avLst/>
              </a:prstGeom>
              <a:blipFill>
                <a:blip r:embed="rId5"/>
                <a:stretch>
                  <a:fillRect l="-1488" r="-744" b="-2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563249" y="1897822"/>
                <a:ext cx="513282" cy="610936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𝟕𝟏</m:t>
                          </m:r>
                        </m:num>
                        <m:den>
                          <m:r>
                            <a:rPr lang="en-US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249" y="1897822"/>
                <a:ext cx="513282" cy="6109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96247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FDBC7795-8355-4C4D-AD74-B00B070C88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r="6703"/>
          <a:stretch/>
        </p:blipFill>
        <p:spPr>
          <a:xfrm>
            <a:off x="6860110" y="1051952"/>
            <a:ext cx="5082129" cy="58060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40" y="2231738"/>
            <a:ext cx="7131255" cy="21398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84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C5014B71-60E5-4F46-AF93-EA57D350E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" y="0"/>
            <a:ext cx="12192000" cy="6858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3E6BA4F-89E1-4B9D-B42F-527AF1A321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>
            <a:off x="5688475" y="2187650"/>
            <a:ext cx="944674" cy="8369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366" y="240515"/>
            <a:ext cx="6943946" cy="6376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0525"/>
            <a:ext cx="2198221" cy="2198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494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" objId="2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34E1EAE-ECD2-4795-B1A0-59474A496E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335359" y="332656"/>
            <a:ext cx="9819767" cy="645674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0FBF53A-FD50-4135-B2EF-3A516E546A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6275449" y="1383934"/>
            <a:ext cx="6609145" cy="54740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04" y="589377"/>
            <a:ext cx="5114987" cy="3688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2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CE56056-23F7-45A6-864E-88A6EA64F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763175D-F138-4453-A5F0-B724BC0954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21" t="36456" r="39857" b="45870"/>
          <a:stretch/>
        </p:blipFill>
        <p:spPr>
          <a:xfrm rot="1404057">
            <a:off x="1618434" y="4355688"/>
            <a:ext cx="2412268" cy="21370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557" y="1329216"/>
            <a:ext cx="5114987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9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45681" y="-289731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1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D9B45021-DF0B-4FEF-A7AC-433F590CAE08}"/>
              </a:ext>
            </a:extLst>
          </p:cNvPr>
          <p:cNvSpPr txBox="1"/>
          <p:nvPr/>
        </p:nvSpPr>
        <p:spPr>
          <a:xfrm>
            <a:off x="1631502" y="569556"/>
            <a:ext cx="1047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Chọn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kết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quả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mỗi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phép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tính</a:t>
            </a:r>
            <a:endParaRPr kumimoji="0" lang="zh-CN" altLang="en-US" sz="4000" b="0" i="0" u="none" strike="noStrike" kern="1200" cap="none" spc="0" normalizeH="0" baseline="0" noProof="0" dirty="0">
              <a:ln w="1270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98895" y="1531473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498895" y="276935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498895" y="403623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498895" y="530311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" b="98495" l="0" r="96585">
                        <a14:foregroundMark x1="71220" y1="6882" x2="48780" y2="19785"/>
                        <a14:foregroundMark x1="61951" y1="86882" x2="61951" y2="86882"/>
                        <a14:foregroundMark x1="76098" y1="88387" x2="76098" y2="88387"/>
                        <a14:foregroundMark x1="73171" y1="82366" x2="69268" y2="88817"/>
                        <a14:foregroundMark x1="80000" y1="78280" x2="80000" y2="782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743" y="1531473"/>
            <a:ext cx="1562235" cy="354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75" b="8983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2" y="5518890"/>
            <a:ext cx="1806097" cy="89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8684" y="1685022"/>
                <a:ext cx="895310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4" y="1685022"/>
                <a:ext cx="895310" cy="8079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08684" y="2900516"/>
                <a:ext cx="109408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4" y="2900516"/>
                <a:ext cx="1094081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408683" y="4100142"/>
            <a:ext cx="65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408683" y="4189016"/>
                <a:ext cx="109106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3" y="4189016"/>
                <a:ext cx="1091068" cy="809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27853" y="5456665"/>
                <a:ext cx="693523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853" y="5456665"/>
                <a:ext cx="693523" cy="8079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7286091" y="1531473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286091" y="276935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286091" y="403623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286091" y="530311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5" b="100000" l="0" r="96117">
                        <a14:foregroundMark x1="35437" y1="62541" x2="52427" y2="69967"/>
                        <a14:foregroundMark x1="56311" y1="55776" x2="56311" y2="58251"/>
                        <a14:foregroundMark x1="69903" y1="56106" x2="69903" y2="56106"/>
                        <a14:foregroundMark x1="30097" y1="55941" x2="30097" y2="55941"/>
                        <a14:foregroundMark x1="26699" y1="88449" x2="56311" y2="90099"/>
                        <a14:foregroundMark x1="65049" y1="88614" x2="53883" y2="91584"/>
                        <a14:foregroundMark x1="54369" y1="92904" x2="28155" y2="92079"/>
                        <a14:foregroundMark x1="26214" y1="86799" x2="24272" y2="91089"/>
                        <a14:foregroundMark x1="48544" y1="85974" x2="54854" y2="86799"/>
                        <a14:foregroundMark x1="42718" y1="85974" x2="38835" y2="86634"/>
                        <a14:foregroundMark x1="25728" y1="33168" x2="62136" y2="41254"/>
                        <a14:backgroundMark x1="10680" y1="3960" x2="10680" y2="3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6741" y="1646458"/>
            <a:ext cx="1569856" cy="4618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77381" y="1683483"/>
                <a:ext cx="67807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121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81" y="1683483"/>
                <a:ext cx="678071" cy="8094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77380" y="2900516"/>
                <a:ext cx="47929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80" y="2900516"/>
                <a:ext cx="479298" cy="8066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11321" y="4189016"/>
                <a:ext cx="28052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321" y="4189016"/>
                <a:ext cx="280526" cy="8094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111288" y="5445126"/>
                <a:ext cx="47929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288" y="5445126"/>
                <a:ext cx="479298" cy="80945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/>
          <p:cNvGrpSpPr/>
          <p:nvPr/>
        </p:nvGrpSpPr>
        <p:grpSpPr>
          <a:xfrm>
            <a:off x="1376331" y="1319258"/>
            <a:ext cx="9965745" cy="5130219"/>
            <a:chOff x="1856755" y="1463445"/>
            <a:chExt cx="9306744" cy="4855039"/>
          </a:xfrm>
        </p:grpSpPr>
        <p:sp>
          <p:nvSpPr>
            <p:cNvPr id="34" name="Rounded Rectangle 33"/>
            <p:cNvSpPr/>
            <p:nvPr/>
          </p:nvSpPr>
          <p:spPr>
            <a:xfrm>
              <a:off x="1856755" y="1463445"/>
              <a:ext cx="9306744" cy="4855039"/>
            </a:xfrm>
            <a:prstGeom prst="roundRect">
              <a:avLst>
                <a:gd name="adj" fmla="val 399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7026" y="2456722"/>
              <a:ext cx="2792478" cy="3464587"/>
            </a:xfrm>
            <a:prstGeom prst="rect">
              <a:avLst/>
            </a:prstGeom>
          </p:spPr>
        </p:pic>
      </p:grpSp>
      <p:sp>
        <p:nvSpPr>
          <p:cNvPr id="36" name="Cloud 35"/>
          <p:cNvSpPr/>
          <p:nvPr/>
        </p:nvSpPr>
        <p:spPr>
          <a:xfrm>
            <a:off x="5756842" y="2088209"/>
            <a:ext cx="5270010" cy="3575111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trái</a:t>
            </a:r>
            <a:endParaRPr lang="en-US" sz="3600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5334207" y="3761164"/>
            <a:ext cx="2898300" cy="1943972"/>
            <a:chOff x="-2414307" y="-130327"/>
            <a:chExt cx="2898300" cy="1752958"/>
          </a:xfrm>
        </p:grpSpPr>
        <p:pic>
          <p:nvPicPr>
            <p:cNvPr id="1026" name="Picture 2" descr="Su that ve loai than lan bay luon nhu rong song an sau trong rung ram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14307" y="29064"/>
              <a:ext cx="2898300" cy="15935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-1893456" y="-130327"/>
              <a:ext cx="185659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Thằn</a:t>
              </a:r>
              <a:r>
                <a:rPr lang="en-US" dirty="0"/>
                <a:t> </a:t>
              </a:r>
              <a:r>
                <a:rPr lang="en-US" dirty="0" err="1"/>
                <a:t>lằn</a:t>
              </a:r>
              <a:r>
                <a:rPr lang="en-US" dirty="0"/>
                <a:t> </a:t>
              </a:r>
              <a:r>
                <a:rPr lang="en-US" dirty="0" err="1"/>
                <a:t>rồng</a:t>
              </a:r>
              <a:r>
                <a:rPr lang="en-US" dirty="0"/>
                <a:t> bay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380592" y="1392427"/>
            <a:ext cx="2858869" cy="1932796"/>
            <a:chOff x="-2374876" y="1683483"/>
            <a:chExt cx="2858869" cy="1932796"/>
          </a:xfrm>
        </p:grpSpPr>
        <p:pic>
          <p:nvPicPr>
            <p:cNvPr id="1030" name="Picture 6" descr="Cá Quả - Minh Cầu Mart - Siêu thị trong tầm tay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4876" y="1799602"/>
              <a:ext cx="2858869" cy="18166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Box 40"/>
            <p:cNvSpPr txBox="1"/>
            <p:nvPr/>
          </p:nvSpPr>
          <p:spPr>
            <a:xfrm>
              <a:off x="-1766142" y="1683483"/>
              <a:ext cx="1551707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Cá</a:t>
              </a:r>
              <a:r>
                <a:rPr lang="en-US" dirty="0"/>
                <a:t> </a:t>
              </a:r>
              <a:r>
                <a:rPr lang="en-US" dirty="0" err="1"/>
                <a:t>quả</a:t>
              </a:r>
              <a:r>
                <a:rPr lang="en-US" dirty="0"/>
                <a:t> (</a:t>
              </a:r>
              <a:r>
                <a:rPr lang="en-US" dirty="0" err="1"/>
                <a:t>cá</a:t>
              </a:r>
              <a:r>
                <a:rPr lang="en-US" dirty="0"/>
                <a:t> </a:t>
              </a:r>
              <a:r>
                <a:rPr lang="en-US" dirty="0" err="1"/>
                <a:t>lóc</a:t>
              </a:r>
              <a:r>
                <a:rPr lang="en-US" dirty="0"/>
                <a:t>)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400969" y="3761164"/>
            <a:ext cx="2872570" cy="1956489"/>
            <a:chOff x="-2172556" y="5207314"/>
            <a:chExt cx="2872570" cy="1956489"/>
          </a:xfrm>
        </p:grpSpPr>
        <p:pic>
          <p:nvPicPr>
            <p:cNvPr id="1032" name="Picture 8" descr="Chuyển giao trí nhớ&quot; thành công trên ốc sên | VTV.VN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72556" y="5368447"/>
              <a:ext cx="2872570" cy="1795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TextBox 41"/>
            <p:cNvSpPr txBox="1"/>
            <p:nvPr/>
          </p:nvSpPr>
          <p:spPr>
            <a:xfrm>
              <a:off x="-1225540" y="5207314"/>
              <a:ext cx="81464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Ốc</a:t>
              </a:r>
              <a:r>
                <a:rPr lang="en-US" dirty="0"/>
                <a:t> </a:t>
              </a:r>
              <a:r>
                <a:rPr lang="en-US" dirty="0" err="1"/>
                <a:t>sên</a:t>
              </a:r>
              <a:endParaRPr lang="en-US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394084" y="1468870"/>
            <a:ext cx="2857500" cy="1851950"/>
            <a:chOff x="1725228" y="6215363"/>
            <a:chExt cx="2857500" cy="1851950"/>
          </a:xfrm>
        </p:grpSpPr>
        <p:pic>
          <p:nvPicPr>
            <p:cNvPr id="1028" name="Picture 4" descr="Tìm hiểu chung về chim sáo, giá bán chim sáo"/>
            <p:cNvPicPr>
              <a:picLocks noChangeAspect="1" noChangeArrowheads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4" b="6363"/>
            <a:stretch/>
          </p:blipFill>
          <p:spPr bwMode="auto">
            <a:xfrm>
              <a:off x="1725228" y="6215363"/>
              <a:ext cx="2857500" cy="1851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/>
            <p:cNvSpPr txBox="1"/>
            <p:nvPr/>
          </p:nvSpPr>
          <p:spPr>
            <a:xfrm>
              <a:off x="3456987" y="7499052"/>
              <a:ext cx="104227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Chim</a:t>
              </a:r>
              <a:r>
                <a:rPr lang="en-US" dirty="0"/>
                <a:t> </a:t>
              </a:r>
              <a:r>
                <a:rPr lang="en-US" dirty="0" err="1"/>
                <a:t>sáo</a:t>
              </a:r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151308" y="5843118"/>
            <a:ext cx="6499322" cy="830997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loài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66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0" animBg="1"/>
      <p:bldP spid="16" grpId="0" animBg="1"/>
      <p:bldP spid="17" grpId="0" animBg="1"/>
      <p:bldP spid="18" grpId="0" animBg="1"/>
      <p:bldP spid="6" grpId="0"/>
      <p:bldP spid="19" grpId="0"/>
      <p:bldP spid="21" grpId="0"/>
      <p:bldP spid="22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6" grpId="0" animBg="1"/>
      <p:bldP spid="36" grpId="1" animBg="1"/>
      <p:bldP spid="45" grpId="0" animBg="1"/>
      <p:bldP spid="4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45681" y="-289731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1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D9B45021-DF0B-4FEF-A7AC-433F590CAE08}"/>
              </a:ext>
            </a:extLst>
          </p:cNvPr>
          <p:cNvSpPr txBox="1"/>
          <p:nvPr/>
        </p:nvSpPr>
        <p:spPr>
          <a:xfrm>
            <a:off x="1631502" y="569556"/>
            <a:ext cx="1047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Chọn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kết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quả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cho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mỗi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phép</a:t>
            </a:r>
            <a:r>
              <a:rPr kumimoji="0" lang="en-US" altLang="zh-CN" sz="4000" b="0" i="0" u="none" strike="noStrike" kern="1200" cap="none" spc="0" normalizeH="0" noProof="0" dirty="0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 </a:t>
            </a:r>
            <a:r>
              <a:rPr kumimoji="0" lang="en-US" altLang="zh-CN" sz="4000" b="0" i="0" u="none" strike="noStrike" kern="1200" cap="none" spc="0" normalizeH="0" noProof="0" dirty="0" err="1">
                <a:ln w="1270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ExtraBo" panose="00000900000000000000" pitchFamily="2" charset="0"/>
                <a:ea typeface="字魂59号-创粗黑" panose="00000500000000000000" pitchFamily="2" charset="-122"/>
                <a:cs typeface="#9Slide03 Arima Madurai ExtraBo" panose="00000900000000000000" pitchFamily="2" charset="0"/>
              </a:rPr>
              <a:t>tính</a:t>
            </a:r>
            <a:endParaRPr kumimoji="0" lang="zh-CN" altLang="en-US" sz="4000" b="0" i="0" u="none" strike="noStrike" kern="1200" cap="none" spc="0" normalizeH="0" baseline="0" noProof="0" dirty="0">
              <a:ln w="1270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ExtraBo" panose="00000900000000000000" pitchFamily="2" charset="0"/>
              <a:ea typeface="字魂59号-创粗黑" panose="00000500000000000000" pitchFamily="2" charset="-122"/>
              <a:cs typeface="#9Slide03 Arima Madurai ExtraBo" panose="000009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98895" y="1531473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1498895" y="276935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1498895" y="403623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1498895" y="530311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" b="98495" l="0" r="96585">
                        <a14:foregroundMark x1="71220" y1="6882" x2="48780" y2="19785"/>
                        <a14:foregroundMark x1="61951" y1="86882" x2="61951" y2="86882"/>
                        <a14:foregroundMark x1="76098" y1="88387" x2="76098" y2="88387"/>
                        <a14:foregroundMark x1="73171" y1="82366" x2="69268" y2="88817"/>
                        <a14:foregroundMark x1="80000" y1="78280" x2="80000" y2="7828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1743" y="1531473"/>
            <a:ext cx="1562235" cy="354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475" b="8983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1502" y="5518890"/>
            <a:ext cx="1806097" cy="8992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8684" y="1685022"/>
                <a:ext cx="895310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i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4" y="1685022"/>
                <a:ext cx="895310" cy="8079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408684" y="2900516"/>
                <a:ext cx="109408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4" y="2900516"/>
                <a:ext cx="1094081" cy="80945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3408683" y="4100142"/>
            <a:ext cx="65" cy="215443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3408683" y="4189016"/>
                <a:ext cx="109106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8683" y="4189016"/>
                <a:ext cx="1091068" cy="80945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3727853" y="5456665"/>
                <a:ext cx="693523" cy="8079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a:rPr lang="en-US" sz="280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853" y="5456665"/>
                <a:ext cx="693523" cy="80791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ounded Rectangle 23"/>
          <p:cNvSpPr/>
          <p:nvPr/>
        </p:nvSpPr>
        <p:spPr>
          <a:xfrm>
            <a:off x="7286091" y="1531473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7286091" y="276935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7286091" y="403623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7286091" y="5303116"/>
            <a:ext cx="3877408" cy="11150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5" b="100000" l="0" r="96117">
                        <a14:foregroundMark x1="35437" y1="62541" x2="52427" y2="69967"/>
                        <a14:foregroundMark x1="56311" y1="55776" x2="56311" y2="58251"/>
                        <a14:foregroundMark x1="69903" y1="56106" x2="69903" y2="56106"/>
                        <a14:foregroundMark x1="30097" y1="55941" x2="30097" y2="55941"/>
                        <a14:foregroundMark x1="26699" y1="88449" x2="56311" y2="90099"/>
                        <a14:foregroundMark x1="65049" y1="88614" x2="53883" y2="91584"/>
                        <a14:foregroundMark x1="54369" y1="92904" x2="28155" y2="92079"/>
                        <a14:foregroundMark x1="26214" y1="86799" x2="24272" y2="91089"/>
                        <a14:foregroundMark x1="48544" y1="85974" x2="54854" y2="86799"/>
                        <a14:foregroundMark x1="42718" y1="85974" x2="38835" y2="86634"/>
                        <a14:foregroundMark x1="25728" y1="33168" x2="62136" y2="41254"/>
                        <a14:backgroundMark x1="10680" y1="3960" x2="10680" y2="39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6741" y="1646458"/>
            <a:ext cx="1569856" cy="46181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977381" y="1683483"/>
                <a:ext cx="678071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121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169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81" y="1683483"/>
                <a:ext cx="678071" cy="80945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7977380" y="2900516"/>
                <a:ext cx="479298" cy="8066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7380" y="2900516"/>
                <a:ext cx="479298" cy="8066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11321" y="4189016"/>
                <a:ext cx="280526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321" y="4189016"/>
                <a:ext cx="280526" cy="80945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111288" y="5445126"/>
                <a:ext cx="479298" cy="8094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65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288" y="5445126"/>
                <a:ext cx="479298" cy="80945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>
            <a:stCxn id="4" idx="3"/>
            <a:endCxn id="26" idx="1"/>
          </p:cNvCxnSpPr>
          <p:nvPr/>
        </p:nvCxnSpPr>
        <p:spPr>
          <a:xfrm>
            <a:off x="5376303" y="2088979"/>
            <a:ext cx="1909788" cy="25047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373289" y="3403397"/>
            <a:ext cx="1909788" cy="250476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24" idx="1"/>
          </p:cNvCxnSpPr>
          <p:nvPr/>
        </p:nvCxnSpPr>
        <p:spPr>
          <a:xfrm flipV="1">
            <a:off x="5402709" y="2088979"/>
            <a:ext cx="1883382" cy="24294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25" idx="1"/>
          </p:cNvCxnSpPr>
          <p:nvPr/>
        </p:nvCxnSpPr>
        <p:spPr>
          <a:xfrm flipV="1">
            <a:off x="5399695" y="3326862"/>
            <a:ext cx="1886396" cy="250596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503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45681" y="-289731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2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D9B45021-DF0B-4FEF-A7AC-433F590CAE08}"/>
              </a:ext>
            </a:extLst>
          </p:cNvPr>
          <p:cNvSpPr txBox="1"/>
          <p:nvPr/>
        </p:nvSpPr>
        <p:spPr>
          <a:xfrm>
            <a:off x="3079560" y="637703"/>
            <a:ext cx="1047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bằng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cách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thuận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tiện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nhất</a:t>
            </a:r>
            <a:endParaRPr lang="en-US" sz="4000" dirty="0">
              <a:solidFill>
                <a:srgbClr val="C00000"/>
              </a:solidFill>
              <a:latin typeface="#9Slide05 Pattaya" panose="00000500000000000000" pitchFamily="2" charset="-34"/>
              <a:cs typeface="#9Slide05 Pattaya" panose="00000500000000000000" pitchFamily="2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10044" y="1599507"/>
                <a:ext cx="3519040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0044" y="1599507"/>
                <a:ext cx="3519040" cy="1066895"/>
              </a:xfrm>
              <a:prstGeom prst="rect">
                <a:avLst/>
              </a:prstGeom>
              <a:blipFill>
                <a:blip r:embed="rId4"/>
                <a:stretch>
                  <a:fillRect l="-6932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6228819" y="1597799"/>
                <a:ext cx="3826240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chemeClr val="accent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819" y="1597799"/>
                <a:ext cx="3826240" cy="1066895"/>
              </a:xfrm>
              <a:prstGeom prst="rect">
                <a:avLst/>
              </a:prstGeom>
              <a:blipFill>
                <a:blip r:embed="rId5"/>
                <a:stretch>
                  <a:fillRect l="-6539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140201" y="2936047"/>
                <a:ext cx="3884525" cy="10668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201" y="2936047"/>
                <a:ext cx="3884525" cy="1066895"/>
              </a:xfrm>
              <a:prstGeom prst="rect">
                <a:avLst/>
              </a:prstGeom>
              <a:blipFill>
                <a:blip r:embed="rId6"/>
                <a:stretch>
                  <a:fillRect l="-6279" b="-1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40201" y="4209067"/>
                <a:ext cx="2414016" cy="106689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=1 </a:t>
                </a:r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201" y="4209067"/>
                <a:ext cx="2414016" cy="1066895"/>
              </a:xfrm>
              <a:prstGeom prst="rect">
                <a:avLst/>
              </a:prstGeom>
              <a:blipFill>
                <a:blip r:embed="rId7"/>
                <a:stretch>
                  <a:fillRect l="-1010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107301" y="5359216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301" y="5359216"/>
                <a:ext cx="872034" cy="1063433"/>
              </a:xfrm>
              <a:prstGeom prst="rect">
                <a:avLst/>
              </a:prstGeom>
              <a:blipFill>
                <a:blip r:embed="rId8"/>
                <a:stretch>
                  <a:fillRect l="-28671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6045777" y="2829223"/>
                <a:ext cx="3097451" cy="10750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×(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5777" y="2829223"/>
                <a:ext cx="3097451" cy="1075038"/>
              </a:xfrm>
              <a:prstGeom prst="rect">
                <a:avLst/>
              </a:prstGeom>
              <a:blipFill>
                <a:blip r:embed="rId9"/>
                <a:stretch>
                  <a:fillRect l="-8071" b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6012877" y="4024755"/>
                <a:ext cx="1584793" cy="10640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8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877" y="4024755"/>
                <a:ext cx="1584793" cy="1064074"/>
              </a:xfrm>
              <a:prstGeom prst="rect">
                <a:avLst/>
              </a:prstGeom>
              <a:blipFill>
                <a:blip r:embed="rId10"/>
                <a:stretch>
                  <a:fillRect l="-15385" b="-1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6012877" y="5343860"/>
                <a:ext cx="872034" cy="10634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3200" b="1" dirty="0">
                    <a:solidFill>
                      <a:schemeClr val="accent4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877" y="5343860"/>
                <a:ext cx="872034" cy="1063433"/>
              </a:xfrm>
              <a:prstGeom prst="rect">
                <a:avLst/>
              </a:prstGeom>
              <a:blipFill>
                <a:blip r:embed="rId11"/>
                <a:stretch>
                  <a:fillRect l="-27972"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/>
          <p:cNvSpPr txBox="1"/>
          <p:nvPr/>
        </p:nvSpPr>
        <p:spPr>
          <a:xfrm>
            <a:off x="7998105" y="4753006"/>
            <a:ext cx="3942129" cy="1938992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6183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1" grpId="0"/>
      <p:bldP spid="42" grpId="0" animBg="1"/>
      <p:bldP spid="4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897029" y="4972548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3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p:sp>
        <p:nvSpPr>
          <p:cNvPr id="15" name="文本框 7">
            <a:extLst>
              <a:ext uri="{FF2B5EF4-FFF2-40B4-BE49-F238E27FC236}">
                <a16:creationId xmlns:a16="http://schemas.microsoft.com/office/drawing/2014/main" id="{D9B45021-DF0B-4FEF-A7AC-433F590CAE08}"/>
              </a:ext>
            </a:extLst>
          </p:cNvPr>
          <p:cNvSpPr txBox="1"/>
          <p:nvPr/>
        </p:nvSpPr>
        <p:spPr>
          <a:xfrm>
            <a:off x="752960" y="505275"/>
            <a:ext cx="10473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Số</a:t>
            </a:r>
            <a:r>
              <a:rPr lang="en-US" sz="4000" dirty="0">
                <a:solidFill>
                  <a:srgbClr val="C00000"/>
                </a:solidFill>
                <a:latin typeface="#9Slide05 Pattaya" panose="00000500000000000000" pitchFamily="2" charset="-34"/>
                <a:cs typeface="#9Slide05 Pattaya" panose="00000500000000000000" pitchFamily="2" charset="-34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881" y="3943480"/>
            <a:ext cx="5074806" cy="23825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52960" y="1213161"/>
            <a:ext cx="5393197" cy="2721158"/>
            <a:chOff x="899564" y="1530061"/>
            <a:chExt cx="6056821" cy="272115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899564" y="1530061"/>
                  <a:ext cx="6056821" cy="227863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Từ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một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chiếc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ban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đầu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đựng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15 ℓ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người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rót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vào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tất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cả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các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lọ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nhỏ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hình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,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mỗi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lọ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ℓ.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Trong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vại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       ℓ </a:t>
                  </a:r>
                  <a:r>
                    <a:rPr lang="en-US" sz="3200" dirty="0" err="1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tương</a:t>
                  </a:r>
                  <a:r>
                    <a:rPr lang="en-US" sz="3200" dirty="0">
                      <a:solidFill>
                        <a:schemeClr val="tx1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564" y="1530061"/>
                  <a:ext cx="6056821" cy="2278637"/>
                </a:xfrm>
                <a:prstGeom prst="rect">
                  <a:avLst/>
                </a:prstGeom>
                <a:blipFill>
                  <a:blip r:embed="rId5"/>
                  <a:stretch>
                    <a:fillRect l="-2941" t="-3476" r="-2941" b="-291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" name="Rounded Rectangle 3"/>
            <p:cNvSpPr/>
            <p:nvPr/>
          </p:nvSpPr>
          <p:spPr>
            <a:xfrm>
              <a:off x="1603702" y="3718783"/>
              <a:ext cx="567159" cy="532436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 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16" y="4522600"/>
            <a:ext cx="2014399" cy="22368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97061" y="4100000"/>
            <a:ext cx="24993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5138" y="623369"/>
            <a:ext cx="522255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x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lọ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261904" y="847314"/>
                <a:ext cx="5534523" cy="2990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b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28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đổ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lọ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× 8=6 (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 </a:t>
                </a:r>
              </a:p>
              <a:p>
                <a:pPr algn="ctr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15 – 6 = 9 (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lít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cần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trống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endParaRPr lang="en-US" sz="2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1904" y="847314"/>
                <a:ext cx="5534523" cy="2990178"/>
              </a:xfrm>
              <a:prstGeom prst="rect">
                <a:avLst/>
              </a:prstGeom>
              <a:blipFill>
                <a:blip r:embed="rId7"/>
                <a:stretch>
                  <a:fillRect t="-2240" b="-6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448752" y="3437268"/>
            <a:ext cx="367408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08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9" grpId="0"/>
      <p:bldP spid="9" grpId="1"/>
      <p:bldP spid="10" grpId="0" build="allAtOnce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60"/>
            <a:ext cx="3554365" cy="1718574"/>
            <a:chOff x="-145680" y="-86956"/>
            <a:chExt cx="3554365" cy="171857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DF84E29-50FF-4D09-BF22-5CAC3999A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53" r="27445" b="71280"/>
            <a:stretch/>
          </p:blipFill>
          <p:spPr>
            <a:xfrm>
              <a:off x="273092" y="-86956"/>
              <a:ext cx="2716823" cy="1718574"/>
            </a:xfrm>
            <a:prstGeom prst="rect">
              <a:avLst/>
            </a:prstGeom>
            <a:noFill/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9B45021-DF0B-4FEF-A7AC-433F590CAE08}"/>
                </a:ext>
              </a:extLst>
            </p:cNvPr>
            <p:cNvSpPr txBox="1"/>
            <p:nvPr/>
          </p:nvSpPr>
          <p:spPr>
            <a:xfrm>
              <a:off x="-145680" y="772331"/>
              <a:ext cx="355436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BÀI</a:t>
              </a:r>
              <a:r>
                <a:rPr kumimoji="0" lang="en-US" altLang="zh-CN" sz="4000" b="0" i="0" u="none" strike="noStrike" kern="1200" cap="none" spc="0" normalizeH="0" noProof="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UTM Erie Black" panose="02040603050506020204" pitchFamily="18" charset="0"/>
                  <a:ea typeface="字魂59号-创粗黑" panose="00000500000000000000" pitchFamily="2" charset="-122"/>
                </a:rPr>
                <a:t> 4</a:t>
              </a:r>
              <a:endParaRPr kumimoji="0" lang="zh-CN" altLang="en-US" sz="4000" b="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Erie Black" panose="02040603050506020204" pitchFamily="18" charset="0"/>
                <a:ea typeface="字魂59号-创粗黑" panose="00000500000000000000" pitchFamily="2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35595" y="428860"/>
                <a:ext cx="8253894" cy="22811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Năm nay, ông nội của Việt 72 tuổi, tuổi của Việt bằng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2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 của ông nội. Anh Chúc lớn hơn Việt 5 tuổi. Hỏi năm nay anh Chúc bao nhiêu tuổi?</a:t>
                </a:r>
                <a:endParaRPr lang="en-US" sz="32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595" y="428860"/>
                <a:ext cx="8253894" cy="2281137"/>
              </a:xfrm>
              <a:prstGeom prst="rect">
                <a:avLst/>
              </a:prstGeom>
              <a:blipFill>
                <a:blip r:embed="rId4"/>
                <a:stretch>
                  <a:fillRect l="-1846" t="-3467" r="-1920" b="-74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657477" y="2957954"/>
                <a:ext cx="5534523" cy="3266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b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Bài</a:t>
                </a:r>
                <a:r>
                  <a:rPr lang="en-US" sz="32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u="sng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u="sng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72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9 (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</a:p>
              <a:p>
                <a:pPr algn="ctr"/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9 + 5 = 14 (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32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14 </a:t>
                </a:r>
                <a:r>
                  <a:rPr lang="en-US" sz="3200" b="1" i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3200" b="1" i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477" y="2957954"/>
                <a:ext cx="5534523" cy="3266022"/>
              </a:xfrm>
              <a:prstGeom prst="rect">
                <a:avLst/>
              </a:prstGeom>
              <a:blipFill>
                <a:blip r:embed="rId5"/>
                <a:stretch>
                  <a:fillRect t="-2425" b="-5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75520" y="3001148"/>
                <a:ext cx="4280865" cy="243836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Ông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72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ông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hơn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Anh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Chúc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tuổi</a:t>
                </a:r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5520" y="3001148"/>
                <a:ext cx="4280865" cy="2438360"/>
              </a:xfrm>
              <a:prstGeom prst="rect">
                <a:avLst/>
              </a:prstGeom>
              <a:blipFill>
                <a:blip r:embed="rId6"/>
                <a:stretch>
                  <a:fillRect l="-2991" t="-2500"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Vector Flat Children Drawing Elderly Grandpa Free PNG Images | PSD Free  Download - Pikbest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970" y="2991157"/>
            <a:ext cx="3895565" cy="377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971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3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611</Words>
  <Application>Microsoft Office PowerPoint</Application>
  <PresentationFormat>Màn hình rộng</PresentationFormat>
  <Paragraphs>91</Paragraphs>
  <Slides>12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12</vt:i4>
      </vt:variant>
    </vt:vector>
  </HeadingPairs>
  <TitlesOfParts>
    <vt:vector size="27" baseType="lpstr">
      <vt:lpstr>等线</vt:lpstr>
      <vt:lpstr>等线 Light</vt:lpstr>
      <vt:lpstr>#9Slide03 Arima Madurai ExtraBo</vt:lpstr>
      <vt:lpstr>#9Slide05 Pattaya</vt:lpstr>
      <vt:lpstr>Arial</vt:lpstr>
      <vt:lpstr>Calibri</vt:lpstr>
      <vt:lpstr>Calibri Light</vt:lpstr>
      <vt:lpstr>Cambria</vt:lpstr>
      <vt:lpstr>Cambria Math</vt:lpstr>
      <vt:lpstr>Times New Roman</vt:lpstr>
      <vt:lpstr>UTM Erie Black</vt:lpstr>
      <vt:lpstr>思源黑体 CN</vt:lpstr>
      <vt:lpstr>Office Theme</vt:lpstr>
      <vt:lpstr>Office 主题​​</vt:lpstr>
      <vt:lpstr>1_Office 主题​​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Dung Âu</cp:lastModifiedBy>
  <cp:revision>18</cp:revision>
  <dcterms:created xsi:type="dcterms:W3CDTF">2024-04-05T03:05:59Z</dcterms:created>
  <dcterms:modified xsi:type="dcterms:W3CDTF">2025-05-02T02:50:07Z</dcterms:modified>
</cp:coreProperties>
</file>