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  <p:sldMasterId id="2147483667" r:id="rId3"/>
  </p:sldMasterIdLst>
  <p:notesMasterIdLst>
    <p:notesMasterId r:id="rId16"/>
  </p:notesMasterIdLst>
  <p:sldIdLst>
    <p:sldId id="437" r:id="rId4"/>
    <p:sldId id="484" r:id="rId5"/>
    <p:sldId id="558" r:id="rId6"/>
    <p:sldId id="583" r:id="rId7"/>
    <p:sldId id="582" r:id="rId8"/>
    <p:sldId id="584" r:id="rId9"/>
    <p:sldId id="585" r:id="rId10"/>
    <p:sldId id="589" r:id="rId11"/>
    <p:sldId id="590" r:id="rId12"/>
    <p:sldId id="587" r:id="rId13"/>
    <p:sldId id="557" r:id="rId14"/>
    <p:sldId id="580" r:id="rId15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2C04"/>
    <a:srgbClr val="6BD6DC"/>
    <a:srgbClr val="45A7AC"/>
    <a:srgbClr val="242C7E"/>
    <a:srgbClr val="F4623D"/>
    <a:srgbClr val="00C2D2"/>
    <a:srgbClr val="94CF54"/>
    <a:srgbClr val="FE4101"/>
    <a:srgbClr val="DD3A01"/>
    <a:srgbClr val="B800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4967C3-8CD3-4895-898B-EC4ED0C3D121}" v="1" dt="2025-05-02T02:53:03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314" autoAdjust="0"/>
  </p:normalViewPr>
  <p:slideViewPr>
    <p:cSldViewPr>
      <p:cViewPr varScale="1">
        <p:scale>
          <a:sx n="111" d="100"/>
          <a:sy n="111" d="100"/>
        </p:scale>
        <p:origin x="393" y="57"/>
      </p:cViewPr>
      <p:guideLst>
        <p:guide orient="horz" pos="168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6E4967C3-8CD3-4895-898B-EC4ED0C3D121}"/>
    <pc:docChg chg="custSel mod addSld delSld modSld">
      <pc:chgData name="Dung Âu" userId="0dcb76ad361bda84" providerId="LiveId" clId="{6E4967C3-8CD3-4895-898B-EC4ED0C3D121}" dt="2025-05-02T02:54:01.605" v="10" actId="47"/>
      <pc:docMkLst>
        <pc:docMk/>
      </pc:docMkLst>
      <pc:sldChg chg="add">
        <pc:chgData name="Dung Âu" userId="0dcb76ad361bda84" providerId="LiveId" clId="{6E4967C3-8CD3-4895-898B-EC4ED0C3D121}" dt="2025-05-02T02:53:03.138" v="1"/>
        <pc:sldMkLst>
          <pc:docMk/>
          <pc:sldMk cId="240393867" sldId="437"/>
        </pc:sldMkLst>
      </pc:sldChg>
      <pc:sldChg chg="del">
        <pc:chgData name="Dung Âu" userId="0dcb76ad361bda84" providerId="LiveId" clId="{6E4967C3-8CD3-4895-898B-EC4ED0C3D121}" dt="2025-05-02T02:53:04.266" v="2" actId="47"/>
        <pc:sldMkLst>
          <pc:docMk/>
          <pc:sldMk cId="0" sldId="554"/>
        </pc:sldMkLst>
      </pc:sldChg>
      <pc:sldChg chg="del">
        <pc:chgData name="Dung Âu" userId="0dcb76ad361bda84" providerId="LiveId" clId="{6E4967C3-8CD3-4895-898B-EC4ED0C3D121}" dt="2025-05-02T02:53:31.318" v="4" actId="47"/>
        <pc:sldMkLst>
          <pc:docMk/>
          <pc:sldMk cId="0" sldId="555"/>
        </pc:sldMkLst>
      </pc:sldChg>
      <pc:sldChg chg="delSp mod delAnim">
        <pc:chgData name="Dung Âu" userId="0dcb76ad361bda84" providerId="LiveId" clId="{6E4967C3-8CD3-4895-898B-EC4ED0C3D121}" dt="2025-05-02T02:53:54.324" v="9" actId="478"/>
        <pc:sldMkLst>
          <pc:docMk/>
          <pc:sldMk cId="0" sldId="558"/>
        </pc:sldMkLst>
        <pc:picChg chg="del">
          <ac:chgData name="Dung Âu" userId="0dcb76ad361bda84" providerId="LiveId" clId="{6E4967C3-8CD3-4895-898B-EC4ED0C3D121}" dt="2025-05-02T02:53:54.324" v="9" actId="478"/>
          <ac:picMkLst>
            <pc:docMk/>
            <pc:sldMk cId="0" sldId="558"/>
            <ac:picMk id="24" creationId="{8DCEF4F1-2DE8-1769-A085-99F21E9F13F0}"/>
          </ac:picMkLst>
        </pc:picChg>
      </pc:sldChg>
      <pc:sldChg chg="del">
        <pc:chgData name="Dung Âu" userId="0dcb76ad361bda84" providerId="LiveId" clId="{6E4967C3-8CD3-4895-898B-EC4ED0C3D121}" dt="2025-05-02T02:53:04.861" v="3" actId="47"/>
        <pc:sldMkLst>
          <pc:docMk/>
          <pc:sldMk cId="0" sldId="559"/>
        </pc:sldMkLst>
      </pc:sldChg>
      <pc:sldChg chg="delSp mod">
        <pc:chgData name="Dung Âu" userId="0dcb76ad361bda84" providerId="LiveId" clId="{6E4967C3-8CD3-4895-898B-EC4ED0C3D121}" dt="2025-05-02T02:53:42.969" v="5" actId="478"/>
        <pc:sldMkLst>
          <pc:docMk/>
          <pc:sldMk cId="3319439895" sldId="585"/>
        </pc:sldMkLst>
        <pc:picChg chg="del">
          <ac:chgData name="Dung Âu" userId="0dcb76ad361bda84" providerId="LiveId" clId="{6E4967C3-8CD3-4895-898B-EC4ED0C3D121}" dt="2025-05-02T02:53:42.969" v="5" actId="478"/>
          <ac:picMkLst>
            <pc:docMk/>
            <pc:sldMk cId="3319439895" sldId="585"/>
            <ac:picMk id="5" creationId="{53318BF0-E00D-6F34-AC09-2021BCAD2B3A}"/>
          </ac:picMkLst>
        </pc:picChg>
      </pc:sldChg>
      <pc:sldChg chg="delSp mod">
        <pc:chgData name="Dung Âu" userId="0dcb76ad361bda84" providerId="LiveId" clId="{6E4967C3-8CD3-4895-898B-EC4ED0C3D121}" dt="2025-05-02T02:53:49.606" v="8" actId="478"/>
        <pc:sldMkLst>
          <pc:docMk/>
          <pc:sldMk cId="4176475962" sldId="587"/>
        </pc:sldMkLst>
        <pc:picChg chg="del">
          <ac:chgData name="Dung Âu" userId="0dcb76ad361bda84" providerId="LiveId" clId="{6E4967C3-8CD3-4895-898B-EC4ED0C3D121}" dt="2025-05-02T02:53:49.606" v="8" actId="478"/>
          <ac:picMkLst>
            <pc:docMk/>
            <pc:sldMk cId="4176475962" sldId="587"/>
            <ac:picMk id="5" creationId="{53318BF0-E00D-6F34-AC09-2021BCAD2B3A}"/>
          </ac:picMkLst>
        </pc:picChg>
      </pc:sldChg>
      <pc:sldChg chg="del">
        <pc:chgData name="Dung Âu" userId="0dcb76ad361bda84" providerId="LiveId" clId="{6E4967C3-8CD3-4895-898B-EC4ED0C3D121}" dt="2025-05-02T02:54:01.605" v="10" actId="47"/>
        <pc:sldMkLst>
          <pc:docMk/>
          <pc:sldMk cId="1927587112" sldId="588"/>
        </pc:sldMkLst>
      </pc:sldChg>
      <pc:sldChg chg="delSp mod">
        <pc:chgData name="Dung Âu" userId="0dcb76ad361bda84" providerId="LiveId" clId="{6E4967C3-8CD3-4895-898B-EC4ED0C3D121}" dt="2025-05-02T02:53:45.564" v="6" actId="478"/>
        <pc:sldMkLst>
          <pc:docMk/>
          <pc:sldMk cId="3546252531" sldId="589"/>
        </pc:sldMkLst>
        <pc:picChg chg="del">
          <ac:chgData name="Dung Âu" userId="0dcb76ad361bda84" providerId="LiveId" clId="{6E4967C3-8CD3-4895-898B-EC4ED0C3D121}" dt="2025-05-02T02:53:45.564" v="6" actId="478"/>
          <ac:picMkLst>
            <pc:docMk/>
            <pc:sldMk cId="3546252531" sldId="589"/>
            <ac:picMk id="5" creationId="{53318BF0-E00D-6F34-AC09-2021BCAD2B3A}"/>
          </ac:picMkLst>
        </pc:picChg>
      </pc:sldChg>
      <pc:sldChg chg="delSp mod">
        <pc:chgData name="Dung Âu" userId="0dcb76ad361bda84" providerId="LiveId" clId="{6E4967C3-8CD3-4895-898B-EC4ED0C3D121}" dt="2025-05-02T02:53:47.783" v="7" actId="478"/>
        <pc:sldMkLst>
          <pc:docMk/>
          <pc:sldMk cId="531221894" sldId="590"/>
        </pc:sldMkLst>
        <pc:picChg chg="del">
          <ac:chgData name="Dung Âu" userId="0dcb76ad361bda84" providerId="LiveId" clId="{6E4967C3-8CD3-4895-898B-EC4ED0C3D121}" dt="2025-05-02T02:53:47.783" v="7" actId="478"/>
          <ac:picMkLst>
            <pc:docMk/>
            <pc:sldMk cId="531221894" sldId="590"/>
            <ac:picMk id="5" creationId="{53318BF0-E00D-6F34-AC09-2021BCAD2B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D754-F49E-4351-AAFE-19D83F43501C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6036-E835-44CB-A25A-34C755DFD5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901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414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19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996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92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630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554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12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" y="3083"/>
            <a:ext cx="9137094" cy="5138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14400" y="5018119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http://www.1ppt.com/jieri/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48192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35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685835">
                <a:defRPr/>
              </a:pPr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 defTabSz="685835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algn="r" defTabSz="685835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685835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024384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" y="3083"/>
            <a:ext cx="9137094" cy="513826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9161" y="125497"/>
            <a:ext cx="129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800" spc="45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复活节由来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85058" y="514350"/>
            <a:ext cx="8763000" cy="43901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95944" y="57150"/>
            <a:ext cx="438950" cy="43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76002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00760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15324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" y="3083"/>
            <a:ext cx="9137094" cy="513826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9161" y="125497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800" spc="45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复活节彩蛋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85058" y="514350"/>
            <a:ext cx="8763000" cy="43901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95944" y="57150"/>
            <a:ext cx="438950" cy="43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" y="3083"/>
            <a:ext cx="9137094" cy="513826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9161" y="125497"/>
            <a:ext cx="132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800" spc="45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复活节习俗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85058" y="514350"/>
            <a:ext cx="8763000" cy="43901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95944" y="57150"/>
            <a:ext cx="438950" cy="43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" y="3083"/>
            <a:ext cx="9137094" cy="513826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9161" y="125497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800" spc="45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复活节英语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85058" y="514350"/>
            <a:ext cx="8763000" cy="43901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95944" y="57150"/>
            <a:ext cx="438950" cy="43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" y="3083"/>
            <a:ext cx="9137094" cy="5138263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85058" y="514350"/>
            <a:ext cx="8763000" cy="43901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bg>
      <p:bgPr>
        <a:solidFill>
          <a:srgbClr val="76CC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00050" y="292894"/>
            <a:ext cx="8343900" cy="452199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圆角矩形 8"/>
          <p:cNvSpPr/>
          <p:nvPr userDrawn="1"/>
        </p:nvSpPr>
        <p:spPr>
          <a:xfrm>
            <a:off x="542925" y="414337"/>
            <a:ext cx="8072438" cy="43005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7" y="-19894171"/>
            <a:ext cx="1639685" cy="2788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3" y="-19894171"/>
            <a:ext cx="1639685" cy="2788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1882481"/>
            <a:ext cx="1639685" cy="2788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1882481"/>
            <a:ext cx="1639685" cy="2788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-14495067"/>
            <a:ext cx="2720648" cy="35712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17753866"/>
            <a:ext cx="2720648" cy="35712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8" y="-14495067"/>
            <a:ext cx="2720648" cy="35712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1" y="17753866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9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ransition spd="slow">
    <p:push dir="u"/>
  </p:transition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5.xml"/><Relationship Id="rId7" Type="http://schemas.openxmlformats.org/officeDocument/2006/relationships/image" Target="../media/image12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png"/><Relationship Id="rId3" Type="http://schemas.openxmlformats.org/officeDocument/2006/relationships/tags" Target="../tags/tag28.xml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7.xml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0.xml"/><Relationship Id="rId7" Type="http://schemas.openxmlformats.org/officeDocument/2006/relationships/image" Target="../media/image1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3.xml"/><Relationship Id="rId7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6.xml"/><Relationship Id="rId7" Type="http://schemas.openxmlformats.org/officeDocument/2006/relationships/image" Target="../media/image1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9.xml"/><Relationship Id="rId7" Type="http://schemas.openxmlformats.org/officeDocument/2006/relationships/image" Target="../media/image1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2.xml"/><Relationship Id="rId7" Type="http://schemas.openxmlformats.org/officeDocument/2006/relationships/image" Target="../media/image12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6076" y="548027"/>
            <a:ext cx="7815263" cy="4110037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zh-CN" altLang="en-US" sz="135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zh-CN" altLang="en-US" sz="1350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226902" y="2450358"/>
            <a:ext cx="9701216" cy="3729038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9144793" cy="15500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81520" y="892064"/>
            <a:ext cx="9158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4316" y="2113553"/>
            <a:ext cx="7731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028752">
              <a:defRPr/>
            </a:pP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9E7ED3D6-4046-E911-C06A-36998CD5464C}"/>
              </a:ext>
            </a:extLst>
          </p:cNvPr>
          <p:cNvSpPr/>
          <p:nvPr/>
        </p:nvSpPr>
        <p:spPr>
          <a:xfrm>
            <a:off x="533400" y="4093241"/>
            <a:ext cx="5208514" cy="100380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Cốm làng Vòng</a:t>
            </a:r>
            <a:r>
              <a:rPr lang="en-US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 </a:t>
            </a:r>
          </a:p>
          <a:p>
            <a:pPr algn="ctr"/>
            <a:r>
              <a:rPr lang="vi-VN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-</a:t>
            </a:r>
            <a:r>
              <a:rPr lang="en-US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 </a:t>
            </a:r>
            <a:r>
              <a:rPr lang="vi-VN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Hà Nội</a:t>
            </a:r>
            <a:endParaRPr sz="3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1026" name="Picture 2" descr="Lò cốm làng Vòng đỏ lửa giữ nghề">
            <a:extLst>
              <a:ext uri="{FF2B5EF4-FFF2-40B4-BE49-F238E27FC236}">
                <a16:creationId xmlns:a16="http://schemas.microsoft.com/office/drawing/2014/main" id="{90F5ECFE-F9F5-C6C5-099C-56C13D1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5" y="1259779"/>
            <a:ext cx="4213800" cy="28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47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7" descr="D:\资料\图片1.png图片1">
            <a:extLst>
              <a:ext uri="{FF2B5EF4-FFF2-40B4-BE49-F238E27FC236}">
                <a16:creationId xmlns:a16="http://schemas.microsoft.com/office/drawing/2014/main" id="{883C88D9-FBFF-8569-343E-AFEE3572B9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-609600" y="-920302"/>
            <a:ext cx="11049000" cy="606380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AC1D660B-B285-2388-1C41-B9C0BDD11B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0"/>
            <a:ext cx="2224930" cy="1673506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7D30179A-9996-4383-C1B1-803CC445C3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9070" y="0"/>
            <a:ext cx="2224930" cy="1673506"/>
          </a:xfrm>
          <a:prstGeom prst="rect">
            <a:avLst/>
          </a:prstGeom>
        </p:spPr>
      </p:pic>
      <p:sp>
        <p:nvSpPr>
          <p:cNvPr id="14" name="圆角矩形 18"/>
          <p:cNvSpPr/>
          <p:nvPr/>
        </p:nvSpPr>
        <p:spPr>
          <a:xfrm>
            <a:off x="476884" y="1992732"/>
            <a:ext cx="558165" cy="529088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4000" b="1" spc="225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2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445A54-E9C6-D1D9-B95B-30C9450C19D2}"/>
              </a:ext>
            </a:extLst>
          </p:cNvPr>
          <p:cNvSpPr txBox="1"/>
          <p:nvPr/>
        </p:nvSpPr>
        <p:spPr>
          <a:xfrm>
            <a:off x="755967" y="1849013"/>
            <a:ext cx="83879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2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Tìm hiểu nghề truyền thống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2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ở địa phương</a:t>
            </a:r>
          </a:p>
          <a:p>
            <a:endParaRPr lang="en-S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CE433E9-8514-E0E1-B4D9-99CC6DA19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1" b="97626" l="9494" r="89557">
                        <a14:foregroundMark x1="40190" y1="10979" x2="66772" y2="10682"/>
                        <a14:foregroundMark x1="66772" y1="10682" x2="69304" y2="10979"/>
                        <a14:foregroundMark x1="66772" y1="6825" x2="48734" y2="7715"/>
                        <a14:foregroundMark x1="59810" y1="2967" x2="54114" y2="7715"/>
                        <a14:foregroundMark x1="37025" y1="73887" x2="38924" y2="97626"/>
                        <a14:foregroundMark x1="38924" y1="97626" x2="38924" y2="9762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8131" y="2485976"/>
            <a:ext cx="2573600" cy="2744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37120" y="-933450"/>
            <a:ext cx="9645872" cy="6441963"/>
            <a:chOff x="136" y="-1062"/>
            <a:chExt cx="14467" cy="9162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2041" y="-1062"/>
              <a:ext cx="2562" cy="269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C3A47BD-7ACE-7DFB-FA29-AB5BCD6093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580" y="1168148"/>
            <a:ext cx="6906323" cy="36176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3591B6F-49E7-E9CD-1E10-689AB609D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721" y="3278009"/>
            <a:ext cx="2444987" cy="18358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C0CFB64-8350-6EF8-8820-375AAAE2A6BD}"/>
              </a:ext>
            </a:extLst>
          </p:cNvPr>
          <p:cNvSpPr txBox="1"/>
          <p:nvPr/>
        </p:nvSpPr>
        <p:spPr>
          <a:xfrm>
            <a:off x="730623" y="300306"/>
            <a:ext cx="7627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vi-VN" sz="2800" b="1" i="0" u="none" strike="noStrike" kern="1200" cap="none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Thảo luận nhóm về kế hoạch tìm hiểu nghề truyền thống ở địa phương  </a:t>
            </a:r>
            <a:endParaRPr lang="en-SG" sz="28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4E92DC-9E37-AD6C-C04B-F91081E363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9688" y="4604396"/>
            <a:ext cx="3551332" cy="4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1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D:\资料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1350680" y="-27294"/>
            <a:ext cx="763206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0"/>
            <a:ext cx="2224930" cy="1673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9069" y="13616"/>
            <a:ext cx="2224930" cy="1673506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3215232" y="3270663"/>
            <a:ext cx="1678981" cy="542615"/>
          </a:xfrm>
          <a:prstGeom prst="roundRect">
            <a:avLst>
              <a:gd name="adj" fmla="val 50000"/>
            </a:avLst>
          </a:prstGeom>
          <a:solidFill>
            <a:srgbClr val="45A7AC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400" dirty="0"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Trang 88</a:t>
            </a:r>
            <a:endParaRPr lang="en-US" altLang="zh-CN" sz="2400" dirty="0">
              <a:latin typeface="SVN-Rocker" panose="0204060305050602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8C7802-E739-E3DE-0D8B-BAA557B52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6147">
            <a:off x="3055310" y="-344"/>
            <a:ext cx="3965408" cy="367525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762990C-406F-1CD2-3A81-785EF448F4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137" t="3855"/>
          <a:stretch/>
        </p:blipFill>
        <p:spPr>
          <a:xfrm>
            <a:off x="4970230" y="3067121"/>
            <a:ext cx="2475680" cy="20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7E09463-8F36-C268-574E-7FA7102A9F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1128449"/>
            <a:ext cx="9144000" cy="2121311"/>
          </a:xfrm>
          <a:prstGeom prst="rect">
            <a:avLst/>
          </a:prstGeom>
        </p:spPr>
      </p:pic>
      <p:pic>
        <p:nvPicPr>
          <p:cNvPr id="60" name="Picture 59" descr="A person sitting at a table with a vase&#10;&#10;Description automatically generated">
            <a:extLst>
              <a:ext uri="{FF2B5EF4-FFF2-40B4-BE49-F238E27FC236}">
                <a16:creationId xmlns:a16="http://schemas.microsoft.com/office/drawing/2014/main" id="{3CD03E34-0E8B-7DC1-C5A8-5DA42A8012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5971" y1="62621" x2="76780" y2="74110"/>
                        <a14:foregroundMark x1="76780" y1="74110" x2="77751" y2="76133"/>
                        <a14:foregroundMark x1="24272" y1="68689" x2="25890" y2="78317"/>
                        <a14:foregroundMark x1="25890" y1="78317" x2="25971" y2="78074"/>
                        <a14:foregroundMark x1="56472" y1="75000" x2="59142" y2="79288"/>
                        <a14:foregroundMark x1="61570" y1="71521" x2="64401" y2="7661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880" y="687881"/>
            <a:ext cx="5075234" cy="5075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585" y="132207"/>
            <a:ext cx="1111348" cy="1111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570299" y="272460"/>
            <a:ext cx="558165" cy="529088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altLang="zh-C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128464" y="134945"/>
            <a:ext cx="7878890" cy="1065205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Chia sẻ những sản phẩm thủ công truyền thống ở địa phương mà em biết</a:t>
            </a:r>
            <a:endParaRPr sz="3000" b="1" spc="225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C849B4-7CCD-03FF-766D-8688C1C420CC}"/>
              </a:ext>
            </a:extLst>
          </p:cNvPr>
          <p:cNvSpPr txBox="1"/>
          <p:nvPr/>
        </p:nvSpPr>
        <p:spPr>
          <a:xfrm>
            <a:off x="532199" y="1275856"/>
            <a:ext cx="57162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Nhớ lại những sản phẩm thủ công truyền thống ở địa phương mà em biết.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sẻ thông tin: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Địa điểm làm ra sản phẩm.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+Thời điểm em hay gia đình em mua hoặc được tặng sản phẩm.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Công dụng của sản phẩm.</a:t>
            </a:r>
            <a:endParaRPr lang="en-SG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3318BF0-E00D-6F34-AC09-2021BCAD2B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96" y="1568650"/>
            <a:ext cx="3643131" cy="3509324"/>
          </a:xfrm>
          <a:prstGeom prst="rect">
            <a:avLst/>
          </a:prstGeom>
        </p:spPr>
      </p:pic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24DDC-1D02-81F2-B308-71ADB8EFD4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198" y="1200150"/>
            <a:ext cx="5057498" cy="3370348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8CA33A53-6EC4-37B8-B053-97218DB41C80}"/>
              </a:ext>
            </a:extLst>
          </p:cNvPr>
          <p:cNvSpPr/>
          <p:nvPr/>
        </p:nvSpPr>
        <p:spPr>
          <a:xfrm>
            <a:off x="370046" y="4552950"/>
            <a:ext cx="5257800" cy="619759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Làng hương - Huế</a:t>
            </a:r>
            <a:endParaRPr kumimoji="0" sz="40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21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3318BF0-E00D-6F34-AC09-2021BCAD2B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96" y="1568650"/>
            <a:ext cx="3643131" cy="3509324"/>
          </a:xfrm>
          <a:prstGeom prst="rect">
            <a:avLst/>
          </a:prstGeom>
        </p:spPr>
      </p:pic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5B0E6D8-D136-86D0-9F07-C6FADB1B071C}"/>
              </a:ext>
            </a:extLst>
          </p:cNvPr>
          <p:cNvSpPr/>
          <p:nvPr/>
        </p:nvSpPr>
        <p:spPr>
          <a:xfrm>
            <a:off x="715746" y="4372129"/>
            <a:ext cx="5017296" cy="56981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Nước mắm Nam Ô</a:t>
            </a:r>
            <a:endParaRPr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DAB36-DA8E-2BDD-B339-3B36F009DA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919" y="1268199"/>
            <a:ext cx="4552950" cy="30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3318BF0-E00D-6F34-AC09-2021BCAD2B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96" y="1568650"/>
            <a:ext cx="3643131" cy="3509324"/>
          </a:xfrm>
          <a:prstGeom prst="rect">
            <a:avLst/>
          </a:prstGeom>
        </p:spPr>
      </p:pic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8AA454-07E8-E709-E13A-63F04E14BE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699" y="1329783"/>
            <a:ext cx="4312446" cy="3314423"/>
          </a:xfrm>
          <a:prstGeom prst="rect">
            <a:avLst/>
          </a:prstGeom>
        </p:spPr>
      </p:pic>
      <p:sp>
        <p:nvSpPr>
          <p:cNvPr id="9" name="圆角矩形 5">
            <a:extLst>
              <a:ext uri="{FF2B5EF4-FFF2-40B4-BE49-F238E27FC236}">
                <a16:creationId xmlns:a16="http://schemas.microsoft.com/office/drawing/2014/main" id="{A5B0E6D8-D136-86D0-9F07-C6FADB1B071C}"/>
              </a:ext>
            </a:extLst>
          </p:cNvPr>
          <p:cNvSpPr/>
          <p:nvPr/>
        </p:nvSpPr>
        <p:spPr>
          <a:xfrm>
            <a:off x="1465794" y="4580937"/>
            <a:ext cx="2637054" cy="56981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Nón lá </a:t>
            </a:r>
            <a:endParaRPr kumimoji="0" sz="40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60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Cambria" panose="02040503050406030204" pitchFamily="18" charset="0"/>
                <a:cs typeface="+mn-cs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Cambria" panose="02040503050406030204" pitchFamily="18" charset="0"/>
                <a:cs typeface="+mn-cs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llRoundGothic" panose="020B0703020202020104" pitchFamily="34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6B986-88B2-FF8A-3928-BD1FBD3F20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1" y="1156694"/>
            <a:ext cx="5180686" cy="3448493"/>
          </a:xfrm>
          <a:prstGeom prst="rect">
            <a:avLst/>
          </a:prstGeom>
        </p:spPr>
      </p:pic>
      <p:sp>
        <p:nvSpPr>
          <p:cNvPr id="9" name="圆角矩形 5">
            <a:extLst>
              <a:ext uri="{FF2B5EF4-FFF2-40B4-BE49-F238E27FC236}">
                <a16:creationId xmlns:a16="http://schemas.microsoft.com/office/drawing/2014/main" id="{A5B0E6D8-D136-86D0-9F07-C6FADB1B071C}"/>
              </a:ext>
            </a:extLst>
          </p:cNvPr>
          <p:cNvSpPr/>
          <p:nvPr/>
        </p:nvSpPr>
        <p:spPr>
          <a:xfrm>
            <a:off x="1465794" y="4580937"/>
            <a:ext cx="2637054" cy="56981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Gốm </a:t>
            </a:r>
            <a:endParaRPr kumimoji="0" sz="40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94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9E7ED3D6-4046-E911-C06A-36998CD5464C}"/>
              </a:ext>
            </a:extLst>
          </p:cNvPr>
          <p:cNvSpPr/>
          <p:nvPr/>
        </p:nvSpPr>
        <p:spPr>
          <a:xfrm>
            <a:off x="533400" y="4093241"/>
            <a:ext cx="5208514" cy="100380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Đồ thủ công mĩ nghệ làm từ tre, nứa</a:t>
            </a:r>
            <a:endParaRPr kumimoji="0" sz="35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D79B99-952A-75C4-9DE0-501D0B9E89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891" y="1270102"/>
            <a:ext cx="4606430" cy="269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66522" y="-209798"/>
            <a:ext cx="9510522" cy="5829548"/>
            <a:chOff x="136" y="-191"/>
            <a:chExt cx="14264" cy="8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36" y="0"/>
              <a:ext cx="14264" cy="8100"/>
              <a:chOff x="136" y="0"/>
              <a:chExt cx="14264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36" y="0"/>
                <a:ext cx="14264" cy="8100"/>
                <a:chOff x="136" y="0"/>
                <a:chExt cx="14264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1125" y="571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sp>
        <p:nvSpPr>
          <p:cNvPr id="18" name="圆角矩形 12">
            <a:extLst>
              <a:ext uri="{FF2B5EF4-FFF2-40B4-BE49-F238E27FC236}">
                <a16:creationId xmlns:a16="http://schemas.microsoft.com/office/drawing/2014/main" id="{7D3F6606-F824-03FC-C9DA-DCF0E210F410}"/>
              </a:ext>
            </a:extLst>
          </p:cNvPr>
          <p:cNvSpPr/>
          <p:nvPr/>
        </p:nvSpPr>
        <p:spPr>
          <a:xfrm>
            <a:off x="1180058" y="201555"/>
            <a:ext cx="6430196" cy="1003806"/>
          </a:xfrm>
          <a:prstGeom prst="roundRect">
            <a:avLst>
              <a:gd name="adj" fmla="val 50000"/>
            </a:avLst>
          </a:prstGeom>
          <a:solidFill>
            <a:srgbClr val="F4623D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 sản phẩm thủ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truyền thống ở địa phương</a:t>
            </a:r>
            <a:endParaRPr kumimoji="0" sz="30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9E7ED3D6-4046-E911-C06A-36998CD5464C}"/>
              </a:ext>
            </a:extLst>
          </p:cNvPr>
          <p:cNvSpPr/>
          <p:nvPr/>
        </p:nvSpPr>
        <p:spPr>
          <a:xfrm>
            <a:off x="533400" y="4093241"/>
            <a:ext cx="5208514" cy="100380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Làng dệt lụa tơ tằm –</a:t>
            </a:r>
            <a:r>
              <a:rPr kumimoji="0" lang="vi-VN" sz="30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  <a:sym typeface="+mn-lt"/>
              </a:rPr>
              <a:t> Vạn Phúc (Hà Đông)</a:t>
            </a:r>
            <a:endParaRPr kumimoji="0" sz="30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  <a:sym typeface="+mn-lt"/>
            </a:endParaRPr>
          </a:p>
        </p:txBody>
      </p:sp>
      <p:pic>
        <p:nvPicPr>
          <p:cNvPr id="1028" name="Picture 4" descr="Sản phẩm rực rỡ sắc màu">
            <a:extLst>
              <a:ext uri="{FF2B5EF4-FFF2-40B4-BE49-F238E27FC236}">
                <a16:creationId xmlns:a16="http://schemas.microsoft.com/office/drawing/2014/main" id="{31639F76-835E-E92B-D863-BA7B0507E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57" y="1344580"/>
            <a:ext cx="3804153" cy="269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2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2ADB108-2F67-4B4E-A97E-19ABB6FAC58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我图VIP设计PPT上传\10月份上传文件\298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heme/theme1.xml><?xml version="1.0" encoding="utf-8"?>
<a:theme xmlns:a="http://schemas.openxmlformats.org/drawingml/2006/main" name="第一PPT，www.1ppt.com">
  <a:themeElements>
    <a:clrScheme name="自定义 10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FE4101"/>
      </a:accent1>
      <a:accent2>
        <a:srgbClr val="00C2D2"/>
      </a:accent2>
      <a:accent3>
        <a:srgbClr val="FE4101"/>
      </a:accent3>
      <a:accent4>
        <a:srgbClr val="00C2D2"/>
      </a:accent4>
      <a:accent5>
        <a:srgbClr val="FE4101"/>
      </a:accent5>
      <a:accent6>
        <a:srgbClr val="00C2D2"/>
      </a:accent6>
      <a:hlink>
        <a:srgbClr val="FE4101"/>
      </a:hlink>
      <a:folHlink>
        <a:srgbClr val="00C2D2"/>
      </a:folHlink>
    </a:clrScheme>
    <a:fontScheme name="fu5ffnag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Microsoft Office PowerPoint</Application>
  <PresentationFormat>Trình chiếu Trên màn hình (16:9)</PresentationFormat>
  <Paragraphs>48</Paragraphs>
  <Slides>12</Slides>
  <Notes>11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24" baseType="lpstr">
      <vt:lpstr>Times New Roman</vt:lpstr>
      <vt:lpstr>Calibri</vt:lpstr>
      <vt:lpstr>思源宋体 CN Medium</vt:lpstr>
      <vt:lpstr>Cambria</vt:lpstr>
      <vt:lpstr>#9Slide03 AllRoundGothic</vt:lpstr>
      <vt:lpstr>Arial</vt:lpstr>
      <vt:lpstr>思源黑体 CN</vt:lpstr>
      <vt:lpstr>汉仪铸字木头人W</vt:lpstr>
      <vt:lpstr>SVN-Rocker</vt:lpstr>
      <vt:lpstr>第一PPT，www.1ppt.com</vt:lpstr>
      <vt:lpstr>自定义设计方案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</cp:keywords>
  <cp:lastModifiedBy>Dung Âu</cp:lastModifiedBy>
  <cp:revision>9</cp:revision>
  <dcterms:created xsi:type="dcterms:W3CDTF">2022-02-08T01:33:00Z</dcterms:created>
  <dcterms:modified xsi:type="dcterms:W3CDTF">2025-05-02T02:54:03Z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74C7B3CC708F476E9231344597F177A3</vt:lpwstr>
  </property>
  <property fmtid="{D5CDD505-2E9C-101B-9397-08002B2CF9AE}" pid="3" name="KSOProductBuildVer">
    <vt:lpwstr>2052-11.1.0.11294</vt:lpwstr>
  </property>
</Properties>
</file>