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sldIdLst>
    <p:sldId id="437" r:id="rId3"/>
    <p:sldId id="287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7" r:id="rId12"/>
    <p:sldId id="278" r:id="rId13"/>
    <p:sldId id="279" r:id="rId14"/>
    <p:sldId id="280" r:id="rId15"/>
    <p:sldId id="281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594B"/>
    <a:srgbClr val="A05423"/>
    <a:srgbClr val="68923F"/>
    <a:srgbClr val="5A632F"/>
    <a:srgbClr val="FFE759"/>
    <a:srgbClr val="F3E6A7"/>
    <a:srgbClr val="8997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172FB9-32EC-412D-8EAD-769A40DBA10B}" v="1" dt="2025-05-02T02:49:20.0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2F172FB9-32EC-412D-8EAD-769A40DBA10B}"/>
    <pc:docChg chg="custSel addSld delSld modSld delMainMaster modMainMaster">
      <pc:chgData name="Dung Âu" userId="0dcb76ad361bda84" providerId="LiveId" clId="{2F172FB9-32EC-412D-8EAD-769A40DBA10B}" dt="2025-05-02T03:00:46.008" v="25" actId="47"/>
      <pc:docMkLst>
        <pc:docMk/>
      </pc:docMkLst>
      <pc:sldChg chg="del">
        <pc:chgData name="Dung Âu" userId="0dcb76ad361bda84" providerId="LiveId" clId="{2F172FB9-32EC-412D-8EAD-769A40DBA10B}" dt="2025-05-02T02:49:24.879" v="2" actId="47"/>
        <pc:sldMkLst>
          <pc:docMk/>
          <pc:sldMk cId="1647283126" sldId="256"/>
        </pc:sldMkLst>
      </pc:sldChg>
      <pc:sldChg chg="del">
        <pc:chgData name="Dung Âu" userId="0dcb76ad361bda84" providerId="LiveId" clId="{2F172FB9-32EC-412D-8EAD-769A40DBA10B}" dt="2025-05-02T03:00:00.314" v="13" actId="47"/>
        <pc:sldMkLst>
          <pc:docMk/>
          <pc:sldMk cId="0" sldId="257"/>
        </pc:sldMkLst>
      </pc:sldChg>
      <pc:sldChg chg="del">
        <pc:chgData name="Dung Âu" userId="0dcb76ad361bda84" providerId="LiveId" clId="{2F172FB9-32EC-412D-8EAD-769A40DBA10B}" dt="2025-05-02T02:49:21.428" v="1" actId="47"/>
        <pc:sldMkLst>
          <pc:docMk/>
          <pc:sldMk cId="0" sldId="258"/>
        </pc:sldMkLst>
      </pc:sldChg>
      <pc:sldChg chg="del">
        <pc:chgData name="Dung Âu" userId="0dcb76ad361bda84" providerId="LiveId" clId="{2F172FB9-32EC-412D-8EAD-769A40DBA10B}" dt="2025-05-02T03:00:01.018" v="14" actId="47"/>
        <pc:sldMkLst>
          <pc:docMk/>
          <pc:sldMk cId="0" sldId="260"/>
        </pc:sldMkLst>
      </pc:sldChg>
      <pc:sldChg chg="del">
        <pc:chgData name="Dung Âu" userId="0dcb76ad361bda84" providerId="LiveId" clId="{2F172FB9-32EC-412D-8EAD-769A40DBA10B}" dt="2025-05-02T03:00:01.586" v="15" actId="47"/>
        <pc:sldMkLst>
          <pc:docMk/>
          <pc:sldMk cId="0" sldId="261"/>
        </pc:sldMkLst>
      </pc:sldChg>
      <pc:sldChg chg="del">
        <pc:chgData name="Dung Âu" userId="0dcb76ad361bda84" providerId="LiveId" clId="{2F172FB9-32EC-412D-8EAD-769A40DBA10B}" dt="2025-05-02T03:00:03.231" v="16" actId="47"/>
        <pc:sldMkLst>
          <pc:docMk/>
          <pc:sldMk cId="0" sldId="262"/>
        </pc:sldMkLst>
      </pc:sldChg>
      <pc:sldChg chg="delSp mod delAnim">
        <pc:chgData name="Dung Âu" userId="0dcb76ad361bda84" providerId="LiveId" clId="{2F172FB9-32EC-412D-8EAD-769A40DBA10B}" dt="2025-05-02T03:00:26.244" v="19" actId="478"/>
        <pc:sldMkLst>
          <pc:docMk/>
          <pc:sldMk cId="0" sldId="264"/>
        </pc:sldMkLst>
        <pc:spChg chg="del">
          <ac:chgData name="Dung Âu" userId="0dcb76ad361bda84" providerId="LiveId" clId="{2F172FB9-32EC-412D-8EAD-769A40DBA10B}" dt="2025-05-02T03:00:26.244" v="19" actId="478"/>
          <ac:spMkLst>
            <pc:docMk/>
            <pc:sldMk cId="0" sldId="264"/>
            <ac:spMk id="7" creationId="{00000000-0000-0000-0000-000000000000}"/>
          </ac:spMkLst>
        </pc:spChg>
      </pc:sldChg>
      <pc:sldChg chg="delSp mod delAnim">
        <pc:chgData name="Dung Âu" userId="0dcb76ad361bda84" providerId="LiveId" clId="{2F172FB9-32EC-412D-8EAD-769A40DBA10B}" dt="2025-05-02T03:00:30.211" v="20" actId="478"/>
        <pc:sldMkLst>
          <pc:docMk/>
          <pc:sldMk cId="0" sldId="268"/>
        </pc:sldMkLst>
        <pc:spChg chg="del">
          <ac:chgData name="Dung Âu" userId="0dcb76ad361bda84" providerId="LiveId" clId="{2F172FB9-32EC-412D-8EAD-769A40DBA10B}" dt="2025-05-02T03:00:30.211" v="20" actId="478"/>
          <ac:spMkLst>
            <pc:docMk/>
            <pc:sldMk cId="0" sldId="268"/>
            <ac:spMk id="7" creationId="{00000000-0000-0000-0000-000000000000}"/>
          </ac:spMkLst>
        </pc:spChg>
      </pc:sldChg>
      <pc:sldChg chg="del">
        <pc:chgData name="Dung Âu" userId="0dcb76ad361bda84" providerId="LiveId" clId="{2F172FB9-32EC-412D-8EAD-769A40DBA10B}" dt="2025-05-02T02:50:32.708" v="7" actId="47"/>
        <pc:sldMkLst>
          <pc:docMk/>
          <pc:sldMk cId="0" sldId="271"/>
        </pc:sldMkLst>
      </pc:sldChg>
      <pc:sldChg chg="del">
        <pc:chgData name="Dung Âu" userId="0dcb76ad361bda84" providerId="LiveId" clId="{2F172FB9-32EC-412D-8EAD-769A40DBA10B}" dt="2025-05-02T02:50:33.445" v="8" actId="47"/>
        <pc:sldMkLst>
          <pc:docMk/>
          <pc:sldMk cId="0" sldId="272"/>
        </pc:sldMkLst>
      </pc:sldChg>
      <pc:sldChg chg="del">
        <pc:chgData name="Dung Âu" userId="0dcb76ad361bda84" providerId="LiveId" clId="{2F172FB9-32EC-412D-8EAD-769A40DBA10B}" dt="2025-05-02T02:50:34.354" v="9" actId="47"/>
        <pc:sldMkLst>
          <pc:docMk/>
          <pc:sldMk cId="0" sldId="273"/>
        </pc:sldMkLst>
      </pc:sldChg>
      <pc:sldChg chg="del">
        <pc:chgData name="Dung Âu" userId="0dcb76ad361bda84" providerId="LiveId" clId="{2F172FB9-32EC-412D-8EAD-769A40DBA10B}" dt="2025-05-02T02:50:35.528" v="10" actId="47"/>
        <pc:sldMkLst>
          <pc:docMk/>
          <pc:sldMk cId="0" sldId="274"/>
        </pc:sldMkLst>
      </pc:sldChg>
      <pc:sldChg chg="del">
        <pc:chgData name="Dung Âu" userId="0dcb76ad361bda84" providerId="LiveId" clId="{2F172FB9-32EC-412D-8EAD-769A40DBA10B}" dt="2025-05-02T02:50:36.533" v="11" actId="47"/>
        <pc:sldMkLst>
          <pc:docMk/>
          <pc:sldMk cId="0" sldId="275"/>
        </pc:sldMkLst>
      </pc:sldChg>
      <pc:sldChg chg="del">
        <pc:chgData name="Dung Âu" userId="0dcb76ad361bda84" providerId="LiveId" clId="{2F172FB9-32EC-412D-8EAD-769A40DBA10B}" dt="2025-05-02T02:50:37.098" v="12" actId="47"/>
        <pc:sldMkLst>
          <pc:docMk/>
          <pc:sldMk cId="0" sldId="276"/>
        </pc:sldMkLst>
      </pc:sldChg>
      <pc:sldChg chg="delSp mod">
        <pc:chgData name="Dung Âu" userId="0dcb76ad361bda84" providerId="LiveId" clId="{2F172FB9-32EC-412D-8EAD-769A40DBA10B}" dt="2025-05-02T03:00:37.005" v="21" actId="478"/>
        <pc:sldMkLst>
          <pc:docMk/>
          <pc:sldMk cId="0" sldId="280"/>
        </pc:sldMkLst>
        <pc:spChg chg="del">
          <ac:chgData name="Dung Âu" userId="0dcb76ad361bda84" providerId="LiveId" clId="{2F172FB9-32EC-412D-8EAD-769A40DBA10B}" dt="2025-05-02T03:00:37.005" v="21" actId="478"/>
          <ac:spMkLst>
            <pc:docMk/>
            <pc:sldMk cId="0" sldId="280"/>
            <ac:spMk id="10" creationId="{00000000-0000-0000-0000-000000000000}"/>
          </ac:spMkLst>
        </pc:spChg>
      </pc:sldChg>
      <pc:sldChg chg="modSp mod">
        <pc:chgData name="Dung Âu" userId="0dcb76ad361bda84" providerId="LiveId" clId="{2F172FB9-32EC-412D-8EAD-769A40DBA10B}" dt="2025-05-02T03:00:39.141" v="22" actId="1076"/>
        <pc:sldMkLst>
          <pc:docMk/>
          <pc:sldMk cId="0" sldId="281"/>
        </pc:sldMkLst>
        <pc:spChg chg="mod">
          <ac:chgData name="Dung Âu" userId="0dcb76ad361bda84" providerId="LiveId" clId="{2F172FB9-32EC-412D-8EAD-769A40DBA10B}" dt="2025-05-02T03:00:39.141" v="22" actId="1076"/>
          <ac:spMkLst>
            <pc:docMk/>
            <pc:sldMk cId="0" sldId="281"/>
            <ac:spMk id="6" creationId="{00000000-0000-0000-0000-000000000000}"/>
          </ac:spMkLst>
        </pc:spChg>
      </pc:sldChg>
      <pc:sldChg chg="del">
        <pc:chgData name="Dung Âu" userId="0dcb76ad361bda84" providerId="LiveId" clId="{2F172FB9-32EC-412D-8EAD-769A40DBA10B}" dt="2025-05-02T03:00:46.008" v="25" actId="47"/>
        <pc:sldMkLst>
          <pc:docMk/>
          <pc:sldMk cId="0" sldId="285"/>
        </pc:sldMkLst>
      </pc:sldChg>
      <pc:sldChg chg="del">
        <pc:chgData name="Dung Âu" userId="0dcb76ad361bda84" providerId="LiveId" clId="{2F172FB9-32EC-412D-8EAD-769A40DBA10B}" dt="2025-05-02T03:00:44.527" v="24" actId="47"/>
        <pc:sldMkLst>
          <pc:docMk/>
          <pc:sldMk cId="0" sldId="286"/>
        </pc:sldMkLst>
      </pc:sldChg>
      <pc:sldChg chg="del">
        <pc:chgData name="Dung Âu" userId="0dcb76ad361bda84" providerId="LiveId" clId="{2F172FB9-32EC-412D-8EAD-769A40DBA10B}" dt="2025-05-02T02:50:27.987" v="6" actId="47"/>
        <pc:sldMkLst>
          <pc:docMk/>
          <pc:sldMk cId="3872496710" sldId="288"/>
        </pc:sldMkLst>
      </pc:sldChg>
      <pc:sldChg chg="del">
        <pc:chgData name="Dung Âu" userId="0dcb76ad361bda84" providerId="LiveId" clId="{2F172FB9-32EC-412D-8EAD-769A40DBA10B}" dt="2025-05-02T03:00:42.562" v="23" actId="47"/>
        <pc:sldMkLst>
          <pc:docMk/>
          <pc:sldMk cId="3092787117" sldId="289"/>
        </pc:sldMkLst>
      </pc:sldChg>
      <pc:sldChg chg="del">
        <pc:chgData name="Dung Âu" userId="0dcb76ad361bda84" providerId="LiveId" clId="{2F172FB9-32EC-412D-8EAD-769A40DBA10B}" dt="2025-05-02T02:49:43.494" v="5" actId="47"/>
        <pc:sldMkLst>
          <pc:docMk/>
          <pc:sldMk cId="2000341624" sldId="292"/>
        </pc:sldMkLst>
      </pc:sldChg>
      <pc:sldChg chg="del">
        <pc:chgData name="Dung Âu" userId="0dcb76ad361bda84" providerId="LiveId" clId="{2F172FB9-32EC-412D-8EAD-769A40DBA10B}" dt="2025-05-02T03:00:09.800" v="17" actId="47"/>
        <pc:sldMkLst>
          <pc:docMk/>
          <pc:sldMk cId="2595547146" sldId="293"/>
        </pc:sldMkLst>
      </pc:sldChg>
      <pc:sldChg chg="del">
        <pc:chgData name="Dung Âu" userId="0dcb76ad361bda84" providerId="LiveId" clId="{2F172FB9-32EC-412D-8EAD-769A40DBA10B}" dt="2025-05-02T03:00:10.379" v="18" actId="47"/>
        <pc:sldMkLst>
          <pc:docMk/>
          <pc:sldMk cId="2231851650" sldId="294"/>
        </pc:sldMkLst>
      </pc:sldChg>
      <pc:sldChg chg="add">
        <pc:chgData name="Dung Âu" userId="0dcb76ad361bda84" providerId="LiveId" clId="{2F172FB9-32EC-412D-8EAD-769A40DBA10B}" dt="2025-05-02T02:49:19.971" v="0"/>
        <pc:sldMkLst>
          <pc:docMk/>
          <pc:sldMk cId="240393867" sldId="437"/>
        </pc:sldMkLst>
      </pc:sldChg>
      <pc:sldMasterChg chg="delSp mod">
        <pc:chgData name="Dung Âu" userId="0dcb76ad361bda84" providerId="LiveId" clId="{2F172FB9-32EC-412D-8EAD-769A40DBA10B}" dt="2025-05-02T02:49:33.964" v="4" actId="478"/>
        <pc:sldMasterMkLst>
          <pc:docMk/>
          <pc:sldMasterMk cId="4224038476" sldId="2147483660"/>
        </pc:sldMasterMkLst>
        <pc:spChg chg="del">
          <ac:chgData name="Dung Âu" userId="0dcb76ad361bda84" providerId="LiveId" clId="{2F172FB9-32EC-412D-8EAD-769A40DBA10B}" dt="2025-05-02T02:49:33.964" v="4" actId="478"/>
          <ac:spMkLst>
            <pc:docMk/>
            <pc:sldMasterMk cId="4224038476" sldId="2147483660"/>
            <ac:spMk id="7" creationId="{CB3FA755-2E82-C999-9250-F49EABFACDFB}"/>
          </ac:spMkLst>
        </pc:spChg>
        <pc:picChg chg="del">
          <ac:chgData name="Dung Âu" userId="0dcb76ad361bda84" providerId="LiveId" clId="{2F172FB9-32EC-412D-8EAD-769A40DBA10B}" dt="2025-05-02T02:49:32.907" v="3" actId="478"/>
          <ac:picMkLst>
            <pc:docMk/>
            <pc:sldMasterMk cId="4224038476" sldId="2147483660"/>
            <ac:picMk id="8" creationId="{C75818B9-3027-B787-AD21-6F58A92448A7}"/>
          </ac:picMkLst>
        </pc:picChg>
        <pc:picChg chg="del">
          <ac:chgData name="Dung Âu" userId="0dcb76ad361bda84" providerId="LiveId" clId="{2F172FB9-32EC-412D-8EAD-769A40DBA10B}" dt="2025-05-02T02:49:33.964" v="4" actId="478"/>
          <ac:picMkLst>
            <pc:docMk/>
            <pc:sldMasterMk cId="4224038476" sldId="2147483660"/>
            <ac:picMk id="9" creationId="{08876CF9-1BD7-5931-9FFB-DB2CD0BF8E84}"/>
          </ac:picMkLst>
        </pc:picChg>
      </pc:sldMasterChg>
      <pc:sldMasterChg chg="del delSldLayout">
        <pc:chgData name="Dung Âu" userId="0dcb76ad361bda84" providerId="LiveId" clId="{2F172FB9-32EC-412D-8EAD-769A40DBA10B}" dt="2025-05-02T02:49:24.879" v="2" actId="47"/>
        <pc:sldMasterMkLst>
          <pc:docMk/>
          <pc:sldMasterMk cId="1044385825" sldId="2147483672"/>
        </pc:sldMasterMkLst>
        <pc:sldLayoutChg chg="del">
          <pc:chgData name="Dung Âu" userId="0dcb76ad361bda84" providerId="LiveId" clId="{2F172FB9-32EC-412D-8EAD-769A40DBA10B}" dt="2025-05-02T02:49:24.879" v="2" actId="47"/>
          <pc:sldLayoutMkLst>
            <pc:docMk/>
            <pc:sldMasterMk cId="1044385825" sldId="2147483672"/>
            <pc:sldLayoutMk cId="388459998" sldId="2147483673"/>
          </pc:sldLayoutMkLst>
        </pc:sldLayoutChg>
        <pc:sldLayoutChg chg="del">
          <pc:chgData name="Dung Âu" userId="0dcb76ad361bda84" providerId="LiveId" clId="{2F172FB9-32EC-412D-8EAD-769A40DBA10B}" dt="2025-05-02T02:49:24.879" v="2" actId="47"/>
          <pc:sldLayoutMkLst>
            <pc:docMk/>
            <pc:sldMasterMk cId="1044385825" sldId="2147483672"/>
            <pc:sldLayoutMk cId="3555459142" sldId="2147483674"/>
          </pc:sldLayoutMkLst>
        </pc:sldLayoutChg>
        <pc:sldLayoutChg chg="del">
          <pc:chgData name="Dung Âu" userId="0dcb76ad361bda84" providerId="LiveId" clId="{2F172FB9-32EC-412D-8EAD-769A40DBA10B}" dt="2025-05-02T02:49:24.879" v="2" actId="47"/>
          <pc:sldLayoutMkLst>
            <pc:docMk/>
            <pc:sldMasterMk cId="1044385825" sldId="2147483672"/>
            <pc:sldLayoutMk cId="2129795481" sldId="2147483675"/>
          </pc:sldLayoutMkLst>
        </pc:sldLayoutChg>
        <pc:sldLayoutChg chg="del">
          <pc:chgData name="Dung Âu" userId="0dcb76ad361bda84" providerId="LiveId" clId="{2F172FB9-32EC-412D-8EAD-769A40DBA10B}" dt="2025-05-02T02:49:24.879" v="2" actId="47"/>
          <pc:sldLayoutMkLst>
            <pc:docMk/>
            <pc:sldMasterMk cId="1044385825" sldId="2147483672"/>
            <pc:sldLayoutMk cId="1774505672" sldId="2147483676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6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54936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defTabSz="914446">
                <a:defRPr/>
              </a:pPr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340227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9813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52802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71916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9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2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9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9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3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6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9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5.svg"/><Relationship Id="rId7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14.png"/><Relationship Id="rId7" Type="http://schemas.openxmlformats.org/officeDocument/2006/relationships/image" Target="../media/image44.gif"/><Relationship Id="rId12" Type="http://schemas.openxmlformats.org/officeDocument/2006/relationships/image" Target="../media/image4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8.png"/><Relationship Id="rId5" Type="http://schemas.openxmlformats.org/officeDocument/2006/relationships/image" Target="../media/image39.png"/><Relationship Id="rId10" Type="http://schemas.openxmlformats.org/officeDocument/2006/relationships/image" Target="../media/image47.gif"/><Relationship Id="rId4" Type="http://schemas.openxmlformats.org/officeDocument/2006/relationships/image" Target="../media/image15.svg"/><Relationship Id="rId9" Type="http://schemas.openxmlformats.org/officeDocument/2006/relationships/image" Target="../media/image4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5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5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4.pn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79608" y="462317"/>
            <a:ext cx="1338887" cy="1176503"/>
            <a:chOff x="-6" y="0"/>
            <a:chExt cx="2677775" cy="2353006"/>
          </a:xfrm>
        </p:grpSpPr>
        <p:sp>
          <p:nvSpPr>
            <p:cNvPr id="8" name="Freeform 8"/>
            <p:cNvSpPr/>
            <p:nvPr/>
          </p:nvSpPr>
          <p:spPr>
            <a:xfrm>
              <a:off x="112299" y="0"/>
              <a:ext cx="2453177" cy="2353006"/>
            </a:xfrm>
            <a:custGeom>
              <a:avLst/>
              <a:gdLst/>
              <a:ahLst/>
              <a:cxnLst/>
              <a:rect l="l" t="t" r="r" b="b"/>
              <a:pathLst>
                <a:path w="2453177" h="2353006">
                  <a:moveTo>
                    <a:pt x="0" y="0"/>
                  </a:moveTo>
                  <a:lnTo>
                    <a:pt x="2453177" y="0"/>
                  </a:lnTo>
                  <a:lnTo>
                    <a:pt x="2453177" y="2353006"/>
                  </a:lnTo>
                  <a:lnTo>
                    <a:pt x="0" y="235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-6" y="238788"/>
              <a:ext cx="2677775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200" spc="30" dirty="0" err="1">
                  <a:solidFill>
                    <a:srgbClr val="231F20"/>
                  </a:solidFill>
                  <a:latin typeface="Cambria Bold"/>
                </a:rPr>
                <a:t>Câu</a:t>
              </a:r>
              <a:r>
                <a:rPr lang="en-US" sz="3200" spc="30" dirty="0">
                  <a:solidFill>
                    <a:srgbClr val="231F20"/>
                  </a:solidFill>
                  <a:latin typeface="Cambria Bold"/>
                </a:rPr>
                <a:t> 1: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7734943" y="1550547"/>
            <a:ext cx="3924641" cy="4715973"/>
          </a:xfrm>
          <a:custGeom>
            <a:avLst/>
            <a:gdLst/>
            <a:ahLst/>
            <a:cxnLst/>
            <a:rect l="l" t="t" r="r" b="b"/>
            <a:pathLst>
              <a:path w="5886962" h="7073960">
                <a:moveTo>
                  <a:pt x="0" y="0"/>
                </a:moveTo>
                <a:lnTo>
                  <a:pt x="5886962" y="0"/>
                </a:lnTo>
                <a:lnTo>
                  <a:pt x="5886962" y="7073960"/>
                </a:lnTo>
                <a:lnTo>
                  <a:pt x="0" y="7073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0417" r="-608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328860" y="431656"/>
            <a:ext cx="8176107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Tên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gọi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của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khu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bảo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tồn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động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vật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hoang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dã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có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gì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đặc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biệt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B62E5A-D3AC-86C5-4252-297D88638768}"/>
              </a:ext>
            </a:extLst>
          </p:cNvPr>
          <p:cNvGrpSpPr/>
          <p:nvPr/>
        </p:nvGrpSpPr>
        <p:grpSpPr>
          <a:xfrm>
            <a:off x="284849" y="1973080"/>
            <a:ext cx="7255333" cy="4271577"/>
            <a:chOff x="194759" y="2102842"/>
            <a:chExt cx="7255333" cy="4271577"/>
          </a:xfrm>
        </p:grpSpPr>
        <p:sp>
          <p:nvSpPr>
            <p:cNvPr id="10" name="Freeform 10"/>
            <p:cNvSpPr/>
            <p:nvPr/>
          </p:nvSpPr>
          <p:spPr>
            <a:xfrm>
              <a:off x="194759" y="2102842"/>
              <a:ext cx="7255333" cy="4271577"/>
            </a:xfrm>
            <a:custGeom>
              <a:avLst/>
              <a:gdLst/>
              <a:ahLst/>
              <a:cxnLst/>
              <a:rect l="l" t="t" r="r" b="b"/>
              <a:pathLst>
                <a:path w="10882999" h="6407365">
                  <a:moveTo>
                    <a:pt x="0" y="0"/>
                  </a:moveTo>
                  <a:lnTo>
                    <a:pt x="10882999" y="0"/>
                  </a:lnTo>
                  <a:lnTo>
                    <a:pt x="10882999" y="6407366"/>
                  </a:lnTo>
                  <a:lnTo>
                    <a:pt x="0" y="6407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676227" y="2576941"/>
              <a:ext cx="6292395" cy="3116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147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	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Tên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của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khu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bảo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tồn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được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đặt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theo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tên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của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miệng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núi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lửa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Ngô-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rông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-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gô-rô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,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một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núi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lửa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lớn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nằm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trong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vườn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quốc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gia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. Ngô-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rông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-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gô-rô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theo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tiếng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địa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phương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có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nghĩa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là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“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Quà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tặng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cuộc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sống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”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79611" y="462317"/>
            <a:ext cx="1338887" cy="1176503"/>
            <a:chOff x="0" y="0"/>
            <a:chExt cx="2677775" cy="2353006"/>
          </a:xfrm>
        </p:grpSpPr>
        <p:sp>
          <p:nvSpPr>
            <p:cNvPr id="8" name="Freeform 8"/>
            <p:cNvSpPr/>
            <p:nvPr/>
          </p:nvSpPr>
          <p:spPr>
            <a:xfrm>
              <a:off x="112299" y="0"/>
              <a:ext cx="2453177" cy="2353006"/>
            </a:xfrm>
            <a:custGeom>
              <a:avLst/>
              <a:gdLst/>
              <a:ahLst/>
              <a:cxnLst/>
              <a:rect l="l" t="t" r="r" b="b"/>
              <a:pathLst>
                <a:path w="2453177" h="2353006">
                  <a:moveTo>
                    <a:pt x="0" y="0"/>
                  </a:moveTo>
                  <a:lnTo>
                    <a:pt x="2453177" y="0"/>
                  </a:lnTo>
                  <a:lnTo>
                    <a:pt x="2453177" y="2353006"/>
                  </a:lnTo>
                  <a:lnTo>
                    <a:pt x="0" y="235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262104"/>
              <a:ext cx="2677775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023" spc="30" dirty="0" err="1">
                  <a:solidFill>
                    <a:srgbClr val="231F20"/>
                  </a:solidFill>
                  <a:latin typeface="Cambria Bold"/>
                </a:rPr>
                <a:t>Câu</a:t>
              </a:r>
              <a:r>
                <a:rPr lang="en-US" sz="3023" spc="30" dirty="0">
                  <a:solidFill>
                    <a:srgbClr val="231F20"/>
                  </a:solidFill>
                  <a:latin typeface="Cambria Bold"/>
                </a:rPr>
                <a:t> 2: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3781" y="2180046"/>
            <a:ext cx="570546" cy="6005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0597" y="3107936"/>
            <a:ext cx="516914" cy="6421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3781" y="4080265"/>
            <a:ext cx="543730" cy="6075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90597" y="5095445"/>
            <a:ext cx="553817" cy="57390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579550" y="2284311"/>
            <a:ext cx="10387905" cy="3321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43"/>
              </a:lnSpc>
            </a:pP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Có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hàng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nghìn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con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hồng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hạc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3743"/>
              </a:lnSpc>
            </a:pPr>
            <a:endParaRPr lang="en-US" sz="3531" dirty="0">
              <a:solidFill>
                <a:srgbClr val="231F20"/>
              </a:solidFill>
              <a:latin typeface="Cambria Bold"/>
            </a:endParaRPr>
          </a:p>
          <a:p>
            <a:pPr defTabSz="609630">
              <a:lnSpc>
                <a:spcPts val="3743"/>
              </a:lnSpc>
            </a:pP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Có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diện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tích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8 202 ki-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lô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-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mét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vuông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3743"/>
              </a:lnSpc>
            </a:pPr>
            <a:endParaRPr lang="en-US" sz="3531" dirty="0">
              <a:solidFill>
                <a:srgbClr val="231F20"/>
              </a:solidFill>
              <a:latin typeface="Cambria Bold"/>
            </a:endParaRPr>
          </a:p>
          <a:p>
            <a:pPr defTabSz="609630">
              <a:lnSpc>
                <a:spcPts val="3743"/>
              </a:lnSpc>
            </a:pP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Có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khoảng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25 000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loài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động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vật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3743"/>
              </a:lnSpc>
            </a:pPr>
            <a:endParaRPr lang="en-US" sz="3531" dirty="0">
              <a:solidFill>
                <a:srgbClr val="231F20"/>
              </a:solidFill>
              <a:latin typeface="Cambria Bold"/>
            </a:endParaRPr>
          </a:p>
          <a:p>
            <a:pPr defTabSz="609630">
              <a:lnSpc>
                <a:spcPts val="3743"/>
              </a:lnSpc>
            </a:pP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Có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nhiều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loài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thú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: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tê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giác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,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trâu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rừng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,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hà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mã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,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sư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tử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,...</a:t>
            </a:r>
          </a:p>
        </p:txBody>
      </p:sp>
      <p:sp>
        <p:nvSpPr>
          <p:cNvPr id="15" name="Freeform 15"/>
          <p:cNvSpPr/>
          <p:nvPr/>
        </p:nvSpPr>
        <p:spPr>
          <a:xfrm>
            <a:off x="8174419" y="4017726"/>
            <a:ext cx="670059" cy="670059"/>
          </a:xfrm>
          <a:custGeom>
            <a:avLst/>
            <a:gdLst/>
            <a:ahLst/>
            <a:cxnLst/>
            <a:rect l="l" t="t" r="r" b="b"/>
            <a:pathLst>
              <a:path w="1005088" h="1005088">
                <a:moveTo>
                  <a:pt x="0" y="0"/>
                </a:moveTo>
                <a:lnTo>
                  <a:pt x="1005088" y="0"/>
                </a:lnTo>
                <a:lnTo>
                  <a:pt x="1005088" y="1005088"/>
                </a:lnTo>
                <a:lnTo>
                  <a:pt x="0" y="100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281088" y="357506"/>
            <a:ext cx="8984827" cy="1569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3200" dirty="0">
                <a:solidFill>
                  <a:srgbClr val="A05423"/>
                </a:solidFill>
                <a:latin typeface="Cambria Bold"/>
              </a:rPr>
              <a:t>Chi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tiết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nào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thể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hiện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rõ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nhất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sự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phong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phú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của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các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loài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động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vật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sống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trong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khu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bảo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tồn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?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Tìm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câu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trả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lời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đúng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79611" y="462317"/>
            <a:ext cx="1338887" cy="1176503"/>
            <a:chOff x="0" y="0"/>
            <a:chExt cx="2677775" cy="2353006"/>
          </a:xfrm>
        </p:grpSpPr>
        <p:sp>
          <p:nvSpPr>
            <p:cNvPr id="8" name="Freeform 8"/>
            <p:cNvSpPr/>
            <p:nvPr/>
          </p:nvSpPr>
          <p:spPr>
            <a:xfrm>
              <a:off x="112299" y="0"/>
              <a:ext cx="2453177" cy="2353006"/>
            </a:xfrm>
            <a:custGeom>
              <a:avLst/>
              <a:gdLst/>
              <a:ahLst/>
              <a:cxnLst/>
              <a:rect l="l" t="t" r="r" b="b"/>
              <a:pathLst>
                <a:path w="2453177" h="2353006">
                  <a:moveTo>
                    <a:pt x="0" y="0"/>
                  </a:moveTo>
                  <a:lnTo>
                    <a:pt x="2453177" y="0"/>
                  </a:lnTo>
                  <a:lnTo>
                    <a:pt x="2453177" y="2353006"/>
                  </a:lnTo>
                  <a:lnTo>
                    <a:pt x="0" y="235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262104"/>
              <a:ext cx="2677775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023" spc="30" dirty="0" err="1">
                  <a:solidFill>
                    <a:srgbClr val="231F20"/>
                  </a:solidFill>
                  <a:latin typeface="Cambria Bold"/>
                </a:rPr>
                <a:t>Câu</a:t>
              </a:r>
              <a:r>
                <a:rPr lang="en-US" sz="3023" spc="30" dirty="0">
                  <a:solidFill>
                    <a:srgbClr val="231F20"/>
                  </a:solidFill>
                  <a:latin typeface="Cambria Bold"/>
                </a:rPr>
                <a:t> 3: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09891" y="498448"/>
            <a:ext cx="9156189" cy="95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8"/>
              </a:lnSpc>
            </a:pP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Những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chi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tiết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nào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cho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biết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các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loài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động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vật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ở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khu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</a:p>
          <a:p>
            <a:pPr algn="ctr" defTabSz="609630">
              <a:lnSpc>
                <a:spcPts val="3928"/>
              </a:lnSpc>
              <a:spcBef>
                <a:spcPct val="0"/>
              </a:spcBef>
            </a:pP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bảo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tồn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được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sinh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sống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tự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do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và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không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sợ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bị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săn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bắn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34196-29F9-8858-1C3B-565A3915AC23}"/>
              </a:ext>
            </a:extLst>
          </p:cNvPr>
          <p:cNvGrpSpPr/>
          <p:nvPr/>
        </p:nvGrpSpPr>
        <p:grpSpPr>
          <a:xfrm>
            <a:off x="139368" y="1451941"/>
            <a:ext cx="11622294" cy="5305367"/>
            <a:chOff x="139368" y="1451941"/>
            <a:chExt cx="11622294" cy="5305367"/>
          </a:xfrm>
        </p:grpSpPr>
        <p:sp>
          <p:nvSpPr>
            <p:cNvPr id="11" name="Freeform 11"/>
            <p:cNvSpPr/>
            <p:nvPr/>
          </p:nvSpPr>
          <p:spPr>
            <a:xfrm>
              <a:off x="139368" y="1451941"/>
              <a:ext cx="11622294" cy="5305367"/>
            </a:xfrm>
            <a:custGeom>
              <a:avLst/>
              <a:gdLst/>
              <a:ahLst/>
              <a:cxnLst/>
              <a:rect l="l" t="t" r="r" b="b"/>
              <a:pathLst>
                <a:path w="10882999" h="6407365">
                  <a:moveTo>
                    <a:pt x="0" y="0"/>
                  </a:moveTo>
                  <a:lnTo>
                    <a:pt x="10882999" y="0"/>
                  </a:lnTo>
                  <a:lnTo>
                    <a:pt x="10882999" y="6407365"/>
                  </a:lnTo>
                  <a:lnTo>
                    <a:pt x="0" y="6407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02766" y="1937041"/>
              <a:ext cx="10586469" cy="3988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58"/>
                </a:lnSpc>
                <a:spcBef>
                  <a:spcPct val="0"/>
                </a:spcBef>
              </a:pP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Các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loài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động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vật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ở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khu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bảo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tồn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được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sinh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sống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tự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do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và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không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sợ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bị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săn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bắn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như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: </a:t>
              </a:r>
            </a:p>
            <a:p>
              <a:pPr algn="just" defTabSz="609630">
                <a:lnSpc>
                  <a:spcPts val="4458"/>
                </a:lnSpc>
                <a:spcBef>
                  <a:spcPct val="0"/>
                </a:spcBef>
              </a:pP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Lũ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sư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tử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: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nằm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nghỉ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dưới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tán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cây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,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dửng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dưng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nhìn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những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chiếc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xe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du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lịch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lướt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qua. </a:t>
              </a:r>
            </a:p>
            <a:p>
              <a:pPr algn="just" defTabSz="609630">
                <a:lnSpc>
                  <a:spcPts val="4458"/>
                </a:lnSpc>
                <a:spcBef>
                  <a:spcPct val="0"/>
                </a:spcBef>
              </a:pP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Nhiều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chú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vo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i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: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lững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thững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đi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qua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đường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,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ngay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trước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mũi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xe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ô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tô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của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du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khách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. </a:t>
              </a:r>
            </a:p>
            <a:p>
              <a:pPr algn="just" defTabSz="609630">
                <a:lnSpc>
                  <a:spcPts val="4458"/>
                </a:lnSpc>
                <a:spcBef>
                  <a:spcPct val="0"/>
                </a:spcBef>
              </a:pP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Hàng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nghìn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con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hồng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hạ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sống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quanh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các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hồ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nước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79611" y="462317"/>
            <a:ext cx="1338887" cy="1176503"/>
            <a:chOff x="0" y="0"/>
            <a:chExt cx="2677775" cy="2353006"/>
          </a:xfrm>
        </p:grpSpPr>
        <p:sp>
          <p:nvSpPr>
            <p:cNvPr id="8" name="Freeform 8"/>
            <p:cNvSpPr/>
            <p:nvPr/>
          </p:nvSpPr>
          <p:spPr>
            <a:xfrm>
              <a:off x="112299" y="0"/>
              <a:ext cx="2453177" cy="2353006"/>
            </a:xfrm>
            <a:custGeom>
              <a:avLst/>
              <a:gdLst/>
              <a:ahLst/>
              <a:cxnLst/>
              <a:rect l="l" t="t" r="r" b="b"/>
              <a:pathLst>
                <a:path w="2453177" h="2353006">
                  <a:moveTo>
                    <a:pt x="0" y="0"/>
                  </a:moveTo>
                  <a:lnTo>
                    <a:pt x="2453177" y="0"/>
                  </a:lnTo>
                  <a:lnTo>
                    <a:pt x="2453177" y="2353006"/>
                  </a:lnTo>
                  <a:lnTo>
                    <a:pt x="0" y="235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262104"/>
              <a:ext cx="2677775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023" spc="30" dirty="0" err="1">
                  <a:solidFill>
                    <a:srgbClr val="231F20"/>
                  </a:solidFill>
                  <a:latin typeface="Cambria Bold"/>
                </a:rPr>
                <a:t>Câu</a:t>
              </a:r>
              <a:r>
                <a:rPr lang="en-US" sz="3023" spc="30" dirty="0">
                  <a:solidFill>
                    <a:srgbClr val="231F20"/>
                  </a:solidFill>
                  <a:latin typeface="Cambria Bold"/>
                </a:rPr>
                <a:t> 4: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909891" y="492098"/>
            <a:ext cx="9030492" cy="102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  <a:spcBef>
                <a:spcPct val="0"/>
              </a:spcBef>
            </a:pPr>
            <a:r>
              <a:rPr lang="en-US" sz="2971" dirty="0">
                <a:solidFill>
                  <a:srgbClr val="A05423"/>
                </a:solidFill>
                <a:latin typeface="Cambria Bold"/>
              </a:rPr>
              <a:t>Em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có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suy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nghĩ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gì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về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những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loài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động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vật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sống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trong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khu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bảo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tồn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Ngô-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rông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-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gô-rô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DEA86F-9615-AB7C-7ECD-6E4C38C400C7}"/>
              </a:ext>
            </a:extLst>
          </p:cNvPr>
          <p:cNvGrpSpPr/>
          <p:nvPr/>
        </p:nvGrpSpPr>
        <p:grpSpPr>
          <a:xfrm>
            <a:off x="4701898" y="1419007"/>
            <a:ext cx="7242961" cy="4753193"/>
            <a:chOff x="4701898" y="1419007"/>
            <a:chExt cx="7242961" cy="4753193"/>
          </a:xfrm>
        </p:grpSpPr>
        <p:sp>
          <p:nvSpPr>
            <p:cNvPr id="11" name="Freeform 11"/>
            <p:cNvSpPr/>
            <p:nvPr/>
          </p:nvSpPr>
          <p:spPr>
            <a:xfrm>
              <a:off x="4701898" y="1419007"/>
              <a:ext cx="7242961" cy="4753193"/>
            </a:xfrm>
            <a:custGeom>
              <a:avLst/>
              <a:gdLst/>
              <a:ahLst/>
              <a:cxnLst/>
              <a:rect l="l" t="t" r="r" b="b"/>
              <a:pathLst>
                <a:path w="10864442" h="7129790">
                  <a:moveTo>
                    <a:pt x="0" y="0"/>
                  </a:moveTo>
                  <a:lnTo>
                    <a:pt x="10864442" y="0"/>
                  </a:lnTo>
                  <a:lnTo>
                    <a:pt x="10864442" y="7129790"/>
                  </a:lnTo>
                  <a:lnTo>
                    <a:pt x="0" y="712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5324798" y="2304066"/>
              <a:ext cx="5997161" cy="2780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41"/>
                </a:lnSpc>
              </a:pP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Những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loại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động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vật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sống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trong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khu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bảo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tồn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Ngô-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rông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-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gô-rô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được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sống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một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cách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tự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do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không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phải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chịu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cảnh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săn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bắn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và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được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phát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triển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tự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nhiên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1300" y="-711258"/>
            <a:ext cx="3804272" cy="6837744"/>
          </a:xfrm>
          <a:custGeom>
            <a:avLst/>
            <a:gdLst/>
            <a:ahLst/>
            <a:cxnLst/>
            <a:rect l="l" t="t" r="r" b="b"/>
            <a:pathLst>
              <a:path w="5706408" h="10256616">
                <a:moveTo>
                  <a:pt x="0" y="0"/>
                </a:moveTo>
                <a:lnTo>
                  <a:pt x="5706408" y="0"/>
                </a:lnTo>
                <a:lnTo>
                  <a:pt x="5706408" y="10256617"/>
                </a:lnTo>
                <a:lnTo>
                  <a:pt x="0" y="10256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59999" y="-466748"/>
            <a:ext cx="3804272" cy="6837744"/>
          </a:xfrm>
          <a:custGeom>
            <a:avLst/>
            <a:gdLst/>
            <a:ahLst/>
            <a:cxnLst/>
            <a:rect l="l" t="t" r="r" b="b"/>
            <a:pathLst>
              <a:path w="5706408" h="10256616">
                <a:moveTo>
                  <a:pt x="0" y="0"/>
                </a:moveTo>
                <a:lnTo>
                  <a:pt x="5706408" y="0"/>
                </a:lnTo>
                <a:lnTo>
                  <a:pt x="5706408" y="10256616"/>
                </a:lnTo>
                <a:lnTo>
                  <a:pt x="0" y="1025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15819" y="5611757"/>
            <a:ext cx="12823638" cy="2075098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8" y="0"/>
                </a:lnTo>
                <a:lnTo>
                  <a:pt x="19235458" y="3112647"/>
                </a:lnTo>
                <a:lnTo>
                  <a:pt x="0" y="3112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54170" y="4800600"/>
            <a:ext cx="4876800" cy="2252195"/>
          </a:xfrm>
          <a:custGeom>
            <a:avLst/>
            <a:gdLst/>
            <a:ahLst/>
            <a:cxnLst/>
            <a:rect l="l" t="t" r="r" b="b"/>
            <a:pathLst>
              <a:path w="7315200" h="3378292">
                <a:moveTo>
                  <a:pt x="0" y="0"/>
                </a:moveTo>
                <a:lnTo>
                  <a:pt x="7315200" y="0"/>
                </a:lnTo>
                <a:lnTo>
                  <a:pt x="7315200" y="3378292"/>
                </a:lnTo>
                <a:lnTo>
                  <a:pt x="0" y="33782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496403"/>
            <a:ext cx="5954398" cy="4361597"/>
          </a:xfrm>
          <a:custGeom>
            <a:avLst/>
            <a:gdLst/>
            <a:ahLst/>
            <a:cxnLst/>
            <a:rect l="l" t="t" r="r" b="b"/>
            <a:pathLst>
              <a:path w="8931597" h="6542395">
                <a:moveTo>
                  <a:pt x="0" y="0"/>
                </a:moveTo>
                <a:lnTo>
                  <a:pt x="8931597" y="0"/>
                </a:lnTo>
                <a:lnTo>
                  <a:pt x="8931597" y="6542395"/>
                </a:lnTo>
                <a:lnTo>
                  <a:pt x="0" y="6542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830186" y="1967651"/>
            <a:ext cx="6184076" cy="2617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5179"/>
              </a:lnSpc>
            </a:pP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Ngô-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rông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gô-rô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E0493-510E-3615-77FA-94F909D72F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5170" y="532716"/>
            <a:ext cx="4554107" cy="1219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2322" y="1189199"/>
            <a:ext cx="3058043" cy="4672010"/>
          </a:xfrm>
          <a:custGeom>
            <a:avLst/>
            <a:gdLst/>
            <a:ahLst/>
            <a:cxnLst/>
            <a:rect l="l" t="t" r="r" b="b"/>
            <a:pathLst>
              <a:path w="4587064" h="7008015">
                <a:moveTo>
                  <a:pt x="0" y="0"/>
                </a:moveTo>
                <a:lnTo>
                  <a:pt x="4587065" y="0"/>
                </a:lnTo>
                <a:lnTo>
                  <a:pt x="4587065" y="7008015"/>
                </a:lnTo>
                <a:lnTo>
                  <a:pt x="0" y="700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0711" y="0"/>
            <a:ext cx="2503223" cy="6091914"/>
          </a:xfrm>
          <a:custGeom>
            <a:avLst/>
            <a:gdLst/>
            <a:ahLst/>
            <a:cxnLst/>
            <a:rect l="l" t="t" r="r" b="b"/>
            <a:pathLst>
              <a:path w="3754834" h="9137871">
                <a:moveTo>
                  <a:pt x="0" y="0"/>
                </a:moveTo>
                <a:lnTo>
                  <a:pt x="3754835" y="0"/>
                </a:lnTo>
                <a:lnTo>
                  <a:pt x="3754835" y="9137871"/>
                </a:lnTo>
                <a:lnTo>
                  <a:pt x="0" y="913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85800"/>
            <a:ext cx="2221421" cy="5406114"/>
          </a:xfrm>
          <a:custGeom>
            <a:avLst/>
            <a:gdLst/>
            <a:ahLst/>
            <a:cxnLst/>
            <a:rect l="l" t="t" r="r" b="b"/>
            <a:pathLst>
              <a:path w="3332132" h="8109171">
                <a:moveTo>
                  <a:pt x="0" y="0"/>
                </a:moveTo>
                <a:lnTo>
                  <a:pt x="3332132" y="0"/>
                </a:lnTo>
                <a:lnTo>
                  <a:pt x="3332132" y="8109171"/>
                </a:lnTo>
                <a:lnTo>
                  <a:pt x="0" y="810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273254"/>
            <a:ext cx="12407784" cy="2007805"/>
          </a:xfrm>
          <a:custGeom>
            <a:avLst/>
            <a:gdLst/>
            <a:ahLst/>
            <a:cxnLst/>
            <a:rect l="l" t="t" r="r" b="b"/>
            <a:pathLst>
              <a:path w="18611676" h="3011708">
                <a:moveTo>
                  <a:pt x="0" y="0"/>
                </a:moveTo>
                <a:lnTo>
                  <a:pt x="18611676" y="0"/>
                </a:lnTo>
                <a:lnTo>
                  <a:pt x="18611676" y="3011708"/>
                </a:lnTo>
                <a:lnTo>
                  <a:pt x="0" y="301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4607" y="1628232"/>
            <a:ext cx="7213475" cy="5229769"/>
          </a:xfrm>
          <a:custGeom>
            <a:avLst/>
            <a:gdLst/>
            <a:ahLst/>
            <a:cxnLst/>
            <a:rect l="l" t="t" r="r" b="b"/>
            <a:pathLst>
              <a:path w="10820212" h="7844653">
                <a:moveTo>
                  <a:pt x="0" y="0"/>
                </a:moveTo>
                <a:lnTo>
                  <a:pt x="10820211" y="0"/>
                </a:lnTo>
                <a:lnTo>
                  <a:pt x="10820211" y="7844653"/>
                </a:lnTo>
                <a:lnTo>
                  <a:pt x="0" y="7844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63574-CCAF-67B6-522F-2A46EC3657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5526" y="404912"/>
            <a:ext cx="5834378" cy="3639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2df345b-5678-4975-b88e-deb57ee0e25a">
            <a:hlinkClick r:id="" action="ppaction://media"/>
            <a:extLst>
              <a:ext uri="{FF2B5EF4-FFF2-40B4-BE49-F238E27FC236}">
                <a16:creationId xmlns:a16="http://schemas.microsoft.com/office/drawing/2014/main" id="{CB617EDF-69F3-5FB7-C594-A8BB0227F5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517"/>
            <a:ext cx="12165905" cy="5529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D2A56-2305-6F83-8981-0E834038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5" y="-182581"/>
            <a:ext cx="1397309" cy="1397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776ED4-F6E6-9E29-3C9B-F256F2AB7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835" y="460378"/>
            <a:ext cx="3810330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7EECBB-9689-6419-994E-8FBC9C9C3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779" y="1214728"/>
            <a:ext cx="10638442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6F3D4-17B4-1124-A930-D78771374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063" y="2515816"/>
            <a:ext cx="7126842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443345" y="1545733"/>
            <a:ext cx="11286837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194"/>
              </a:lnSpc>
              <a:spcBef>
                <a:spcPct val="0"/>
              </a:spcBef>
            </a:pPr>
            <a:r>
              <a:rPr lang="en-US" sz="2800" spc="26" dirty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Khu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bảo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tồn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Ngô-rông-gô-rô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diện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tích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8 202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ki-lô-mét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vuông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p­hía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đông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bắc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quốc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gia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Tan-da-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ni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-a (Châu Phi).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khu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bảo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tồn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đặt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theo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miệng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núi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lửa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Ngô-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rông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-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gô-rô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núi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lửa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vườn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quốc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gia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. Ngô-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rông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-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gô-rô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theo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địa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nghĩa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“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Quà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tặng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cuộc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”.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Khu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bảo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tồn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UNESCO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nhận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Di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sản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giới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194"/>
              </a:lnSpc>
              <a:spcBef>
                <a:spcPct val="0"/>
              </a:spcBef>
            </a:pPr>
            <a:r>
              <a:rPr lang="en-US" sz="2800" spc="26" dirty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Nơi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đây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khoảng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25 000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loài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tê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giác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đen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trâu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rừng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Châu Phi,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linh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dương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đầu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bò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ngựa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vằn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hà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mã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sư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tử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,... Ở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khu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bảo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tồn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loài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môi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trường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tự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nhiên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sợ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bị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săn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bắn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Vì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xuất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chúng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sợ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hãi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Lũ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sư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tử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nghỉ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tán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dửng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dưng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chiếc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xe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du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lịch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spc="26" dirty="0" err="1">
                <a:solidFill>
                  <a:srgbClr val="000000"/>
                </a:solidFill>
                <a:latin typeface="Cambria"/>
              </a:rPr>
              <a:t>lướt</a:t>
            </a:r>
            <a:r>
              <a:rPr lang="en-US" sz="2800" spc="26" dirty="0">
                <a:solidFill>
                  <a:srgbClr val="000000"/>
                </a:solidFill>
                <a:latin typeface="Cambria"/>
              </a:rPr>
              <a:t> qua.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A89FDA-FC77-00B2-8EAD-86B643E0D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529" y="143349"/>
            <a:ext cx="7181907" cy="1402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8" name="TextBox 8"/>
          <p:cNvSpPr txBox="1"/>
          <p:nvPr/>
        </p:nvSpPr>
        <p:spPr>
          <a:xfrm>
            <a:off x="450456" y="603848"/>
            <a:ext cx="11233544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194"/>
              </a:lnSpc>
            </a:pPr>
            <a:r>
              <a:rPr lang="en-US" sz="3200" spc="26" dirty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Nhiều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chú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voi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lững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thững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qua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ngay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mũi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xe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du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khách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viên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nghìn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hồng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hạc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quanh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hồ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nước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cất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cánh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chúng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đám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mây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trắng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hồng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phủ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kín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khu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vực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nguyên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194"/>
              </a:lnSpc>
            </a:pPr>
            <a:r>
              <a:rPr lang="en-US" sz="3200" spc="26" dirty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nghĩ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loài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khu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bảo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tồn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26" dirty="0" err="1">
                <a:solidFill>
                  <a:srgbClr val="000000"/>
                </a:solidFill>
                <a:latin typeface="Cambria"/>
              </a:rPr>
              <a:t>Ngô-rông-gô-rô</a:t>
            </a:r>
            <a:r>
              <a:rPr lang="en-US" sz="3200" spc="26" dirty="0">
                <a:solidFill>
                  <a:srgbClr val="000000"/>
                </a:solidFill>
                <a:latin typeface="Cambria"/>
              </a:rPr>
              <a:t>?</a:t>
            </a:r>
          </a:p>
          <a:p>
            <a:pPr algn="r" defTabSz="609630">
              <a:lnSpc>
                <a:spcPts val="2554"/>
              </a:lnSpc>
            </a:pPr>
            <a:r>
              <a:rPr lang="en-US" sz="2800" i="1" spc="2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Minh Quang)</a:t>
            </a:r>
          </a:p>
          <a:p>
            <a:pPr algn="just" defTabSz="609630">
              <a:lnSpc>
                <a:spcPts val="3194"/>
              </a:lnSpc>
              <a:spcBef>
                <a:spcPct val="0"/>
              </a:spcBef>
            </a:pPr>
            <a:endParaRPr lang="en-US" sz="2800" spc="21" dirty="0">
              <a:solidFill>
                <a:srgbClr val="000000"/>
              </a:solidFill>
              <a:latin typeface="Cambria Itali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7206524" y="0"/>
            <a:ext cx="5338" cy="6172200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3896141" y="5037299"/>
            <a:ext cx="4876800" cy="1134965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09153" y="5037362"/>
            <a:ext cx="4876800" cy="1134965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334982" y="-769"/>
            <a:ext cx="0" cy="5857044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6334542" y="771503"/>
            <a:ext cx="4756665" cy="981062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4"/>
                </a:lnTo>
                <a:lnTo>
                  <a:pt x="0" y="147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34542" y="2244715"/>
            <a:ext cx="4756665" cy="981062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3"/>
                </a:lnTo>
                <a:lnTo>
                  <a:pt x="0" y="1471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01208" y="3683475"/>
            <a:ext cx="4756665" cy="981062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4"/>
                </a:lnTo>
                <a:lnTo>
                  <a:pt x="0" y="147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16870" y="5037236"/>
            <a:ext cx="4876800" cy="1134965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35870" y="6172200"/>
            <a:ext cx="15674124" cy="2057400"/>
            <a:chOff x="0" y="0"/>
            <a:chExt cx="6192247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92247" cy="812800"/>
            </a:xfrm>
            <a:custGeom>
              <a:avLst/>
              <a:gdLst/>
              <a:ahLst/>
              <a:cxnLst/>
              <a:rect l="l" t="t" r="r" b="b"/>
              <a:pathLst>
                <a:path w="6192247" h="812800">
                  <a:moveTo>
                    <a:pt x="0" y="0"/>
                  </a:moveTo>
                  <a:lnTo>
                    <a:pt x="6192247" y="0"/>
                  </a:lnTo>
                  <a:lnTo>
                    <a:pt x="619224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C26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192247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265698" y="2584125"/>
            <a:ext cx="3613962" cy="3829364"/>
          </a:xfrm>
          <a:custGeom>
            <a:avLst/>
            <a:gdLst/>
            <a:ahLst/>
            <a:cxnLst/>
            <a:rect l="l" t="t" r="r" b="b"/>
            <a:pathLst>
              <a:path w="5420943" h="5744046">
                <a:moveTo>
                  <a:pt x="5420943" y="0"/>
                </a:moveTo>
                <a:lnTo>
                  <a:pt x="0" y="0"/>
                </a:lnTo>
                <a:lnTo>
                  <a:pt x="0" y="5744046"/>
                </a:lnTo>
                <a:lnTo>
                  <a:pt x="5420943" y="5744046"/>
                </a:lnTo>
                <a:lnTo>
                  <a:pt x="542094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621850" y="982755"/>
            <a:ext cx="4656158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96"/>
              </a:lnSpc>
            </a:pPr>
            <a:r>
              <a:rPr lang="en-US" sz="2800" b="1" spc="2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spc="2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spc="2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spc="2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2800" b="1" spc="2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spc="2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spc="2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endParaRPr lang="en-US" sz="2800" b="1" spc="26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401208" y="2569721"/>
            <a:ext cx="48768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93"/>
              </a:lnSpc>
            </a:pPr>
            <a:r>
              <a:rPr lang="en-US" sz="2800" b="1" spc="2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b="1" spc="2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spc="2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spc="2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spc="2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spc="2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35431" y="3937321"/>
            <a:ext cx="1358661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248"/>
              </a:lnSpc>
            </a:pPr>
            <a:r>
              <a:rPr lang="en-US" sz="2800" b="1" spc="27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spc="2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7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b="1" spc="27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B5CD1F-ADE2-3F8D-1BC8-D86E343F2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566" y="233851"/>
            <a:ext cx="5352752" cy="1444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4ADD21-95E8-226F-E4E0-AE9AC8C89C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734" y="561395"/>
            <a:ext cx="1213209" cy="16094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68621B-337F-B259-1D3C-8D013B2F8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5623" y="1948278"/>
            <a:ext cx="1353429" cy="16094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BF5CF1-6A0B-50FB-AE8A-A3BFD186A7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5623" y="3400997"/>
            <a:ext cx="1371719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1347" y="266317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1432585" y="1947138"/>
            <a:ext cx="4498399" cy="887819"/>
            <a:chOff x="0" y="0"/>
            <a:chExt cx="7410592" cy="150189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410592" cy="1501896"/>
              <a:chOff x="0" y="0"/>
              <a:chExt cx="2005242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00524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97629" y="430856"/>
              <a:ext cx="6615332" cy="7809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600" spc="30" dirty="0">
                  <a:solidFill>
                    <a:srgbClr val="231F20"/>
                  </a:solidFill>
                  <a:latin typeface="Cambria Bold"/>
                </a:rPr>
                <a:t>Ngô-</a:t>
              </a:r>
              <a:r>
                <a:rPr lang="en-US" sz="3600" spc="30" dirty="0" err="1">
                  <a:solidFill>
                    <a:srgbClr val="231F20"/>
                  </a:solidFill>
                  <a:latin typeface="Cambria Bold"/>
                </a:rPr>
                <a:t>rông</a:t>
              </a:r>
              <a:r>
                <a:rPr lang="en-US" sz="3600" spc="30" dirty="0">
                  <a:solidFill>
                    <a:srgbClr val="231F20"/>
                  </a:solidFill>
                  <a:latin typeface="Cambria Bold"/>
                </a:rPr>
                <a:t>-</a:t>
              </a:r>
              <a:r>
                <a:rPr lang="en-US" sz="3600" spc="30" dirty="0" err="1">
                  <a:solidFill>
                    <a:srgbClr val="231F20"/>
                  </a:solidFill>
                  <a:latin typeface="Cambria Bold"/>
                </a:rPr>
                <a:t>gô-rô</a:t>
              </a:r>
              <a:endParaRPr lang="en-US" sz="3600" spc="30" dirty="0">
                <a:solidFill>
                  <a:srgbClr val="231F20"/>
                </a:solidFill>
                <a:latin typeface="Cambria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43757" y="2030553"/>
            <a:ext cx="4015658" cy="887819"/>
            <a:chOff x="0" y="0"/>
            <a:chExt cx="7410592" cy="150189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7410592" cy="1501896"/>
              <a:chOff x="0" y="0"/>
              <a:chExt cx="2005242" cy="406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00524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175988" y="293748"/>
              <a:ext cx="5523708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600" spc="30">
                  <a:solidFill>
                    <a:srgbClr val="231F20"/>
                  </a:solidFill>
                  <a:latin typeface="Cambria Bold"/>
                </a:rPr>
                <a:t>Tan-da-ni-a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36997" y="3578952"/>
            <a:ext cx="4015658" cy="887819"/>
            <a:chOff x="0" y="0"/>
            <a:chExt cx="7410592" cy="150189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410592" cy="1501896"/>
              <a:chOff x="0" y="0"/>
              <a:chExt cx="2005242" cy="4064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00524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175988" y="293748"/>
              <a:ext cx="5523708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600" spc="30" dirty="0">
                  <a:solidFill>
                    <a:srgbClr val="231F20"/>
                  </a:solidFill>
                  <a:latin typeface="Cambria Bold"/>
                </a:rPr>
                <a:t>UNESCO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17721" y="3645281"/>
            <a:ext cx="4015658" cy="887819"/>
            <a:chOff x="0" y="0"/>
            <a:chExt cx="7410592" cy="1501896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410592" cy="1501896"/>
              <a:chOff x="0" y="0"/>
              <a:chExt cx="2005242" cy="4064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00524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175988" y="293748"/>
              <a:ext cx="5523708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600" spc="30">
                  <a:solidFill>
                    <a:srgbClr val="231F20"/>
                  </a:solidFill>
                  <a:latin typeface="Cambria Bold"/>
                </a:rPr>
                <a:t>lững thững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FF5C51C-015A-63E6-E36E-6D36FDC05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826" y="273694"/>
            <a:ext cx="6108721" cy="14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DCFE0B-3BDB-BED8-C997-C01D0912C98D}"/>
              </a:ext>
            </a:extLst>
          </p:cNvPr>
          <p:cNvGrpSpPr/>
          <p:nvPr/>
        </p:nvGrpSpPr>
        <p:grpSpPr>
          <a:xfrm>
            <a:off x="744277" y="1789414"/>
            <a:ext cx="10813315" cy="3696985"/>
            <a:chOff x="744277" y="1789414"/>
            <a:chExt cx="10813315" cy="3696985"/>
          </a:xfrm>
        </p:grpSpPr>
        <p:grpSp>
          <p:nvGrpSpPr>
            <p:cNvPr id="8" name="Group 8"/>
            <p:cNvGrpSpPr/>
            <p:nvPr/>
          </p:nvGrpSpPr>
          <p:grpSpPr>
            <a:xfrm>
              <a:off x="744277" y="1789414"/>
              <a:ext cx="10813315" cy="3696985"/>
              <a:chOff x="-115216" y="-38100"/>
              <a:chExt cx="2528925" cy="7676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5216" y="5924"/>
                <a:ext cx="2528925" cy="723616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19817">
                    <a:moveTo>
                      <a:pt x="1802042" y="0"/>
                    </a:moveTo>
                    <a:cubicBezTo>
                      <a:pt x="1914266" y="0"/>
                      <a:pt x="2005242" y="93979"/>
                      <a:pt x="2005242" y="209908"/>
                    </a:cubicBezTo>
                    <a:cubicBezTo>
                      <a:pt x="2005242" y="325838"/>
                      <a:pt x="1914266" y="419817"/>
                      <a:pt x="1802042" y="419817"/>
                    </a:cubicBezTo>
                    <a:lnTo>
                      <a:pt x="203200" y="419817"/>
                    </a:lnTo>
                    <a:cubicBezTo>
                      <a:pt x="90976" y="419817"/>
                      <a:pt x="0" y="325838"/>
                      <a:pt x="0" y="209908"/>
                    </a:cubicBezTo>
                    <a:cubicBezTo>
                      <a:pt x="0" y="9397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005242" cy="4579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365104" y="2290702"/>
              <a:ext cx="9777818" cy="2727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5365"/>
                </a:lnSpc>
                <a:spcBef>
                  <a:spcPct val="0"/>
                </a:spcBef>
              </a:pP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khu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bảo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tồn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/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miệng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núi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lửa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Ngô-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rông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-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gô-rô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,/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núi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lửa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lớn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/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nằm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vườn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quốc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gia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.//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D3143D0-E4E8-1722-4441-1C06CA48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085" y="199903"/>
            <a:ext cx="5169856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8315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E92E66-C57C-AD6D-261A-3725EF0BC8AB}"/>
              </a:ext>
            </a:extLst>
          </p:cNvPr>
          <p:cNvGrpSpPr/>
          <p:nvPr/>
        </p:nvGrpSpPr>
        <p:grpSpPr>
          <a:xfrm>
            <a:off x="1650909" y="1769710"/>
            <a:ext cx="8916324" cy="966460"/>
            <a:chOff x="990847" y="1447267"/>
            <a:chExt cx="8916324" cy="966460"/>
          </a:xfrm>
        </p:grpSpPr>
        <p:grpSp>
          <p:nvGrpSpPr>
            <p:cNvPr id="9" name="Group 9"/>
            <p:cNvGrpSpPr/>
            <p:nvPr/>
          </p:nvGrpSpPr>
          <p:grpSpPr>
            <a:xfrm>
              <a:off x="990847" y="1447267"/>
              <a:ext cx="8916324" cy="966460"/>
              <a:chOff x="0" y="0"/>
              <a:chExt cx="2005242" cy="41981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005242" cy="419817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19817">
                    <a:moveTo>
                      <a:pt x="1802042" y="0"/>
                    </a:moveTo>
                    <a:cubicBezTo>
                      <a:pt x="1914266" y="0"/>
                      <a:pt x="2005242" y="93979"/>
                      <a:pt x="2005242" y="209908"/>
                    </a:cubicBezTo>
                    <a:cubicBezTo>
                      <a:pt x="2005242" y="325838"/>
                      <a:pt x="1914266" y="419817"/>
                      <a:pt x="1802042" y="419817"/>
                    </a:cubicBezTo>
                    <a:lnTo>
                      <a:pt x="203200" y="419817"/>
                    </a:lnTo>
                    <a:cubicBezTo>
                      <a:pt x="90976" y="419817"/>
                      <a:pt x="0" y="325838"/>
                      <a:pt x="0" y="209908"/>
                    </a:cubicBezTo>
                    <a:cubicBezTo>
                      <a:pt x="0" y="9397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005242" cy="4579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097838" y="1616173"/>
              <a:ext cx="859440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645"/>
                </a:lnSpc>
                <a:spcBef>
                  <a:spcPct val="0"/>
                </a:spcBef>
              </a:pP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nhóm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luyện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nối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tiếp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theo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đoạn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E02D8AA-CF4A-536F-02D6-0098AFED4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042" y="388005"/>
            <a:ext cx="7998645" cy="1219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2322" y="1189199"/>
            <a:ext cx="3058043" cy="4672010"/>
          </a:xfrm>
          <a:custGeom>
            <a:avLst/>
            <a:gdLst/>
            <a:ahLst/>
            <a:cxnLst/>
            <a:rect l="l" t="t" r="r" b="b"/>
            <a:pathLst>
              <a:path w="4587064" h="7008015">
                <a:moveTo>
                  <a:pt x="0" y="0"/>
                </a:moveTo>
                <a:lnTo>
                  <a:pt x="4587065" y="0"/>
                </a:lnTo>
                <a:lnTo>
                  <a:pt x="4587065" y="7008015"/>
                </a:lnTo>
                <a:lnTo>
                  <a:pt x="0" y="700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0711" y="0"/>
            <a:ext cx="2503223" cy="6091914"/>
          </a:xfrm>
          <a:custGeom>
            <a:avLst/>
            <a:gdLst/>
            <a:ahLst/>
            <a:cxnLst/>
            <a:rect l="l" t="t" r="r" b="b"/>
            <a:pathLst>
              <a:path w="3754834" h="9137871">
                <a:moveTo>
                  <a:pt x="0" y="0"/>
                </a:moveTo>
                <a:lnTo>
                  <a:pt x="3754835" y="0"/>
                </a:lnTo>
                <a:lnTo>
                  <a:pt x="3754835" y="9137871"/>
                </a:lnTo>
                <a:lnTo>
                  <a:pt x="0" y="913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85800"/>
            <a:ext cx="2221421" cy="5406114"/>
          </a:xfrm>
          <a:custGeom>
            <a:avLst/>
            <a:gdLst/>
            <a:ahLst/>
            <a:cxnLst/>
            <a:rect l="l" t="t" r="r" b="b"/>
            <a:pathLst>
              <a:path w="3332132" h="8109171">
                <a:moveTo>
                  <a:pt x="0" y="0"/>
                </a:moveTo>
                <a:lnTo>
                  <a:pt x="3332132" y="0"/>
                </a:lnTo>
                <a:lnTo>
                  <a:pt x="3332132" y="8109171"/>
                </a:lnTo>
                <a:lnTo>
                  <a:pt x="0" y="810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273254"/>
            <a:ext cx="12407784" cy="2007805"/>
          </a:xfrm>
          <a:custGeom>
            <a:avLst/>
            <a:gdLst/>
            <a:ahLst/>
            <a:cxnLst/>
            <a:rect l="l" t="t" r="r" b="b"/>
            <a:pathLst>
              <a:path w="18611676" h="3011708">
                <a:moveTo>
                  <a:pt x="0" y="0"/>
                </a:moveTo>
                <a:lnTo>
                  <a:pt x="18611676" y="0"/>
                </a:lnTo>
                <a:lnTo>
                  <a:pt x="18611676" y="3011708"/>
                </a:lnTo>
                <a:lnTo>
                  <a:pt x="0" y="301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4607" y="1628232"/>
            <a:ext cx="7213475" cy="5229769"/>
          </a:xfrm>
          <a:custGeom>
            <a:avLst/>
            <a:gdLst/>
            <a:ahLst/>
            <a:cxnLst/>
            <a:rect l="l" t="t" r="r" b="b"/>
            <a:pathLst>
              <a:path w="10820212" h="7844653">
                <a:moveTo>
                  <a:pt x="0" y="0"/>
                </a:moveTo>
                <a:lnTo>
                  <a:pt x="10820211" y="0"/>
                </a:lnTo>
                <a:lnTo>
                  <a:pt x="10820211" y="7844653"/>
                </a:lnTo>
                <a:lnTo>
                  <a:pt x="0" y="7844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C9989-612D-97E2-08B6-DB7C85A51F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0907" y="493751"/>
            <a:ext cx="6346486" cy="374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623</Words>
  <Application>Microsoft Office PowerPoint</Application>
  <PresentationFormat>Màn hình rộng</PresentationFormat>
  <Paragraphs>40</Paragraphs>
  <Slides>15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4" baseType="lpstr">
      <vt:lpstr>Arial</vt:lpstr>
      <vt:lpstr>Calibri</vt:lpstr>
      <vt:lpstr>Cambria</vt:lpstr>
      <vt:lpstr>Cambria Bold</vt:lpstr>
      <vt:lpstr>Cambria Italics</vt:lpstr>
      <vt:lpstr>Times New Roman</vt:lpstr>
      <vt:lpstr>思源黑体 CN</vt:lpstr>
      <vt:lpstr>1_Office Theme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Dung Âu</cp:lastModifiedBy>
  <cp:revision>11</cp:revision>
  <dcterms:created xsi:type="dcterms:W3CDTF">2024-03-26T14:59:53Z</dcterms:created>
  <dcterms:modified xsi:type="dcterms:W3CDTF">2025-05-02T03:00:48Z</dcterms:modified>
</cp:coreProperties>
</file>