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437"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18288000" cy="10287000"/>
  <p:notesSz cx="6858000" cy="9144000"/>
  <p:embeddedFontLst>
    <p:embeddedFont>
      <p:font typeface="Cambria" panose="02040503050406030204" pitchFamily="18" charset="0"/>
      <p:regular r:id="rId26"/>
      <p:bold r:id="rId27"/>
      <p:italic r:id="rId28"/>
      <p:boldItalic r:id="rId29"/>
    </p:embeddedFont>
    <p:embeddedFont>
      <p:font typeface="Cambria Bold" panose="02040803050406030204" pitchFamily="18" charset="0"/>
      <p:regular r:id="rId30"/>
      <p:bold r:id="rId31"/>
    </p:embeddedFont>
    <p:embeddedFont>
      <p:font typeface="Cambria Italics" panose="020B0604020202020204" charset="0"/>
      <p:regular r:id="rId32"/>
    </p:embeddedFont>
    <p:embeddedFont>
      <p:font typeface="Nunito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8C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064C9D-91B8-4B06-AFD4-0FF0B7394095}" v="1" dt="2025-05-02T02:48:40.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0" d="100"/>
          <a:sy n="30" d="100"/>
        </p:scale>
        <p:origin x="1878" y="83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8.fntdata"/><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3F064C9D-91B8-4B06-AFD4-0FF0B7394095}"/>
    <pc:docChg chg="custSel addSld modSld modMainMaster">
      <pc:chgData name="Dung Âu" userId="0dcb76ad361bda84" providerId="LiveId" clId="{3F064C9D-91B8-4B06-AFD4-0FF0B7394095}" dt="2025-05-02T02:48:51.218" v="2" actId="478"/>
      <pc:docMkLst>
        <pc:docMk/>
      </pc:docMkLst>
      <pc:sldChg chg="add">
        <pc:chgData name="Dung Âu" userId="0dcb76ad361bda84" providerId="LiveId" clId="{3F064C9D-91B8-4B06-AFD4-0FF0B7394095}" dt="2025-05-02T02:48:40.921" v="0"/>
        <pc:sldMkLst>
          <pc:docMk/>
          <pc:sldMk cId="240393867" sldId="437"/>
        </pc:sldMkLst>
      </pc:sldChg>
      <pc:sldMasterChg chg="delSp modSp mod">
        <pc:chgData name="Dung Âu" userId="0dcb76ad361bda84" providerId="LiveId" clId="{3F064C9D-91B8-4B06-AFD4-0FF0B7394095}" dt="2025-05-02T02:48:51.218" v="2" actId="478"/>
        <pc:sldMasterMkLst>
          <pc:docMk/>
          <pc:sldMasterMk cId="0" sldId="2147483648"/>
        </pc:sldMasterMkLst>
        <pc:picChg chg="del mod">
          <ac:chgData name="Dung Âu" userId="0dcb76ad361bda84" providerId="LiveId" clId="{3F064C9D-91B8-4B06-AFD4-0FF0B7394095}" dt="2025-05-02T02:48:51.218" v="2" actId="478"/>
          <ac:picMkLst>
            <pc:docMk/>
            <pc:sldMasterMk cId="0" sldId="2147483648"/>
            <ac:picMk id="7" creationId="{00000000-0000-0000-0000-000000000000}"/>
          </ac:picMkLst>
        </pc:pic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0"/>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9"/>
            <a:ext cx="15773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7"/>
            <a:ext cx="4114800" cy="547688"/>
          </a:xfrm>
          <a:prstGeom prst="rect">
            <a:avLst/>
          </a:prstGeom>
        </p:spPr>
        <p:txBody>
          <a:bodyPr/>
          <a:lstStyle/>
          <a:p>
            <a:fld id="{967918DD-F32C-40AE-BFB5-741B5886C773}" type="datetimeFigureOut">
              <a:rPr lang="zh-CN" altLang="en-US" smtClean="0"/>
              <a:t>2025/5/2</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7"/>
            <a:ext cx="4114800" cy="547688"/>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5574707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9"/>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7"/>
            <a:ext cx="15773400" cy="2250281"/>
          </a:xfrm>
          <a:prstGeom prst="rect">
            <a:avLst/>
          </a:prstGeo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7"/>
            <a:ext cx="4114800" cy="547688"/>
          </a:xfrm>
          <a:prstGeom prst="rect">
            <a:avLst/>
          </a:prstGeom>
        </p:spPr>
        <p:txBody>
          <a:bodyPr/>
          <a:lstStyle/>
          <a:p>
            <a:pPr defTabSz="1371669">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1371669">
                <a:defRPr/>
              </a:pPr>
              <a:t>2025/5/2</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pPr algn="ctr" defTabSz="1371669">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12915900" y="9534527"/>
            <a:ext cx="4114800" cy="547688"/>
          </a:xfrm>
          <a:prstGeom prst="rect">
            <a:avLst/>
          </a:prstGeom>
        </p:spPr>
        <p:txBody>
          <a:bodyPr/>
          <a:lstStyle/>
          <a:p>
            <a:pPr algn="r" defTabSz="1371669">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1371669">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73066814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6807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8382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54572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5486400" y="-876301"/>
            <a:ext cx="24691009" cy="163815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圆角矩形 7"/>
          <p:cNvSpPr/>
          <p:nvPr userDrawn="1"/>
        </p:nvSpPr>
        <p:spPr>
          <a:xfrm>
            <a:off x="800100" y="585789"/>
            <a:ext cx="16687800" cy="904398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9" name="圆角矩形 8"/>
          <p:cNvSpPr/>
          <p:nvPr userDrawn="1"/>
        </p:nvSpPr>
        <p:spPr>
          <a:xfrm>
            <a:off x="1085850" y="828675"/>
            <a:ext cx="16144875" cy="8601075"/>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2965035" y="-39788343"/>
            <a:ext cx="3279371" cy="5576627"/>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737766" y="-39788343"/>
            <a:ext cx="3279371" cy="5576627"/>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294674" y="43764961"/>
            <a:ext cx="3279371" cy="5576627"/>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7074009" y="43764961"/>
            <a:ext cx="3279371" cy="5576627"/>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35507731"/>
            <a:ext cx="5441297" cy="7142507"/>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8713695" y="-28990134"/>
            <a:ext cx="5441297" cy="7142507"/>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9108402" y="35507731"/>
            <a:ext cx="5441297" cy="7142507"/>
          </a:xfrm>
          <a:prstGeom prst="rect">
            <a:avLst/>
          </a:prstGeom>
        </p:spPr>
      </p:pic>
    </p:spTree>
    <p:extLst>
      <p:ext uri="{BB962C8B-B14F-4D97-AF65-F5344CB8AC3E}">
        <p14:creationId xmlns:p14="http://schemas.microsoft.com/office/powerpoint/2010/main" val="3872525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6.svg"/><Relationship Id="rId7" Type="http://schemas.openxmlformats.org/officeDocument/2006/relationships/image" Target="../media/image46.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79.png"/><Relationship Id="rId5" Type="http://schemas.openxmlformats.org/officeDocument/2006/relationships/image" Target="../media/image44.svg"/><Relationship Id="rId10" Type="http://schemas.openxmlformats.org/officeDocument/2006/relationships/image" Target="../media/image78.png"/><Relationship Id="rId4" Type="http://schemas.openxmlformats.org/officeDocument/2006/relationships/image" Target="../media/image43.pn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4.sv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2.svg"/><Relationship Id="rId5" Type="http://schemas.openxmlformats.org/officeDocument/2006/relationships/image" Target="../media/image44.svg"/><Relationship Id="rId10" Type="http://schemas.openxmlformats.org/officeDocument/2006/relationships/image" Target="../media/image81.png"/><Relationship Id="rId4" Type="http://schemas.openxmlformats.org/officeDocument/2006/relationships/image" Target="../media/image43.png"/><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6.sv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4.svg"/><Relationship Id="rId5" Type="http://schemas.openxmlformats.org/officeDocument/2006/relationships/image" Target="../media/image44.svg"/><Relationship Id="rId10" Type="http://schemas.openxmlformats.org/officeDocument/2006/relationships/image" Target="../media/image83.png"/><Relationship Id="rId4" Type="http://schemas.openxmlformats.org/officeDocument/2006/relationships/image" Target="../media/image43.png"/><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4.sv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2.svg"/><Relationship Id="rId5" Type="http://schemas.openxmlformats.org/officeDocument/2006/relationships/image" Target="../media/image44.svg"/><Relationship Id="rId10" Type="http://schemas.openxmlformats.org/officeDocument/2006/relationships/image" Target="../media/image81.png"/><Relationship Id="rId4" Type="http://schemas.openxmlformats.org/officeDocument/2006/relationships/image" Target="../media/image43.png"/><Relationship Id="rId9" Type="http://schemas.openxmlformats.org/officeDocument/2006/relationships/image" Target="../media/image33.sv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2.sv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6.svg"/><Relationship Id="rId5" Type="http://schemas.openxmlformats.org/officeDocument/2006/relationships/image" Target="../media/image44.svg"/><Relationship Id="rId10" Type="http://schemas.openxmlformats.org/officeDocument/2006/relationships/image" Target="../media/image85.png"/><Relationship Id="rId4" Type="http://schemas.openxmlformats.org/officeDocument/2006/relationships/image" Target="../media/image43.png"/><Relationship Id="rId9" Type="http://schemas.openxmlformats.org/officeDocument/2006/relationships/image" Target="../media/image33.sv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6.svg"/><Relationship Id="rId7" Type="http://schemas.openxmlformats.org/officeDocument/2006/relationships/image" Target="../media/image46.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8.png"/><Relationship Id="rId5" Type="http://schemas.openxmlformats.org/officeDocument/2006/relationships/image" Target="../media/image44.svg"/><Relationship Id="rId10" Type="http://schemas.openxmlformats.org/officeDocument/2006/relationships/image" Target="../media/image87.png"/><Relationship Id="rId4" Type="http://schemas.openxmlformats.org/officeDocument/2006/relationships/image" Target="../media/image43.png"/><Relationship Id="rId9" Type="http://schemas.openxmlformats.org/officeDocument/2006/relationships/image" Target="../media/image33.sv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92.sv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91.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90.svg"/><Relationship Id="rId5" Type="http://schemas.openxmlformats.org/officeDocument/2006/relationships/image" Target="../media/image44.svg"/><Relationship Id="rId10" Type="http://schemas.openxmlformats.org/officeDocument/2006/relationships/image" Target="../media/image89.png"/><Relationship Id="rId4" Type="http://schemas.openxmlformats.org/officeDocument/2006/relationships/image" Target="../media/image43.png"/><Relationship Id="rId9" Type="http://schemas.openxmlformats.org/officeDocument/2006/relationships/image" Target="../media/image33.sv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96.sv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9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94.svg"/><Relationship Id="rId5" Type="http://schemas.openxmlformats.org/officeDocument/2006/relationships/image" Target="../media/image44.svg"/><Relationship Id="rId10" Type="http://schemas.openxmlformats.org/officeDocument/2006/relationships/image" Target="../media/image93.png"/><Relationship Id="rId4" Type="http://schemas.openxmlformats.org/officeDocument/2006/relationships/image" Target="../media/image43.png"/><Relationship Id="rId9" Type="http://schemas.openxmlformats.org/officeDocument/2006/relationships/image" Target="../media/image33.sv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99.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98.png"/><Relationship Id="rId5" Type="http://schemas.openxmlformats.org/officeDocument/2006/relationships/image" Target="../media/image44.svg"/><Relationship Id="rId10" Type="http://schemas.openxmlformats.org/officeDocument/2006/relationships/image" Target="../media/image97.png"/><Relationship Id="rId4" Type="http://schemas.openxmlformats.org/officeDocument/2006/relationships/image" Target="../media/image43.png"/><Relationship Id="rId9" Type="http://schemas.openxmlformats.org/officeDocument/2006/relationships/image" Target="../media/image33.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svg"/><Relationship Id="rId9" Type="http://schemas.openxmlformats.org/officeDocument/2006/relationships/image" Target="../media/image17.svg"/><Relationship Id="rId14" Type="http://schemas.openxmlformats.org/officeDocument/2006/relationships/image" Target="../media/image22.sv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102.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01.svg"/><Relationship Id="rId5" Type="http://schemas.openxmlformats.org/officeDocument/2006/relationships/image" Target="../media/image44.svg"/><Relationship Id="rId10" Type="http://schemas.openxmlformats.org/officeDocument/2006/relationships/image" Target="../media/image100.png"/><Relationship Id="rId4" Type="http://schemas.openxmlformats.org/officeDocument/2006/relationships/image" Target="../media/image43.png"/><Relationship Id="rId9" Type="http://schemas.openxmlformats.org/officeDocument/2006/relationships/image" Target="../media/image33.sv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svg"/><Relationship Id="rId7"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04.png"/><Relationship Id="rId5" Type="http://schemas.openxmlformats.org/officeDocument/2006/relationships/image" Target="../media/image12.svg"/><Relationship Id="rId10" Type="http://schemas.openxmlformats.org/officeDocument/2006/relationships/image" Target="../media/image103.png"/><Relationship Id="rId4" Type="http://schemas.openxmlformats.org/officeDocument/2006/relationships/image" Target="../media/image11.png"/><Relationship Id="rId9" Type="http://schemas.openxmlformats.org/officeDocument/2006/relationships/image" Target="../media/image33.sv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6.svg"/><Relationship Id="rId7" Type="http://schemas.openxmlformats.org/officeDocument/2006/relationships/image" Target="../media/image46.svg"/><Relationship Id="rId12" Type="http://schemas.openxmlformats.org/officeDocument/2006/relationships/image" Target="../media/image107.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06.svg"/><Relationship Id="rId5" Type="http://schemas.openxmlformats.org/officeDocument/2006/relationships/image" Target="../media/image44.svg"/><Relationship Id="rId10" Type="http://schemas.openxmlformats.org/officeDocument/2006/relationships/image" Target="../media/image105.png"/><Relationship Id="rId4" Type="http://schemas.openxmlformats.org/officeDocument/2006/relationships/image" Target="../media/image43.png"/><Relationship Id="rId9" Type="http://schemas.openxmlformats.org/officeDocument/2006/relationships/image" Target="../media/image33.svg"/></Relationships>
</file>

<file path=ppt/slides/_rels/slide23.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svg"/><Relationship Id="rId7" Type="http://schemas.openxmlformats.org/officeDocument/2006/relationships/image" Target="../media/image113.svg"/><Relationship Id="rId12" Type="http://schemas.openxmlformats.org/officeDocument/2006/relationships/image" Target="../media/image118.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sv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svg"/><Relationship Id="rId14" Type="http://schemas.openxmlformats.org/officeDocument/2006/relationships/image" Target="../media/image120.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9.sv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image" Target="../media/image28.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12.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11.png"/><Relationship Id="rId9" Type="http://schemas.openxmlformats.org/officeDocument/2006/relationships/image" Target="../media/image33.sv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png"/><Relationship Id="rId18" Type="http://schemas.openxmlformats.org/officeDocument/2006/relationships/image" Target="../media/image54.svg"/><Relationship Id="rId26" Type="http://schemas.openxmlformats.org/officeDocument/2006/relationships/image" Target="../media/image62.sv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45.png"/><Relationship Id="rId12" Type="http://schemas.openxmlformats.org/officeDocument/2006/relationships/image" Target="../media/image48.sv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image" Target="../media/image52.svg"/><Relationship Id="rId20" Type="http://schemas.openxmlformats.org/officeDocument/2006/relationships/image" Target="../media/image56.svg"/><Relationship Id="rId29"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7.png"/><Relationship Id="rId24" Type="http://schemas.openxmlformats.org/officeDocument/2006/relationships/image" Target="../media/image60.svg"/><Relationship Id="rId32" Type="http://schemas.openxmlformats.org/officeDocument/2006/relationships/image" Target="../media/image68.svg"/><Relationship Id="rId5" Type="http://schemas.openxmlformats.org/officeDocument/2006/relationships/image" Target="../media/image43.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svg"/><Relationship Id="rId10" Type="http://schemas.openxmlformats.org/officeDocument/2006/relationships/image" Target="../media/image33.sv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2.svg"/><Relationship Id="rId9" Type="http://schemas.openxmlformats.org/officeDocument/2006/relationships/image" Target="../media/image32.png"/><Relationship Id="rId14" Type="http://schemas.openxmlformats.org/officeDocument/2006/relationships/image" Target="../media/image50.svg"/><Relationship Id="rId22" Type="http://schemas.openxmlformats.org/officeDocument/2006/relationships/image" Target="../media/image58.svg"/><Relationship Id="rId27" Type="http://schemas.openxmlformats.org/officeDocument/2006/relationships/image" Target="../media/image63.png"/><Relationship Id="rId30" Type="http://schemas.openxmlformats.org/officeDocument/2006/relationships/image" Target="../media/image66.svg"/></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png"/><Relationship Id="rId18" Type="http://schemas.openxmlformats.org/officeDocument/2006/relationships/image" Target="../media/image54.svg"/><Relationship Id="rId26" Type="http://schemas.openxmlformats.org/officeDocument/2006/relationships/image" Target="../media/image62.sv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45.png"/><Relationship Id="rId12" Type="http://schemas.openxmlformats.org/officeDocument/2006/relationships/image" Target="../media/image48.sv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image" Target="../media/image52.svg"/><Relationship Id="rId20" Type="http://schemas.openxmlformats.org/officeDocument/2006/relationships/image" Target="../media/image56.svg"/><Relationship Id="rId29"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7.png"/><Relationship Id="rId24" Type="http://schemas.openxmlformats.org/officeDocument/2006/relationships/image" Target="../media/image60.svg"/><Relationship Id="rId32" Type="http://schemas.openxmlformats.org/officeDocument/2006/relationships/image" Target="../media/image68.svg"/><Relationship Id="rId5" Type="http://schemas.openxmlformats.org/officeDocument/2006/relationships/image" Target="../media/image43.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svg"/><Relationship Id="rId10" Type="http://schemas.openxmlformats.org/officeDocument/2006/relationships/image" Target="../media/image33.sv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2.svg"/><Relationship Id="rId9" Type="http://schemas.openxmlformats.org/officeDocument/2006/relationships/image" Target="../media/image32.png"/><Relationship Id="rId14" Type="http://schemas.openxmlformats.org/officeDocument/2006/relationships/image" Target="../media/image50.svg"/><Relationship Id="rId22" Type="http://schemas.openxmlformats.org/officeDocument/2006/relationships/image" Target="../media/image58.svg"/><Relationship Id="rId27" Type="http://schemas.openxmlformats.org/officeDocument/2006/relationships/image" Target="../media/image63.png"/><Relationship Id="rId30" Type="http://schemas.openxmlformats.org/officeDocument/2006/relationships/image" Target="../media/image66.svg"/></Relationships>
</file>

<file path=ppt/slides/_rels/slide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png"/><Relationship Id="rId18" Type="http://schemas.openxmlformats.org/officeDocument/2006/relationships/image" Target="../media/image54.svg"/><Relationship Id="rId26" Type="http://schemas.openxmlformats.org/officeDocument/2006/relationships/image" Target="../media/image62.sv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45.png"/><Relationship Id="rId12" Type="http://schemas.openxmlformats.org/officeDocument/2006/relationships/image" Target="../media/image48.sv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image" Target="../media/image52.svg"/><Relationship Id="rId20" Type="http://schemas.openxmlformats.org/officeDocument/2006/relationships/image" Target="../media/image56.svg"/><Relationship Id="rId29"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7.png"/><Relationship Id="rId24" Type="http://schemas.openxmlformats.org/officeDocument/2006/relationships/image" Target="../media/image60.svg"/><Relationship Id="rId32" Type="http://schemas.openxmlformats.org/officeDocument/2006/relationships/image" Target="../media/image68.svg"/><Relationship Id="rId5" Type="http://schemas.openxmlformats.org/officeDocument/2006/relationships/image" Target="../media/image43.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svg"/><Relationship Id="rId10" Type="http://schemas.openxmlformats.org/officeDocument/2006/relationships/image" Target="../media/image33.sv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2.svg"/><Relationship Id="rId9" Type="http://schemas.openxmlformats.org/officeDocument/2006/relationships/image" Target="../media/image32.png"/><Relationship Id="rId14" Type="http://schemas.openxmlformats.org/officeDocument/2006/relationships/image" Target="../media/image50.svg"/><Relationship Id="rId22" Type="http://schemas.openxmlformats.org/officeDocument/2006/relationships/image" Target="../media/image58.svg"/><Relationship Id="rId27" Type="http://schemas.openxmlformats.org/officeDocument/2006/relationships/image" Target="../media/image63.png"/><Relationship Id="rId30" Type="http://schemas.openxmlformats.org/officeDocument/2006/relationships/image" Target="../media/image66.svg"/></Relationships>
</file>

<file path=ppt/slides/_rels/slide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png"/><Relationship Id="rId18" Type="http://schemas.openxmlformats.org/officeDocument/2006/relationships/image" Target="../media/image54.svg"/><Relationship Id="rId26" Type="http://schemas.openxmlformats.org/officeDocument/2006/relationships/image" Target="../media/image62.sv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45.png"/><Relationship Id="rId12" Type="http://schemas.openxmlformats.org/officeDocument/2006/relationships/image" Target="../media/image48.sv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image" Target="../media/image52.svg"/><Relationship Id="rId20" Type="http://schemas.openxmlformats.org/officeDocument/2006/relationships/image" Target="../media/image56.svg"/><Relationship Id="rId29"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7.png"/><Relationship Id="rId24" Type="http://schemas.openxmlformats.org/officeDocument/2006/relationships/image" Target="../media/image60.svg"/><Relationship Id="rId32" Type="http://schemas.openxmlformats.org/officeDocument/2006/relationships/image" Target="../media/image68.svg"/><Relationship Id="rId5" Type="http://schemas.openxmlformats.org/officeDocument/2006/relationships/image" Target="../media/image43.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svg"/><Relationship Id="rId10" Type="http://schemas.openxmlformats.org/officeDocument/2006/relationships/image" Target="../media/image33.sv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2.svg"/><Relationship Id="rId9" Type="http://schemas.openxmlformats.org/officeDocument/2006/relationships/image" Target="../media/image32.png"/><Relationship Id="rId14" Type="http://schemas.openxmlformats.org/officeDocument/2006/relationships/image" Target="../media/image50.svg"/><Relationship Id="rId22" Type="http://schemas.openxmlformats.org/officeDocument/2006/relationships/image" Target="../media/image58.svg"/><Relationship Id="rId27" Type="http://schemas.openxmlformats.org/officeDocument/2006/relationships/image" Target="../media/image63.png"/><Relationship Id="rId30" Type="http://schemas.openxmlformats.org/officeDocument/2006/relationships/image" Target="../media/image66.svg"/></Relationships>
</file>

<file path=ppt/slides/_rels/slide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3.svg"/><Relationship Id="rId3" Type="http://schemas.openxmlformats.org/officeDocument/2006/relationships/image" Target="../media/image29.svg"/><Relationship Id="rId7" Type="http://schemas.openxmlformats.org/officeDocument/2006/relationships/image" Target="../media/image70.svg"/><Relationship Id="rId12"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31.svg"/><Relationship Id="rId5" Type="http://schemas.openxmlformats.org/officeDocument/2006/relationships/image" Target="../media/image12.svg"/><Relationship Id="rId15" Type="http://schemas.openxmlformats.org/officeDocument/2006/relationships/image" Target="../media/image74.png"/><Relationship Id="rId10"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72.svg"/><Relationship Id="rId14" Type="http://schemas.openxmlformats.org/officeDocument/2006/relationships/image" Target="../media/image73.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6.svg"/><Relationship Id="rId7" Type="http://schemas.openxmlformats.org/officeDocument/2006/relationships/image" Target="../media/image46.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77.png"/><Relationship Id="rId4" Type="http://schemas.openxmlformats.org/officeDocument/2006/relationships/image" Target="../media/image43.pn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2" y="1096054"/>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dirty="0">
                <a:solidFill>
                  <a:prstClr val="white"/>
                </a:solidFill>
                <a:latin typeface="思源黑体 CN"/>
                <a:ea typeface="思源黑体 CN"/>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2" y="2"/>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defTabSz="2057504">
              <a:defRPr/>
            </a:pPr>
            <a:r>
              <a:rPr lang="en-US" sz="6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7"/>
            <a:ext cx="15463683" cy="1754326"/>
          </a:xfrm>
          <a:prstGeom prst="rect">
            <a:avLst/>
          </a:prstGeom>
          <a:noFill/>
        </p:spPr>
        <p:txBody>
          <a:bodyPr wrap="square" rtlCol="0">
            <a:spAutoFit/>
          </a:bodyPr>
          <a:lstStyle/>
          <a:p>
            <a:pPr algn="ctr" defTabSz="2057504">
              <a:defRPr/>
            </a:pPr>
            <a:r>
              <a:rPr lang="en-US" sz="54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54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2057504">
              <a:defRPr/>
            </a:pPr>
            <a:r>
              <a:rPr lang="en-US" sz="54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290400" y="1447800"/>
            <a:ext cx="15589541" cy="7810500"/>
          </a:xfrm>
          <a:prstGeom prst="rect">
            <a:avLst/>
          </a:prstGeom>
        </p:spPr>
        <p:txBody>
          <a:bodyPr lIns="0" tIns="0" rIns="0" bIns="0" rtlCol="0" anchor="t">
            <a:spAutoFit/>
          </a:bodyPr>
          <a:lstStyle/>
          <a:p>
            <a:pPr algn="just">
              <a:lnSpc>
                <a:spcPts val="6150"/>
              </a:lnSpc>
            </a:pPr>
            <a:r>
              <a:rPr lang="en-US" sz="5000" dirty="0">
                <a:solidFill>
                  <a:srgbClr val="000000"/>
                </a:solidFill>
                <a:latin typeface="Cambria"/>
              </a:rPr>
              <a:t>     </a:t>
            </a:r>
            <a:r>
              <a:rPr lang="en-US" sz="5000" dirty="0" err="1">
                <a:solidFill>
                  <a:srgbClr val="000000"/>
                </a:solidFill>
                <a:latin typeface="Cambria"/>
              </a:rPr>
              <a:t>Sau</a:t>
            </a:r>
            <a:r>
              <a:rPr lang="en-US" sz="5000" dirty="0">
                <a:solidFill>
                  <a:srgbClr val="000000"/>
                </a:solidFill>
                <a:latin typeface="Cambria"/>
              </a:rPr>
              <a:t> </a:t>
            </a:r>
            <a:r>
              <a:rPr lang="en-US" sz="5000" dirty="0" err="1">
                <a:solidFill>
                  <a:srgbClr val="000000"/>
                </a:solidFill>
                <a:latin typeface="Cambria"/>
              </a:rPr>
              <a:t>đó</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may </a:t>
            </a:r>
            <a:r>
              <a:rPr lang="en-US" sz="5000" dirty="0" err="1">
                <a:solidFill>
                  <a:srgbClr val="000000"/>
                </a:solidFill>
                <a:latin typeface="Cambria"/>
              </a:rPr>
              <a:t>mắn</a:t>
            </a:r>
            <a:r>
              <a:rPr lang="en-US" sz="5000" dirty="0">
                <a:solidFill>
                  <a:srgbClr val="000000"/>
                </a:solidFill>
                <a:latin typeface="Cambria"/>
              </a:rPr>
              <a:t> </a:t>
            </a:r>
            <a:r>
              <a:rPr lang="en-US" sz="5000" dirty="0" err="1">
                <a:solidFill>
                  <a:srgbClr val="000000"/>
                </a:solidFill>
                <a:latin typeface="Cambria"/>
              </a:rPr>
              <a:t>trở</a:t>
            </a:r>
            <a:r>
              <a:rPr lang="en-US" sz="5000" dirty="0">
                <a:solidFill>
                  <a:srgbClr val="000000"/>
                </a:solidFill>
                <a:latin typeface="Cambria"/>
              </a:rPr>
              <a:t> </a:t>
            </a:r>
            <a:r>
              <a:rPr lang="en-US" sz="5000" dirty="0" err="1">
                <a:solidFill>
                  <a:srgbClr val="000000"/>
                </a:solidFill>
                <a:latin typeface="Cambria"/>
              </a:rPr>
              <a:t>thành</a:t>
            </a:r>
            <a:r>
              <a:rPr lang="en-US" sz="5000" dirty="0">
                <a:solidFill>
                  <a:srgbClr val="000000"/>
                </a:solidFill>
                <a:latin typeface="Cambria"/>
              </a:rPr>
              <a:t> con </a:t>
            </a:r>
            <a:r>
              <a:rPr lang="en-US" sz="5000" dirty="0" err="1">
                <a:solidFill>
                  <a:srgbClr val="000000"/>
                </a:solidFill>
                <a:latin typeface="Cambria"/>
              </a:rPr>
              <a:t>nuôi</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đình</a:t>
            </a:r>
            <a:r>
              <a:rPr lang="en-US" sz="5000" dirty="0">
                <a:solidFill>
                  <a:srgbClr val="000000"/>
                </a:solidFill>
                <a:latin typeface="Cambria"/>
              </a:rPr>
              <a:t> </a:t>
            </a:r>
            <a:r>
              <a:rPr lang="en-US" sz="5000" dirty="0" err="1">
                <a:solidFill>
                  <a:srgbClr val="000000"/>
                </a:solidFill>
                <a:latin typeface="Cambria"/>
              </a:rPr>
              <a:t>cô</a:t>
            </a:r>
            <a:r>
              <a:rPr lang="en-US" sz="5000" dirty="0">
                <a:solidFill>
                  <a:srgbClr val="000000"/>
                </a:solidFill>
                <a:latin typeface="Cambria"/>
              </a:rPr>
              <a:t> </a:t>
            </a:r>
            <a:r>
              <a:rPr lang="en-US" sz="5000" dirty="0" err="1">
                <a:solidFill>
                  <a:srgbClr val="000000"/>
                </a:solidFill>
                <a:latin typeface="Cambria"/>
              </a:rPr>
              <a:t>Trần</a:t>
            </a:r>
            <a:r>
              <a:rPr lang="en-US" sz="5000" dirty="0">
                <a:solidFill>
                  <a:srgbClr val="000000"/>
                </a:solidFill>
                <a:latin typeface="Cambria"/>
              </a:rPr>
              <a:t> Mai </a:t>
            </a:r>
            <a:r>
              <a:rPr lang="en-US" sz="5000" dirty="0" err="1">
                <a:solidFill>
                  <a:srgbClr val="000000"/>
                </a:solidFill>
                <a:latin typeface="Cambria"/>
              </a:rPr>
              <a:t>Anh</a:t>
            </a:r>
            <a:r>
              <a:rPr lang="en-US" sz="5000" dirty="0">
                <a:solidFill>
                  <a:srgbClr val="000000"/>
                </a:solidFill>
                <a:latin typeface="Cambria"/>
              </a:rPr>
              <a:t> (</a:t>
            </a:r>
            <a:r>
              <a:rPr lang="en-US" sz="5000" dirty="0" err="1">
                <a:solidFill>
                  <a:srgbClr val="000000"/>
                </a:solidFill>
                <a:latin typeface="Cambria"/>
              </a:rPr>
              <a:t>Hà</a:t>
            </a:r>
            <a:r>
              <a:rPr lang="en-US" sz="5000" dirty="0">
                <a:solidFill>
                  <a:srgbClr val="000000"/>
                </a:solidFill>
                <a:latin typeface="Cambria"/>
              </a:rPr>
              <a:t> </a:t>
            </a:r>
            <a:r>
              <a:rPr lang="en-US" sz="5000" dirty="0" err="1">
                <a:solidFill>
                  <a:srgbClr val="000000"/>
                </a:solidFill>
                <a:latin typeface="Cambria"/>
              </a:rPr>
              <a:t>Nội</a:t>
            </a:r>
            <a:r>
              <a:rPr lang="en-US" sz="5000" dirty="0">
                <a:solidFill>
                  <a:srgbClr val="000000"/>
                </a:solidFill>
                <a:latin typeface="Cambria"/>
              </a:rPr>
              <a:t>). </a:t>
            </a:r>
            <a:r>
              <a:rPr lang="en-US" sz="5000" dirty="0" err="1">
                <a:solidFill>
                  <a:srgbClr val="000000"/>
                </a:solidFill>
                <a:latin typeface="Cambria"/>
              </a:rPr>
              <a:t>Mẹ</a:t>
            </a:r>
            <a:r>
              <a:rPr lang="en-US" sz="5000" dirty="0">
                <a:solidFill>
                  <a:srgbClr val="000000"/>
                </a:solidFill>
                <a:latin typeface="Cambria"/>
              </a:rPr>
              <a:t> Mai </a:t>
            </a:r>
            <a:r>
              <a:rPr lang="en-US" sz="5000" dirty="0" err="1">
                <a:solidFill>
                  <a:srgbClr val="000000"/>
                </a:solidFill>
                <a:latin typeface="Cambria"/>
              </a:rPr>
              <a:t>Anh</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dạy</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ăn</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nói</a:t>
            </a:r>
            <a:r>
              <a:rPr lang="en-US" sz="5000" dirty="0">
                <a:solidFill>
                  <a:srgbClr val="000000"/>
                </a:solidFill>
                <a:latin typeface="Cambria"/>
              </a:rPr>
              <a:t>, </a:t>
            </a:r>
            <a:r>
              <a:rPr lang="en-US" sz="5000" dirty="0" err="1">
                <a:solidFill>
                  <a:srgbClr val="000000"/>
                </a:solidFill>
                <a:latin typeface="Cambria"/>
              </a:rPr>
              <a:t>kiên</a:t>
            </a:r>
            <a:r>
              <a:rPr lang="en-US" sz="5000" dirty="0">
                <a:solidFill>
                  <a:srgbClr val="000000"/>
                </a:solidFill>
                <a:latin typeface="Cambria"/>
              </a:rPr>
              <a:t> </a:t>
            </a:r>
            <a:r>
              <a:rPr lang="en-US" sz="5000" dirty="0" err="1">
                <a:solidFill>
                  <a:srgbClr val="000000"/>
                </a:solidFill>
                <a:latin typeface="Cambria"/>
              </a:rPr>
              <a:t>trì</a:t>
            </a:r>
            <a:r>
              <a:rPr lang="en-US" sz="5000" dirty="0">
                <a:solidFill>
                  <a:srgbClr val="000000"/>
                </a:solidFill>
                <a:latin typeface="Cambria"/>
              </a:rPr>
              <a:t>, </a:t>
            </a:r>
            <a:r>
              <a:rPr lang="en-US" sz="5000" dirty="0" err="1">
                <a:solidFill>
                  <a:srgbClr val="000000"/>
                </a:solidFill>
                <a:latin typeface="Cambria"/>
              </a:rPr>
              <a:t>bền</a:t>
            </a:r>
            <a:r>
              <a:rPr lang="en-US" sz="5000" dirty="0">
                <a:solidFill>
                  <a:srgbClr val="000000"/>
                </a:solidFill>
                <a:latin typeface="Cambria"/>
              </a:rPr>
              <a:t> </a:t>
            </a:r>
            <a:r>
              <a:rPr lang="en-US" sz="5000" dirty="0" err="1">
                <a:solidFill>
                  <a:srgbClr val="000000"/>
                </a:solidFill>
                <a:latin typeface="Cambria"/>
              </a:rPr>
              <a:t>bỉ</a:t>
            </a:r>
            <a:r>
              <a:rPr lang="en-US" sz="5000" dirty="0">
                <a:solidFill>
                  <a:srgbClr val="000000"/>
                </a:solidFill>
                <a:latin typeface="Cambria"/>
              </a:rPr>
              <a:t> song </a:t>
            </a:r>
            <a:r>
              <a:rPr lang="en-US" sz="5000" dirty="0" err="1">
                <a:solidFill>
                  <a:srgbClr val="000000"/>
                </a:solidFill>
                <a:latin typeface="Cambria"/>
              </a:rPr>
              <a:t>hành</a:t>
            </a:r>
            <a:r>
              <a:rPr lang="en-US" sz="5000" dirty="0">
                <a:solidFill>
                  <a:srgbClr val="000000"/>
                </a:solidFill>
                <a:latin typeface="Cambria"/>
              </a:rPr>
              <a:t> </a:t>
            </a:r>
            <a:r>
              <a:rPr lang="en-US" sz="5000" dirty="0" err="1">
                <a:solidFill>
                  <a:srgbClr val="000000"/>
                </a:solidFill>
                <a:latin typeface="Cambria"/>
              </a:rPr>
              <a:t>cùng</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nhiều</a:t>
            </a:r>
            <a:r>
              <a:rPr lang="en-US" sz="5000" dirty="0">
                <a:solidFill>
                  <a:srgbClr val="000000"/>
                </a:solidFill>
                <a:latin typeface="Cambria"/>
              </a:rPr>
              <a:t> </a:t>
            </a:r>
            <a:r>
              <a:rPr lang="en-US" sz="5000" dirty="0" err="1">
                <a:solidFill>
                  <a:srgbClr val="000000"/>
                </a:solidFill>
                <a:latin typeface="Cambria"/>
              </a:rPr>
              <a:t>năm</a:t>
            </a:r>
            <a:r>
              <a:rPr lang="en-US" sz="5000" dirty="0">
                <a:solidFill>
                  <a:srgbClr val="000000"/>
                </a:solidFill>
                <a:latin typeface="Cambria"/>
              </a:rPr>
              <a:t>, </a:t>
            </a:r>
            <a:r>
              <a:rPr lang="en-US" sz="5000" dirty="0" err="1">
                <a:solidFill>
                  <a:srgbClr val="000000"/>
                </a:solidFill>
                <a:latin typeface="Cambria"/>
              </a:rPr>
              <a:t>tới</a:t>
            </a:r>
            <a:r>
              <a:rPr lang="en-US" sz="5000" dirty="0">
                <a:solidFill>
                  <a:srgbClr val="000000"/>
                </a:solidFill>
                <a:latin typeface="Cambria"/>
              </a:rPr>
              <a:t> </a:t>
            </a:r>
            <a:r>
              <a:rPr lang="en-US" sz="5000" dirty="0" err="1">
                <a:solidFill>
                  <a:srgbClr val="000000"/>
                </a:solidFill>
                <a:latin typeface="Cambria"/>
              </a:rPr>
              <a:t>nhiều</a:t>
            </a:r>
            <a:r>
              <a:rPr lang="en-US" sz="5000" dirty="0">
                <a:solidFill>
                  <a:srgbClr val="000000"/>
                </a:solidFill>
                <a:latin typeface="Cambria"/>
              </a:rPr>
              <a:t> </a:t>
            </a:r>
            <a:r>
              <a:rPr lang="en-US" sz="5000" dirty="0" err="1">
                <a:solidFill>
                  <a:srgbClr val="000000"/>
                </a:solidFill>
                <a:latin typeface="Cambria"/>
              </a:rPr>
              <a:t>quốc</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như</a:t>
            </a:r>
            <a:r>
              <a:rPr lang="en-US" sz="5000" dirty="0">
                <a:solidFill>
                  <a:srgbClr val="000000"/>
                </a:solidFill>
                <a:latin typeface="Cambria"/>
              </a:rPr>
              <a:t> I-ta-li-a, </a:t>
            </a:r>
            <a:r>
              <a:rPr lang="en-US" sz="5000" dirty="0" err="1">
                <a:solidFill>
                  <a:srgbClr val="000000"/>
                </a:solidFill>
                <a:latin typeface="Cambria"/>
              </a:rPr>
              <a:t>Đức</a:t>
            </a:r>
            <a:r>
              <a:rPr lang="en-US" sz="5000" dirty="0">
                <a:solidFill>
                  <a:srgbClr val="000000"/>
                </a:solidFill>
                <a:latin typeface="Cambria"/>
              </a:rPr>
              <a:t>, </a:t>
            </a:r>
            <a:r>
              <a:rPr lang="en-US" sz="5000" dirty="0" err="1">
                <a:solidFill>
                  <a:srgbClr val="000000"/>
                </a:solidFill>
                <a:latin typeface="Cambria"/>
              </a:rPr>
              <a:t>Mỹ</a:t>
            </a:r>
            <a:r>
              <a:rPr lang="en-US" sz="5000" dirty="0">
                <a:solidFill>
                  <a:srgbClr val="000000"/>
                </a:solidFill>
                <a:latin typeface="Cambria"/>
              </a:rPr>
              <a:t>… </a:t>
            </a:r>
            <a:r>
              <a:rPr lang="en-US" sz="5000" dirty="0" err="1">
                <a:solidFill>
                  <a:srgbClr val="000000"/>
                </a:solidFill>
                <a:latin typeface="Cambria"/>
              </a:rPr>
              <a:t>để</a:t>
            </a:r>
            <a:r>
              <a:rPr lang="en-US" sz="5000" dirty="0">
                <a:solidFill>
                  <a:srgbClr val="000000"/>
                </a:solidFill>
                <a:latin typeface="Cambria"/>
              </a:rPr>
              <a:t> </a:t>
            </a:r>
            <a:r>
              <a:rPr lang="en-US" sz="5000" dirty="0" err="1">
                <a:solidFill>
                  <a:srgbClr val="000000"/>
                </a:solidFill>
                <a:latin typeface="Cambria"/>
              </a:rPr>
              <a:t>chạy</a:t>
            </a:r>
            <a:r>
              <a:rPr lang="en-US" sz="5000" dirty="0">
                <a:solidFill>
                  <a:srgbClr val="000000"/>
                </a:solidFill>
                <a:latin typeface="Cambria"/>
              </a:rPr>
              <a:t> </a:t>
            </a:r>
            <a:r>
              <a:rPr lang="en-US" sz="5000" dirty="0" err="1">
                <a:solidFill>
                  <a:srgbClr val="000000"/>
                </a:solidFill>
                <a:latin typeface="Cambria"/>
              </a:rPr>
              <a:t>chữa</a:t>
            </a:r>
            <a:r>
              <a:rPr lang="en-US" sz="5000" dirty="0">
                <a:solidFill>
                  <a:srgbClr val="000000"/>
                </a:solidFill>
                <a:latin typeface="Cambria"/>
              </a:rPr>
              <a:t>, </a:t>
            </a:r>
            <a:r>
              <a:rPr lang="en-US" sz="5000" dirty="0" err="1">
                <a:solidFill>
                  <a:srgbClr val="000000"/>
                </a:solidFill>
                <a:latin typeface="Cambria"/>
              </a:rPr>
              <a:t>tái</a:t>
            </a:r>
            <a:r>
              <a:rPr lang="en-US" sz="5000" dirty="0">
                <a:solidFill>
                  <a:srgbClr val="000000"/>
                </a:solidFill>
                <a:latin typeface="Cambria"/>
              </a:rPr>
              <a:t> </a:t>
            </a:r>
            <a:r>
              <a:rPr lang="en-US" sz="5000" dirty="0" err="1">
                <a:solidFill>
                  <a:srgbClr val="000000"/>
                </a:solidFill>
                <a:latin typeface="Cambria"/>
              </a:rPr>
              <a:t>tạo</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phần</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bị</a:t>
            </a:r>
            <a:r>
              <a:rPr lang="en-US" sz="5000" dirty="0">
                <a:solidFill>
                  <a:srgbClr val="000000"/>
                </a:solidFill>
                <a:latin typeface="Cambria"/>
              </a:rPr>
              <a:t> </a:t>
            </a:r>
            <a:r>
              <a:rPr lang="en-US" sz="5000" dirty="0" err="1">
                <a:solidFill>
                  <a:srgbClr val="000000"/>
                </a:solidFill>
                <a:latin typeface="Cambria"/>
              </a:rPr>
              <a:t>mất</a:t>
            </a:r>
            <a:r>
              <a:rPr lang="en-US" sz="5000" dirty="0">
                <a:solidFill>
                  <a:srgbClr val="000000"/>
                </a:solidFill>
                <a:latin typeface="Cambria"/>
              </a:rPr>
              <a:t>.</a:t>
            </a:r>
          </a:p>
          <a:p>
            <a:pPr algn="just">
              <a:lnSpc>
                <a:spcPts val="6150"/>
              </a:lnSpc>
            </a:pPr>
            <a:r>
              <a:rPr lang="en-US" sz="5000" dirty="0">
                <a:solidFill>
                  <a:srgbClr val="000000"/>
                </a:solidFill>
                <a:latin typeface="Cambria"/>
              </a:rPr>
              <a:t>     </a:t>
            </a:r>
            <a:r>
              <a:rPr lang="en-US" sz="5000" dirty="0" err="1">
                <a:solidFill>
                  <a:srgbClr val="000000"/>
                </a:solidFill>
                <a:latin typeface="Cambria"/>
              </a:rPr>
              <a:t>Ngày</a:t>
            </a:r>
            <a:r>
              <a:rPr lang="en-US" sz="5000" dirty="0">
                <a:solidFill>
                  <a:srgbClr val="000000"/>
                </a:solidFill>
                <a:latin typeface="Cambria"/>
              </a:rPr>
              <a:t> </a:t>
            </a:r>
            <a:r>
              <a:rPr lang="en-US" sz="5000" dirty="0" err="1">
                <a:solidFill>
                  <a:srgbClr val="000000"/>
                </a:solidFill>
                <a:latin typeface="Cambria"/>
              </a:rPr>
              <a:t>hôm</a:t>
            </a:r>
            <a:r>
              <a:rPr lang="en-US" sz="5000" dirty="0">
                <a:solidFill>
                  <a:srgbClr val="000000"/>
                </a:solidFill>
                <a:latin typeface="Cambria"/>
              </a:rPr>
              <a:t> nay,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khỏe</a:t>
            </a:r>
            <a:r>
              <a:rPr lang="en-US" sz="5000" dirty="0">
                <a:solidFill>
                  <a:srgbClr val="000000"/>
                </a:solidFill>
                <a:latin typeface="Cambria"/>
              </a:rPr>
              <a:t> </a:t>
            </a:r>
            <a:r>
              <a:rPr lang="en-US" sz="5000" dirty="0" err="1">
                <a:solidFill>
                  <a:srgbClr val="000000"/>
                </a:solidFill>
                <a:latin typeface="Cambria"/>
              </a:rPr>
              <a:t>mạnh</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có</a:t>
            </a:r>
            <a:r>
              <a:rPr lang="en-US" sz="5000" dirty="0">
                <a:solidFill>
                  <a:srgbClr val="000000"/>
                </a:solidFill>
                <a:latin typeface="Cambria"/>
              </a:rPr>
              <a:t> </a:t>
            </a:r>
            <a:r>
              <a:rPr lang="en-US" sz="5000" dirty="0" err="1">
                <a:solidFill>
                  <a:srgbClr val="000000"/>
                </a:solidFill>
                <a:latin typeface="Cambria"/>
              </a:rPr>
              <a:t>cuộc</a:t>
            </a:r>
            <a:r>
              <a:rPr lang="en-US" sz="5000" dirty="0">
                <a:solidFill>
                  <a:srgbClr val="000000"/>
                </a:solidFill>
                <a:latin typeface="Cambria"/>
              </a:rPr>
              <a:t> </a:t>
            </a:r>
            <a:r>
              <a:rPr lang="en-US" sz="5000" dirty="0" err="1">
                <a:solidFill>
                  <a:srgbClr val="000000"/>
                </a:solidFill>
                <a:latin typeface="Cambria"/>
              </a:rPr>
              <a:t>sống</a:t>
            </a:r>
            <a:r>
              <a:rPr lang="en-US" sz="5000" dirty="0">
                <a:solidFill>
                  <a:srgbClr val="000000"/>
                </a:solidFill>
                <a:latin typeface="Cambria"/>
              </a:rPr>
              <a:t> </a:t>
            </a:r>
            <a:r>
              <a:rPr lang="en-US" sz="5000" dirty="0" err="1">
                <a:solidFill>
                  <a:srgbClr val="000000"/>
                </a:solidFill>
                <a:latin typeface="Cambria"/>
              </a:rPr>
              <a:t>bình</a:t>
            </a:r>
            <a:r>
              <a:rPr lang="en-US" sz="5000" dirty="0">
                <a:solidFill>
                  <a:srgbClr val="000000"/>
                </a:solidFill>
                <a:latin typeface="Cambria"/>
              </a:rPr>
              <a:t> </a:t>
            </a:r>
            <a:r>
              <a:rPr lang="en-US" sz="5000" dirty="0" err="1">
                <a:solidFill>
                  <a:srgbClr val="000000"/>
                </a:solidFill>
                <a:latin typeface="Cambria"/>
              </a:rPr>
              <a:t>thường</a:t>
            </a:r>
            <a:r>
              <a:rPr lang="en-US" sz="5000" dirty="0">
                <a:solidFill>
                  <a:srgbClr val="000000"/>
                </a:solidFill>
                <a:latin typeface="Cambria"/>
              </a:rPr>
              <a:t> </a:t>
            </a:r>
            <a:r>
              <a:rPr lang="en-US" sz="5000" dirty="0" err="1">
                <a:solidFill>
                  <a:srgbClr val="000000"/>
                </a:solidFill>
                <a:latin typeface="Cambria"/>
              </a:rPr>
              <a:t>như</a:t>
            </a:r>
            <a:r>
              <a:rPr lang="en-US" sz="5000" dirty="0">
                <a:solidFill>
                  <a:srgbClr val="000000"/>
                </a:solidFill>
                <a:latin typeface="Cambria"/>
              </a:rPr>
              <a:t> </a:t>
            </a:r>
            <a:r>
              <a:rPr lang="en-US" sz="5000" dirty="0" err="1">
                <a:solidFill>
                  <a:srgbClr val="000000"/>
                </a:solidFill>
                <a:latin typeface="Cambria"/>
              </a:rPr>
              <a:t>bao</a:t>
            </a:r>
            <a:r>
              <a:rPr lang="en-US" sz="5000" dirty="0">
                <a:solidFill>
                  <a:srgbClr val="000000"/>
                </a:solidFill>
                <a:latin typeface="Cambria"/>
              </a:rPr>
              <a:t> </a:t>
            </a:r>
            <a:r>
              <a:rPr lang="en-US" sz="5000" dirty="0" err="1">
                <a:solidFill>
                  <a:srgbClr val="000000"/>
                </a:solidFill>
                <a:latin typeface="Cambria"/>
              </a:rPr>
              <a:t>bạn</a:t>
            </a:r>
            <a:r>
              <a:rPr lang="en-US" sz="5000" dirty="0">
                <a:solidFill>
                  <a:srgbClr val="000000"/>
                </a:solidFill>
                <a:latin typeface="Cambria"/>
              </a:rPr>
              <a:t> </a:t>
            </a:r>
            <a:r>
              <a:rPr lang="en-US" sz="5000" dirty="0" err="1">
                <a:solidFill>
                  <a:srgbClr val="000000"/>
                </a:solidFill>
                <a:latin typeface="Cambria"/>
              </a:rPr>
              <a:t>bè</a:t>
            </a:r>
            <a:r>
              <a:rPr lang="en-US" sz="5000" dirty="0">
                <a:solidFill>
                  <a:srgbClr val="000000"/>
                </a:solidFill>
                <a:latin typeface="Cambria"/>
              </a:rPr>
              <a:t> </a:t>
            </a:r>
            <a:r>
              <a:rPr lang="en-US" sz="5000" dirty="0" err="1">
                <a:solidFill>
                  <a:srgbClr val="000000"/>
                </a:solidFill>
                <a:latin typeface="Cambria"/>
              </a:rPr>
              <a:t>khác</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rất</a:t>
            </a:r>
            <a:r>
              <a:rPr lang="en-US" sz="5000" dirty="0">
                <a:solidFill>
                  <a:srgbClr val="000000"/>
                </a:solidFill>
                <a:latin typeface="Cambria"/>
              </a:rPr>
              <a:t> </a:t>
            </a:r>
            <a:r>
              <a:rPr lang="en-US" sz="5000" dirty="0" err="1">
                <a:solidFill>
                  <a:srgbClr val="000000"/>
                </a:solidFill>
                <a:latin typeface="Cambria"/>
              </a:rPr>
              <a:t>mê</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thao</a:t>
            </a:r>
            <a:r>
              <a:rPr lang="en-US" sz="5000" dirty="0">
                <a:solidFill>
                  <a:srgbClr val="000000"/>
                </a:solidFill>
                <a:latin typeface="Cambria"/>
              </a:rPr>
              <a:t>, </a:t>
            </a:r>
            <a:r>
              <a:rPr lang="en-US" sz="5000" dirty="0" err="1">
                <a:solidFill>
                  <a:srgbClr val="000000"/>
                </a:solidFill>
                <a:latin typeface="Cambria"/>
              </a:rPr>
              <a:t>có</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chơi</a:t>
            </a:r>
            <a:r>
              <a:rPr lang="en-US" sz="5000" dirty="0">
                <a:solidFill>
                  <a:srgbClr val="000000"/>
                </a:solidFill>
                <a:latin typeface="Cambria"/>
              </a:rPr>
              <a:t> </a:t>
            </a:r>
            <a:r>
              <a:rPr lang="en-US" sz="5000" dirty="0" err="1">
                <a:solidFill>
                  <a:srgbClr val="000000"/>
                </a:solidFill>
                <a:latin typeface="Cambria"/>
              </a:rPr>
              <a:t>bóng</a:t>
            </a:r>
            <a:r>
              <a:rPr lang="en-US" sz="5000" dirty="0">
                <a:solidFill>
                  <a:srgbClr val="000000"/>
                </a:solidFill>
                <a:latin typeface="Cambria"/>
              </a:rPr>
              <a:t> </a:t>
            </a:r>
            <a:r>
              <a:rPr lang="en-US" sz="5000" dirty="0" err="1">
                <a:solidFill>
                  <a:srgbClr val="000000"/>
                </a:solidFill>
                <a:latin typeface="Cambria"/>
              </a:rPr>
              <a:t>rổ</a:t>
            </a:r>
            <a:r>
              <a:rPr lang="en-US" sz="5000" dirty="0">
                <a:solidFill>
                  <a:srgbClr val="000000"/>
                </a:solidFill>
                <a:latin typeface="Cambria"/>
              </a:rPr>
              <a:t>, </a:t>
            </a:r>
            <a:r>
              <a:rPr lang="en-US" sz="5000" dirty="0" err="1">
                <a:solidFill>
                  <a:srgbClr val="000000"/>
                </a:solidFill>
                <a:latin typeface="Cambria"/>
              </a:rPr>
              <a:t>bóng</a:t>
            </a:r>
            <a:r>
              <a:rPr lang="en-US" sz="5000" dirty="0">
                <a:solidFill>
                  <a:srgbClr val="000000"/>
                </a:solidFill>
                <a:latin typeface="Cambria"/>
              </a:rPr>
              <a:t> </a:t>
            </a:r>
            <a:r>
              <a:rPr lang="en-US" sz="5000" dirty="0" err="1">
                <a:solidFill>
                  <a:srgbClr val="000000"/>
                </a:solidFill>
                <a:latin typeface="Cambria"/>
              </a:rPr>
              <a:t>đá</a:t>
            </a:r>
            <a:r>
              <a:rPr lang="en-US" sz="5000" dirty="0">
                <a:solidFill>
                  <a:srgbClr val="000000"/>
                </a:solidFill>
                <a:latin typeface="Cambria"/>
              </a:rPr>
              <a:t> </a:t>
            </a:r>
            <a:r>
              <a:rPr lang="en-US" sz="5000" dirty="0" err="1">
                <a:solidFill>
                  <a:srgbClr val="000000"/>
                </a:solidFill>
                <a:latin typeface="Cambria"/>
              </a:rPr>
              <a:t>cả</a:t>
            </a:r>
            <a:r>
              <a:rPr lang="en-US" sz="5000" dirty="0">
                <a:solidFill>
                  <a:srgbClr val="000000"/>
                </a:solidFill>
                <a:latin typeface="Cambria"/>
              </a:rPr>
              <a:t> </a:t>
            </a:r>
            <a:r>
              <a:rPr lang="en-US" sz="5000" dirty="0" err="1">
                <a:solidFill>
                  <a:srgbClr val="000000"/>
                </a:solidFill>
                <a:latin typeface="Cambria"/>
              </a:rPr>
              <a:t>ngày</a:t>
            </a:r>
            <a:r>
              <a:rPr lang="en-US" sz="5000" dirty="0">
                <a:solidFill>
                  <a:srgbClr val="000000"/>
                </a:solidFill>
                <a:latin typeface="Cambria"/>
              </a:rPr>
              <a:t> </a:t>
            </a:r>
            <a:r>
              <a:rPr lang="en-US" sz="5000" dirty="0" err="1">
                <a:solidFill>
                  <a:srgbClr val="000000"/>
                </a:solidFill>
                <a:latin typeface="Cambria"/>
              </a:rPr>
              <a:t>mà</a:t>
            </a:r>
            <a:r>
              <a:rPr lang="en-US" sz="5000" dirty="0">
                <a:solidFill>
                  <a:srgbClr val="000000"/>
                </a:solidFill>
                <a:latin typeface="Cambria"/>
              </a:rPr>
              <a:t> </a:t>
            </a:r>
            <a:r>
              <a:rPr lang="en-US" sz="5000" dirty="0" err="1">
                <a:solidFill>
                  <a:srgbClr val="000000"/>
                </a:solidFill>
                <a:latin typeface="Cambria"/>
              </a:rPr>
              <a:t>không</a:t>
            </a:r>
            <a:r>
              <a:rPr lang="en-US" sz="5000" dirty="0">
                <a:solidFill>
                  <a:srgbClr val="000000"/>
                </a:solidFill>
                <a:latin typeface="Cambria"/>
              </a:rPr>
              <a:t> </a:t>
            </a:r>
            <a:r>
              <a:rPr lang="en-US" sz="5000" dirty="0" err="1">
                <a:solidFill>
                  <a:srgbClr val="000000"/>
                </a:solidFill>
                <a:latin typeface="Cambria"/>
              </a:rPr>
              <a:t>chán</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học</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bạn</a:t>
            </a:r>
            <a:r>
              <a:rPr lang="en-US" sz="5000" dirty="0">
                <a:solidFill>
                  <a:srgbClr val="000000"/>
                </a:solidFill>
                <a:latin typeface="Cambria"/>
              </a:rPr>
              <a:t> </a:t>
            </a:r>
            <a:r>
              <a:rPr lang="en-US" sz="5000" dirty="0" err="1">
                <a:solidFill>
                  <a:srgbClr val="000000"/>
                </a:solidFill>
                <a:latin typeface="Cambria"/>
              </a:rPr>
              <a:t>luôn</a:t>
            </a:r>
            <a:r>
              <a:rPr lang="en-US" sz="5000" dirty="0">
                <a:solidFill>
                  <a:srgbClr val="000000"/>
                </a:solidFill>
                <a:latin typeface="Cambria"/>
              </a:rPr>
              <a:t> </a:t>
            </a:r>
            <a:r>
              <a:rPr lang="en-US" sz="5000" dirty="0" err="1">
                <a:solidFill>
                  <a:srgbClr val="000000"/>
                </a:solidFill>
                <a:latin typeface="Cambria"/>
              </a:rPr>
              <a:t>tự</a:t>
            </a:r>
            <a:r>
              <a:rPr lang="en-US" sz="5000" dirty="0">
                <a:solidFill>
                  <a:srgbClr val="000000"/>
                </a:solidFill>
                <a:latin typeface="Cambria"/>
              </a:rPr>
              <a:t> </a:t>
            </a:r>
            <a:r>
              <a:rPr lang="en-US" sz="5000" dirty="0" err="1">
                <a:solidFill>
                  <a:srgbClr val="000000"/>
                </a:solidFill>
                <a:latin typeface="Cambria"/>
              </a:rPr>
              <a:t>giác</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tích</a:t>
            </a:r>
            <a:r>
              <a:rPr lang="en-US" sz="5000" dirty="0">
                <a:solidFill>
                  <a:srgbClr val="000000"/>
                </a:solidFill>
                <a:latin typeface="Cambria"/>
              </a:rPr>
              <a:t> </a:t>
            </a:r>
            <a:r>
              <a:rPr lang="en-US" sz="5000" dirty="0" err="1">
                <a:solidFill>
                  <a:srgbClr val="000000"/>
                </a:solidFill>
                <a:latin typeface="Cambria"/>
              </a:rPr>
              <a:t>cực</a:t>
            </a:r>
            <a:r>
              <a:rPr lang="en-US" sz="5000" dirty="0">
                <a:solidFill>
                  <a:srgbClr val="000000"/>
                </a:solidFill>
                <a:latin typeface="Cambria"/>
              </a:rPr>
              <a:t> </a:t>
            </a:r>
            <a:r>
              <a:rPr lang="en-US" sz="5000" dirty="0" err="1">
                <a:solidFill>
                  <a:srgbClr val="000000"/>
                </a:solidFill>
                <a:latin typeface="Cambria"/>
              </a:rPr>
              <a:t>tham</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mọi</a:t>
            </a:r>
            <a:r>
              <a:rPr lang="en-US" sz="5000" dirty="0">
                <a:solidFill>
                  <a:srgbClr val="000000"/>
                </a:solidFill>
                <a:latin typeface="Cambria"/>
              </a:rPr>
              <a:t> </a:t>
            </a:r>
            <a:r>
              <a:rPr lang="en-US" sz="5000" dirty="0" err="1">
                <a:solidFill>
                  <a:srgbClr val="000000"/>
                </a:solidFill>
                <a:latin typeface="Cambria"/>
              </a:rPr>
              <a:t>hoạt</a:t>
            </a:r>
            <a:r>
              <a:rPr lang="en-US" sz="5000" dirty="0">
                <a:solidFill>
                  <a:srgbClr val="000000"/>
                </a:solidFill>
                <a:latin typeface="Cambria"/>
              </a:rPr>
              <a:t> </a:t>
            </a:r>
            <a:r>
              <a:rPr lang="en-US" sz="5000" dirty="0" err="1">
                <a:solidFill>
                  <a:srgbClr val="000000"/>
                </a:solidFill>
                <a:latin typeface="Cambria"/>
              </a:rPr>
              <a:t>động</a:t>
            </a:r>
            <a:r>
              <a:rPr lang="en-US" sz="5000" dirty="0">
                <a:solidFill>
                  <a:srgbClr val="000000"/>
                </a:solidFill>
                <a:latin typeface="Cambria"/>
              </a:rPr>
              <a:t> </a:t>
            </a:r>
            <a:r>
              <a:rPr lang="en-US" sz="5000" dirty="0" err="1">
                <a:solidFill>
                  <a:srgbClr val="000000"/>
                </a:solidFill>
                <a:latin typeface="Cambria"/>
              </a:rPr>
              <a:t>của</a:t>
            </a:r>
            <a:r>
              <a:rPr lang="en-US" sz="5000" dirty="0">
                <a:solidFill>
                  <a:srgbClr val="000000"/>
                </a:solidFill>
                <a:latin typeface="Cambria"/>
              </a:rPr>
              <a:t> </a:t>
            </a:r>
            <a:r>
              <a:rPr lang="en-US" sz="5000" dirty="0" err="1">
                <a:solidFill>
                  <a:srgbClr val="000000"/>
                </a:solidFill>
                <a:latin typeface="Cambria"/>
              </a:rPr>
              <a:t>trường</a:t>
            </a:r>
            <a:r>
              <a:rPr lang="en-US" sz="5000" dirty="0">
                <a:solidFill>
                  <a:srgbClr val="000000"/>
                </a:solidFill>
                <a:latin typeface="Cambria"/>
              </a:rPr>
              <a:t>, </a:t>
            </a:r>
            <a:r>
              <a:rPr lang="en-US" sz="5000" dirty="0" err="1">
                <a:solidFill>
                  <a:srgbClr val="000000"/>
                </a:solidFill>
                <a:latin typeface="Cambria"/>
              </a:rPr>
              <a:t>lớp</a:t>
            </a:r>
            <a:r>
              <a:rPr lang="en-US" sz="5000" dirty="0">
                <a:solidFill>
                  <a:srgbClr val="000000"/>
                </a:solidFill>
                <a:latin typeface="Cambria"/>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593962" y="196852"/>
            <a:ext cx="5726825" cy="3815724"/>
          </a:xfrm>
          <a:custGeom>
            <a:avLst/>
            <a:gdLst/>
            <a:ahLst/>
            <a:cxnLst/>
            <a:rect l="l" t="t" r="r" b="b"/>
            <a:pathLst>
              <a:path w="5726825" h="3815724">
                <a:moveTo>
                  <a:pt x="0" y="0"/>
                </a:moveTo>
                <a:lnTo>
                  <a:pt x="5726825" y="0"/>
                </a:lnTo>
                <a:lnTo>
                  <a:pt x="5726825" y="3815723"/>
                </a:lnTo>
                <a:lnTo>
                  <a:pt x="0" y="3815723"/>
                </a:lnTo>
                <a:lnTo>
                  <a:pt x="0" y="0"/>
                </a:lnTo>
                <a:close/>
              </a:path>
            </a:pathLst>
          </a:custGeom>
          <a:blipFill>
            <a:blip r:embed="rId10"/>
            <a:stretch>
              <a:fillRect/>
            </a:stretch>
          </a:blipFill>
        </p:spPr>
      </p:sp>
      <p:sp>
        <p:nvSpPr>
          <p:cNvPr id="45" name="Freeform 45"/>
          <p:cNvSpPr/>
          <p:nvPr/>
        </p:nvSpPr>
        <p:spPr>
          <a:xfrm rot="-697912">
            <a:off x="148228" y="3086637"/>
            <a:ext cx="3167959" cy="4751938"/>
          </a:xfrm>
          <a:custGeom>
            <a:avLst/>
            <a:gdLst/>
            <a:ahLst/>
            <a:cxnLst/>
            <a:rect l="l" t="t" r="r" b="b"/>
            <a:pathLst>
              <a:path w="3167959" h="4751938">
                <a:moveTo>
                  <a:pt x="0" y="0"/>
                </a:moveTo>
                <a:lnTo>
                  <a:pt x="3167959" y="0"/>
                </a:lnTo>
                <a:lnTo>
                  <a:pt x="3167959" y="4751938"/>
                </a:lnTo>
                <a:lnTo>
                  <a:pt x="0" y="4751938"/>
                </a:lnTo>
                <a:lnTo>
                  <a:pt x="0" y="0"/>
                </a:lnTo>
                <a:close/>
              </a:path>
            </a:pathLst>
          </a:custGeom>
          <a:blipFill>
            <a:blip r:embed="rId11"/>
            <a:stretch>
              <a:fillRect/>
            </a:stretch>
          </a:blipFill>
        </p:spPr>
      </p:sp>
      <p:sp>
        <p:nvSpPr>
          <p:cNvPr id="46" name="Freeform 46"/>
          <p:cNvSpPr/>
          <p:nvPr/>
        </p:nvSpPr>
        <p:spPr>
          <a:xfrm>
            <a:off x="1952863" y="7028313"/>
            <a:ext cx="4838230" cy="3015295"/>
          </a:xfrm>
          <a:custGeom>
            <a:avLst/>
            <a:gdLst/>
            <a:ahLst/>
            <a:cxnLst/>
            <a:rect l="l" t="t" r="r" b="b"/>
            <a:pathLst>
              <a:path w="4838230" h="3015295">
                <a:moveTo>
                  <a:pt x="0" y="0"/>
                </a:moveTo>
                <a:lnTo>
                  <a:pt x="4838230" y="0"/>
                </a:lnTo>
                <a:lnTo>
                  <a:pt x="4838230" y="3015295"/>
                </a:lnTo>
                <a:lnTo>
                  <a:pt x="0" y="3015295"/>
                </a:lnTo>
                <a:lnTo>
                  <a:pt x="0" y="0"/>
                </a:lnTo>
                <a:close/>
              </a:path>
            </a:pathLst>
          </a:custGeom>
          <a:blipFill>
            <a:blip r:embed="rId12"/>
            <a:stretch>
              <a:fillRect/>
            </a:stretch>
          </a:blipFill>
        </p:spPr>
      </p:sp>
      <p:sp>
        <p:nvSpPr>
          <p:cNvPr id="47" name="TextBox 47"/>
          <p:cNvSpPr txBox="1"/>
          <p:nvPr/>
        </p:nvSpPr>
        <p:spPr>
          <a:xfrm>
            <a:off x="6791093" y="1301315"/>
            <a:ext cx="10228415" cy="8294006"/>
          </a:xfrm>
          <a:prstGeom prst="rect">
            <a:avLst/>
          </a:prstGeom>
        </p:spPr>
        <p:txBody>
          <a:bodyPr lIns="0" tIns="0" rIns="0" bIns="0" rtlCol="0" anchor="t">
            <a:spAutoFit/>
          </a:bodyPr>
          <a:lstStyle/>
          <a:p>
            <a:pPr algn="just">
              <a:lnSpc>
                <a:spcPts val="6028"/>
              </a:lnSpc>
            </a:pPr>
            <a:r>
              <a:rPr lang="en-US" sz="4901">
                <a:solidFill>
                  <a:srgbClr val="000000"/>
                </a:solidFill>
                <a:latin typeface="Cambria"/>
              </a:rPr>
              <a:t>     Sự độc lập trong tính cách của Thiện Nhân chính là điều khiến mẹ Mai Anh yêu thích. Bạn thường đặt báo thức để tự thức dậy mỗi sáng mà không cần ai gọi. Khi ở nhà, bạn luôn thể hiện sự quan tâm, chu đáo tới từng thành viên trong gia đình. Mỗi khi có thời gian rảnh, bạn thường giúp mẹ và các anh trai làm những việc như nấu cơm, quét dọn nhà cửa,…</a:t>
            </a:r>
          </a:p>
          <a:p>
            <a:pPr algn="r">
              <a:lnSpc>
                <a:spcPts val="4943"/>
              </a:lnSpc>
            </a:pPr>
            <a:r>
              <a:rPr lang="en-US" sz="4019">
                <a:solidFill>
                  <a:srgbClr val="000000"/>
                </a:solidFill>
                <a:latin typeface="Cambria Italics"/>
              </a:rPr>
              <a:t>(Theo lời kể của cô Mai Anh – mẹ Thiện Nhân)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640588" y="5143500"/>
            <a:ext cx="3831631" cy="5114525"/>
          </a:xfrm>
          <a:custGeom>
            <a:avLst/>
            <a:gdLst/>
            <a:ahLst/>
            <a:cxnLst/>
            <a:rect l="l" t="t" r="r" b="b"/>
            <a:pathLst>
              <a:path w="3831631" h="5114525">
                <a:moveTo>
                  <a:pt x="0" y="0"/>
                </a:moveTo>
                <a:lnTo>
                  <a:pt x="3831632" y="0"/>
                </a:lnTo>
                <a:lnTo>
                  <a:pt x="3831632" y="5114525"/>
                </a:lnTo>
                <a:lnTo>
                  <a:pt x="0" y="5114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47" name="Group 46"/>
          <p:cNvGrpSpPr/>
          <p:nvPr/>
        </p:nvGrpSpPr>
        <p:grpSpPr>
          <a:xfrm>
            <a:off x="5472220" y="1799473"/>
            <a:ext cx="10438563" cy="7458827"/>
            <a:chOff x="5472220" y="1799473"/>
            <a:chExt cx="10438563" cy="7458827"/>
          </a:xfrm>
        </p:grpSpPr>
        <p:sp>
          <p:nvSpPr>
            <p:cNvPr id="45" name="Freeform 45"/>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6" name="TextBox 46"/>
            <p:cNvSpPr txBox="1"/>
            <p:nvPr/>
          </p:nvSpPr>
          <p:spPr>
            <a:xfrm>
              <a:off x="6992600" y="3323466"/>
              <a:ext cx="7770902" cy="2796540"/>
            </a:xfrm>
            <a:prstGeom prst="rect">
              <a:avLst/>
            </a:prstGeom>
          </p:spPr>
          <p:txBody>
            <a:bodyPr lIns="0" tIns="0" rIns="0" bIns="0" rtlCol="0" anchor="t">
              <a:spAutoFit/>
            </a:bodyPr>
            <a:lstStyle/>
            <a:p>
              <a:pPr algn="just">
                <a:lnSpc>
                  <a:spcPts val="7380"/>
                </a:lnSpc>
              </a:pPr>
              <a:r>
                <a:rPr lang="en-US" sz="6000" dirty="0" err="1">
                  <a:solidFill>
                    <a:srgbClr val="284231"/>
                  </a:solidFill>
                  <a:latin typeface="Cambria Bold"/>
                </a:rPr>
                <a:t>Nhân</a:t>
              </a:r>
              <a:r>
                <a:rPr lang="en-US" sz="6000" dirty="0">
                  <a:solidFill>
                    <a:srgbClr val="284231"/>
                  </a:solidFill>
                  <a:latin typeface="Cambria Bold"/>
                </a:rPr>
                <a:t> </a:t>
              </a:r>
              <a:r>
                <a:rPr lang="en-US" sz="6000" dirty="0" err="1">
                  <a:solidFill>
                    <a:srgbClr val="284231"/>
                  </a:solidFill>
                  <a:latin typeface="Cambria Bold"/>
                </a:rPr>
                <a:t>vật</a:t>
              </a:r>
              <a:r>
                <a:rPr lang="en-US" sz="6000" dirty="0">
                  <a:solidFill>
                    <a:srgbClr val="284231"/>
                  </a:solidFill>
                  <a:latin typeface="Cambria Bold"/>
                </a:rPr>
                <a:t> </a:t>
              </a:r>
              <a:r>
                <a:rPr lang="en-US" sz="6000" dirty="0" err="1">
                  <a:solidFill>
                    <a:srgbClr val="284231"/>
                  </a:solidFill>
                  <a:latin typeface="Cambria Bold"/>
                </a:rPr>
                <a:t>chính</a:t>
              </a:r>
              <a:r>
                <a:rPr lang="en-US" sz="6000" dirty="0">
                  <a:solidFill>
                    <a:srgbClr val="284231"/>
                  </a:solidFill>
                  <a:latin typeface="Cambria Bold"/>
                </a:rPr>
                <a:t> </a:t>
              </a:r>
              <a:r>
                <a:rPr lang="en-US" sz="6000" dirty="0" err="1">
                  <a:solidFill>
                    <a:srgbClr val="284231"/>
                  </a:solidFill>
                  <a:latin typeface="Cambria Bold"/>
                </a:rPr>
                <a:t>trong</a:t>
              </a:r>
              <a:r>
                <a:rPr lang="en-US" sz="6000" dirty="0">
                  <a:solidFill>
                    <a:srgbClr val="284231"/>
                  </a:solidFill>
                  <a:latin typeface="Cambria Bold"/>
                </a:rPr>
                <a:t> </a:t>
              </a:r>
              <a:r>
                <a:rPr lang="en-US" sz="6000" dirty="0" err="1">
                  <a:solidFill>
                    <a:srgbClr val="284231"/>
                  </a:solidFill>
                  <a:latin typeface="Cambria Bold"/>
                </a:rPr>
                <a:t>câu</a:t>
              </a:r>
              <a:r>
                <a:rPr lang="en-US" sz="6000" dirty="0">
                  <a:solidFill>
                    <a:srgbClr val="284231"/>
                  </a:solidFill>
                  <a:latin typeface="Cambria Bold"/>
                </a:rPr>
                <a:t> </a:t>
              </a:r>
              <a:r>
                <a:rPr lang="en-US" sz="6000" dirty="0" err="1">
                  <a:solidFill>
                    <a:srgbClr val="284231"/>
                  </a:solidFill>
                  <a:latin typeface="Cambria Bold"/>
                </a:rPr>
                <a:t>chuyện</a:t>
              </a:r>
              <a:r>
                <a:rPr lang="en-US" sz="6000" dirty="0">
                  <a:solidFill>
                    <a:srgbClr val="284231"/>
                  </a:solidFill>
                  <a:latin typeface="Cambria Bold"/>
                </a:rPr>
                <a:t> </a:t>
              </a:r>
              <a:r>
                <a:rPr lang="en-US" sz="6000" dirty="0" err="1">
                  <a:solidFill>
                    <a:srgbClr val="284231"/>
                  </a:solidFill>
                  <a:latin typeface="Cambria Bold"/>
                </a:rPr>
                <a:t>vừa</a:t>
              </a:r>
              <a:r>
                <a:rPr lang="en-US" sz="6000" dirty="0">
                  <a:solidFill>
                    <a:srgbClr val="284231"/>
                  </a:solidFill>
                  <a:latin typeface="Cambria Bold"/>
                </a:rPr>
                <a:t> </a:t>
              </a:r>
              <a:r>
                <a:rPr lang="en-US" sz="6000" dirty="0" err="1">
                  <a:solidFill>
                    <a:srgbClr val="284231"/>
                  </a:solidFill>
                  <a:latin typeface="Cambria Bold"/>
                </a:rPr>
                <a:t>rồi</a:t>
              </a:r>
              <a:r>
                <a:rPr lang="en-US" sz="6000" dirty="0">
                  <a:solidFill>
                    <a:srgbClr val="284231"/>
                  </a:solidFill>
                  <a:latin typeface="Cambria Bold"/>
                </a:rPr>
                <a:t> </a:t>
              </a:r>
              <a:r>
                <a:rPr lang="en-US" sz="6000" dirty="0" err="1">
                  <a:solidFill>
                    <a:srgbClr val="284231"/>
                  </a:solidFill>
                  <a:latin typeface="Cambria Bold"/>
                </a:rPr>
                <a:t>tên</a:t>
              </a:r>
              <a:r>
                <a:rPr lang="en-US" sz="6000" dirty="0">
                  <a:solidFill>
                    <a:srgbClr val="284231"/>
                  </a:solidFill>
                  <a:latin typeface="Cambria Bold"/>
                </a:rPr>
                <a:t> </a:t>
              </a:r>
              <a:r>
                <a:rPr lang="en-US" sz="6000" dirty="0" err="1">
                  <a:solidFill>
                    <a:srgbClr val="284231"/>
                  </a:solidFill>
                  <a:latin typeface="Cambria Bold"/>
                </a:rPr>
                <a:t>là</a:t>
              </a:r>
              <a:r>
                <a:rPr lang="en-US" sz="6000" dirty="0">
                  <a:solidFill>
                    <a:srgbClr val="284231"/>
                  </a:solidFill>
                  <a:latin typeface="Cambria Bold"/>
                </a:rPr>
                <a:t> </a:t>
              </a:r>
              <a:r>
                <a:rPr lang="en-US" sz="6000" dirty="0" err="1">
                  <a:solidFill>
                    <a:srgbClr val="284231"/>
                  </a:solidFill>
                  <a:latin typeface="Cambria Bold"/>
                </a:rPr>
                <a:t>gì</a:t>
              </a:r>
              <a:r>
                <a:rPr lang="en-US" sz="6000" dirty="0">
                  <a:solidFill>
                    <a:srgbClr val="284231"/>
                  </a:solidFill>
                  <a:latin typeface="Cambria Bold"/>
                </a:rPr>
                <a:t>?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7" name="Group 46"/>
          <p:cNvGrpSpPr/>
          <p:nvPr/>
        </p:nvGrpSpPr>
        <p:grpSpPr>
          <a:xfrm>
            <a:off x="5472220" y="1799473"/>
            <a:ext cx="10438563" cy="7458827"/>
            <a:chOff x="5472220" y="1799473"/>
            <a:chExt cx="10438563" cy="7458827"/>
          </a:xfrm>
        </p:grpSpPr>
        <p:sp>
          <p:nvSpPr>
            <p:cNvPr id="44" name="Freeform 44"/>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5" name="TextBox 45"/>
            <p:cNvSpPr txBox="1"/>
            <p:nvPr/>
          </p:nvSpPr>
          <p:spPr>
            <a:xfrm>
              <a:off x="7256371" y="3488155"/>
              <a:ext cx="7770902" cy="2183130"/>
            </a:xfrm>
            <a:prstGeom prst="rect">
              <a:avLst/>
            </a:prstGeom>
          </p:spPr>
          <p:txBody>
            <a:bodyPr lIns="0" tIns="0" rIns="0" bIns="0" rtlCol="0" anchor="t">
              <a:spAutoFit/>
            </a:bodyPr>
            <a:lstStyle/>
            <a:p>
              <a:pPr algn="just">
                <a:lnSpc>
                  <a:spcPts val="8609"/>
                </a:lnSpc>
              </a:pPr>
              <a:r>
                <a:rPr lang="en-US" sz="6999" dirty="0" err="1">
                  <a:solidFill>
                    <a:srgbClr val="284231"/>
                  </a:solidFill>
                  <a:latin typeface="Cambria Bold"/>
                </a:rPr>
                <a:t>Cậu</a:t>
              </a:r>
              <a:r>
                <a:rPr lang="en-US" sz="6999" dirty="0">
                  <a:solidFill>
                    <a:srgbClr val="284231"/>
                  </a:solidFill>
                  <a:latin typeface="Cambria Bold"/>
                </a:rPr>
                <a:t> </a:t>
              </a:r>
              <a:r>
                <a:rPr lang="en-US" sz="6999" dirty="0" err="1">
                  <a:solidFill>
                    <a:srgbClr val="284231"/>
                  </a:solidFill>
                  <a:latin typeface="Cambria Bold"/>
                </a:rPr>
                <a:t>bé</a:t>
              </a:r>
              <a:r>
                <a:rPr lang="en-US" sz="6999" dirty="0">
                  <a:solidFill>
                    <a:srgbClr val="284231"/>
                  </a:solidFill>
                  <a:latin typeface="Cambria Bold"/>
                </a:rPr>
                <a:t> </a:t>
              </a:r>
              <a:r>
                <a:rPr lang="en-US" sz="6999" dirty="0" err="1">
                  <a:solidFill>
                    <a:srgbClr val="284231"/>
                  </a:solidFill>
                  <a:latin typeface="Cambria Bold"/>
                </a:rPr>
                <a:t>gặp</a:t>
              </a:r>
              <a:r>
                <a:rPr lang="en-US" sz="6999" dirty="0">
                  <a:solidFill>
                    <a:srgbClr val="284231"/>
                  </a:solidFill>
                  <a:latin typeface="Cambria Bold"/>
                </a:rPr>
                <a:t> </a:t>
              </a:r>
              <a:r>
                <a:rPr lang="en-US" sz="6999" dirty="0" err="1">
                  <a:solidFill>
                    <a:srgbClr val="284231"/>
                  </a:solidFill>
                  <a:latin typeface="Cambria Bold"/>
                </a:rPr>
                <a:t>phải</a:t>
              </a:r>
              <a:r>
                <a:rPr lang="en-US" sz="6999" dirty="0">
                  <a:solidFill>
                    <a:srgbClr val="284231"/>
                  </a:solidFill>
                  <a:latin typeface="Cambria Bold"/>
                </a:rPr>
                <a:t> </a:t>
              </a:r>
              <a:r>
                <a:rPr lang="en-US" sz="6999" dirty="0" err="1">
                  <a:solidFill>
                    <a:srgbClr val="284231"/>
                  </a:solidFill>
                  <a:latin typeface="Cambria Bold"/>
                </a:rPr>
                <a:t>chuyện</a:t>
              </a:r>
              <a:r>
                <a:rPr lang="en-US" sz="6999" dirty="0">
                  <a:solidFill>
                    <a:srgbClr val="284231"/>
                  </a:solidFill>
                  <a:latin typeface="Cambria Bold"/>
                </a:rPr>
                <a:t> </a:t>
              </a:r>
              <a:r>
                <a:rPr lang="en-US" sz="6999" dirty="0" err="1">
                  <a:solidFill>
                    <a:srgbClr val="284231"/>
                  </a:solidFill>
                  <a:latin typeface="Cambria Bold"/>
                </a:rPr>
                <a:t>gì</a:t>
              </a:r>
              <a:r>
                <a:rPr lang="en-US" sz="6999" dirty="0">
                  <a:solidFill>
                    <a:srgbClr val="284231"/>
                  </a:solidFill>
                  <a:latin typeface="Cambria Bold"/>
                </a:rPr>
                <a:t>?</a:t>
              </a:r>
            </a:p>
          </p:txBody>
        </p:sp>
      </p:grpSp>
      <p:sp>
        <p:nvSpPr>
          <p:cNvPr id="46" name="Freeform 46"/>
          <p:cNvSpPr/>
          <p:nvPr/>
        </p:nvSpPr>
        <p:spPr>
          <a:xfrm>
            <a:off x="1629933" y="5143500"/>
            <a:ext cx="3842287" cy="5114525"/>
          </a:xfrm>
          <a:custGeom>
            <a:avLst/>
            <a:gdLst/>
            <a:ahLst/>
            <a:cxnLst/>
            <a:rect l="l" t="t" r="r" b="b"/>
            <a:pathLst>
              <a:path w="3842287" h="5114525">
                <a:moveTo>
                  <a:pt x="0" y="0"/>
                </a:moveTo>
                <a:lnTo>
                  <a:pt x="3842287" y="0"/>
                </a:lnTo>
                <a:lnTo>
                  <a:pt x="3842287" y="5114525"/>
                </a:lnTo>
                <a:lnTo>
                  <a:pt x="0" y="51145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640588" y="5143500"/>
            <a:ext cx="3831631" cy="5114525"/>
          </a:xfrm>
          <a:custGeom>
            <a:avLst/>
            <a:gdLst/>
            <a:ahLst/>
            <a:cxnLst/>
            <a:rect l="l" t="t" r="r" b="b"/>
            <a:pathLst>
              <a:path w="3831631" h="5114525">
                <a:moveTo>
                  <a:pt x="0" y="0"/>
                </a:moveTo>
                <a:lnTo>
                  <a:pt x="3831632" y="0"/>
                </a:lnTo>
                <a:lnTo>
                  <a:pt x="3831632" y="5114525"/>
                </a:lnTo>
                <a:lnTo>
                  <a:pt x="0" y="5114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47" name="Group 46"/>
          <p:cNvGrpSpPr/>
          <p:nvPr/>
        </p:nvGrpSpPr>
        <p:grpSpPr>
          <a:xfrm>
            <a:off x="5472220" y="1799473"/>
            <a:ext cx="10438563" cy="7458827"/>
            <a:chOff x="5472220" y="1799473"/>
            <a:chExt cx="10438563" cy="7458827"/>
          </a:xfrm>
        </p:grpSpPr>
        <p:sp>
          <p:nvSpPr>
            <p:cNvPr id="45" name="Freeform 45"/>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6" name="TextBox 46"/>
            <p:cNvSpPr txBox="1"/>
            <p:nvPr/>
          </p:nvSpPr>
          <p:spPr>
            <a:xfrm>
              <a:off x="6711956" y="2965162"/>
              <a:ext cx="7959090" cy="3330174"/>
            </a:xfrm>
            <a:prstGeom prst="rect">
              <a:avLst/>
            </a:prstGeom>
          </p:spPr>
          <p:txBody>
            <a:bodyPr lIns="0" tIns="0" rIns="0" bIns="0" rtlCol="0" anchor="t">
              <a:spAutoFit/>
            </a:bodyPr>
            <a:lstStyle/>
            <a:p>
              <a:pPr algn="just">
                <a:lnSpc>
                  <a:spcPts val="6565"/>
                </a:lnSpc>
              </a:pPr>
              <a:r>
                <a:rPr lang="en-US" sz="5338" dirty="0">
                  <a:solidFill>
                    <a:srgbClr val="284231"/>
                  </a:solidFill>
                  <a:latin typeface="Cambria Bold"/>
                </a:rPr>
                <a:t>Ai </a:t>
              </a:r>
              <a:r>
                <a:rPr lang="en-US" sz="5338" dirty="0" err="1">
                  <a:solidFill>
                    <a:srgbClr val="284231"/>
                  </a:solidFill>
                  <a:latin typeface="Cambria Bold"/>
                </a:rPr>
                <a:t>là</a:t>
              </a:r>
              <a:r>
                <a:rPr lang="en-US" sz="5338" dirty="0">
                  <a:solidFill>
                    <a:srgbClr val="284231"/>
                  </a:solidFill>
                  <a:latin typeface="Cambria Bold"/>
                </a:rPr>
                <a:t> </a:t>
              </a:r>
              <a:r>
                <a:rPr lang="en-US" sz="5338" dirty="0" err="1">
                  <a:solidFill>
                    <a:srgbClr val="284231"/>
                  </a:solidFill>
                  <a:latin typeface="Cambria Bold"/>
                </a:rPr>
                <a:t>người</a:t>
              </a:r>
              <a:r>
                <a:rPr lang="en-US" sz="5338" dirty="0">
                  <a:solidFill>
                    <a:srgbClr val="284231"/>
                  </a:solidFill>
                  <a:latin typeface="Cambria Bold"/>
                </a:rPr>
                <a:t> </a:t>
              </a:r>
              <a:r>
                <a:rPr lang="en-US" sz="5338" dirty="0" err="1">
                  <a:solidFill>
                    <a:srgbClr val="284231"/>
                  </a:solidFill>
                  <a:latin typeface="Cambria Bold"/>
                </a:rPr>
                <a:t>đã</a:t>
              </a:r>
              <a:r>
                <a:rPr lang="en-US" sz="5338" dirty="0">
                  <a:solidFill>
                    <a:srgbClr val="284231"/>
                  </a:solidFill>
                  <a:latin typeface="Cambria Bold"/>
                </a:rPr>
                <a:t> </a:t>
              </a:r>
              <a:r>
                <a:rPr lang="en-US" sz="5338" dirty="0" err="1">
                  <a:solidFill>
                    <a:srgbClr val="284231"/>
                  </a:solidFill>
                  <a:latin typeface="Cambria Bold"/>
                </a:rPr>
                <a:t>đồng</a:t>
              </a:r>
              <a:r>
                <a:rPr lang="en-US" sz="5338" dirty="0">
                  <a:solidFill>
                    <a:srgbClr val="284231"/>
                  </a:solidFill>
                  <a:latin typeface="Cambria Bold"/>
                </a:rPr>
                <a:t> </a:t>
              </a:r>
              <a:r>
                <a:rPr lang="en-US" sz="5338" dirty="0" err="1">
                  <a:solidFill>
                    <a:srgbClr val="284231"/>
                  </a:solidFill>
                  <a:latin typeface="Cambria Bold"/>
                </a:rPr>
                <a:t>hành</a:t>
              </a:r>
              <a:r>
                <a:rPr lang="en-US" sz="5338" dirty="0">
                  <a:solidFill>
                    <a:srgbClr val="284231"/>
                  </a:solidFill>
                  <a:latin typeface="Cambria Bold"/>
                </a:rPr>
                <a:t> </a:t>
              </a:r>
              <a:r>
                <a:rPr lang="en-US" sz="5338" dirty="0" err="1">
                  <a:solidFill>
                    <a:srgbClr val="284231"/>
                  </a:solidFill>
                  <a:latin typeface="Cambria Bold"/>
                </a:rPr>
                <a:t>để</a:t>
              </a:r>
              <a:r>
                <a:rPr lang="en-US" sz="5338" dirty="0">
                  <a:solidFill>
                    <a:srgbClr val="284231"/>
                  </a:solidFill>
                  <a:latin typeface="Cambria Bold"/>
                </a:rPr>
                <a:t> </a:t>
              </a:r>
              <a:r>
                <a:rPr lang="en-US" sz="5338" dirty="0" err="1">
                  <a:solidFill>
                    <a:srgbClr val="284231"/>
                  </a:solidFill>
                  <a:latin typeface="Cambria Bold"/>
                </a:rPr>
                <a:t>đưa</a:t>
              </a:r>
              <a:r>
                <a:rPr lang="en-US" sz="5338" dirty="0">
                  <a:solidFill>
                    <a:srgbClr val="284231"/>
                  </a:solidFill>
                  <a:latin typeface="Cambria Bold"/>
                </a:rPr>
                <a:t> </a:t>
              </a:r>
              <a:r>
                <a:rPr lang="en-US" sz="5338" dirty="0" err="1">
                  <a:solidFill>
                    <a:srgbClr val="284231"/>
                  </a:solidFill>
                  <a:latin typeface="Cambria Bold"/>
                </a:rPr>
                <a:t>Thiện</a:t>
              </a:r>
              <a:r>
                <a:rPr lang="en-US" sz="5338" dirty="0">
                  <a:solidFill>
                    <a:srgbClr val="284231"/>
                  </a:solidFill>
                  <a:latin typeface="Cambria Bold"/>
                </a:rPr>
                <a:t> </a:t>
              </a:r>
              <a:r>
                <a:rPr lang="en-US" sz="5338" dirty="0" err="1">
                  <a:solidFill>
                    <a:srgbClr val="284231"/>
                  </a:solidFill>
                  <a:latin typeface="Cambria Bold"/>
                </a:rPr>
                <a:t>Nhân</a:t>
              </a:r>
              <a:r>
                <a:rPr lang="en-US" sz="5338" dirty="0">
                  <a:solidFill>
                    <a:srgbClr val="284231"/>
                  </a:solidFill>
                  <a:latin typeface="Cambria Bold"/>
                </a:rPr>
                <a:t> </a:t>
              </a:r>
              <a:r>
                <a:rPr lang="en-US" sz="5338" dirty="0" err="1">
                  <a:solidFill>
                    <a:srgbClr val="284231"/>
                  </a:solidFill>
                  <a:latin typeface="Cambria Bold"/>
                </a:rPr>
                <a:t>đi</a:t>
              </a:r>
              <a:r>
                <a:rPr lang="en-US" sz="5338" dirty="0">
                  <a:solidFill>
                    <a:srgbClr val="284231"/>
                  </a:solidFill>
                  <a:latin typeface="Cambria Bold"/>
                </a:rPr>
                <a:t> </a:t>
              </a:r>
              <a:r>
                <a:rPr lang="en-US" sz="5338" dirty="0" err="1">
                  <a:solidFill>
                    <a:srgbClr val="284231"/>
                  </a:solidFill>
                  <a:latin typeface="Cambria Bold"/>
                </a:rPr>
                <a:t>chạy</a:t>
              </a:r>
              <a:r>
                <a:rPr lang="en-US" sz="5338" dirty="0">
                  <a:solidFill>
                    <a:srgbClr val="284231"/>
                  </a:solidFill>
                  <a:latin typeface="Cambria Bold"/>
                </a:rPr>
                <a:t> </a:t>
              </a:r>
              <a:r>
                <a:rPr lang="en-US" sz="5338" dirty="0" err="1">
                  <a:solidFill>
                    <a:srgbClr val="284231"/>
                  </a:solidFill>
                  <a:latin typeface="Cambria Bold"/>
                </a:rPr>
                <a:t>chữa</a:t>
              </a:r>
              <a:r>
                <a:rPr lang="en-US" sz="5338" dirty="0">
                  <a:solidFill>
                    <a:srgbClr val="284231"/>
                  </a:solidFill>
                  <a:latin typeface="Cambria Bold"/>
                </a:rPr>
                <a:t>, </a:t>
              </a:r>
              <a:r>
                <a:rPr lang="en-US" sz="5338" dirty="0" err="1">
                  <a:solidFill>
                    <a:srgbClr val="284231"/>
                  </a:solidFill>
                  <a:latin typeface="Cambria Bold"/>
                </a:rPr>
                <a:t>tái</a:t>
              </a:r>
              <a:r>
                <a:rPr lang="en-US" sz="5338" dirty="0">
                  <a:solidFill>
                    <a:srgbClr val="284231"/>
                  </a:solidFill>
                  <a:latin typeface="Cambria Bold"/>
                </a:rPr>
                <a:t> </a:t>
              </a:r>
              <a:r>
                <a:rPr lang="en-US" sz="5338" dirty="0" err="1">
                  <a:solidFill>
                    <a:srgbClr val="284231"/>
                  </a:solidFill>
                  <a:latin typeface="Cambria Bold"/>
                </a:rPr>
                <a:t>tạo</a:t>
              </a:r>
              <a:r>
                <a:rPr lang="en-US" sz="5338" dirty="0">
                  <a:solidFill>
                    <a:srgbClr val="284231"/>
                  </a:solidFill>
                  <a:latin typeface="Cambria Bold"/>
                </a:rPr>
                <a:t> </a:t>
              </a:r>
              <a:r>
                <a:rPr lang="en-US" sz="5338" dirty="0" err="1">
                  <a:solidFill>
                    <a:srgbClr val="284231"/>
                  </a:solidFill>
                  <a:latin typeface="Cambria Bold"/>
                </a:rPr>
                <a:t>lại</a:t>
              </a:r>
              <a:r>
                <a:rPr lang="en-US" sz="5338" dirty="0">
                  <a:solidFill>
                    <a:srgbClr val="284231"/>
                  </a:solidFill>
                  <a:latin typeface="Cambria Bold"/>
                </a:rPr>
                <a:t> </a:t>
              </a:r>
              <a:r>
                <a:rPr lang="en-US" sz="5338" dirty="0" err="1">
                  <a:solidFill>
                    <a:srgbClr val="284231"/>
                  </a:solidFill>
                  <a:latin typeface="Cambria Bold"/>
                </a:rPr>
                <a:t>một</a:t>
              </a:r>
              <a:r>
                <a:rPr lang="en-US" sz="5338" dirty="0">
                  <a:solidFill>
                    <a:srgbClr val="284231"/>
                  </a:solidFill>
                  <a:latin typeface="Cambria Bold"/>
                </a:rPr>
                <a:t> </a:t>
              </a:r>
              <a:r>
                <a:rPr lang="en-US" sz="5338" dirty="0" err="1">
                  <a:solidFill>
                    <a:srgbClr val="284231"/>
                  </a:solidFill>
                  <a:latin typeface="Cambria Bold"/>
                </a:rPr>
                <a:t>phần</a:t>
              </a:r>
              <a:r>
                <a:rPr lang="en-US" sz="5338" dirty="0">
                  <a:solidFill>
                    <a:srgbClr val="284231"/>
                  </a:solidFill>
                  <a:latin typeface="Cambria Bold"/>
                </a:rPr>
                <a:t> </a:t>
              </a:r>
              <a:r>
                <a:rPr lang="en-US" sz="5338" dirty="0" err="1">
                  <a:solidFill>
                    <a:srgbClr val="284231"/>
                  </a:solidFill>
                  <a:latin typeface="Cambria Bold"/>
                </a:rPr>
                <a:t>cơ</a:t>
              </a:r>
              <a:r>
                <a:rPr lang="en-US" sz="5338" dirty="0">
                  <a:solidFill>
                    <a:srgbClr val="284231"/>
                  </a:solidFill>
                  <a:latin typeface="Cambria Bold"/>
                </a:rPr>
                <a:t> </a:t>
              </a:r>
              <a:r>
                <a:rPr lang="en-US" sz="5338" dirty="0" err="1">
                  <a:solidFill>
                    <a:srgbClr val="284231"/>
                  </a:solidFill>
                  <a:latin typeface="Cambria Bold"/>
                </a:rPr>
                <a:t>thể</a:t>
              </a:r>
              <a:r>
                <a:rPr lang="en-US" sz="5338" dirty="0">
                  <a:solidFill>
                    <a:srgbClr val="284231"/>
                  </a:solidFill>
                  <a:latin typeface="Cambria Bold"/>
                </a:rPr>
                <a:t>?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429333" y="1840138"/>
            <a:ext cx="15527807" cy="3072623"/>
          </a:xfrm>
          <a:prstGeom prst="rect">
            <a:avLst/>
          </a:prstGeom>
        </p:spPr>
        <p:txBody>
          <a:bodyPr lIns="0" tIns="0" rIns="0" bIns="0" rtlCol="0" anchor="t">
            <a:spAutoFit/>
          </a:bodyPr>
          <a:lstStyle/>
          <a:p>
            <a:pPr algn="just">
              <a:lnSpc>
                <a:spcPts val="6028"/>
              </a:lnSpc>
            </a:pPr>
            <a:r>
              <a:rPr lang="en-US" sz="4901" dirty="0">
                <a:solidFill>
                  <a:srgbClr val="000000"/>
                </a:solidFill>
                <a:latin typeface="Cambria"/>
              </a:rPr>
              <a:t>- Theo </a:t>
            </a:r>
            <a:r>
              <a:rPr lang="en-US" sz="4901" dirty="0" err="1">
                <a:solidFill>
                  <a:srgbClr val="000000"/>
                </a:solidFill>
                <a:latin typeface="Cambria"/>
              </a:rPr>
              <a:t>em</a:t>
            </a:r>
            <a:r>
              <a:rPr lang="en-US" sz="4901" dirty="0">
                <a:solidFill>
                  <a:srgbClr val="000000"/>
                </a:solidFill>
                <a:latin typeface="Cambria"/>
              </a:rPr>
              <a:t>, </a:t>
            </a:r>
            <a:r>
              <a:rPr lang="en-US" sz="4901" dirty="0" err="1">
                <a:solidFill>
                  <a:srgbClr val="000000"/>
                </a:solidFill>
                <a:latin typeface="Cambria"/>
              </a:rPr>
              <a:t>những</a:t>
            </a:r>
            <a:r>
              <a:rPr lang="en-US" sz="4901" dirty="0">
                <a:solidFill>
                  <a:srgbClr val="000000"/>
                </a:solidFill>
                <a:latin typeface="Cambria"/>
              </a:rPr>
              <a:t> </a:t>
            </a:r>
            <a:r>
              <a:rPr lang="en-US" sz="4901" dirty="0" err="1">
                <a:solidFill>
                  <a:srgbClr val="000000"/>
                </a:solidFill>
                <a:latin typeface="Cambria"/>
              </a:rPr>
              <a:t>em</a:t>
            </a:r>
            <a:r>
              <a:rPr lang="en-US" sz="4901" dirty="0">
                <a:solidFill>
                  <a:srgbClr val="000000"/>
                </a:solidFill>
                <a:latin typeface="Cambria"/>
              </a:rPr>
              <a:t> </a:t>
            </a:r>
            <a:r>
              <a:rPr lang="en-US" sz="4901" dirty="0" err="1">
                <a:solidFill>
                  <a:srgbClr val="000000"/>
                </a:solidFill>
                <a:latin typeface="Cambria"/>
              </a:rPr>
              <a:t>nhỏ</a:t>
            </a:r>
            <a:r>
              <a:rPr lang="en-US" sz="4901" dirty="0">
                <a:solidFill>
                  <a:srgbClr val="000000"/>
                </a:solidFill>
                <a:latin typeface="Cambria"/>
              </a:rPr>
              <a:t> </a:t>
            </a:r>
            <a:r>
              <a:rPr lang="en-US" sz="4901" dirty="0" err="1">
                <a:solidFill>
                  <a:srgbClr val="000000"/>
                </a:solidFill>
                <a:latin typeface="Cambria"/>
              </a:rPr>
              <a:t>bị</a:t>
            </a:r>
            <a:r>
              <a:rPr lang="en-US" sz="4901" dirty="0">
                <a:solidFill>
                  <a:srgbClr val="000000"/>
                </a:solidFill>
                <a:latin typeface="Cambria"/>
              </a:rPr>
              <a:t> </a:t>
            </a:r>
            <a:r>
              <a:rPr lang="en-US" sz="4901" dirty="0" err="1">
                <a:solidFill>
                  <a:srgbClr val="000000"/>
                </a:solidFill>
                <a:latin typeface="Cambria"/>
              </a:rPr>
              <a:t>bỏ</a:t>
            </a:r>
            <a:r>
              <a:rPr lang="en-US" sz="4901" dirty="0">
                <a:solidFill>
                  <a:srgbClr val="000000"/>
                </a:solidFill>
                <a:latin typeface="Cambria"/>
              </a:rPr>
              <a:t> </a:t>
            </a:r>
            <a:r>
              <a:rPr lang="en-US" sz="4901" dirty="0" err="1">
                <a:solidFill>
                  <a:srgbClr val="000000"/>
                </a:solidFill>
                <a:latin typeface="Cambria"/>
              </a:rPr>
              <a:t>rơi</a:t>
            </a:r>
            <a:r>
              <a:rPr lang="en-US" sz="4901" dirty="0">
                <a:solidFill>
                  <a:srgbClr val="000000"/>
                </a:solidFill>
                <a:latin typeface="Cambria"/>
              </a:rPr>
              <a:t> </a:t>
            </a:r>
            <a:r>
              <a:rPr lang="en-US" sz="4901" dirty="0" err="1">
                <a:solidFill>
                  <a:srgbClr val="000000"/>
                </a:solidFill>
                <a:latin typeface="Cambria"/>
              </a:rPr>
              <a:t>ngay</a:t>
            </a:r>
            <a:r>
              <a:rPr lang="en-US" sz="4901" dirty="0">
                <a:solidFill>
                  <a:srgbClr val="000000"/>
                </a:solidFill>
                <a:latin typeface="Cambria"/>
              </a:rPr>
              <a:t> </a:t>
            </a:r>
            <a:r>
              <a:rPr lang="en-US" sz="4901" dirty="0" err="1">
                <a:solidFill>
                  <a:srgbClr val="000000"/>
                </a:solidFill>
                <a:latin typeface="Cambria"/>
              </a:rPr>
              <a:t>từ</a:t>
            </a:r>
            <a:r>
              <a:rPr lang="en-US" sz="4901" dirty="0">
                <a:solidFill>
                  <a:srgbClr val="000000"/>
                </a:solidFill>
                <a:latin typeface="Cambria"/>
              </a:rPr>
              <a:t> </a:t>
            </a:r>
            <a:r>
              <a:rPr lang="en-US" sz="4901" dirty="0" err="1">
                <a:solidFill>
                  <a:srgbClr val="000000"/>
                </a:solidFill>
                <a:latin typeface="Cambria"/>
              </a:rPr>
              <a:t>khi</a:t>
            </a:r>
            <a:r>
              <a:rPr lang="en-US" sz="4901" dirty="0">
                <a:solidFill>
                  <a:srgbClr val="000000"/>
                </a:solidFill>
                <a:latin typeface="Cambria"/>
              </a:rPr>
              <a:t> </a:t>
            </a:r>
            <a:r>
              <a:rPr lang="en-US" sz="4901" dirty="0" err="1">
                <a:solidFill>
                  <a:srgbClr val="000000"/>
                </a:solidFill>
                <a:latin typeface="Cambria"/>
              </a:rPr>
              <a:t>mới</a:t>
            </a:r>
            <a:r>
              <a:rPr lang="en-US" sz="4901" dirty="0">
                <a:solidFill>
                  <a:srgbClr val="000000"/>
                </a:solidFill>
                <a:latin typeface="Cambria"/>
              </a:rPr>
              <a:t> </a:t>
            </a:r>
            <a:r>
              <a:rPr lang="en-US" sz="4901" dirty="0" err="1">
                <a:solidFill>
                  <a:srgbClr val="000000"/>
                </a:solidFill>
                <a:latin typeface="Cambria"/>
              </a:rPr>
              <a:t>chào</a:t>
            </a:r>
            <a:r>
              <a:rPr lang="en-US" sz="4901" dirty="0">
                <a:solidFill>
                  <a:srgbClr val="000000"/>
                </a:solidFill>
                <a:latin typeface="Cambria"/>
              </a:rPr>
              <a:t> </a:t>
            </a:r>
            <a:r>
              <a:rPr lang="en-US" sz="4901" dirty="0" err="1">
                <a:solidFill>
                  <a:srgbClr val="000000"/>
                </a:solidFill>
                <a:latin typeface="Cambria"/>
              </a:rPr>
              <a:t>đời</a:t>
            </a:r>
            <a:r>
              <a:rPr lang="en-US" sz="4901" dirty="0">
                <a:solidFill>
                  <a:srgbClr val="000000"/>
                </a:solidFill>
                <a:latin typeface="Cambria"/>
              </a:rPr>
              <a:t> </a:t>
            </a:r>
            <a:r>
              <a:rPr lang="en-US" sz="4901" dirty="0" err="1">
                <a:solidFill>
                  <a:srgbClr val="000000"/>
                </a:solidFill>
                <a:latin typeface="Cambria"/>
              </a:rPr>
              <a:t>đã</a:t>
            </a:r>
            <a:r>
              <a:rPr lang="en-US" sz="4901" dirty="0">
                <a:solidFill>
                  <a:srgbClr val="000000"/>
                </a:solidFill>
                <a:latin typeface="Cambria"/>
              </a:rPr>
              <a:t> </a:t>
            </a:r>
            <a:r>
              <a:rPr lang="en-US" sz="4901" dirty="0" err="1">
                <a:solidFill>
                  <a:srgbClr val="000000"/>
                </a:solidFill>
                <a:latin typeface="Cambria"/>
              </a:rPr>
              <a:t>bị</a:t>
            </a:r>
            <a:r>
              <a:rPr lang="en-US" sz="4901" dirty="0">
                <a:solidFill>
                  <a:srgbClr val="000000"/>
                </a:solidFill>
                <a:latin typeface="Cambria"/>
              </a:rPr>
              <a:t> </a:t>
            </a:r>
            <a:r>
              <a:rPr lang="en-US" sz="4901" dirty="0" err="1">
                <a:solidFill>
                  <a:srgbClr val="000000"/>
                </a:solidFill>
                <a:latin typeface="Cambria"/>
              </a:rPr>
              <a:t>tước</a:t>
            </a:r>
            <a:r>
              <a:rPr lang="en-US" sz="4901" dirty="0">
                <a:solidFill>
                  <a:srgbClr val="000000"/>
                </a:solidFill>
                <a:latin typeface="Cambria"/>
              </a:rPr>
              <a:t> </a:t>
            </a:r>
            <a:r>
              <a:rPr lang="en-US" sz="4901" dirty="0" err="1">
                <a:solidFill>
                  <a:srgbClr val="000000"/>
                </a:solidFill>
                <a:latin typeface="Cambria"/>
              </a:rPr>
              <a:t>đi</a:t>
            </a:r>
            <a:r>
              <a:rPr lang="en-US" sz="4901" dirty="0">
                <a:solidFill>
                  <a:srgbClr val="000000"/>
                </a:solidFill>
                <a:latin typeface="Cambria"/>
              </a:rPr>
              <a:t> </a:t>
            </a:r>
            <a:r>
              <a:rPr lang="en-US" sz="4901" dirty="0" err="1">
                <a:solidFill>
                  <a:srgbClr val="000000"/>
                </a:solidFill>
                <a:latin typeface="Cambria"/>
              </a:rPr>
              <a:t>những</a:t>
            </a:r>
            <a:r>
              <a:rPr lang="en-US" sz="4901" dirty="0">
                <a:solidFill>
                  <a:srgbClr val="000000"/>
                </a:solidFill>
                <a:latin typeface="Cambria"/>
              </a:rPr>
              <a:t> </a:t>
            </a:r>
            <a:r>
              <a:rPr lang="en-US" sz="4901" dirty="0" err="1">
                <a:solidFill>
                  <a:srgbClr val="000000"/>
                </a:solidFill>
                <a:latin typeface="Cambria"/>
              </a:rPr>
              <a:t>quyền</a:t>
            </a:r>
            <a:r>
              <a:rPr lang="en-US" sz="4901" dirty="0">
                <a:solidFill>
                  <a:srgbClr val="000000"/>
                </a:solidFill>
                <a:latin typeface="Cambria"/>
              </a:rPr>
              <a:t> </a:t>
            </a:r>
            <a:r>
              <a:rPr lang="en-US" sz="4901" dirty="0" err="1">
                <a:solidFill>
                  <a:srgbClr val="000000"/>
                </a:solidFill>
                <a:latin typeface="Cambria"/>
              </a:rPr>
              <a:t>gì</a:t>
            </a:r>
            <a:r>
              <a:rPr lang="en-US" sz="4901" dirty="0">
                <a:solidFill>
                  <a:srgbClr val="000000"/>
                </a:solidFill>
                <a:latin typeface="Cambria"/>
              </a:rPr>
              <a:t> </a:t>
            </a:r>
            <a:r>
              <a:rPr lang="en-US" sz="4901" dirty="0" err="1">
                <a:solidFill>
                  <a:srgbClr val="000000"/>
                </a:solidFill>
                <a:latin typeface="Cambria"/>
              </a:rPr>
              <a:t>của</a:t>
            </a:r>
            <a:r>
              <a:rPr lang="en-US" sz="4901" dirty="0">
                <a:solidFill>
                  <a:srgbClr val="000000"/>
                </a:solidFill>
                <a:latin typeface="Cambria"/>
              </a:rPr>
              <a:t> </a:t>
            </a:r>
            <a:r>
              <a:rPr lang="en-US" sz="4901" dirty="0" err="1">
                <a:solidFill>
                  <a:srgbClr val="000000"/>
                </a:solidFill>
                <a:latin typeface="Cambria"/>
              </a:rPr>
              <a:t>trẻ</a:t>
            </a:r>
            <a:r>
              <a:rPr lang="en-US" sz="4901" dirty="0">
                <a:solidFill>
                  <a:srgbClr val="000000"/>
                </a:solidFill>
                <a:latin typeface="Cambria"/>
              </a:rPr>
              <a:t> </a:t>
            </a:r>
            <a:r>
              <a:rPr lang="en-US" sz="4901" dirty="0" err="1">
                <a:solidFill>
                  <a:srgbClr val="000000"/>
                </a:solidFill>
                <a:latin typeface="Cambria"/>
              </a:rPr>
              <a:t>em</a:t>
            </a:r>
            <a:r>
              <a:rPr lang="en-US" sz="4901" dirty="0">
                <a:solidFill>
                  <a:srgbClr val="000000"/>
                </a:solidFill>
                <a:latin typeface="Cambria"/>
              </a:rPr>
              <a:t>?</a:t>
            </a:r>
          </a:p>
          <a:p>
            <a:pPr algn="just">
              <a:lnSpc>
                <a:spcPts val="6028"/>
              </a:lnSpc>
            </a:pPr>
            <a:r>
              <a:rPr lang="en-US" sz="4901" dirty="0">
                <a:solidFill>
                  <a:srgbClr val="000000"/>
                </a:solidFill>
                <a:latin typeface="Cambria"/>
              </a:rPr>
              <a:t>- </a:t>
            </a:r>
            <a:r>
              <a:rPr lang="en-US" sz="4901" dirty="0" err="1">
                <a:solidFill>
                  <a:srgbClr val="000000"/>
                </a:solidFill>
                <a:latin typeface="Cambria"/>
              </a:rPr>
              <a:t>Việc</a:t>
            </a:r>
            <a:r>
              <a:rPr lang="en-US" sz="4901" dirty="0">
                <a:solidFill>
                  <a:srgbClr val="000000"/>
                </a:solidFill>
                <a:latin typeface="Cambria"/>
              </a:rPr>
              <a:t> </a:t>
            </a:r>
            <a:r>
              <a:rPr lang="en-US" sz="4901" dirty="0" err="1">
                <a:solidFill>
                  <a:srgbClr val="000000"/>
                </a:solidFill>
                <a:latin typeface="Cambria"/>
              </a:rPr>
              <a:t>làm</a:t>
            </a:r>
            <a:r>
              <a:rPr lang="en-US" sz="4901" dirty="0">
                <a:solidFill>
                  <a:srgbClr val="000000"/>
                </a:solidFill>
                <a:latin typeface="Cambria"/>
              </a:rPr>
              <a:t> </a:t>
            </a:r>
            <a:r>
              <a:rPr lang="en-US" sz="4901" dirty="0" err="1">
                <a:solidFill>
                  <a:srgbClr val="000000"/>
                </a:solidFill>
                <a:latin typeface="Cambria"/>
              </a:rPr>
              <a:t>của</a:t>
            </a:r>
            <a:r>
              <a:rPr lang="en-US" sz="4901" dirty="0">
                <a:solidFill>
                  <a:srgbClr val="000000"/>
                </a:solidFill>
                <a:latin typeface="Cambria"/>
              </a:rPr>
              <a:t> </a:t>
            </a:r>
            <a:r>
              <a:rPr lang="en-US" sz="4901" dirty="0" err="1">
                <a:solidFill>
                  <a:srgbClr val="000000"/>
                </a:solidFill>
                <a:latin typeface="Cambria"/>
              </a:rPr>
              <a:t>cô</a:t>
            </a:r>
            <a:r>
              <a:rPr lang="en-US" sz="4901" dirty="0">
                <a:solidFill>
                  <a:srgbClr val="000000"/>
                </a:solidFill>
                <a:latin typeface="Cambria"/>
              </a:rPr>
              <a:t> Mai </a:t>
            </a:r>
            <a:r>
              <a:rPr lang="en-US" sz="4901" dirty="0" err="1">
                <a:solidFill>
                  <a:srgbClr val="000000"/>
                </a:solidFill>
                <a:latin typeface="Cambria"/>
              </a:rPr>
              <a:t>Anh</a:t>
            </a:r>
            <a:r>
              <a:rPr lang="en-US" sz="4901" dirty="0">
                <a:solidFill>
                  <a:srgbClr val="000000"/>
                </a:solidFill>
                <a:latin typeface="Cambria"/>
              </a:rPr>
              <a:t> </a:t>
            </a:r>
            <a:r>
              <a:rPr lang="en-US" sz="4901" dirty="0" err="1">
                <a:solidFill>
                  <a:srgbClr val="000000"/>
                </a:solidFill>
                <a:latin typeface="Cambria"/>
              </a:rPr>
              <a:t>có</a:t>
            </a:r>
            <a:r>
              <a:rPr lang="en-US" sz="4901" dirty="0">
                <a:solidFill>
                  <a:srgbClr val="000000"/>
                </a:solidFill>
                <a:latin typeface="Cambria"/>
              </a:rPr>
              <a:t> ý </a:t>
            </a:r>
            <a:r>
              <a:rPr lang="en-US" sz="4901" dirty="0" err="1">
                <a:solidFill>
                  <a:srgbClr val="000000"/>
                </a:solidFill>
                <a:latin typeface="Cambria"/>
              </a:rPr>
              <a:t>nghĩa</a:t>
            </a:r>
            <a:r>
              <a:rPr lang="en-US" sz="4901" dirty="0">
                <a:solidFill>
                  <a:srgbClr val="000000"/>
                </a:solidFill>
                <a:latin typeface="Cambria"/>
              </a:rPr>
              <a:t> </a:t>
            </a:r>
            <a:r>
              <a:rPr lang="en-US" sz="4901" dirty="0" err="1">
                <a:solidFill>
                  <a:srgbClr val="000000"/>
                </a:solidFill>
                <a:latin typeface="Cambria"/>
              </a:rPr>
              <a:t>gì</a:t>
            </a:r>
            <a:r>
              <a:rPr lang="en-US" sz="4901" dirty="0">
                <a:solidFill>
                  <a:srgbClr val="000000"/>
                </a:solidFill>
                <a:latin typeface="Cambria"/>
              </a:rPr>
              <a:t> </a:t>
            </a:r>
            <a:r>
              <a:rPr lang="en-US" sz="4901" dirty="0" err="1">
                <a:solidFill>
                  <a:srgbClr val="000000"/>
                </a:solidFill>
                <a:latin typeface="Cambria"/>
              </a:rPr>
              <a:t>đối</a:t>
            </a:r>
            <a:r>
              <a:rPr lang="en-US" sz="4901" dirty="0">
                <a:solidFill>
                  <a:srgbClr val="000000"/>
                </a:solidFill>
                <a:latin typeface="Cambria"/>
              </a:rPr>
              <a:t> </a:t>
            </a:r>
            <a:r>
              <a:rPr lang="en-US" sz="4901" dirty="0" err="1">
                <a:solidFill>
                  <a:srgbClr val="000000"/>
                </a:solidFill>
                <a:latin typeface="Cambria"/>
              </a:rPr>
              <a:t>với</a:t>
            </a:r>
            <a:r>
              <a:rPr lang="en-US" sz="4901" dirty="0">
                <a:solidFill>
                  <a:srgbClr val="000000"/>
                </a:solidFill>
                <a:latin typeface="Cambria"/>
              </a:rPr>
              <a:t> </a:t>
            </a:r>
            <a:r>
              <a:rPr lang="en-US" sz="4901" dirty="0" err="1">
                <a:solidFill>
                  <a:srgbClr val="000000"/>
                </a:solidFill>
                <a:latin typeface="Cambria"/>
              </a:rPr>
              <a:t>Thiện</a:t>
            </a:r>
            <a:r>
              <a:rPr lang="en-US" sz="4901" dirty="0">
                <a:solidFill>
                  <a:srgbClr val="000000"/>
                </a:solidFill>
                <a:latin typeface="Cambria"/>
              </a:rPr>
              <a:t> </a:t>
            </a:r>
            <a:r>
              <a:rPr lang="en-US" sz="4901" dirty="0" err="1">
                <a:solidFill>
                  <a:srgbClr val="000000"/>
                </a:solidFill>
                <a:latin typeface="Cambria"/>
              </a:rPr>
              <a:t>Nhân</a:t>
            </a:r>
            <a:r>
              <a:rPr lang="en-US" sz="4901" dirty="0">
                <a:solidFill>
                  <a:srgbClr val="000000"/>
                </a:solidFill>
                <a:latin typeface="Cambria"/>
              </a:rPr>
              <a:t>?</a:t>
            </a:r>
          </a:p>
        </p:txBody>
      </p:sp>
      <p:sp>
        <p:nvSpPr>
          <p:cNvPr id="45" name="TextBox 45"/>
          <p:cNvSpPr txBox="1"/>
          <p:nvPr/>
        </p:nvSpPr>
        <p:spPr>
          <a:xfrm>
            <a:off x="8286584" y="4838603"/>
            <a:ext cx="8306401" cy="3838304"/>
          </a:xfrm>
          <a:prstGeom prst="rect">
            <a:avLst/>
          </a:prstGeom>
        </p:spPr>
        <p:txBody>
          <a:bodyPr lIns="0" tIns="0" rIns="0" bIns="0" rtlCol="0" anchor="t">
            <a:spAutoFit/>
          </a:bodyPr>
          <a:lstStyle/>
          <a:p>
            <a:pPr algn="just">
              <a:lnSpc>
                <a:spcPts val="6028"/>
              </a:lnSpc>
            </a:pPr>
            <a:r>
              <a:rPr lang="en-US" sz="4901">
                <a:solidFill>
                  <a:srgbClr val="000000"/>
                </a:solidFill>
                <a:latin typeface="Cambria"/>
              </a:rPr>
              <a:t>- Thiện Nhân đã thực hiện tốt những bổn phận gì của trẻ em?</a:t>
            </a:r>
          </a:p>
          <a:p>
            <a:pPr algn="just">
              <a:lnSpc>
                <a:spcPts val="6028"/>
              </a:lnSpc>
            </a:pPr>
            <a:r>
              <a:rPr lang="en-US" sz="4901">
                <a:solidFill>
                  <a:srgbClr val="000000"/>
                </a:solidFill>
                <a:latin typeface="Cambria"/>
              </a:rPr>
              <a:t>- Theo em, vì sao phải thực hiện tốt quyền và bổn phận của trẻ em?</a:t>
            </a:r>
          </a:p>
        </p:txBody>
      </p:sp>
      <p:sp>
        <p:nvSpPr>
          <p:cNvPr id="46" name="Freeform 46"/>
          <p:cNvSpPr/>
          <p:nvPr/>
        </p:nvSpPr>
        <p:spPr>
          <a:xfrm>
            <a:off x="3945374" y="5143500"/>
            <a:ext cx="3842287" cy="5114525"/>
          </a:xfrm>
          <a:custGeom>
            <a:avLst/>
            <a:gdLst/>
            <a:ahLst/>
            <a:cxnLst/>
            <a:rect l="l" t="t" r="r" b="b"/>
            <a:pathLst>
              <a:path w="3842287" h="5114525">
                <a:moveTo>
                  <a:pt x="0" y="0"/>
                </a:moveTo>
                <a:lnTo>
                  <a:pt x="3842287" y="0"/>
                </a:lnTo>
                <a:lnTo>
                  <a:pt x="3842287" y="5114525"/>
                </a:lnTo>
                <a:lnTo>
                  <a:pt x="0" y="5114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a:off x="283233" y="5172475"/>
            <a:ext cx="3831631" cy="5114525"/>
          </a:xfrm>
          <a:custGeom>
            <a:avLst/>
            <a:gdLst/>
            <a:ahLst/>
            <a:cxnLst/>
            <a:rect l="l" t="t" r="r" b="b"/>
            <a:pathLst>
              <a:path w="3831631" h="5114525">
                <a:moveTo>
                  <a:pt x="0" y="0"/>
                </a:moveTo>
                <a:lnTo>
                  <a:pt x="3831631" y="0"/>
                </a:lnTo>
                <a:lnTo>
                  <a:pt x="3831631" y="5114525"/>
                </a:lnTo>
                <a:lnTo>
                  <a:pt x="0" y="51145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1E6B8"/>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8898309" y="1347806"/>
            <a:ext cx="7694676" cy="8229600"/>
          </a:xfrm>
          <a:custGeom>
            <a:avLst/>
            <a:gdLst/>
            <a:ahLst/>
            <a:cxnLst/>
            <a:rect l="l" t="t" r="r" b="b"/>
            <a:pathLst>
              <a:path w="7694676" h="8229600">
                <a:moveTo>
                  <a:pt x="0" y="0"/>
                </a:moveTo>
                <a:lnTo>
                  <a:pt x="7694676" y="0"/>
                </a:lnTo>
                <a:lnTo>
                  <a:pt x="7694676" y="8229600"/>
                </a:lnTo>
                <a:lnTo>
                  <a:pt x="0" y="8229600"/>
                </a:lnTo>
                <a:lnTo>
                  <a:pt x="0" y="0"/>
                </a:lnTo>
                <a:close/>
              </a:path>
            </a:pathLst>
          </a:custGeom>
          <a:blipFill>
            <a:blip r:embed="rId10"/>
            <a:stretch>
              <a:fillRect/>
            </a:stretch>
          </a:blipFill>
        </p:spPr>
      </p:sp>
      <p:pic>
        <p:nvPicPr>
          <p:cNvPr id="47" name="Picture 46"/>
          <p:cNvPicPr>
            <a:picLocks noChangeAspect="1"/>
          </p:cNvPicPr>
          <p:nvPr/>
        </p:nvPicPr>
        <p:blipFill>
          <a:blip r:embed="rId11"/>
          <a:stretch>
            <a:fillRect/>
          </a:stretch>
        </p:blipFill>
        <p:spPr>
          <a:xfrm>
            <a:off x="1183672" y="1028700"/>
            <a:ext cx="8931414" cy="10022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4" name="Group 44"/>
          <p:cNvGrpSpPr/>
          <p:nvPr/>
        </p:nvGrpSpPr>
        <p:grpSpPr>
          <a:xfrm>
            <a:off x="4798729" y="3238537"/>
            <a:ext cx="12707280" cy="6548612"/>
            <a:chOff x="0" y="0"/>
            <a:chExt cx="16943040" cy="8731483"/>
          </a:xfrm>
        </p:grpSpPr>
        <p:sp>
          <p:nvSpPr>
            <p:cNvPr id="45" name="Freeform 45"/>
            <p:cNvSpPr/>
            <p:nvPr/>
          </p:nvSpPr>
          <p:spPr>
            <a:xfrm>
              <a:off x="0"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5021435"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47" name="Freeform 47"/>
          <p:cNvSpPr/>
          <p:nvPr/>
        </p:nvSpPr>
        <p:spPr>
          <a:xfrm>
            <a:off x="543465" y="3793492"/>
            <a:ext cx="5037255" cy="6161780"/>
          </a:xfrm>
          <a:custGeom>
            <a:avLst/>
            <a:gdLst/>
            <a:ahLst/>
            <a:cxnLst/>
            <a:rect l="l" t="t" r="r" b="b"/>
            <a:pathLst>
              <a:path w="5037255" h="6161780">
                <a:moveTo>
                  <a:pt x="0" y="0"/>
                </a:moveTo>
                <a:lnTo>
                  <a:pt x="5037255" y="0"/>
                </a:lnTo>
                <a:lnTo>
                  <a:pt x="5037255" y="6161780"/>
                </a:lnTo>
                <a:lnTo>
                  <a:pt x="0" y="61617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8" name="TextBox 48"/>
          <p:cNvSpPr txBox="1"/>
          <p:nvPr/>
        </p:nvSpPr>
        <p:spPr>
          <a:xfrm>
            <a:off x="1429333" y="1562865"/>
            <a:ext cx="15531901" cy="16466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Theo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những</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nhỏ</a:t>
            </a:r>
            <a:r>
              <a:rPr lang="en-US" sz="5301" dirty="0">
                <a:solidFill>
                  <a:srgbClr val="284231"/>
                </a:solidFill>
                <a:latin typeface="Cambria Bold"/>
              </a:rPr>
              <a:t> </a:t>
            </a:r>
            <a:r>
              <a:rPr lang="en-US" sz="5301" dirty="0" err="1">
                <a:solidFill>
                  <a:srgbClr val="284231"/>
                </a:solidFill>
                <a:latin typeface="Cambria Bold"/>
              </a:rPr>
              <a:t>bị</a:t>
            </a:r>
            <a:r>
              <a:rPr lang="en-US" sz="5301" dirty="0">
                <a:solidFill>
                  <a:srgbClr val="284231"/>
                </a:solidFill>
                <a:latin typeface="Cambria Bold"/>
              </a:rPr>
              <a:t> </a:t>
            </a:r>
            <a:r>
              <a:rPr lang="en-US" sz="5301" dirty="0" err="1">
                <a:solidFill>
                  <a:srgbClr val="284231"/>
                </a:solidFill>
                <a:latin typeface="Cambria Bold"/>
              </a:rPr>
              <a:t>bỏ</a:t>
            </a:r>
            <a:r>
              <a:rPr lang="en-US" sz="5301" dirty="0">
                <a:solidFill>
                  <a:srgbClr val="284231"/>
                </a:solidFill>
                <a:latin typeface="Cambria Bold"/>
              </a:rPr>
              <a:t> </a:t>
            </a:r>
            <a:r>
              <a:rPr lang="en-US" sz="5301" dirty="0" err="1">
                <a:solidFill>
                  <a:srgbClr val="284231"/>
                </a:solidFill>
                <a:latin typeface="Cambria Bold"/>
              </a:rPr>
              <a:t>rơi</a:t>
            </a:r>
            <a:r>
              <a:rPr lang="en-US" sz="5301" dirty="0">
                <a:solidFill>
                  <a:srgbClr val="284231"/>
                </a:solidFill>
                <a:latin typeface="Cambria Bold"/>
              </a:rPr>
              <a:t> </a:t>
            </a:r>
            <a:r>
              <a:rPr lang="en-US" sz="5301" dirty="0" err="1">
                <a:solidFill>
                  <a:srgbClr val="284231"/>
                </a:solidFill>
                <a:latin typeface="Cambria Bold"/>
              </a:rPr>
              <a:t>ngay</a:t>
            </a:r>
            <a:r>
              <a:rPr lang="en-US" sz="5301" dirty="0">
                <a:solidFill>
                  <a:srgbClr val="284231"/>
                </a:solidFill>
                <a:latin typeface="Cambria Bold"/>
              </a:rPr>
              <a:t> </a:t>
            </a:r>
            <a:r>
              <a:rPr lang="en-US" sz="5301" dirty="0" err="1">
                <a:solidFill>
                  <a:srgbClr val="284231"/>
                </a:solidFill>
                <a:latin typeface="Cambria Bold"/>
              </a:rPr>
              <a:t>từ</a:t>
            </a:r>
            <a:r>
              <a:rPr lang="en-US" sz="5301" dirty="0">
                <a:solidFill>
                  <a:srgbClr val="284231"/>
                </a:solidFill>
                <a:latin typeface="Cambria Bold"/>
              </a:rPr>
              <a:t> </a:t>
            </a:r>
            <a:r>
              <a:rPr lang="en-US" sz="5301" dirty="0" err="1">
                <a:solidFill>
                  <a:srgbClr val="284231"/>
                </a:solidFill>
                <a:latin typeface="Cambria Bold"/>
              </a:rPr>
              <a:t>khi</a:t>
            </a:r>
            <a:r>
              <a:rPr lang="en-US" sz="5301" dirty="0">
                <a:solidFill>
                  <a:srgbClr val="284231"/>
                </a:solidFill>
                <a:latin typeface="Cambria Bold"/>
              </a:rPr>
              <a:t> </a:t>
            </a:r>
            <a:r>
              <a:rPr lang="en-US" sz="5301" dirty="0" err="1">
                <a:solidFill>
                  <a:srgbClr val="284231"/>
                </a:solidFill>
                <a:latin typeface="Cambria Bold"/>
              </a:rPr>
              <a:t>mới</a:t>
            </a:r>
            <a:r>
              <a:rPr lang="en-US" sz="5301" dirty="0">
                <a:solidFill>
                  <a:srgbClr val="284231"/>
                </a:solidFill>
                <a:latin typeface="Cambria Bold"/>
              </a:rPr>
              <a:t> </a:t>
            </a:r>
            <a:r>
              <a:rPr lang="en-US" sz="5301" dirty="0" err="1">
                <a:solidFill>
                  <a:srgbClr val="284231"/>
                </a:solidFill>
                <a:latin typeface="Cambria Bold"/>
              </a:rPr>
              <a:t>chào</a:t>
            </a:r>
            <a:r>
              <a:rPr lang="en-US" sz="5301" dirty="0">
                <a:solidFill>
                  <a:srgbClr val="284231"/>
                </a:solidFill>
                <a:latin typeface="Cambria Bold"/>
              </a:rPr>
              <a:t> </a:t>
            </a:r>
            <a:r>
              <a:rPr lang="en-US" sz="5301" dirty="0" err="1">
                <a:solidFill>
                  <a:srgbClr val="284231"/>
                </a:solidFill>
                <a:latin typeface="Cambria Bold"/>
              </a:rPr>
              <a:t>đời</a:t>
            </a:r>
            <a:r>
              <a:rPr lang="en-US" sz="5301" dirty="0">
                <a:solidFill>
                  <a:srgbClr val="284231"/>
                </a:solidFill>
                <a:latin typeface="Cambria Bold"/>
              </a:rPr>
              <a:t> </a:t>
            </a:r>
            <a:r>
              <a:rPr lang="en-US" sz="5301" dirty="0" err="1">
                <a:solidFill>
                  <a:srgbClr val="284231"/>
                </a:solidFill>
                <a:latin typeface="Cambria Bold"/>
              </a:rPr>
              <a:t>đã</a:t>
            </a:r>
            <a:r>
              <a:rPr lang="en-US" sz="5301" dirty="0">
                <a:solidFill>
                  <a:srgbClr val="284231"/>
                </a:solidFill>
                <a:latin typeface="Cambria Bold"/>
              </a:rPr>
              <a:t> </a:t>
            </a:r>
            <a:r>
              <a:rPr lang="en-US" sz="5301" dirty="0" err="1">
                <a:solidFill>
                  <a:srgbClr val="284231"/>
                </a:solidFill>
                <a:latin typeface="Cambria Bold"/>
              </a:rPr>
              <a:t>bị</a:t>
            </a:r>
            <a:r>
              <a:rPr lang="en-US" sz="5301" dirty="0">
                <a:solidFill>
                  <a:srgbClr val="284231"/>
                </a:solidFill>
                <a:latin typeface="Cambria Bold"/>
              </a:rPr>
              <a:t> </a:t>
            </a:r>
            <a:r>
              <a:rPr lang="en-US" sz="5301" dirty="0" err="1">
                <a:solidFill>
                  <a:srgbClr val="284231"/>
                </a:solidFill>
                <a:latin typeface="Cambria Bold"/>
              </a:rPr>
              <a:t>tước</a:t>
            </a:r>
            <a:r>
              <a:rPr lang="en-US" sz="5301" dirty="0">
                <a:solidFill>
                  <a:srgbClr val="284231"/>
                </a:solidFill>
                <a:latin typeface="Cambria Bold"/>
              </a:rPr>
              <a:t> </a:t>
            </a:r>
            <a:r>
              <a:rPr lang="en-US" sz="5301" dirty="0" err="1">
                <a:solidFill>
                  <a:srgbClr val="284231"/>
                </a:solidFill>
                <a:latin typeface="Cambria Bold"/>
              </a:rPr>
              <a:t>đi</a:t>
            </a:r>
            <a:r>
              <a:rPr lang="en-US" sz="5301" dirty="0">
                <a:solidFill>
                  <a:srgbClr val="284231"/>
                </a:solidFill>
                <a:latin typeface="Cambria Bold"/>
              </a:rPr>
              <a:t> </a:t>
            </a:r>
            <a:r>
              <a:rPr lang="en-US" sz="5301" dirty="0" err="1">
                <a:solidFill>
                  <a:srgbClr val="284231"/>
                </a:solidFill>
                <a:latin typeface="Cambria Bold"/>
              </a:rPr>
              <a:t>những</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gì</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a:t>
            </a:r>
          </a:p>
        </p:txBody>
      </p:sp>
      <p:sp>
        <p:nvSpPr>
          <p:cNvPr id="49" name="TextBox 49"/>
          <p:cNvSpPr txBox="1"/>
          <p:nvPr/>
        </p:nvSpPr>
        <p:spPr>
          <a:xfrm>
            <a:off x="5577567" y="3757307"/>
            <a:ext cx="11383667" cy="5792581"/>
          </a:xfrm>
          <a:prstGeom prst="rect">
            <a:avLst/>
          </a:prstGeom>
        </p:spPr>
        <p:txBody>
          <a:bodyPr lIns="0" tIns="0" rIns="0" bIns="0" rtlCol="0" anchor="t">
            <a:spAutoFit/>
          </a:bodyPr>
          <a:lstStyle/>
          <a:p>
            <a:pPr algn="just">
              <a:lnSpc>
                <a:spcPts val="5704"/>
              </a:lnSpc>
            </a:pPr>
            <a:r>
              <a:rPr lang="en-US" sz="4637" dirty="0">
                <a:solidFill>
                  <a:srgbClr val="A23C73"/>
                </a:solidFill>
                <a:latin typeface="Cambria Bold"/>
              </a:rPr>
              <a:t>- </a:t>
            </a:r>
            <a:r>
              <a:rPr lang="en-US" sz="4637" dirty="0" err="1">
                <a:solidFill>
                  <a:srgbClr val="A23C73"/>
                </a:solidFill>
                <a:latin typeface="Cambria Bold"/>
              </a:rPr>
              <a:t>Những</a:t>
            </a:r>
            <a:r>
              <a:rPr lang="en-US" sz="4637" dirty="0">
                <a:solidFill>
                  <a:srgbClr val="A23C73"/>
                </a:solidFill>
                <a:latin typeface="Cambria Bold"/>
              </a:rPr>
              <a:t> </a:t>
            </a:r>
            <a:r>
              <a:rPr lang="en-US" sz="4637" dirty="0" err="1">
                <a:solidFill>
                  <a:srgbClr val="A23C73"/>
                </a:solidFill>
                <a:latin typeface="Cambria Bold"/>
              </a:rPr>
              <a:t>em</a:t>
            </a:r>
            <a:r>
              <a:rPr lang="en-US" sz="4637" dirty="0">
                <a:solidFill>
                  <a:srgbClr val="A23C73"/>
                </a:solidFill>
                <a:latin typeface="Cambria Bold"/>
              </a:rPr>
              <a:t> </a:t>
            </a:r>
            <a:r>
              <a:rPr lang="en-US" sz="4637" dirty="0" err="1">
                <a:solidFill>
                  <a:srgbClr val="A23C73"/>
                </a:solidFill>
                <a:latin typeface="Cambria Bold"/>
              </a:rPr>
              <a:t>nhỏ</a:t>
            </a:r>
            <a:r>
              <a:rPr lang="en-US" sz="4637" dirty="0">
                <a:solidFill>
                  <a:srgbClr val="A23C73"/>
                </a:solidFill>
                <a:latin typeface="Cambria Bold"/>
              </a:rPr>
              <a:t> </a:t>
            </a:r>
            <a:r>
              <a:rPr lang="en-US" sz="4637" dirty="0" err="1">
                <a:solidFill>
                  <a:srgbClr val="A23C73"/>
                </a:solidFill>
                <a:latin typeface="Cambria Bold"/>
              </a:rPr>
              <a:t>bị</a:t>
            </a:r>
            <a:r>
              <a:rPr lang="en-US" sz="4637" dirty="0">
                <a:solidFill>
                  <a:srgbClr val="A23C73"/>
                </a:solidFill>
                <a:latin typeface="Cambria Bold"/>
              </a:rPr>
              <a:t> </a:t>
            </a:r>
            <a:r>
              <a:rPr lang="en-US" sz="4637" dirty="0" err="1">
                <a:solidFill>
                  <a:srgbClr val="A23C73"/>
                </a:solidFill>
                <a:latin typeface="Cambria Bold"/>
              </a:rPr>
              <a:t>bỏ</a:t>
            </a:r>
            <a:r>
              <a:rPr lang="en-US" sz="4637" dirty="0">
                <a:solidFill>
                  <a:srgbClr val="A23C73"/>
                </a:solidFill>
                <a:latin typeface="Cambria Bold"/>
              </a:rPr>
              <a:t> </a:t>
            </a:r>
            <a:r>
              <a:rPr lang="en-US" sz="4637" dirty="0" err="1">
                <a:solidFill>
                  <a:srgbClr val="A23C73"/>
                </a:solidFill>
                <a:latin typeface="Cambria Bold"/>
              </a:rPr>
              <a:t>rơi</a:t>
            </a:r>
            <a:r>
              <a:rPr lang="en-US" sz="4637" dirty="0">
                <a:solidFill>
                  <a:srgbClr val="A23C73"/>
                </a:solidFill>
                <a:latin typeface="Cambria Bold"/>
              </a:rPr>
              <a:t> </a:t>
            </a:r>
            <a:r>
              <a:rPr lang="en-US" sz="4637" dirty="0" err="1">
                <a:solidFill>
                  <a:srgbClr val="A23C73"/>
                </a:solidFill>
                <a:latin typeface="Cambria Bold"/>
              </a:rPr>
              <a:t>ngay</a:t>
            </a:r>
            <a:r>
              <a:rPr lang="en-US" sz="4637" dirty="0">
                <a:solidFill>
                  <a:srgbClr val="A23C73"/>
                </a:solidFill>
                <a:latin typeface="Cambria Bold"/>
              </a:rPr>
              <a:t> </a:t>
            </a:r>
            <a:r>
              <a:rPr lang="en-US" sz="4637" dirty="0" err="1">
                <a:solidFill>
                  <a:srgbClr val="A23C73"/>
                </a:solidFill>
                <a:latin typeface="Cambria Bold"/>
              </a:rPr>
              <a:t>từ</a:t>
            </a:r>
            <a:r>
              <a:rPr lang="en-US" sz="4637" dirty="0">
                <a:solidFill>
                  <a:srgbClr val="A23C73"/>
                </a:solidFill>
                <a:latin typeface="Cambria Bold"/>
              </a:rPr>
              <a:t> </a:t>
            </a:r>
            <a:r>
              <a:rPr lang="en-US" sz="4637" dirty="0" err="1">
                <a:solidFill>
                  <a:srgbClr val="A23C73"/>
                </a:solidFill>
                <a:latin typeface="Cambria Bold"/>
              </a:rPr>
              <a:t>khi</a:t>
            </a:r>
            <a:r>
              <a:rPr lang="en-US" sz="4637" dirty="0">
                <a:solidFill>
                  <a:srgbClr val="A23C73"/>
                </a:solidFill>
                <a:latin typeface="Cambria Bold"/>
              </a:rPr>
              <a:t> </a:t>
            </a:r>
            <a:r>
              <a:rPr lang="en-US" sz="4637" dirty="0" err="1">
                <a:solidFill>
                  <a:srgbClr val="A23C73"/>
                </a:solidFill>
                <a:latin typeface="Cambria Bold"/>
              </a:rPr>
              <a:t>mới</a:t>
            </a:r>
            <a:r>
              <a:rPr lang="en-US" sz="4637" dirty="0">
                <a:solidFill>
                  <a:srgbClr val="A23C73"/>
                </a:solidFill>
                <a:latin typeface="Cambria Bold"/>
              </a:rPr>
              <a:t> </a:t>
            </a:r>
            <a:r>
              <a:rPr lang="en-US" sz="4637" dirty="0" err="1">
                <a:solidFill>
                  <a:srgbClr val="A23C73"/>
                </a:solidFill>
                <a:latin typeface="Cambria Bold"/>
              </a:rPr>
              <a:t>chào</a:t>
            </a:r>
            <a:r>
              <a:rPr lang="en-US" sz="4637" dirty="0">
                <a:solidFill>
                  <a:srgbClr val="A23C73"/>
                </a:solidFill>
                <a:latin typeface="Cambria Bold"/>
              </a:rPr>
              <a:t> </a:t>
            </a:r>
            <a:r>
              <a:rPr lang="en-US" sz="4637" dirty="0" err="1">
                <a:solidFill>
                  <a:srgbClr val="A23C73"/>
                </a:solidFill>
                <a:latin typeface="Cambria Bold"/>
              </a:rPr>
              <a:t>đời</a:t>
            </a:r>
            <a:r>
              <a:rPr lang="en-US" sz="4637" dirty="0">
                <a:solidFill>
                  <a:srgbClr val="A23C73"/>
                </a:solidFill>
                <a:latin typeface="Cambria Bold"/>
              </a:rPr>
              <a:t> </a:t>
            </a:r>
            <a:r>
              <a:rPr lang="en-US" sz="4637" dirty="0" err="1">
                <a:solidFill>
                  <a:srgbClr val="A23C73"/>
                </a:solidFill>
                <a:latin typeface="Cambria Bold"/>
              </a:rPr>
              <a:t>đã</a:t>
            </a:r>
            <a:r>
              <a:rPr lang="en-US" sz="4637" dirty="0">
                <a:solidFill>
                  <a:srgbClr val="A23C73"/>
                </a:solidFill>
                <a:latin typeface="Cambria Bold"/>
              </a:rPr>
              <a:t> </a:t>
            </a:r>
            <a:r>
              <a:rPr lang="en-US" sz="4637" dirty="0" err="1">
                <a:solidFill>
                  <a:srgbClr val="A23C73"/>
                </a:solidFill>
                <a:latin typeface="Cambria Bold"/>
              </a:rPr>
              <a:t>bị</a:t>
            </a:r>
            <a:r>
              <a:rPr lang="en-US" sz="4637" dirty="0">
                <a:solidFill>
                  <a:srgbClr val="A23C73"/>
                </a:solidFill>
                <a:latin typeface="Cambria Bold"/>
              </a:rPr>
              <a:t> </a:t>
            </a:r>
            <a:r>
              <a:rPr lang="en-US" sz="4637" dirty="0" err="1">
                <a:solidFill>
                  <a:srgbClr val="A23C73"/>
                </a:solidFill>
                <a:latin typeface="Cambria Bold"/>
              </a:rPr>
              <a:t>tước</a:t>
            </a:r>
            <a:r>
              <a:rPr lang="en-US" sz="4637" dirty="0">
                <a:solidFill>
                  <a:srgbClr val="A23C73"/>
                </a:solidFill>
                <a:latin typeface="Cambria Bold"/>
              </a:rPr>
              <a:t> </a:t>
            </a:r>
            <a:r>
              <a:rPr lang="en-US" sz="4637" dirty="0" err="1">
                <a:solidFill>
                  <a:srgbClr val="A23C73"/>
                </a:solidFill>
                <a:latin typeface="Cambria Bold"/>
              </a:rPr>
              <a:t>đi</a:t>
            </a:r>
            <a:r>
              <a:rPr lang="en-US" sz="4637" dirty="0">
                <a:solidFill>
                  <a:srgbClr val="A23C73"/>
                </a:solidFill>
                <a:latin typeface="Cambria Bold"/>
              </a:rPr>
              <a:t> </a:t>
            </a:r>
            <a:r>
              <a:rPr lang="en-US" sz="4637" dirty="0" err="1">
                <a:solidFill>
                  <a:srgbClr val="A23C73"/>
                </a:solidFill>
                <a:latin typeface="Cambria Bold"/>
              </a:rPr>
              <a:t>những</a:t>
            </a:r>
            <a:r>
              <a:rPr lang="en-US" sz="4637" dirty="0">
                <a:solidFill>
                  <a:srgbClr val="A23C73"/>
                </a:solidFill>
                <a:latin typeface="Cambria Bold"/>
              </a:rPr>
              <a:t> </a:t>
            </a: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như</a:t>
            </a:r>
            <a:r>
              <a:rPr lang="en-US" sz="4637" dirty="0">
                <a:solidFill>
                  <a:srgbClr val="A23C73"/>
                </a:solidFill>
                <a:latin typeface="Cambria Bold"/>
              </a:rPr>
              <a:t>:</a:t>
            </a: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sống</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khai</a:t>
            </a:r>
            <a:r>
              <a:rPr lang="en-US" sz="4637" dirty="0">
                <a:solidFill>
                  <a:srgbClr val="A23C73"/>
                </a:solidFill>
                <a:latin typeface="Cambria Bold"/>
              </a:rPr>
              <a:t> </a:t>
            </a:r>
            <a:r>
              <a:rPr lang="en-US" sz="4637" dirty="0" err="1">
                <a:solidFill>
                  <a:srgbClr val="A23C73"/>
                </a:solidFill>
                <a:latin typeface="Cambria Bold"/>
              </a:rPr>
              <a:t>sinh</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chăm</a:t>
            </a:r>
            <a:r>
              <a:rPr lang="en-US" sz="4637" dirty="0">
                <a:solidFill>
                  <a:srgbClr val="A23C73"/>
                </a:solidFill>
                <a:latin typeface="Cambria Bold"/>
              </a:rPr>
              <a:t> </a:t>
            </a:r>
            <a:r>
              <a:rPr lang="en-US" sz="4637" dirty="0" err="1">
                <a:solidFill>
                  <a:srgbClr val="A23C73"/>
                </a:solidFill>
                <a:latin typeface="Cambria Bold"/>
              </a:rPr>
              <a:t>sóc</a:t>
            </a:r>
            <a:r>
              <a:rPr lang="en-US" sz="4637" dirty="0">
                <a:solidFill>
                  <a:srgbClr val="A23C73"/>
                </a:solidFill>
                <a:latin typeface="Cambria Bold"/>
              </a:rPr>
              <a:t>, </a:t>
            </a:r>
            <a:r>
              <a:rPr lang="en-US" sz="4637" dirty="0" err="1">
                <a:solidFill>
                  <a:srgbClr val="A23C73"/>
                </a:solidFill>
                <a:latin typeface="Cambria Bold"/>
              </a:rPr>
              <a:t>nuôi</a:t>
            </a:r>
            <a:r>
              <a:rPr lang="en-US" sz="4637" dirty="0">
                <a:solidFill>
                  <a:srgbClr val="A23C73"/>
                </a:solidFill>
                <a:latin typeface="Cambria Bold"/>
              </a:rPr>
              <a:t> </a:t>
            </a:r>
            <a:r>
              <a:rPr lang="en-US" sz="4637" dirty="0" err="1">
                <a:solidFill>
                  <a:srgbClr val="A23C73"/>
                </a:solidFill>
                <a:latin typeface="Cambria Bold"/>
              </a:rPr>
              <a:t>dưỡng</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sống</a:t>
            </a:r>
            <a:r>
              <a:rPr lang="en-US" sz="4637" dirty="0">
                <a:solidFill>
                  <a:srgbClr val="A23C73"/>
                </a:solidFill>
                <a:latin typeface="Cambria Bold"/>
              </a:rPr>
              <a:t> </a:t>
            </a:r>
            <a:r>
              <a:rPr lang="en-US" sz="4637" dirty="0" err="1">
                <a:solidFill>
                  <a:srgbClr val="A23C73"/>
                </a:solidFill>
                <a:latin typeface="Cambria Bold"/>
              </a:rPr>
              <a:t>chung</a:t>
            </a:r>
            <a:r>
              <a:rPr lang="en-US" sz="4637" dirty="0">
                <a:solidFill>
                  <a:srgbClr val="A23C73"/>
                </a:solidFill>
                <a:latin typeface="Cambria Bold"/>
              </a:rPr>
              <a:t> </a:t>
            </a:r>
            <a:r>
              <a:rPr lang="en-US" sz="4637" dirty="0" err="1">
                <a:solidFill>
                  <a:srgbClr val="A23C73"/>
                </a:solidFill>
                <a:latin typeface="Cambria Bold"/>
              </a:rPr>
              <a:t>với</a:t>
            </a:r>
            <a:r>
              <a:rPr lang="en-US" sz="4637" dirty="0">
                <a:solidFill>
                  <a:srgbClr val="A23C73"/>
                </a:solidFill>
                <a:latin typeface="Cambria Bold"/>
              </a:rPr>
              <a:t> cha, </a:t>
            </a:r>
            <a:r>
              <a:rPr lang="en-US" sz="4637" dirty="0" err="1">
                <a:solidFill>
                  <a:srgbClr val="A23C73"/>
                </a:solidFill>
                <a:latin typeface="Cambria Bold"/>
              </a:rPr>
              <a:t>mẹ</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đoàn</a:t>
            </a:r>
            <a:r>
              <a:rPr lang="en-US" sz="4637" dirty="0">
                <a:solidFill>
                  <a:srgbClr val="A23C73"/>
                </a:solidFill>
                <a:latin typeface="Cambria Bold"/>
              </a:rPr>
              <a:t> </a:t>
            </a:r>
            <a:r>
              <a:rPr lang="en-US" sz="4637" dirty="0" err="1">
                <a:solidFill>
                  <a:srgbClr val="A23C73"/>
                </a:solidFill>
                <a:latin typeface="Cambria Bold"/>
              </a:rPr>
              <a:t>tụ</a:t>
            </a:r>
            <a:r>
              <a:rPr lang="en-US" sz="4637" dirty="0">
                <a:solidFill>
                  <a:srgbClr val="A23C73"/>
                </a:solidFill>
                <a:latin typeface="Cambria Bold"/>
              </a:rPr>
              <a:t>, </a:t>
            </a:r>
            <a:r>
              <a:rPr lang="en-US" sz="4637" dirty="0" err="1">
                <a:solidFill>
                  <a:srgbClr val="A23C73"/>
                </a:solidFill>
                <a:latin typeface="Cambria Bold"/>
              </a:rPr>
              <a:t>liên</a:t>
            </a:r>
            <a:r>
              <a:rPr lang="en-US" sz="4637" dirty="0">
                <a:solidFill>
                  <a:srgbClr val="A23C73"/>
                </a:solidFill>
                <a:latin typeface="Cambria Bold"/>
              </a:rPr>
              <a:t> </a:t>
            </a:r>
            <a:r>
              <a:rPr lang="en-US" sz="4637" dirty="0" err="1">
                <a:solidFill>
                  <a:srgbClr val="A23C73"/>
                </a:solidFill>
                <a:latin typeface="Cambria Bold"/>
              </a:rPr>
              <a:t>hệ</a:t>
            </a:r>
            <a:r>
              <a:rPr lang="en-US" sz="4637" dirty="0">
                <a:solidFill>
                  <a:srgbClr val="A23C73"/>
                </a:solidFill>
                <a:latin typeface="Cambria Bold"/>
              </a:rPr>
              <a:t> </a:t>
            </a:r>
            <a:r>
              <a:rPr lang="en-US" sz="4637" dirty="0" err="1">
                <a:solidFill>
                  <a:srgbClr val="A23C73"/>
                </a:solidFill>
                <a:latin typeface="Cambria Bold"/>
              </a:rPr>
              <a:t>và</a:t>
            </a:r>
            <a:r>
              <a:rPr lang="en-US" sz="4637" dirty="0">
                <a:solidFill>
                  <a:srgbClr val="A23C73"/>
                </a:solidFill>
                <a:latin typeface="Cambria Bold"/>
              </a:rPr>
              <a:t> </a:t>
            </a:r>
            <a:r>
              <a:rPr lang="en-US" sz="4637" dirty="0" err="1">
                <a:solidFill>
                  <a:srgbClr val="A23C73"/>
                </a:solidFill>
                <a:latin typeface="Cambria Bold"/>
              </a:rPr>
              <a:t>tiếp</a:t>
            </a:r>
            <a:r>
              <a:rPr lang="en-US" sz="4637" dirty="0">
                <a:solidFill>
                  <a:srgbClr val="A23C73"/>
                </a:solidFill>
                <a:latin typeface="Cambria Bold"/>
              </a:rPr>
              <a:t> </a:t>
            </a:r>
            <a:r>
              <a:rPr lang="en-US" sz="4637" dirty="0" err="1">
                <a:solidFill>
                  <a:srgbClr val="A23C73"/>
                </a:solidFill>
                <a:latin typeface="Cambria Bold"/>
              </a:rPr>
              <a:t>xúc</a:t>
            </a:r>
            <a:r>
              <a:rPr lang="en-US" sz="4637" dirty="0">
                <a:solidFill>
                  <a:srgbClr val="A23C73"/>
                </a:solidFill>
                <a:latin typeface="Cambria Bold"/>
              </a:rPr>
              <a:t> </a:t>
            </a:r>
            <a:r>
              <a:rPr lang="en-US" sz="4637" dirty="0" err="1">
                <a:solidFill>
                  <a:srgbClr val="A23C73"/>
                </a:solidFill>
                <a:latin typeface="Cambria Bold"/>
              </a:rPr>
              <a:t>với</a:t>
            </a:r>
            <a:r>
              <a:rPr lang="en-US" sz="4637" dirty="0">
                <a:solidFill>
                  <a:srgbClr val="A23C73"/>
                </a:solidFill>
                <a:latin typeface="Cambria Bold"/>
              </a:rPr>
              <a:t> cha, </a:t>
            </a:r>
            <a:r>
              <a:rPr lang="en-US" sz="4637" dirty="0" err="1">
                <a:solidFill>
                  <a:srgbClr val="A23C73"/>
                </a:solidFill>
                <a:latin typeface="Cambria Bold"/>
              </a:rPr>
              <a:t>mẹ</a:t>
            </a:r>
            <a:endParaRPr lang="en-US" sz="4637" dirty="0">
              <a:solidFill>
                <a:srgbClr val="A23C73"/>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up)">
                                      <p:cBhvr>
                                        <p:cTn id="18" dur="500"/>
                                        <p:tgtEl>
                                          <p:spTgt spid="49"/>
                                        </p:tgtEl>
                                      </p:cBhvr>
                                    </p:animEffect>
                                  </p:childTnLst>
                                </p:cTn>
                              </p:par>
                              <p:par>
                                <p:cTn id="19" presetID="22" presetClass="entr" presetSubtype="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4798729" y="1572390"/>
            <a:ext cx="11364396" cy="1731258"/>
          </a:xfrm>
          <a:prstGeom prst="rect">
            <a:avLst/>
          </a:prstGeom>
        </p:spPr>
        <p:txBody>
          <a:bodyPr lIns="0" tIns="0" rIns="0" bIns="0" rtlCol="0" anchor="t">
            <a:spAutoFit/>
          </a:bodyPr>
          <a:lstStyle/>
          <a:p>
            <a:pPr algn="just">
              <a:lnSpc>
                <a:spcPts val="6889"/>
              </a:lnSpc>
            </a:pPr>
            <a:r>
              <a:rPr lang="en-US" sz="5601" dirty="0">
                <a:solidFill>
                  <a:srgbClr val="5B2B32"/>
                </a:solidFill>
                <a:latin typeface="Cambria Bold"/>
              </a:rPr>
              <a:t>- </a:t>
            </a:r>
            <a:r>
              <a:rPr lang="en-US" sz="5601" dirty="0" err="1">
                <a:solidFill>
                  <a:srgbClr val="5B2B32"/>
                </a:solidFill>
                <a:latin typeface="Cambria Bold"/>
              </a:rPr>
              <a:t>Việc</a:t>
            </a:r>
            <a:r>
              <a:rPr lang="en-US" sz="5601" dirty="0">
                <a:solidFill>
                  <a:srgbClr val="5B2B32"/>
                </a:solidFill>
                <a:latin typeface="Cambria Bold"/>
              </a:rPr>
              <a:t> </a:t>
            </a:r>
            <a:r>
              <a:rPr lang="en-US" sz="5601" dirty="0" err="1">
                <a:solidFill>
                  <a:srgbClr val="5B2B32"/>
                </a:solidFill>
                <a:latin typeface="Cambria Bold"/>
              </a:rPr>
              <a:t>làm</a:t>
            </a:r>
            <a:r>
              <a:rPr lang="en-US" sz="5601" dirty="0">
                <a:solidFill>
                  <a:srgbClr val="5B2B32"/>
                </a:solidFill>
                <a:latin typeface="Cambria Bold"/>
              </a:rPr>
              <a:t> </a:t>
            </a:r>
            <a:r>
              <a:rPr lang="en-US" sz="5601" dirty="0" err="1">
                <a:solidFill>
                  <a:srgbClr val="5B2B32"/>
                </a:solidFill>
                <a:latin typeface="Cambria Bold"/>
              </a:rPr>
              <a:t>của</a:t>
            </a:r>
            <a:r>
              <a:rPr lang="en-US" sz="5601" dirty="0">
                <a:solidFill>
                  <a:srgbClr val="5B2B32"/>
                </a:solidFill>
                <a:latin typeface="Cambria Bold"/>
              </a:rPr>
              <a:t> </a:t>
            </a:r>
            <a:r>
              <a:rPr lang="en-US" sz="5601" dirty="0" err="1">
                <a:solidFill>
                  <a:srgbClr val="5B2B32"/>
                </a:solidFill>
                <a:latin typeface="Cambria Bold"/>
              </a:rPr>
              <a:t>cô</a:t>
            </a:r>
            <a:r>
              <a:rPr lang="en-US" sz="5601" dirty="0">
                <a:solidFill>
                  <a:srgbClr val="5B2B32"/>
                </a:solidFill>
                <a:latin typeface="Cambria Bold"/>
              </a:rPr>
              <a:t> Mai </a:t>
            </a:r>
            <a:r>
              <a:rPr lang="en-US" sz="5601" dirty="0" err="1">
                <a:solidFill>
                  <a:srgbClr val="5B2B32"/>
                </a:solidFill>
                <a:latin typeface="Cambria Bold"/>
              </a:rPr>
              <a:t>Anh</a:t>
            </a:r>
            <a:r>
              <a:rPr lang="en-US" sz="5601" dirty="0">
                <a:solidFill>
                  <a:srgbClr val="5B2B32"/>
                </a:solidFill>
                <a:latin typeface="Cambria Bold"/>
              </a:rPr>
              <a:t> </a:t>
            </a:r>
            <a:r>
              <a:rPr lang="en-US" sz="5601" dirty="0" err="1">
                <a:solidFill>
                  <a:srgbClr val="5B2B32"/>
                </a:solidFill>
                <a:latin typeface="Cambria Bold"/>
              </a:rPr>
              <a:t>có</a:t>
            </a:r>
            <a:r>
              <a:rPr lang="en-US" sz="5601" dirty="0">
                <a:solidFill>
                  <a:srgbClr val="5B2B32"/>
                </a:solidFill>
                <a:latin typeface="Cambria Bold"/>
              </a:rPr>
              <a:t> ý </a:t>
            </a:r>
            <a:r>
              <a:rPr lang="en-US" sz="5601" dirty="0" err="1">
                <a:solidFill>
                  <a:srgbClr val="5B2B32"/>
                </a:solidFill>
                <a:latin typeface="Cambria Bold"/>
              </a:rPr>
              <a:t>nghĩa</a:t>
            </a:r>
            <a:r>
              <a:rPr lang="en-US" sz="5601" dirty="0">
                <a:solidFill>
                  <a:srgbClr val="5B2B32"/>
                </a:solidFill>
                <a:latin typeface="Cambria Bold"/>
              </a:rPr>
              <a:t> </a:t>
            </a:r>
            <a:r>
              <a:rPr lang="en-US" sz="5601" dirty="0" err="1">
                <a:solidFill>
                  <a:srgbClr val="5B2B32"/>
                </a:solidFill>
                <a:latin typeface="Cambria Bold"/>
              </a:rPr>
              <a:t>gì</a:t>
            </a:r>
            <a:r>
              <a:rPr lang="en-US" sz="5601" dirty="0">
                <a:solidFill>
                  <a:srgbClr val="5B2B32"/>
                </a:solidFill>
                <a:latin typeface="Cambria Bold"/>
              </a:rPr>
              <a:t> </a:t>
            </a:r>
            <a:r>
              <a:rPr lang="en-US" sz="5601" dirty="0" err="1">
                <a:solidFill>
                  <a:srgbClr val="5B2B32"/>
                </a:solidFill>
                <a:latin typeface="Cambria Bold"/>
              </a:rPr>
              <a:t>đối</a:t>
            </a:r>
            <a:r>
              <a:rPr lang="en-US" sz="5601" dirty="0">
                <a:solidFill>
                  <a:srgbClr val="5B2B32"/>
                </a:solidFill>
                <a:latin typeface="Cambria Bold"/>
              </a:rPr>
              <a:t> </a:t>
            </a:r>
            <a:r>
              <a:rPr lang="en-US" sz="5601" dirty="0" err="1">
                <a:solidFill>
                  <a:srgbClr val="5B2B32"/>
                </a:solidFill>
                <a:latin typeface="Cambria Bold"/>
              </a:rPr>
              <a:t>với</a:t>
            </a:r>
            <a:r>
              <a:rPr lang="en-US" sz="5601" dirty="0">
                <a:solidFill>
                  <a:srgbClr val="5B2B32"/>
                </a:solidFill>
                <a:latin typeface="Cambria Bold"/>
              </a:rPr>
              <a:t> </a:t>
            </a:r>
            <a:r>
              <a:rPr lang="en-US" sz="5601" dirty="0" err="1">
                <a:solidFill>
                  <a:srgbClr val="5B2B32"/>
                </a:solidFill>
                <a:latin typeface="Cambria Bold"/>
              </a:rPr>
              <a:t>Thiện</a:t>
            </a:r>
            <a:r>
              <a:rPr lang="en-US" sz="5601" dirty="0">
                <a:solidFill>
                  <a:srgbClr val="5B2B32"/>
                </a:solidFill>
                <a:latin typeface="Cambria Bold"/>
              </a:rPr>
              <a:t> </a:t>
            </a:r>
            <a:r>
              <a:rPr lang="en-US" sz="5601" dirty="0" err="1">
                <a:solidFill>
                  <a:srgbClr val="5B2B32"/>
                </a:solidFill>
                <a:latin typeface="Cambria Bold"/>
              </a:rPr>
              <a:t>Nhân</a:t>
            </a:r>
            <a:r>
              <a:rPr lang="en-US" sz="5601" dirty="0">
                <a:solidFill>
                  <a:srgbClr val="5B2B32"/>
                </a:solidFill>
                <a:latin typeface="Cambria Bold"/>
              </a:rPr>
              <a:t>?</a:t>
            </a:r>
          </a:p>
        </p:txBody>
      </p:sp>
      <p:grpSp>
        <p:nvGrpSpPr>
          <p:cNvPr id="45" name="Group 45"/>
          <p:cNvGrpSpPr/>
          <p:nvPr/>
        </p:nvGrpSpPr>
        <p:grpSpPr>
          <a:xfrm>
            <a:off x="6012600" y="3303648"/>
            <a:ext cx="10814607" cy="6608614"/>
            <a:chOff x="0" y="0"/>
            <a:chExt cx="14419475" cy="8811485"/>
          </a:xfrm>
        </p:grpSpPr>
        <p:sp>
          <p:nvSpPr>
            <p:cNvPr id="46" name="Freeform 46"/>
            <p:cNvSpPr/>
            <p:nvPr/>
          </p:nvSpPr>
          <p:spPr>
            <a:xfrm>
              <a:off x="0" y="80002"/>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a:off x="2497870"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48" name="Freeform 48"/>
          <p:cNvSpPr/>
          <p:nvPr/>
        </p:nvSpPr>
        <p:spPr>
          <a:xfrm>
            <a:off x="1005248" y="1591440"/>
            <a:ext cx="5315539" cy="8241146"/>
          </a:xfrm>
          <a:custGeom>
            <a:avLst/>
            <a:gdLst/>
            <a:ahLst/>
            <a:cxnLst/>
            <a:rect l="l" t="t" r="r" b="b"/>
            <a:pathLst>
              <a:path w="5315539" h="8241146">
                <a:moveTo>
                  <a:pt x="0" y="0"/>
                </a:moveTo>
                <a:lnTo>
                  <a:pt x="5315539" y="0"/>
                </a:lnTo>
                <a:lnTo>
                  <a:pt x="5315539" y="8241146"/>
                </a:lnTo>
                <a:lnTo>
                  <a:pt x="0" y="82411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9" name="TextBox 49"/>
          <p:cNvSpPr txBox="1"/>
          <p:nvPr/>
        </p:nvSpPr>
        <p:spPr>
          <a:xfrm>
            <a:off x="6567738" y="4394868"/>
            <a:ext cx="9704330" cy="4397598"/>
          </a:xfrm>
          <a:prstGeom prst="rect">
            <a:avLst/>
          </a:prstGeom>
        </p:spPr>
        <p:txBody>
          <a:bodyPr lIns="0" tIns="0" rIns="0" bIns="0" rtlCol="0" anchor="t">
            <a:spAutoFit/>
          </a:bodyPr>
          <a:lstStyle/>
          <a:p>
            <a:pPr algn="just">
              <a:lnSpc>
                <a:spcPts val="6922"/>
              </a:lnSpc>
            </a:pPr>
            <a:r>
              <a:rPr lang="en-US" sz="5628" dirty="0" err="1">
                <a:solidFill>
                  <a:srgbClr val="284231"/>
                </a:solidFill>
                <a:latin typeface="Cambria Bold"/>
              </a:rPr>
              <a:t>Việc</a:t>
            </a:r>
            <a:r>
              <a:rPr lang="en-US" sz="5628" dirty="0">
                <a:solidFill>
                  <a:srgbClr val="284231"/>
                </a:solidFill>
                <a:latin typeface="Cambria Bold"/>
              </a:rPr>
              <a:t> </a:t>
            </a:r>
            <a:r>
              <a:rPr lang="en-US" sz="5628" dirty="0" err="1">
                <a:solidFill>
                  <a:srgbClr val="284231"/>
                </a:solidFill>
                <a:latin typeface="Cambria Bold"/>
              </a:rPr>
              <a:t>làm</a:t>
            </a:r>
            <a:r>
              <a:rPr lang="en-US" sz="5628" dirty="0">
                <a:solidFill>
                  <a:srgbClr val="284231"/>
                </a:solidFill>
                <a:latin typeface="Cambria Bold"/>
              </a:rPr>
              <a:t> </a:t>
            </a:r>
            <a:r>
              <a:rPr lang="en-US" sz="5628" dirty="0" err="1">
                <a:solidFill>
                  <a:srgbClr val="284231"/>
                </a:solidFill>
                <a:latin typeface="Cambria Bold"/>
              </a:rPr>
              <a:t>của</a:t>
            </a:r>
            <a:r>
              <a:rPr lang="en-US" sz="5628" dirty="0">
                <a:solidFill>
                  <a:srgbClr val="284231"/>
                </a:solidFill>
                <a:latin typeface="Cambria Bold"/>
              </a:rPr>
              <a:t> </a:t>
            </a:r>
            <a:r>
              <a:rPr lang="en-US" sz="5628" dirty="0" err="1">
                <a:solidFill>
                  <a:srgbClr val="284231"/>
                </a:solidFill>
                <a:latin typeface="Cambria Bold"/>
              </a:rPr>
              <a:t>cô</a:t>
            </a:r>
            <a:r>
              <a:rPr lang="en-US" sz="5628" dirty="0">
                <a:solidFill>
                  <a:srgbClr val="284231"/>
                </a:solidFill>
                <a:latin typeface="Cambria Bold"/>
              </a:rPr>
              <a:t> Mai </a:t>
            </a:r>
            <a:r>
              <a:rPr lang="en-US" sz="5628" dirty="0" err="1">
                <a:solidFill>
                  <a:srgbClr val="284231"/>
                </a:solidFill>
                <a:latin typeface="Cambria Bold"/>
              </a:rPr>
              <a:t>Anh</a:t>
            </a:r>
            <a:r>
              <a:rPr lang="en-US" sz="5628" dirty="0">
                <a:solidFill>
                  <a:srgbClr val="284231"/>
                </a:solidFill>
                <a:latin typeface="Cambria Bold"/>
              </a:rPr>
              <a:t> </a:t>
            </a:r>
            <a:r>
              <a:rPr lang="en-US" sz="5628" dirty="0" err="1">
                <a:solidFill>
                  <a:srgbClr val="284231"/>
                </a:solidFill>
                <a:latin typeface="Cambria Bold"/>
              </a:rPr>
              <a:t>giúp</a:t>
            </a:r>
            <a:r>
              <a:rPr lang="en-US" sz="5628" dirty="0">
                <a:solidFill>
                  <a:srgbClr val="284231"/>
                </a:solidFill>
                <a:latin typeface="Cambria Bold"/>
              </a:rPr>
              <a:t> </a:t>
            </a:r>
            <a:r>
              <a:rPr lang="en-US" sz="5628" dirty="0" err="1">
                <a:solidFill>
                  <a:srgbClr val="284231"/>
                </a:solidFill>
                <a:latin typeface="Cambria Bold"/>
              </a:rPr>
              <a:t>Thiện</a:t>
            </a:r>
            <a:r>
              <a:rPr lang="en-US" sz="5628" dirty="0">
                <a:solidFill>
                  <a:srgbClr val="284231"/>
                </a:solidFill>
                <a:latin typeface="Cambria Bold"/>
              </a:rPr>
              <a:t> </a:t>
            </a:r>
            <a:r>
              <a:rPr lang="en-US" sz="5628" dirty="0" err="1">
                <a:solidFill>
                  <a:srgbClr val="284231"/>
                </a:solidFill>
                <a:latin typeface="Cambria Bold"/>
              </a:rPr>
              <a:t>Nhân</a:t>
            </a:r>
            <a:r>
              <a:rPr lang="en-US" sz="5628" dirty="0">
                <a:solidFill>
                  <a:srgbClr val="284231"/>
                </a:solidFill>
                <a:latin typeface="Cambria Bold"/>
              </a:rPr>
              <a:t> </a:t>
            </a:r>
            <a:r>
              <a:rPr lang="en-US" sz="5628" dirty="0" err="1">
                <a:solidFill>
                  <a:srgbClr val="284231"/>
                </a:solidFill>
                <a:latin typeface="Cambria Bold"/>
              </a:rPr>
              <a:t>có</a:t>
            </a:r>
            <a:r>
              <a:rPr lang="en-US" sz="5628" dirty="0">
                <a:solidFill>
                  <a:srgbClr val="284231"/>
                </a:solidFill>
                <a:latin typeface="Cambria Bold"/>
              </a:rPr>
              <a:t> </a:t>
            </a:r>
            <a:r>
              <a:rPr lang="en-US" sz="5628" dirty="0" err="1">
                <a:solidFill>
                  <a:srgbClr val="284231"/>
                </a:solidFill>
                <a:latin typeface="Cambria Bold"/>
              </a:rPr>
              <a:t>một</a:t>
            </a:r>
            <a:r>
              <a:rPr lang="en-US" sz="5628" dirty="0">
                <a:solidFill>
                  <a:srgbClr val="284231"/>
                </a:solidFill>
                <a:latin typeface="Cambria Bold"/>
              </a:rPr>
              <a:t> </a:t>
            </a:r>
            <a:r>
              <a:rPr lang="en-US" sz="5628" dirty="0" err="1">
                <a:solidFill>
                  <a:srgbClr val="284231"/>
                </a:solidFill>
                <a:latin typeface="Cambria Bold"/>
              </a:rPr>
              <a:t>gia</a:t>
            </a:r>
            <a:r>
              <a:rPr lang="en-US" sz="5628" dirty="0">
                <a:solidFill>
                  <a:srgbClr val="284231"/>
                </a:solidFill>
                <a:latin typeface="Cambria Bold"/>
              </a:rPr>
              <a:t> </a:t>
            </a:r>
            <a:r>
              <a:rPr lang="en-US" sz="5628" dirty="0" err="1">
                <a:solidFill>
                  <a:srgbClr val="284231"/>
                </a:solidFill>
                <a:latin typeface="Cambria Bold"/>
              </a:rPr>
              <a:t>đình</a:t>
            </a:r>
            <a:r>
              <a:rPr lang="en-US" sz="5628" dirty="0">
                <a:solidFill>
                  <a:srgbClr val="284231"/>
                </a:solidFill>
                <a:latin typeface="Cambria Bold"/>
              </a:rPr>
              <a:t> </a:t>
            </a:r>
            <a:r>
              <a:rPr lang="en-US" sz="5628" dirty="0" err="1">
                <a:solidFill>
                  <a:srgbClr val="284231"/>
                </a:solidFill>
                <a:latin typeface="Cambria Bold"/>
              </a:rPr>
              <a:t>hạnh</a:t>
            </a:r>
            <a:r>
              <a:rPr lang="en-US" sz="5628" dirty="0">
                <a:solidFill>
                  <a:srgbClr val="284231"/>
                </a:solidFill>
                <a:latin typeface="Cambria Bold"/>
              </a:rPr>
              <a:t> </a:t>
            </a:r>
            <a:r>
              <a:rPr lang="en-US" sz="5628" dirty="0" err="1">
                <a:solidFill>
                  <a:srgbClr val="284231"/>
                </a:solidFill>
                <a:latin typeface="Cambria Bold"/>
              </a:rPr>
              <a:t>phúc</a:t>
            </a:r>
            <a:r>
              <a:rPr lang="en-US" sz="5628" dirty="0">
                <a:solidFill>
                  <a:srgbClr val="284231"/>
                </a:solidFill>
                <a:latin typeface="Cambria Bold"/>
              </a:rPr>
              <a:t> </a:t>
            </a:r>
            <a:r>
              <a:rPr lang="en-US" sz="5628" dirty="0" err="1">
                <a:solidFill>
                  <a:srgbClr val="284231"/>
                </a:solidFill>
                <a:latin typeface="Cambria Bold"/>
              </a:rPr>
              <a:t>và</a:t>
            </a:r>
            <a:r>
              <a:rPr lang="en-US" sz="5628" dirty="0">
                <a:solidFill>
                  <a:srgbClr val="284231"/>
                </a:solidFill>
                <a:latin typeface="Cambria Bold"/>
              </a:rPr>
              <a:t> </a:t>
            </a:r>
            <a:r>
              <a:rPr lang="en-US" sz="5628" dirty="0" err="1">
                <a:solidFill>
                  <a:srgbClr val="284231"/>
                </a:solidFill>
                <a:latin typeface="Cambria Bold"/>
              </a:rPr>
              <a:t>được</a:t>
            </a:r>
            <a:r>
              <a:rPr lang="en-US" sz="5628" dirty="0">
                <a:solidFill>
                  <a:srgbClr val="284231"/>
                </a:solidFill>
                <a:latin typeface="Cambria Bold"/>
              </a:rPr>
              <a:t> </a:t>
            </a:r>
            <a:r>
              <a:rPr lang="en-US" sz="5628" dirty="0" err="1">
                <a:solidFill>
                  <a:srgbClr val="284231"/>
                </a:solidFill>
                <a:latin typeface="Cambria Bold"/>
              </a:rPr>
              <a:t>chăm</a:t>
            </a:r>
            <a:r>
              <a:rPr lang="en-US" sz="5628" dirty="0">
                <a:solidFill>
                  <a:srgbClr val="284231"/>
                </a:solidFill>
                <a:latin typeface="Cambria Bold"/>
              </a:rPr>
              <a:t> </a:t>
            </a:r>
            <a:r>
              <a:rPr lang="en-US" sz="5628" dirty="0" err="1">
                <a:solidFill>
                  <a:srgbClr val="284231"/>
                </a:solidFill>
                <a:latin typeface="Cambria Bold"/>
              </a:rPr>
              <a:t>sóc</a:t>
            </a:r>
            <a:r>
              <a:rPr lang="en-US" sz="5628" dirty="0">
                <a:solidFill>
                  <a:srgbClr val="284231"/>
                </a:solidFill>
                <a:latin typeface="Cambria Bold"/>
              </a:rPr>
              <a:t> </a:t>
            </a:r>
            <a:r>
              <a:rPr lang="en-US" sz="5628" dirty="0" err="1">
                <a:solidFill>
                  <a:srgbClr val="284231"/>
                </a:solidFill>
                <a:latin typeface="Cambria Bold"/>
              </a:rPr>
              <a:t>sức</a:t>
            </a:r>
            <a:r>
              <a:rPr lang="en-US" sz="5628" dirty="0">
                <a:solidFill>
                  <a:srgbClr val="284231"/>
                </a:solidFill>
                <a:latin typeface="Cambria Bold"/>
              </a:rPr>
              <a:t> </a:t>
            </a:r>
            <a:r>
              <a:rPr lang="en-US" sz="5628" dirty="0" err="1">
                <a:solidFill>
                  <a:srgbClr val="284231"/>
                </a:solidFill>
                <a:latin typeface="Cambria Bold"/>
              </a:rPr>
              <a:t>khỏe</a:t>
            </a:r>
            <a:r>
              <a:rPr lang="en-US" sz="5628" dirty="0">
                <a:solidFill>
                  <a:srgbClr val="284231"/>
                </a:solidFill>
                <a:latin typeface="Cambria Bold"/>
              </a:rPr>
              <a:t>, </a:t>
            </a:r>
            <a:r>
              <a:rPr lang="en-US" sz="5628" dirty="0" err="1">
                <a:solidFill>
                  <a:srgbClr val="284231"/>
                </a:solidFill>
                <a:latin typeface="Cambria Bold"/>
              </a:rPr>
              <a:t>phát</a:t>
            </a:r>
            <a:r>
              <a:rPr lang="en-US" sz="5628" dirty="0">
                <a:solidFill>
                  <a:srgbClr val="284231"/>
                </a:solidFill>
                <a:latin typeface="Cambria Bold"/>
              </a:rPr>
              <a:t> </a:t>
            </a:r>
            <a:r>
              <a:rPr lang="en-US" sz="5628" dirty="0" err="1">
                <a:solidFill>
                  <a:srgbClr val="284231"/>
                </a:solidFill>
                <a:latin typeface="Cambria Bold"/>
              </a:rPr>
              <a:t>triển</a:t>
            </a:r>
            <a:r>
              <a:rPr lang="en-US" sz="5628" dirty="0">
                <a:solidFill>
                  <a:srgbClr val="284231"/>
                </a:solidFill>
                <a:latin typeface="Cambria Bold"/>
              </a:rPr>
              <a:t> </a:t>
            </a:r>
            <a:r>
              <a:rPr lang="en-US" sz="5628" dirty="0" err="1">
                <a:solidFill>
                  <a:srgbClr val="284231"/>
                </a:solidFill>
                <a:latin typeface="Cambria Bold"/>
              </a:rPr>
              <a:t>như</a:t>
            </a:r>
            <a:r>
              <a:rPr lang="en-US" sz="5628" dirty="0">
                <a:solidFill>
                  <a:srgbClr val="284231"/>
                </a:solidFill>
                <a:latin typeface="Cambria Bold"/>
              </a:rPr>
              <a:t> </a:t>
            </a:r>
            <a:r>
              <a:rPr lang="en-US" sz="5628" dirty="0" err="1">
                <a:solidFill>
                  <a:srgbClr val="284231"/>
                </a:solidFill>
                <a:latin typeface="Cambria Bold"/>
              </a:rPr>
              <a:t>một</a:t>
            </a:r>
            <a:r>
              <a:rPr lang="en-US" sz="5628" dirty="0">
                <a:solidFill>
                  <a:srgbClr val="284231"/>
                </a:solidFill>
                <a:latin typeface="Cambria Bold"/>
              </a:rPr>
              <a:t> </a:t>
            </a:r>
            <a:r>
              <a:rPr lang="en-US" sz="5628" dirty="0" err="1">
                <a:solidFill>
                  <a:srgbClr val="284231"/>
                </a:solidFill>
                <a:latin typeface="Cambria Bold"/>
              </a:rPr>
              <a:t>người</a:t>
            </a:r>
            <a:r>
              <a:rPr lang="en-US" sz="5628" dirty="0">
                <a:solidFill>
                  <a:srgbClr val="284231"/>
                </a:solidFill>
                <a:latin typeface="Cambria Bold"/>
              </a:rPr>
              <a:t> </a:t>
            </a:r>
            <a:r>
              <a:rPr lang="en-US" sz="5628" dirty="0" err="1">
                <a:solidFill>
                  <a:srgbClr val="284231"/>
                </a:solidFill>
                <a:latin typeface="Cambria Bold"/>
              </a:rPr>
              <a:t>bình</a:t>
            </a:r>
            <a:r>
              <a:rPr lang="en-US" sz="5628" dirty="0">
                <a:solidFill>
                  <a:srgbClr val="284231"/>
                </a:solidFill>
                <a:latin typeface="Cambria Bold"/>
              </a:rPr>
              <a:t> </a:t>
            </a:r>
            <a:r>
              <a:rPr lang="en-US" sz="5628" dirty="0" err="1">
                <a:solidFill>
                  <a:srgbClr val="284231"/>
                </a:solidFill>
                <a:latin typeface="Cambria Bold"/>
              </a:rPr>
              <a:t>thường</a:t>
            </a:r>
            <a:r>
              <a:rPr lang="en-US" sz="5628" dirty="0">
                <a:solidFill>
                  <a:srgbClr val="284231"/>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randombar(horizontal)">
                                      <p:cBhvr>
                                        <p:cTn id="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152374" y="1878124"/>
            <a:ext cx="2771425" cy="7671764"/>
          </a:xfrm>
          <a:custGeom>
            <a:avLst/>
            <a:gdLst/>
            <a:ahLst/>
            <a:cxnLst/>
            <a:rect l="l" t="t" r="r" b="b"/>
            <a:pathLst>
              <a:path w="2771425" h="7671764">
                <a:moveTo>
                  <a:pt x="0" y="0"/>
                </a:moveTo>
                <a:lnTo>
                  <a:pt x="2771425" y="0"/>
                </a:lnTo>
                <a:lnTo>
                  <a:pt x="2771425" y="7671764"/>
                </a:lnTo>
                <a:lnTo>
                  <a:pt x="0" y="7671764"/>
                </a:lnTo>
                <a:lnTo>
                  <a:pt x="0" y="0"/>
                </a:lnTo>
                <a:close/>
              </a:path>
            </a:pathLst>
          </a:custGeom>
          <a:blipFill>
            <a:blip r:embed="rId10"/>
            <a:stretch>
              <a:fillRect/>
            </a:stretch>
          </a:blipFill>
        </p:spPr>
      </p:sp>
      <p:sp>
        <p:nvSpPr>
          <p:cNvPr id="45" name="TextBox 45"/>
          <p:cNvSpPr txBox="1"/>
          <p:nvPr/>
        </p:nvSpPr>
        <p:spPr>
          <a:xfrm>
            <a:off x="4798729" y="1572390"/>
            <a:ext cx="11794256" cy="1731258"/>
          </a:xfrm>
          <a:prstGeom prst="rect">
            <a:avLst/>
          </a:prstGeom>
        </p:spPr>
        <p:txBody>
          <a:bodyPr lIns="0" tIns="0" rIns="0" bIns="0" rtlCol="0" anchor="t">
            <a:spAutoFit/>
          </a:bodyPr>
          <a:lstStyle/>
          <a:p>
            <a:pPr algn="just">
              <a:lnSpc>
                <a:spcPts val="6889"/>
              </a:lnSpc>
            </a:pPr>
            <a:r>
              <a:rPr lang="en-US" sz="5601" dirty="0" err="1">
                <a:solidFill>
                  <a:srgbClr val="5B2B32"/>
                </a:solidFill>
                <a:latin typeface="Cambria Bold"/>
              </a:rPr>
              <a:t>Thiện</a:t>
            </a:r>
            <a:r>
              <a:rPr lang="en-US" sz="5601" dirty="0">
                <a:solidFill>
                  <a:srgbClr val="5B2B32"/>
                </a:solidFill>
                <a:latin typeface="Cambria Bold"/>
              </a:rPr>
              <a:t> </a:t>
            </a:r>
            <a:r>
              <a:rPr lang="en-US" sz="5601" dirty="0" err="1">
                <a:solidFill>
                  <a:srgbClr val="5B2B32"/>
                </a:solidFill>
                <a:latin typeface="Cambria Bold"/>
              </a:rPr>
              <a:t>Nhân</a:t>
            </a:r>
            <a:r>
              <a:rPr lang="en-US" sz="5601" dirty="0">
                <a:solidFill>
                  <a:srgbClr val="5B2B32"/>
                </a:solidFill>
                <a:latin typeface="Cambria Bold"/>
              </a:rPr>
              <a:t> </a:t>
            </a:r>
            <a:r>
              <a:rPr lang="en-US" sz="5601" dirty="0" err="1">
                <a:solidFill>
                  <a:srgbClr val="5B2B32"/>
                </a:solidFill>
                <a:latin typeface="Cambria Bold"/>
              </a:rPr>
              <a:t>đã</a:t>
            </a:r>
            <a:r>
              <a:rPr lang="en-US" sz="5601" dirty="0">
                <a:solidFill>
                  <a:srgbClr val="5B2B32"/>
                </a:solidFill>
                <a:latin typeface="Cambria Bold"/>
              </a:rPr>
              <a:t> </a:t>
            </a:r>
            <a:r>
              <a:rPr lang="en-US" sz="5601" dirty="0" err="1">
                <a:solidFill>
                  <a:srgbClr val="5B2B32"/>
                </a:solidFill>
                <a:latin typeface="Cambria Bold"/>
              </a:rPr>
              <a:t>thực</a:t>
            </a:r>
            <a:r>
              <a:rPr lang="en-US" sz="5601" dirty="0">
                <a:solidFill>
                  <a:srgbClr val="5B2B32"/>
                </a:solidFill>
                <a:latin typeface="Cambria Bold"/>
              </a:rPr>
              <a:t> </a:t>
            </a:r>
            <a:r>
              <a:rPr lang="en-US" sz="5601" dirty="0" err="1">
                <a:solidFill>
                  <a:srgbClr val="5B2B32"/>
                </a:solidFill>
                <a:latin typeface="Cambria Bold"/>
              </a:rPr>
              <a:t>hiện</a:t>
            </a:r>
            <a:r>
              <a:rPr lang="en-US" sz="5601" dirty="0">
                <a:solidFill>
                  <a:srgbClr val="5B2B32"/>
                </a:solidFill>
                <a:latin typeface="Cambria Bold"/>
              </a:rPr>
              <a:t> </a:t>
            </a:r>
            <a:r>
              <a:rPr lang="en-US" sz="5601" dirty="0" err="1">
                <a:solidFill>
                  <a:srgbClr val="5B2B32"/>
                </a:solidFill>
                <a:latin typeface="Cambria Bold"/>
              </a:rPr>
              <a:t>tốt</a:t>
            </a:r>
            <a:r>
              <a:rPr lang="en-US" sz="5601" dirty="0">
                <a:solidFill>
                  <a:srgbClr val="5B2B32"/>
                </a:solidFill>
                <a:latin typeface="Cambria Bold"/>
              </a:rPr>
              <a:t> </a:t>
            </a:r>
            <a:r>
              <a:rPr lang="en-US" sz="5601" dirty="0" err="1">
                <a:solidFill>
                  <a:srgbClr val="5B2B32"/>
                </a:solidFill>
                <a:latin typeface="Cambria Bold"/>
              </a:rPr>
              <a:t>những</a:t>
            </a:r>
            <a:r>
              <a:rPr lang="en-US" sz="5601" dirty="0">
                <a:solidFill>
                  <a:srgbClr val="5B2B32"/>
                </a:solidFill>
                <a:latin typeface="Cambria Bold"/>
              </a:rPr>
              <a:t> </a:t>
            </a:r>
            <a:r>
              <a:rPr lang="en-US" sz="5601" dirty="0" err="1">
                <a:solidFill>
                  <a:srgbClr val="5B2B32"/>
                </a:solidFill>
                <a:latin typeface="Cambria Bold"/>
              </a:rPr>
              <a:t>bổn</a:t>
            </a:r>
            <a:r>
              <a:rPr lang="en-US" sz="5601" dirty="0">
                <a:solidFill>
                  <a:srgbClr val="5B2B32"/>
                </a:solidFill>
                <a:latin typeface="Cambria Bold"/>
              </a:rPr>
              <a:t> </a:t>
            </a:r>
            <a:r>
              <a:rPr lang="en-US" sz="5601" dirty="0" err="1">
                <a:solidFill>
                  <a:srgbClr val="5B2B32"/>
                </a:solidFill>
                <a:latin typeface="Cambria Bold"/>
              </a:rPr>
              <a:t>phận</a:t>
            </a:r>
            <a:r>
              <a:rPr lang="en-US" sz="5601" dirty="0">
                <a:solidFill>
                  <a:srgbClr val="5B2B32"/>
                </a:solidFill>
                <a:latin typeface="Cambria Bold"/>
              </a:rPr>
              <a:t> </a:t>
            </a:r>
            <a:r>
              <a:rPr lang="en-US" sz="5601" dirty="0" err="1">
                <a:solidFill>
                  <a:srgbClr val="5B2B32"/>
                </a:solidFill>
                <a:latin typeface="Cambria Bold"/>
              </a:rPr>
              <a:t>gì</a:t>
            </a:r>
            <a:r>
              <a:rPr lang="en-US" sz="5601" dirty="0">
                <a:solidFill>
                  <a:srgbClr val="5B2B32"/>
                </a:solidFill>
                <a:latin typeface="Cambria Bold"/>
              </a:rPr>
              <a:t> </a:t>
            </a:r>
            <a:r>
              <a:rPr lang="en-US" sz="5601" dirty="0" err="1">
                <a:solidFill>
                  <a:srgbClr val="5B2B32"/>
                </a:solidFill>
                <a:latin typeface="Cambria Bold"/>
              </a:rPr>
              <a:t>của</a:t>
            </a:r>
            <a:r>
              <a:rPr lang="en-US" sz="5601" dirty="0">
                <a:solidFill>
                  <a:srgbClr val="5B2B32"/>
                </a:solidFill>
                <a:latin typeface="Cambria Bold"/>
              </a:rPr>
              <a:t> </a:t>
            </a:r>
            <a:r>
              <a:rPr lang="en-US" sz="5601" dirty="0" err="1">
                <a:solidFill>
                  <a:srgbClr val="5B2B32"/>
                </a:solidFill>
                <a:latin typeface="Cambria Bold"/>
              </a:rPr>
              <a:t>trẻ</a:t>
            </a:r>
            <a:r>
              <a:rPr lang="en-US" sz="5601" dirty="0">
                <a:solidFill>
                  <a:srgbClr val="5B2B32"/>
                </a:solidFill>
                <a:latin typeface="Cambria Bold"/>
              </a:rPr>
              <a:t> </a:t>
            </a:r>
            <a:r>
              <a:rPr lang="en-US" sz="5601" dirty="0" err="1">
                <a:solidFill>
                  <a:srgbClr val="5B2B32"/>
                </a:solidFill>
                <a:latin typeface="Cambria Bold"/>
              </a:rPr>
              <a:t>em</a:t>
            </a:r>
            <a:r>
              <a:rPr lang="en-US" sz="5601" dirty="0">
                <a:solidFill>
                  <a:srgbClr val="5B2B32"/>
                </a:solidFill>
                <a:latin typeface="Cambria Bold"/>
              </a:rPr>
              <a:t>?</a:t>
            </a:r>
          </a:p>
        </p:txBody>
      </p:sp>
      <p:grpSp>
        <p:nvGrpSpPr>
          <p:cNvPr id="46" name="Group 46"/>
          <p:cNvGrpSpPr/>
          <p:nvPr/>
        </p:nvGrpSpPr>
        <p:grpSpPr>
          <a:xfrm>
            <a:off x="3765654" y="3543575"/>
            <a:ext cx="14086842" cy="6049175"/>
            <a:chOff x="0" y="0"/>
            <a:chExt cx="18782455" cy="8731483"/>
          </a:xfrm>
        </p:grpSpPr>
        <p:sp>
          <p:nvSpPr>
            <p:cNvPr id="47" name="Freeform 47"/>
            <p:cNvSpPr/>
            <p:nvPr/>
          </p:nvSpPr>
          <p:spPr>
            <a:xfrm>
              <a:off x="0"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8" name="Freeform 48"/>
            <p:cNvSpPr/>
            <p:nvPr/>
          </p:nvSpPr>
          <p:spPr>
            <a:xfrm>
              <a:off x="6860850"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49" name="TextBox 49"/>
          <p:cNvSpPr txBox="1"/>
          <p:nvPr/>
        </p:nvSpPr>
        <p:spPr>
          <a:xfrm>
            <a:off x="3743098" y="4272752"/>
            <a:ext cx="13905516" cy="4686300"/>
          </a:xfrm>
          <a:prstGeom prst="rect">
            <a:avLst/>
          </a:prstGeom>
        </p:spPr>
        <p:txBody>
          <a:bodyPr lIns="0" tIns="0" rIns="0" bIns="0" rtlCol="0" anchor="t">
            <a:spAutoFit/>
          </a:bodyPr>
          <a:lstStyle/>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học</a:t>
            </a:r>
            <a:r>
              <a:rPr lang="en-US" sz="5000" dirty="0">
                <a:solidFill>
                  <a:srgbClr val="284231"/>
                </a:solidFill>
                <a:latin typeface="Cambria Bold"/>
              </a:rPr>
              <a:t> </a:t>
            </a:r>
            <a:r>
              <a:rPr lang="en-US" sz="5000" dirty="0" err="1">
                <a:solidFill>
                  <a:srgbClr val="284231"/>
                </a:solidFill>
                <a:latin typeface="Cambria Bold"/>
              </a:rPr>
              <a:t>tập</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phụ</a:t>
            </a:r>
            <a:r>
              <a:rPr lang="en-US" sz="5000" dirty="0">
                <a:solidFill>
                  <a:srgbClr val="284231"/>
                </a:solidFill>
                <a:latin typeface="Cambria Bold"/>
              </a:rPr>
              <a:t> </a:t>
            </a:r>
            <a:r>
              <a:rPr lang="en-US" sz="5000" dirty="0" err="1">
                <a:solidFill>
                  <a:srgbClr val="284231"/>
                </a:solidFill>
                <a:latin typeface="Cambria Bold"/>
              </a:rPr>
              <a:t>giúp</a:t>
            </a:r>
            <a:r>
              <a:rPr lang="en-US" sz="5000" dirty="0">
                <a:solidFill>
                  <a:srgbClr val="284231"/>
                </a:solidFill>
                <a:latin typeface="Cambria Bold"/>
              </a:rPr>
              <a:t> cha </a:t>
            </a:r>
            <a:r>
              <a:rPr lang="en-US" sz="5000" dirty="0" err="1">
                <a:solidFill>
                  <a:srgbClr val="284231"/>
                </a:solidFill>
                <a:latin typeface="Cambria Bold"/>
              </a:rPr>
              <a:t>mẹ</a:t>
            </a:r>
            <a:r>
              <a:rPr lang="en-US" sz="5000" dirty="0">
                <a:solidFill>
                  <a:srgbClr val="284231"/>
                </a:solidFill>
                <a:latin typeface="Cambria Bold"/>
              </a:rPr>
              <a:t> </a:t>
            </a:r>
            <a:r>
              <a:rPr lang="en-US" sz="5000" dirty="0" err="1">
                <a:solidFill>
                  <a:srgbClr val="284231"/>
                </a:solidFill>
                <a:latin typeface="Cambria Bold"/>
              </a:rPr>
              <a:t>và</a:t>
            </a:r>
            <a:r>
              <a:rPr lang="en-US" sz="5000" dirty="0">
                <a:solidFill>
                  <a:srgbClr val="284231"/>
                </a:solidFill>
                <a:latin typeface="Cambria Bold"/>
              </a:rPr>
              <a:t> </a:t>
            </a:r>
            <a:r>
              <a:rPr lang="en-US" sz="5000" dirty="0" err="1">
                <a:solidFill>
                  <a:srgbClr val="284231"/>
                </a:solidFill>
                <a:latin typeface="Cambria Bold"/>
              </a:rPr>
              <a:t>các</a:t>
            </a:r>
            <a:r>
              <a:rPr lang="en-US" sz="5000" dirty="0">
                <a:solidFill>
                  <a:srgbClr val="284231"/>
                </a:solidFill>
                <a:latin typeface="Cambria Bold"/>
              </a:rPr>
              <a:t> </a:t>
            </a:r>
            <a:r>
              <a:rPr lang="en-US" sz="5000" dirty="0" err="1">
                <a:solidFill>
                  <a:srgbClr val="284231"/>
                </a:solidFill>
                <a:latin typeface="Cambria Bold"/>
              </a:rPr>
              <a:t>thành</a:t>
            </a:r>
            <a:r>
              <a:rPr lang="en-US" sz="5000" dirty="0">
                <a:solidFill>
                  <a:srgbClr val="284231"/>
                </a:solidFill>
                <a:latin typeface="Cambria Bold"/>
              </a:rPr>
              <a:t> </a:t>
            </a:r>
            <a:r>
              <a:rPr lang="en-US" sz="5000" dirty="0" err="1">
                <a:solidFill>
                  <a:srgbClr val="284231"/>
                </a:solidFill>
                <a:latin typeface="Cambria Bold"/>
              </a:rPr>
              <a:t>viên</a:t>
            </a:r>
            <a:r>
              <a:rPr lang="en-US" sz="5000" dirty="0">
                <a:solidFill>
                  <a:srgbClr val="284231"/>
                </a:solidFill>
                <a:latin typeface="Cambria Bold"/>
              </a:rPr>
              <a:t> </a:t>
            </a:r>
            <a:r>
              <a:rPr lang="en-US" sz="5000" dirty="0" err="1">
                <a:solidFill>
                  <a:srgbClr val="284231"/>
                </a:solidFill>
                <a:latin typeface="Cambria Bold"/>
              </a:rPr>
              <a:t>trong</a:t>
            </a:r>
            <a:r>
              <a:rPr lang="en-US" sz="5000" dirty="0">
                <a:solidFill>
                  <a:srgbClr val="284231"/>
                </a:solidFill>
                <a:latin typeface="Cambria Bold"/>
              </a:rPr>
              <a:t> </a:t>
            </a:r>
            <a:r>
              <a:rPr lang="en-US" sz="5000" dirty="0" err="1">
                <a:solidFill>
                  <a:srgbClr val="284231"/>
                </a:solidFill>
                <a:latin typeface="Cambria Bold"/>
              </a:rPr>
              <a:t>gia</a:t>
            </a:r>
            <a:r>
              <a:rPr lang="en-US" sz="5000" dirty="0">
                <a:solidFill>
                  <a:srgbClr val="284231"/>
                </a:solidFill>
                <a:latin typeface="Cambria Bold"/>
              </a:rPr>
              <a:t> </a:t>
            </a:r>
            <a:r>
              <a:rPr lang="en-US" sz="5000" dirty="0" err="1">
                <a:solidFill>
                  <a:srgbClr val="284231"/>
                </a:solidFill>
                <a:latin typeface="Cambria Bold"/>
              </a:rPr>
              <a:t>đình</a:t>
            </a:r>
            <a:r>
              <a:rPr lang="en-US" sz="5000" dirty="0">
                <a:solidFill>
                  <a:srgbClr val="284231"/>
                </a:solidFill>
                <a:latin typeface="Cambria Bold"/>
              </a:rPr>
              <a:t> </a:t>
            </a:r>
            <a:r>
              <a:rPr lang="en-US" sz="5000" dirty="0" err="1">
                <a:solidFill>
                  <a:srgbClr val="284231"/>
                </a:solidFill>
                <a:latin typeface="Cambria Bold"/>
              </a:rPr>
              <a:t>những</a:t>
            </a:r>
            <a:r>
              <a:rPr lang="en-US" sz="5000" dirty="0">
                <a:solidFill>
                  <a:srgbClr val="284231"/>
                </a:solidFill>
                <a:latin typeface="Cambria Bold"/>
              </a:rPr>
              <a:t> </a:t>
            </a:r>
            <a:r>
              <a:rPr lang="en-US" sz="5000" dirty="0" err="1">
                <a:solidFill>
                  <a:srgbClr val="284231"/>
                </a:solidFill>
                <a:latin typeface="Cambria Bold"/>
              </a:rPr>
              <a:t>công</a:t>
            </a:r>
            <a:r>
              <a:rPr lang="en-US" sz="5000" dirty="0">
                <a:solidFill>
                  <a:srgbClr val="284231"/>
                </a:solidFill>
                <a:latin typeface="Cambria Bold"/>
              </a:rPr>
              <a:t> </a:t>
            </a:r>
            <a:r>
              <a:rPr lang="en-US" sz="5000" dirty="0" err="1">
                <a:solidFill>
                  <a:srgbClr val="284231"/>
                </a:solidFill>
                <a:latin typeface="Cambria Bold"/>
              </a:rPr>
              <a:t>việc</a:t>
            </a:r>
            <a:r>
              <a:rPr lang="en-US" sz="5000" dirty="0">
                <a:solidFill>
                  <a:srgbClr val="284231"/>
                </a:solidFill>
                <a:latin typeface="Cambria Bold"/>
              </a:rPr>
              <a:t> </a:t>
            </a:r>
            <a:r>
              <a:rPr lang="en-US" sz="5000" dirty="0" err="1">
                <a:solidFill>
                  <a:srgbClr val="284231"/>
                </a:solidFill>
                <a:latin typeface="Cambria Bold"/>
              </a:rPr>
              <a:t>phù</a:t>
            </a:r>
            <a:r>
              <a:rPr lang="en-US" sz="5000" dirty="0">
                <a:solidFill>
                  <a:srgbClr val="284231"/>
                </a:solidFill>
                <a:latin typeface="Cambria Bold"/>
              </a:rPr>
              <a:t> </a:t>
            </a:r>
            <a:r>
              <a:rPr lang="en-US" sz="5000" dirty="0" err="1">
                <a:solidFill>
                  <a:srgbClr val="284231"/>
                </a:solidFill>
                <a:latin typeface="Cambria Bold"/>
              </a:rPr>
              <a:t>hợp</a:t>
            </a:r>
            <a:r>
              <a:rPr lang="en-US" sz="5000" dirty="0">
                <a:solidFill>
                  <a:srgbClr val="284231"/>
                </a:solidFill>
                <a:latin typeface="Cambria Bold"/>
              </a:rPr>
              <a:t> </a:t>
            </a:r>
            <a:r>
              <a:rPr lang="en-US" sz="5000" dirty="0" err="1">
                <a:solidFill>
                  <a:srgbClr val="284231"/>
                </a:solidFill>
                <a:latin typeface="Cambria Bold"/>
              </a:rPr>
              <a:t>với</a:t>
            </a:r>
            <a:r>
              <a:rPr lang="en-US" sz="5000" dirty="0">
                <a:solidFill>
                  <a:srgbClr val="284231"/>
                </a:solidFill>
                <a:latin typeface="Cambria Bold"/>
              </a:rPr>
              <a:t> </a:t>
            </a:r>
            <a:r>
              <a:rPr lang="en-US" sz="5000" dirty="0" err="1">
                <a:solidFill>
                  <a:srgbClr val="284231"/>
                </a:solidFill>
                <a:latin typeface="Cambria Bold"/>
              </a:rPr>
              <a:t>độ</a:t>
            </a:r>
            <a:r>
              <a:rPr lang="en-US" sz="5000" dirty="0">
                <a:solidFill>
                  <a:srgbClr val="284231"/>
                </a:solidFill>
                <a:latin typeface="Cambria Bold"/>
              </a:rPr>
              <a:t> </a:t>
            </a:r>
            <a:r>
              <a:rPr lang="en-US" sz="5000" dirty="0" err="1">
                <a:solidFill>
                  <a:srgbClr val="284231"/>
                </a:solidFill>
                <a:latin typeface="Cambria Bold"/>
              </a:rPr>
              <a:t>tuổi</a:t>
            </a:r>
            <a:r>
              <a:rPr lang="en-US" sz="5000" dirty="0">
                <a:solidFill>
                  <a:srgbClr val="284231"/>
                </a:solidFill>
                <a:latin typeface="Cambria Bold"/>
              </a:rPr>
              <a:t>, </a:t>
            </a:r>
            <a:r>
              <a:rPr lang="en-US" sz="5000" dirty="0" err="1">
                <a:solidFill>
                  <a:srgbClr val="284231"/>
                </a:solidFill>
                <a:latin typeface="Cambria Bold"/>
              </a:rPr>
              <a:t>giới</a:t>
            </a:r>
            <a:r>
              <a:rPr lang="en-US" sz="5000" dirty="0">
                <a:solidFill>
                  <a:srgbClr val="284231"/>
                </a:solidFill>
                <a:latin typeface="Cambria Bold"/>
              </a:rPr>
              <a:t> </a:t>
            </a:r>
            <a:r>
              <a:rPr lang="en-US" sz="5000" dirty="0" err="1">
                <a:solidFill>
                  <a:srgbClr val="284231"/>
                </a:solidFill>
                <a:latin typeface="Cambria Bold"/>
              </a:rPr>
              <a:t>tính</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đạo</a:t>
            </a:r>
            <a:r>
              <a:rPr lang="en-US" sz="5000" dirty="0">
                <a:solidFill>
                  <a:srgbClr val="284231"/>
                </a:solidFill>
                <a:latin typeface="Cambria Bold"/>
              </a:rPr>
              <a:t> </a:t>
            </a:r>
            <a:r>
              <a:rPr lang="en-US" sz="5000" dirty="0" err="1">
                <a:solidFill>
                  <a:srgbClr val="284231"/>
                </a:solidFill>
                <a:latin typeface="Cambria Bold"/>
              </a:rPr>
              <a:t>đức</a:t>
            </a:r>
            <a:r>
              <a:rPr lang="en-US" sz="5000" dirty="0">
                <a:solidFill>
                  <a:srgbClr val="284231"/>
                </a:solidFill>
                <a:latin typeface="Cambria Bold"/>
              </a:rPr>
              <a:t>, ý </a:t>
            </a:r>
            <a:r>
              <a:rPr lang="en-US" sz="5000" dirty="0" err="1">
                <a:solidFill>
                  <a:srgbClr val="284231"/>
                </a:solidFill>
                <a:latin typeface="Cambria Bold"/>
              </a:rPr>
              <a:t>thức</a:t>
            </a:r>
            <a:r>
              <a:rPr lang="en-US" sz="5000" dirty="0">
                <a:solidFill>
                  <a:srgbClr val="284231"/>
                </a:solidFill>
                <a:latin typeface="Cambria Bold"/>
              </a:rPr>
              <a:t> </a:t>
            </a:r>
            <a:r>
              <a:rPr lang="en-US" sz="5000" dirty="0" err="1">
                <a:solidFill>
                  <a:srgbClr val="284231"/>
                </a:solidFill>
                <a:latin typeface="Cambria Bold"/>
              </a:rPr>
              <a:t>tự</a:t>
            </a:r>
            <a:r>
              <a:rPr lang="en-US" sz="5000" dirty="0">
                <a:solidFill>
                  <a:srgbClr val="284231"/>
                </a:solidFill>
                <a:latin typeface="Cambria Bold"/>
              </a:rPr>
              <a:t> </a:t>
            </a:r>
            <a:r>
              <a:rPr lang="en-US" sz="5000" dirty="0" err="1">
                <a:solidFill>
                  <a:srgbClr val="284231"/>
                </a:solidFill>
                <a:latin typeface="Cambria Bold"/>
              </a:rPr>
              <a:t>học</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giữ</a:t>
            </a:r>
            <a:r>
              <a:rPr lang="en-US" sz="5000" dirty="0">
                <a:solidFill>
                  <a:srgbClr val="284231"/>
                </a:solidFill>
                <a:latin typeface="Cambria Bold"/>
              </a:rPr>
              <a:t> </a:t>
            </a:r>
            <a:r>
              <a:rPr lang="en-US" sz="5000" dirty="0" err="1">
                <a:solidFill>
                  <a:srgbClr val="284231"/>
                </a:solidFill>
                <a:latin typeface="Cambria Bold"/>
              </a:rPr>
              <a:t>gìn</a:t>
            </a:r>
            <a:r>
              <a:rPr lang="en-US" sz="5000" dirty="0">
                <a:solidFill>
                  <a:srgbClr val="284231"/>
                </a:solidFill>
                <a:latin typeface="Cambria Bold"/>
              </a:rPr>
              <a:t> </a:t>
            </a:r>
            <a:r>
              <a:rPr lang="en-US" sz="5000" dirty="0" err="1">
                <a:solidFill>
                  <a:srgbClr val="284231"/>
                </a:solidFill>
                <a:latin typeface="Cambria Bold"/>
              </a:rPr>
              <a:t>vệ</a:t>
            </a:r>
            <a:r>
              <a:rPr lang="en-US" sz="5000" dirty="0">
                <a:solidFill>
                  <a:srgbClr val="284231"/>
                </a:solidFill>
                <a:latin typeface="Cambria Bold"/>
              </a:rPr>
              <a:t> </a:t>
            </a:r>
            <a:r>
              <a:rPr lang="en-US" sz="5000" dirty="0" err="1">
                <a:solidFill>
                  <a:srgbClr val="284231"/>
                </a:solidFill>
                <a:latin typeface="Cambria Bold"/>
              </a:rPr>
              <a:t>sinh</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thân</a:t>
            </a:r>
            <a:r>
              <a:rPr lang="en-US" sz="5000" dirty="0">
                <a:solidFill>
                  <a:srgbClr val="284231"/>
                </a:solidFill>
                <a:latin typeface="Cambria Bold"/>
              </a:rPr>
              <a:t> </a:t>
            </a:r>
            <a:r>
              <a:rPr lang="en-US" sz="5000" dirty="0" err="1">
                <a:solidFill>
                  <a:srgbClr val="284231"/>
                </a:solidFill>
                <a:latin typeface="Cambria Bold"/>
              </a:rPr>
              <a:t>thể</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chăm</a:t>
            </a:r>
            <a:r>
              <a:rPr lang="en-US" sz="5000" dirty="0">
                <a:solidFill>
                  <a:srgbClr val="284231"/>
                </a:solidFill>
                <a:latin typeface="Cambria Bold"/>
              </a:rPr>
              <a:t> </a:t>
            </a:r>
            <a:r>
              <a:rPr lang="en-US" sz="5000" dirty="0" err="1">
                <a:solidFill>
                  <a:srgbClr val="284231"/>
                </a:solidFill>
                <a:latin typeface="Cambria Bold"/>
              </a:rPr>
              <a:t>chỉ</a:t>
            </a:r>
            <a:r>
              <a:rPr lang="en-US" sz="5000" dirty="0">
                <a:solidFill>
                  <a:srgbClr val="284231"/>
                </a:solidFill>
                <a:latin typeface="Cambria Bold"/>
              </a:rPr>
              <a:t> </a:t>
            </a:r>
            <a:r>
              <a:rPr lang="en-US" sz="5000" dirty="0" err="1">
                <a:solidFill>
                  <a:srgbClr val="284231"/>
                </a:solidFill>
                <a:latin typeface="Cambria Bold"/>
              </a:rPr>
              <a:t>học</a:t>
            </a:r>
            <a:r>
              <a:rPr lang="en-US" sz="5000" dirty="0">
                <a:solidFill>
                  <a:srgbClr val="284231"/>
                </a:solidFill>
                <a:latin typeface="Cambria Bold"/>
              </a:rPr>
              <a:t> </a:t>
            </a:r>
            <a:r>
              <a:rPr lang="en-US" sz="5000" dirty="0" err="1">
                <a:solidFill>
                  <a:srgbClr val="284231"/>
                </a:solidFill>
                <a:latin typeface="Cambria Bold"/>
              </a:rPr>
              <a:t>tập</a:t>
            </a:r>
            <a:endParaRPr lang="en-US" sz="5000" dirty="0">
              <a:solidFill>
                <a:srgbClr val="284231"/>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randombar(horizontal)">
                                      <p:cBhvr>
                                        <p:cTn id="2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8219" b="-48219"/>
            </a:stretch>
          </a:blipFill>
        </p:spPr>
      </p:sp>
      <p:sp>
        <p:nvSpPr>
          <p:cNvPr id="3" name="Freeform 3"/>
          <p:cNvSpPr/>
          <p:nvPr/>
        </p:nvSpPr>
        <p:spPr>
          <a:xfrm rot="-5301527">
            <a:off x="7089266" y="-1966016"/>
            <a:ext cx="7470110" cy="12661204"/>
          </a:xfrm>
          <a:custGeom>
            <a:avLst/>
            <a:gdLst/>
            <a:ahLst/>
            <a:cxnLst/>
            <a:rect l="l" t="t" r="r" b="b"/>
            <a:pathLst>
              <a:path w="7470110" h="12661204">
                <a:moveTo>
                  <a:pt x="0" y="0"/>
                </a:moveTo>
                <a:lnTo>
                  <a:pt x="7470110" y="0"/>
                </a:lnTo>
                <a:lnTo>
                  <a:pt x="7470110" y="12661204"/>
                </a:lnTo>
                <a:lnTo>
                  <a:pt x="0" y="12661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87991" y="2266319"/>
            <a:ext cx="6423468" cy="6343175"/>
          </a:xfrm>
          <a:custGeom>
            <a:avLst/>
            <a:gdLst/>
            <a:ahLst/>
            <a:cxnLst/>
            <a:rect l="l" t="t" r="r" b="b"/>
            <a:pathLst>
              <a:path w="6423468" h="6343175">
                <a:moveTo>
                  <a:pt x="0" y="0"/>
                </a:moveTo>
                <a:lnTo>
                  <a:pt x="6423469" y="0"/>
                </a:lnTo>
                <a:lnTo>
                  <a:pt x="6423469" y="6343175"/>
                </a:lnTo>
                <a:lnTo>
                  <a:pt x="0" y="6343175"/>
                </a:lnTo>
                <a:lnTo>
                  <a:pt x="0" y="0"/>
                </a:lnTo>
                <a:close/>
              </a:path>
            </a:pathLst>
          </a:custGeom>
          <a:blipFill>
            <a:blip r:embed="rId5"/>
            <a:stretch>
              <a:fillRect/>
            </a:stretch>
          </a:blipFill>
        </p:spPr>
      </p:sp>
      <p:sp>
        <p:nvSpPr>
          <p:cNvPr id="5" name="Freeform 5"/>
          <p:cNvSpPr/>
          <p:nvPr/>
        </p:nvSpPr>
        <p:spPr>
          <a:xfrm>
            <a:off x="12967627" y="6096673"/>
            <a:ext cx="2816908" cy="3465994"/>
          </a:xfrm>
          <a:custGeom>
            <a:avLst/>
            <a:gdLst/>
            <a:ahLst/>
            <a:cxnLst/>
            <a:rect l="l" t="t" r="r" b="b"/>
            <a:pathLst>
              <a:path w="2816908" h="3465994">
                <a:moveTo>
                  <a:pt x="0" y="0"/>
                </a:moveTo>
                <a:lnTo>
                  <a:pt x="2816907" y="0"/>
                </a:lnTo>
                <a:lnTo>
                  <a:pt x="2816907" y="3465994"/>
                </a:lnTo>
                <a:lnTo>
                  <a:pt x="0" y="3465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974103" y="6626583"/>
            <a:ext cx="2782779" cy="3305677"/>
          </a:xfrm>
          <a:custGeom>
            <a:avLst/>
            <a:gdLst/>
            <a:ahLst/>
            <a:cxnLst/>
            <a:rect l="l" t="t" r="r" b="b"/>
            <a:pathLst>
              <a:path w="2782779" h="3305677">
                <a:moveTo>
                  <a:pt x="0" y="0"/>
                </a:moveTo>
                <a:lnTo>
                  <a:pt x="2782779" y="0"/>
                </a:lnTo>
                <a:lnTo>
                  <a:pt x="2782779" y="3305677"/>
                </a:lnTo>
                <a:lnTo>
                  <a:pt x="0" y="3305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0" y="8001000"/>
            <a:ext cx="7315200" cy="2286000"/>
          </a:xfrm>
          <a:custGeom>
            <a:avLst/>
            <a:gdLst/>
            <a:ahLst/>
            <a:cxnLst/>
            <a:rect l="l" t="t" r="r" b="b"/>
            <a:pathLst>
              <a:path w="7315200" h="2286000">
                <a:moveTo>
                  <a:pt x="0" y="0"/>
                </a:moveTo>
                <a:lnTo>
                  <a:pt x="7315200" y="0"/>
                </a:lnTo>
                <a:lnTo>
                  <a:pt x="7315200" y="2286000"/>
                </a:lnTo>
                <a:lnTo>
                  <a:pt x="0" y="228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48176" y="8609494"/>
            <a:ext cx="7611551" cy="1741142"/>
          </a:xfrm>
          <a:custGeom>
            <a:avLst/>
            <a:gdLst/>
            <a:ahLst/>
            <a:cxnLst/>
            <a:rect l="l" t="t" r="r" b="b"/>
            <a:pathLst>
              <a:path w="7611551" h="1741142">
                <a:moveTo>
                  <a:pt x="0" y="0"/>
                </a:moveTo>
                <a:lnTo>
                  <a:pt x="7611552" y="0"/>
                </a:lnTo>
                <a:lnTo>
                  <a:pt x="7611552" y="1741142"/>
                </a:lnTo>
                <a:lnTo>
                  <a:pt x="0" y="1741142"/>
                </a:lnTo>
                <a:lnTo>
                  <a:pt x="0" y="0"/>
                </a:lnTo>
                <a:close/>
              </a:path>
            </a:pathLst>
          </a:custGeom>
          <a:blipFill>
            <a:blip r:embed="rId12"/>
            <a:stretch>
              <a:fillRect/>
            </a:stretch>
          </a:blipFill>
        </p:spPr>
      </p:sp>
      <p:sp>
        <p:nvSpPr>
          <p:cNvPr id="9" name="Freeform 9"/>
          <p:cNvSpPr/>
          <p:nvPr/>
        </p:nvSpPr>
        <p:spPr>
          <a:xfrm>
            <a:off x="14731000" y="0"/>
            <a:ext cx="3557000" cy="2823369"/>
          </a:xfrm>
          <a:custGeom>
            <a:avLst/>
            <a:gdLst/>
            <a:ahLst/>
            <a:cxnLst/>
            <a:rect l="l" t="t" r="r" b="b"/>
            <a:pathLst>
              <a:path w="3557000" h="2823369">
                <a:moveTo>
                  <a:pt x="0" y="0"/>
                </a:moveTo>
                <a:lnTo>
                  <a:pt x="3557000" y="0"/>
                </a:lnTo>
                <a:lnTo>
                  <a:pt x="3557000" y="2823369"/>
                </a:lnTo>
                <a:lnTo>
                  <a:pt x="0" y="28233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70589">
            <a:off x="5671165" y="963880"/>
            <a:ext cx="1026277" cy="1849148"/>
          </a:xfrm>
          <a:custGeom>
            <a:avLst/>
            <a:gdLst/>
            <a:ahLst/>
            <a:cxnLst/>
            <a:rect l="l" t="t" r="r" b="b"/>
            <a:pathLst>
              <a:path w="1700496" h="3063957">
                <a:moveTo>
                  <a:pt x="0" y="0"/>
                </a:moveTo>
                <a:lnTo>
                  <a:pt x="1700496" y="0"/>
                </a:lnTo>
                <a:lnTo>
                  <a:pt x="1700496" y="3063957"/>
                </a:lnTo>
                <a:lnTo>
                  <a:pt x="0" y="30639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12" name="Picture 11"/>
          <p:cNvPicPr>
            <a:picLocks noChangeAspect="1"/>
          </p:cNvPicPr>
          <p:nvPr/>
        </p:nvPicPr>
        <p:blipFill>
          <a:blip r:embed="rId17"/>
          <a:stretch>
            <a:fillRect/>
          </a:stretch>
        </p:blipFill>
        <p:spPr>
          <a:xfrm>
            <a:off x="4331079" y="1844323"/>
            <a:ext cx="13116213" cy="6064257"/>
          </a:xfrm>
          <a:prstGeom prst="rect">
            <a:avLst/>
          </a:prstGeom>
        </p:spPr>
      </p:pic>
      <p:pic>
        <p:nvPicPr>
          <p:cNvPr id="14" name="Picture 13"/>
          <p:cNvPicPr>
            <a:picLocks noChangeAspect="1"/>
          </p:cNvPicPr>
          <p:nvPr/>
        </p:nvPicPr>
        <p:blipFill>
          <a:blip r:embed="rId18"/>
          <a:stretch>
            <a:fillRect/>
          </a:stretch>
        </p:blipFill>
        <p:spPr>
          <a:xfrm>
            <a:off x="6810313" y="977885"/>
            <a:ext cx="4121253" cy="835224"/>
          </a:xfrm>
          <a:prstGeom prst="rect">
            <a:avLst/>
          </a:prstGeom>
        </p:spPr>
      </p:pic>
      <p:pic>
        <p:nvPicPr>
          <p:cNvPr id="16" name="Picture 15"/>
          <p:cNvPicPr>
            <a:picLocks noChangeAspect="1"/>
          </p:cNvPicPr>
          <p:nvPr/>
        </p:nvPicPr>
        <p:blipFill>
          <a:blip r:embed="rId19"/>
          <a:stretch>
            <a:fillRect/>
          </a:stretch>
        </p:blipFill>
        <p:spPr>
          <a:xfrm>
            <a:off x="14111377" y="5268817"/>
            <a:ext cx="2847079"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1500"/>
                            </p:stCondLst>
                            <p:childTnLst>
                              <p:par>
                                <p:cTn id="43" presetID="42"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732207" y="1562865"/>
            <a:ext cx="10640447" cy="16466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Theo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vì</a:t>
            </a:r>
            <a:r>
              <a:rPr lang="en-US" sz="5301" dirty="0">
                <a:solidFill>
                  <a:srgbClr val="284231"/>
                </a:solidFill>
                <a:latin typeface="Cambria Bold"/>
              </a:rPr>
              <a:t> </a:t>
            </a:r>
            <a:r>
              <a:rPr lang="en-US" sz="5301" dirty="0" err="1">
                <a:solidFill>
                  <a:srgbClr val="284231"/>
                </a:solidFill>
                <a:latin typeface="Cambria Bold"/>
              </a:rPr>
              <a:t>sao</a:t>
            </a:r>
            <a:r>
              <a:rPr lang="en-US" sz="5301" dirty="0">
                <a:solidFill>
                  <a:srgbClr val="284231"/>
                </a:solidFill>
                <a:latin typeface="Cambria Bold"/>
              </a:rPr>
              <a:t> </a:t>
            </a:r>
            <a:r>
              <a:rPr lang="en-US" sz="5301" dirty="0" err="1">
                <a:solidFill>
                  <a:srgbClr val="284231"/>
                </a:solidFill>
                <a:latin typeface="Cambria Bold"/>
              </a:rPr>
              <a:t>phải</a:t>
            </a:r>
            <a:r>
              <a:rPr lang="en-US" sz="5301" dirty="0">
                <a:solidFill>
                  <a:srgbClr val="284231"/>
                </a:solidFill>
                <a:latin typeface="Cambria Bold"/>
              </a:rPr>
              <a:t> </a:t>
            </a:r>
            <a:r>
              <a:rPr lang="en-US" sz="5301" dirty="0" err="1">
                <a:solidFill>
                  <a:srgbClr val="284231"/>
                </a:solidFill>
                <a:latin typeface="Cambria Bold"/>
              </a:rPr>
              <a:t>thực</a:t>
            </a:r>
            <a:r>
              <a:rPr lang="en-US" sz="5301" dirty="0">
                <a:solidFill>
                  <a:srgbClr val="284231"/>
                </a:solidFill>
                <a:latin typeface="Cambria Bold"/>
              </a:rPr>
              <a:t> </a:t>
            </a:r>
            <a:r>
              <a:rPr lang="en-US" sz="5301" dirty="0" err="1">
                <a:solidFill>
                  <a:srgbClr val="284231"/>
                </a:solidFill>
                <a:latin typeface="Cambria Bold"/>
              </a:rPr>
              <a:t>hiện</a:t>
            </a:r>
            <a:r>
              <a:rPr lang="en-US" sz="5301" dirty="0">
                <a:solidFill>
                  <a:srgbClr val="284231"/>
                </a:solidFill>
                <a:latin typeface="Cambria Bold"/>
              </a:rPr>
              <a:t> </a:t>
            </a:r>
            <a:r>
              <a:rPr lang="en-US" sz="5301" dirty="0" err="1">
                <a:solidFill>
                  <a:srgbClr val="284231"/>
                </a:solidFill>
                <a:latin typeface="Cambria Bold"/>
              </a:rPr>
              <a:t>tốt</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bổn</a:t>
            </a:r>
            <a:r>
              <a:rPr lang="en-US" sz="5301" dirty="0">
                <a:solidFill>
                  <a:srgbClr val="284231"/>
                </a:solidFill>
                <a:latin typeface="Cambria Bold"/>
              </a:rPr>
              <a:t> </a:t>
            </a:r>
            <a:r>
              <a:rPr lang="en-US" sz="5301" dirty="0" err="1">
                <a:solidFill>
                  <a:srgbClr val="284231"/>
                </a:solidFill>
                <a:latin typeface="Cambria Bold"/>
              </a:rPr>
              <a:t>phận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a:t>
            </a:r>
          </a:p>
        </p:txBody>
      </p:sp>
      <p:grpSp>
        <p:nvGrpSpPr>
          <p:cNvPr id="45" name="Group 45"/>
          <p:cNvGrpSpPr/>
          <p:nvPr/>
        </p:nvGrpSpPr>
        <p:grpSpPr>
          <a:xfrm>
            <a:off x="992034" y="3526255"/>
            <a:ext cx="12120794" cy="6591474"/>
            <a:chOff x="0" y="0"/>
            <a:chExt cx="16161058" cy="8788632"/>
          </a:xfrm>
        </p:grpSpPr>
        <p:sp>
          <p:nvSpPr>
            <p:cNvPr id="46" name="Freeform 46"/>
            <p:cNvSpPr/>
            <p:nvPr/>
          </p:nvSpPr>
          <p:spPr>
            <a:xfrm>
              <a:off x="0" y="57149"/>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a:off x="4239452"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48" name="Freeform 48"/>
          <p:cNvSpPr/>
          <p:nvPr/>
        </p:nvSpPr>
        <p:spPr>
          <a:xfrm>
            <a:off x="10658301" y="4198756"/>
            <a:ext cx="6825402" cy="6407346"/>
          </a:xfrm>
          <a:custGeom>
            <a:avLst/>
            <a:gdLst/>
            <a:ahLst/>
            <a:cxnLst/>
            <a:rect l="l" t="t" r="r" b="b"/>
            <a:pathLst>
              <a:path w="6825402" h="6407346">
                <a:moveTo>
                  <a:pt x="0" y="0"/>
                </a:moveTo>
                <a:lnTo>
                  <a:pt x="6825402" y="0"/>
                </a:lnTo>
                <a:lnTo>
                  <a:pt x="6825402" y="6407346"/>
                </a:lnTo>
                <a:lnTo>
                  <a:pt x="0" y="6407346"/>
                </a:lnTo>
                <a:lnTo>
                  <a:pt x="0" y="0"/>
                </a:lnTo>
                <a:close/>
              </a:path>
            </a:pathLst>
          </a:custGeom>
          <a:blipFill>
            <a:blip r:embed="rId12"/>
            <a:stretch>
              <a:fillRect/>
            </a:stretch>
          </a:blipFill>
        </p:spPr>
      </p:sp>
      <p:sp>
        <p:nvSpPr>
          <p:cNvPr id="49" name="TextBox 49"/>
          <p:cNvSpPr txBox="1"/>
          <p:nvPr/>
        </p:nvSpPr>
        <p:spPr>
          <a:xfrm>
            <a:off x="1429333" y="4170181"/>
            <a:ext cx="9228968" cy="49232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   </a:t>
            </a:r>
            <a:r>
              <a:rPr lang="en-US" sz="5301" dirty="0" err="1">
                <a:solidFill>
                  <a:srgbClr val="284231"/>
                </a:solidFill>
                <a:latin typeface="Cambria Bold"/>
              </a:rPr>
              <a:t>Cần</a:t>
            </a:r>
            <a:r>
              <a:rPr lang="en-US" sz="5301" dirty="0">
                <a:solidFill>
                  <a:srgbClr val="284231"/>
                </a:solidFill>
                <a:latin typeface="Cambria Bold"/>
              </a:rPr>
              <a:t> </a:t>
            </a:r>
            <a:r>
              <a:rPr lang="en-US" sz="5301" dirty="0" err="1">
                <a:solidFill>
                  <a:srgbClr val="284231"/>
                </a:solidFill>
                <a:latin typeface="Cambria Bold"/>
              </a:rPr>
              <a:t>phải</a:t>
            </a:r>
            <a:r>
              <a:rPr lang="en-US" sz="5301" dirty="0">
                <a:solidFill>
                  <a:srgbClr val="284231"/>
                </a:solidFill>
                <a:latin typeface="Cambria Bold"/>
              </a:rPr>
              <a:t> </a:t>
            </a:r>
            <a:r>
              <a:rPr lang="en-US" sz="5301" dirty="0" err="1">
                <a:solidFill>
                  <a:srgbClr val="284231"/>
                </a:solidFill>
                <a:latin typeface="Cambria Bold"/>
              </a:rPr>
              <a:t>thực</a:t>
            </a:r>
            <a:r>
              <a:rPr lang="en-US" sz="5301" dirty="0">
                <a:solidFill>
                  <a:srgbClr val="284231"/>
                </a:solidFill>
                <a:latin typeface="Cambria Bold"/>
              </a:rPr>
              <a:t> </a:t>
            </a:r>
            <a:r>
              <a:rPr lang="en-US" sz="5301" dirty="0" err="1">
                <a:solidFill>
                  <a:srgbClr val="284231"/>
                </a:solidFill>
                <a:latin typeface="Cambria Bold"/>
              </a:rPr>
              <a:t>hiện</a:t>
            </a:r>
            <a:r>
              <a:rPr lang="en-US" sz="5301" dirty="0">
                <a:solidFill>
                  <a:srgbClr val="284231"/>
                </a:solidFill>
                <a:latin typeface="Cambria Bold"/>
              </a:rPr>
              <a:t> </a:t>
            </a:r>
            <a:r>
              <a:rPr lang="en-US" sz="5301" dirty="0" err="1">
                <a:solidFill>
                  <a:srgbClr val="284231"/>
                </a:solidFill>
                <a:latin typeface="Cambria Bold"/>
              </a:rPr>
              <a:t>tốt</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bổn</a:t>
            </a:r>
            <a:r>
              <a:rPr lang="en-US" sz="5301" dirty="0">
                <a:solidFill>
                  <a:srgbClr val="284231"/>
                </a:solidFill>
                <a:latin typeface="Cambria Bold"/>
              </a:rPr>
              <a:t> </a:t>
            </a:r>
            <a:r>
              <a:rPr lang="en-US" sz="5301" dirty="0" err="1">
                <a:solidFill>
                  <a:srgbClr val="284231"/>
                </a:solidFill>
                <a:latin typeface="Cambria Bold"/>
              </a:rPr>
              <a:t>phận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để</a:t>
            </a:r>
            <a:r>
              <a:rPr lang="en-US" sz="5301" dirty="0">
                <a:solidFill>
                  <a:srgbClr val="284231"/>
                </a:solidFill>
                <a:latin typeface="Cambria Bold"/>
              </a:rPr>
              <a:t> </a:t>
            </a:r>
            <a:r>
              <a:rPr lang="en-US" sz="5301" dirty="0" err="1">
                <a:solidFill>
                  <a:srgbClr val="284231"/>
                </a:solidFill>
                <a:latin typeface="Cambria Bold"/>
              </a:rPr>
              <a:t>bảo</a:t>
            </a:r>
            <a:r>
              <a:rPr lang="en-US" sz="5301" dirty="0">
                <a:solidFill>
                  <a:srgbClr val="284231"/>
                </a:solidFill>
                <a:latin typeface="Cambria Bold"/>
              </a:rPr>
              <a:t> </a:t>
            </a:r>
            <a:r>
              <a:rPr lang="en-US" sz="5301" dirty="0" err="1">
                <a:solidFill>
                  <a:srgbClr val="284231"/>
                </a:solidFill>
                <a:latin typeface="Cambria Bold"/>
              </a:rPr>
              <a:t>đảm</a:t>
            </a:r>
            <a:r>
              <a:rPr lang="en-US" sz="5301" dirty="0">
                <a:solidFill>
                  <a:srgbClr val="284231"/>
                </a:solidFill>
                <a:latin typeface="Cambria Bold"/>
              </a:rPr>
              <a:t> </a:t>
            </a:r>
            <a:r>
              <a:rPr lang="en-US" sz="5301" dirty="0" err="1">
                <a:solidFill>
                  <a:srgbClr val="284231"/>
                </a:solidFill>
                <a:latin typeface="Cambria Bold"/>
              </a:rPr>
              <a:t>sự</a:t>
            </a:r>
            <a:r>
              <a:rPr lang="en-US" sz="5301" dirty="0">
                <a:solidFill>
                  <a:srgbClr val="284231"/>
                </a:solidFill>
                <a:latin typeface="Cambria Bold"/>
              </a:rPr>
              <a:t> </a:t>
            </a:r>
            <a:r>
              <a:rPr lang="en-US" sz="5301" dirty="0" err="1">
                <a:solidFill>
                  <a:srgbClr val="284231"/>
                </a:solidFill>
                <a:latin typeface="Cambria Bold"/>
              </a:rPr>
              <a:t>phát</a:t>
            </a:r>
            <a:r>
              <a:rPr lang="en-US" sz="5301" dirty="0">
                <a:solidFill>
                  <a:srgbClr val="284231"/>
                </a:solidFill>
                <a:latin typeface="Cambria Bold"/>
              </a:rPr>
              <a:t> </a:t>
            </a:r>
            <a:r>
              <a:rPr lang="en-US" sz="5301" dirty="0" err="1">
                <a:solidFill>
                  <a:srgbClr val="284231"/>
                </a:solidFill>
                <a:latin typeface="Cambria Bold"/>
              </a:rPr>
              <a:t>triển</a:t>
            </a:r>
            <a:r>
              <a:rPr lang="en-US" sz="5301" dirty="0">
                <a:solidFill>
                  <a:srgbClr val="284231"/>
                </a:solidFill>
                <a:latin typeface="Cambria Bold"/>
              </a:rPr>
              <a:t> </a:t>
            </a:r>
            <a:r>
              <a:rPr lang="en-US" sz="5301" dirty="0" err="1">
                <a:solidFill>
                  <a:srgbClr val="284231"/>
                </a:solidFill>
                <a:latin typeface="Cambria Bold"/>
              </a:rPr>
              <a:t>toàn</a:t>
            </a:r>
            <a:r>
              <a:rPr lang="en-US" sz="5301" dirty="0">
                <a:solidFill>
                  <a:srgbClr val="284231"/>
                </a:solidFill>
                <a:latin typeface="Cambria Bold"/>
              </a:rPr>
              <a:t> </a:t>
            </a:r>
            <a:r>
              <a:rPr lang="en-US" sz="5301" dirty="0" err="1">
                <a:solidFill>
                  <a:srgbClr val="284231"/>
                </a:solidFill>
                <a:latin typeface="Cambria Bold"/>
              </a:rPr>
              <a:t>diện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trong</a:t>
            </a:r>
            <a:r>
              <a:rPr lang="en-US" sz="5301" dirty="0">
                <a:solidFill>
                  <a:srgbClr val="284231"/>
                </a:solidFill>
                <a:latin typeface="Cambria Bold"/>
              </a:rPr>
              <a:t> </a:t>
            </a:r>
            <a:r>
              <a:rPr lang="en-US" sz="5301" dirty="0" err="1">
                <a:solidFill>
                  <a:srgbClr val="284231"/>
                </a:solidFill>
                <a:latin typeface="Cambria Bold"/>
              </a:rPr>
              <a:t>tương</a:t>
            </a:r>
            <a:r>
              <a:rPr lang="en-US" sz="5301" dirty="0">
                <a:solidFill>
                  <a:srgbClr val="284231"/>
                </a:solidFill>
                <a:latin typeface="Cambria Bold"/>
              </a:rPr>
              <a:t> </a:t>
            </a:r>
            <a:r>
              <a:rPr lang="en-US" sz="5301" dirty="0" err="1">
                <a:solidFill>
                  <a:srgbClr val="284231"/>
                </a:solidFill>
                <a:latin typeface="Cambria Bold"/>
              </a:rPr>
              <a:t>lai</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xây</a:t>
            </a:r>
            <a:r>
              <a:rPr lang="en-US" sz="5301" dirty="0">
                <a:solidFill>
                  <a:srgbClr val="284231"/>
                </a:solidFill>
                <a:latin typeface="Cambria Bold"/>
              </a:rPr>
              <a:t> </a:t>
            </a:r>
            <a:r>
              <a:rPr lang="en-US" sz="5301" dirty="0" err="1">
                <a:solidFill>
                  <a:srgbClr val="284231"/>
                </a:solidFill>
                <a:latin typeface="Cambria Bold"/>
              </a:rPr>
              <a:t>dựng</a:t>
            </a:r>
            <a:r>
              <a:rPr lang="en-US" sz="5301" dirty="0">
                <a:solidFill>
                  <a:srgbClr val="284231"/>
                </a:solidFill>
                <a:latin typeface="Cambria Bold"/>
              </a:rPr>
              <a:t> </a:t>
            </a:r>
            <a:r>
              <a:rPr lang="en-US" sz="5301" dirty="0" err="1">
                <a:solidFill>
                  <a:srgbClr val="284231"/>
                </a:solidFill>
                <a:latin typeface="Cambria Bold"/>
              </a:rPr>
              <a:t>một</a:t>
            </a:r>
            <a:r>
              <a:rPr lang="en-US" sz="5301" dirty="0">
                <a:solidFill>
                  <a:srgbClr val="284231"/>
                </a:solidFill>
                <a:latin typeface="Cambria Bold"/>
              </a:rPr>
              <a:t> </a:t>
            </a:r>
            <a:r>
              <a:rPr lang="en-US" sz="5301" dirty="0" err="1">
                <a:solidFill>
                  <a:srgbClr val="284231"/>
                </a:solidFill>
                <a:latin typeface="Cambria Bold"/>
              </a:rPr>
              <a:t>xã</a:t>
            </a:r>
            <a:r>
              <a:rPr lang="en-US" sz="5301" dirty="0">
                <a:solidFill>
                  <a:srgbClr val="284231"/>
                </a:solidFill>
                <a:latin typeface="Cambria Bold"/>
              </a:rPr>
              <a:t> </a:t>
            </a:r>
            <a:r>
              <a:rPr lang="en-US" sz="5301" dirty="0" err="1">
                <a:solidFill>
                  <a:srgbClr val="284231"/>
                </a:solidFill>
                <a:latin typeface="Cambria Bold"/>
              </a:rPr>
              <a:t>hội</a:t>
            </a:r>
            <a:r>
              <a:rPr lang="en-US" sz="5301" dirty="0">
                <a:solidFill>
                  <a:srgbClr val="284231"/>
                </a:solidFill>
                <a:latin typeface="Cambria Bold"/>
              </a:rPr>
              <a:t> </a:t>
            </a:r>
            <a:r>
              <a:rPr lang="en-US" sz="5301" dirty="0" err="1">
                <a:solidFill>
                  <a:srgbClr val="284231"/>
                </a:solidFill>
                <a:latin typeface="Cambria Bold"/>
              </a:rPr>
              <a:t>lành</a:t>
            </a:r>
            <a:r>
              <a:rPr lang="en-US" sz="5301" dirty="0">
                <a:solidFill>
                  <a:srgbClr val="284231"/>
                </a:solidFill>
                <a:latin typeface="Cambria Bold"/>
              </a:rPr>
              <a:t> </a:t>
            </a:r>
            <a:r>
              <a:rPr lang="en-US" sz="5301" dirty="0" err="1">
                <a:solidFill>
                  <a:srgbClr val="284231"/>
                </a:solidFill>
                <a:latin typeface="Cambria Bold"/>
              </a:rPr>
              <a:t>mạnh</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bền</a:t>
            </a:r>
            <a:r>
              <a:rPr lang="en-US" sz="5301" dirty="0">
                <a:solidFill>
                  <a:srgbClr val="284231"/>
                </a:solidFill>
                <a:latin typeface="Cambria Bold"/>
              </a:rPr>
              <a:t> </a:t>
            </a:r>
            <a:r>
              <a:rPr lang="en-US" sz="5301" dirty="0" err="1">
                <a:solidFill>
                  <a:srgbClr val="284231"/>
                </a:solidFill>
                <a:latin typeface="Cambria Bold"/>
              </a:rPr>
              <a:t>vững</a:t>
            </a:r>
            <a:r>
              <a:rPr lang="en-US" sz="5301" dirty="0">
                <a:solidFill>
                  <a:srgbClr val="284231"/>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2" name="Freeform 2"/>
          <p:cNvSpPr/>
          <p:nvPr/>
        </p:nvSpPr>
        <p:spPr>
          <a:xfrm>
            <a:off x="9382776" y="7743775"/>
            <a:ext cx="3913992" cy="1295176"/>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301527">
            <a:off x="7027844" y="-2788878"/>
            <a:ext cx="8623856" cy="14616706"/>
          </a:xfrm>
          <a:custGeom>
            <a:avLst/>
            <a:gdLst/>
            <a:ahLst/>
            <a:cxnLst/>
            <a:rect l="l" t="t" r="r" b="b"/>
            <a:pathLst>
              <a:path w="8623856" h="14616706">
                <a:moveTo>
                  <a:pt x="0" y="0"/>
                </a:moveTo>
                <a:lnTo>
                  <a:pt x="8623856" y="0"/>
                </a:lnTo>
                <a:lnTo>
                  <a:pt x="8623856" y="14616706"/>
                </a:lnTo>
                <a:lnTo>
                  <a:pt x="0" y="14616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3418508">
            <a:off x="15174012" y="1782548"/>
            <a:ext cx="2677368" cy="1883082"/>
          </a:xfrm>
          <a:custGeom>
            <a:avLst/>
            <a:gdLst/>
            <a:ahLst/>
            <a:cxnLst/>
            <a:rect l="l" t="t" r="r" b="b"/>
            <a:pathLst>
              <a:path w="2677368" h="1883082">
                <a:moveTo>
                  <a:pt x="0" y="0"/>
                </a:moveTo>
                <a:lnTo>
                  <a:pt x="2677369" y="0"/>
                </a:lnTo>
                <a:lnTo>
                  <a:pt x="2677369" y="1883083"/>
                </a:lnTo>
                <a:lnTo>
                  <a:pt x="0" y="1883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0412530">
            <a:off x="16182128" y="-1234359"/>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12969">
            <a:off x="-2583002" y="-1521043"/>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flipH="1">
            <a:off x="0" y="231078"/>
            <a:ext cx="12133842" cy="10055922"/>
          </a:xfrm>
          <a:custGeom>
            <a:avLst/>
            <a:gdLst/>
            <a:ahLst/>
            <a:cxnLst/>
            <a:rect l="l" t="t" r="r" b="b"/>
            <a:pathLst>
              <a:path w="12133842" h="10055922">
                <a:moveTo>
                  <a:pt x="12133842" y="0"/>
                </a:moveTo>
                <a:lnTo>
                  <a:pt x="0" y="0"/>
                </a:lnTo>
                <a:lnTo>
                  <a:pt x="0" y="10055922"/>
                </a:lnTo>
                <a:lnTo>
                  <a:pt x="12133842" y="10055922"/>
                </a:lnTo>
                <a:lnTo>
                  <a:pt x="12133842" y="0"/>
                </a:lnTo>
                <a:close/>
              </a:path>
            </a:pathLst>
          </a:custGeom>
          <a:blipFill>
            <a:blip r:embed="rId10"/>
            <a:stretch>
              <a:fillRect/>
            </a:stretch>
          </a:blipFill>
        </p:spPr>
      </p:sp>
      <p:sp>
        <p:nvSpPr>
          <p:cNvPr id="9" name="TextBox 9"/>
          <p:cNvSpPr txBox="1"/>
          <p:nvPr/>
        </p:nvSpPr>
        <p:spPr>
          <a:xfrm>
            <a:off x="6358602" y="328475"/>
            <a:ext cx="9962339" cy="712448"/>
          </a:xfrm>
          <a:prstGeom prst="rect">
            <a:avLst/>
          </a:prstGeom>
        </p:spPr>
        <p:txBody>
          <a:bodyPr lIns="0" tIns="0" rIns="0" bIns="0" rtlCol="0" anchor="t">
            <a:spAutoFit/>
          </a:bodyPr>
          <a:lstStyle/>
          <a:p>
            <a:pPr algn="ctr">
              <a:lnSpc>
                <a:spcPts val="5880"/>
              </a:lnSpc>
            </a:pPr>
            <a:r>
              <a:rPr lang="en-US" sz="4200">
                <a:solidFill>
                  <a:srgbClr val="FFFFFF"/>
                </a:solidFill>
                <a:latin typeface="Nunito Bold"/>
              </a:rPr>
              <a:t>____________</a:t>
            </a:r>
          </a:p>
        </p:txBody>
      </p:sp>
      <p:pic>
        <p:nvPicPr>
          <p:cNvPr id="11" name="Picture 10"/>
          <p:cNvPicPr>
            <a:picLocks noChangeAspect="1"/>
          </p:cNvPicPr>
          <p:nvPr/>
        </p:nvPicPr>
        <p:blipFill>
          <a:blip r:embed="rId11"/>
          <a:stretch>
            <a:fillRect/>
          </a:stretch>
        </p:blipFill>
        <p:spPr>
          <a:xfrm>
            <a:off x="4800600" y="1412654"/>
            <a:ext cx="12747841" cy="6389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028700" y="2904581"/>
            <a:ext cx="8064977" cy="5906856"/>
          </a:xfrm>
          <a:custGeom>
            <a:avLst/>
            <a:gdLst/>
            <a:ahLst/>
            <a:cxnLst/>
            <a:rect l="l" t="t" r="r" b="b"/>
            <a:pathLst>
              <a:path w="8064977" h="5906856">
                <a:moveTo>
                  <a:pt x="0" y="0"/>
                </a:moveTo>
                <a:lnTo>
                  <a:pt x="8064977" y="0"/>
                </a:lnTo>
                <a:lnTo>
                  <a:pt x="8064977" y="5906856"/>
                </a:lnTo>
                <a:lnTo>
                  <a:pt x="0" y="5906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5" name="Freeform 45"/>
          <p:cNvSpPr/>
          <p:nvPr/>
        </p:nvSpPr>
        <p:spPr>
          <a:xfrm>
            <a:off x="2558514" y="2904581"/>
            <a:ext cx="8064977" cy="5906856"/>
          </a:xfrm>
          <a:custGeom>
            <a:avLst/>
            <a:gdLst/>
            <a:ahLst/>
            <a:cxnLst/>
            <a:rect l="l" t="t" r="r" b="b"/>
            <a:pathLst>
              <a:path w="8064977" h="5906856">
                <a:moveTo>
                  <a:pt x="0" y="0"/>
                </a:moveTo>
                <a:lnTo>
                  <a:pt x="8064977" y="0"/>
                </a:lnTo>
                <a:lnTo>
                  <a:pt x="8064977" y="5906856"/>
                </a:lnTo>
                <a:lnTo>
                  <a:pt x="0" y="5906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9417994" y="3215340"/>
            <a:ext cx="8160449" cy="6334548"/>
          </a:xfrm>
          <a:custGeom>
            <a:avLst/>
            <a:gdLst/>
            <a:ahLst/>
            <a:cxnLst/>
            <a:rect l="l" t="t" r="r" b="b"/>
            <a:pathLst>
              <a:path w="8160449" h="6334548">
                <a:moveTo>
                  <a:pt x="0" y="0"/>
                </a:moveTo>
                <a:lnTo>
                  <a:pt x="8160448" y="0"/>
                </a:lnTo>
                <a:lnTo>
                  <a:pt x="8160448" y="6334548"/>
                </a:lnTo>
                <a:lnTo>
                  <a:pt x="0" y="6334548"/>
                </a:lnTo>
                <a:lnTo>
                  <a:pt x="0" y="0"/>
                </a:lnTo>
                <a:close/>
              </a:path>
            </a:pathLst>
          </a:custGeom>
          <a:blipFill>
            <a:blip r:embed="rId12"/>
            <a:stretch>
              <a:fillRect/>
            </a:stretch>
          </a:blipFill>
        </p:spPr>
      </p:sp>
      <p:sp>
        <p:nvSpPr>
          <p:cNvPr id="47" name="TextBox 47"/>
          <p:cNvSpPr txBox="1"/>
          <p:nvPr/>
        </p:nvSpPr>
        <p:spPr>
          <a:xfrm>
            <a:off x="1732207" y="3887704"/>
            <a:ext cx="7685786" cy="4042404"/>
          </a:xfrm>
          <a:prstGeom prst="rect">
            <a:avLst/>
          </a:prstGeom>
        </p:spPr>
        <p:txBody>
          <a:bodyPr lIns="0" tIns="0" rIns="0" bIns="0" rtlCol="0" anchor="t">
            <a:spAutoFit/>
          </a:bodyPr>
          <a:lstStyle/>
          <a:p>
            <a:pPr algn="just">
              <a:lnSpc>
                <a:spcPts val="7996"/>
              </a:lnSpc>
            </a:pPr>
            <a:r>
              <a:rPr lang="en-US" sz="6501" dirty="0" err="1">
                <a:solidFill>
                  <a:srgbClr val="284231"/>
                </a:solidFill>
                <a:latin typeface="Cambria Bold"/>
              </a:rPr>
              <a:t>Em</a:t>
            </a:r>
            <a:r>
              <a:rPr lang="en-US" sz="6501" dirty="0">
                <a:solidFill>
                  <a:srgbClr val="284231"/>
                </a:solidFill>
                <a:latin typeface="Cambria Bold"/>
              </a:rPr>
              <a:t> </a:t>
            </a:r>
            <a:r>
              <a:rPr lang="en-US" sz="6501" dirty="0" err="1">
                <a:solidFill>
                  <a:srgbClr val="284231"/>
                </a:solidFill>
                <a:latin typeface="Cambria Bold"/>
              </a:rPr>
              <a:t>hãy</a:t>
            </a:r>
            <a:r>
              <a:rPr lang="en-US" sz="6501" dirty="0">
                <a:solidFill>
                  <a:srgbClr val="284231"/>
                </a:solidFill>
                <a:latin typeface="Cambria Bold"/>
              </a:rPr>
              <a:t> </a:t>
            </a:r>
            <a:r>
              <a:rPr lang="en-US" sz="6501" dirty="0" err="1">
                <a:solidFill>
                  <a:srgbClr val="284231"/>
                </a:solidFill>
                <a:latin typeface="Cambria Bold"/>
              </a:rPr>
              <a:t>nêu</a:t>
            </a:r>
            <a:r>
              <a:rPr lang="en-US" sz="6501" dirty="0">
                <a:solidFill>
                  <a:srgbClr val="284231"/>
                </a:solidFill>
                <a:latin typeface="Cambria Bold"/>
              </a:rPr>
              <a:t> </a:t>
            </a:r>
            <a:r>
              <a:rPr lang="en-US" sz="6501" dirty="0" err="1">
                <a:solidFill>
                  <a:srgbClr val="284231"/>
                </a:solidFill>
                <a:latin typeface="Cambria Bold"/>
              </a:rPr>
              <a:t>thêm</a:t>
            </a:r>
            <a:r>
              <a:rPr lang="en-US" sz="6501" dirty="0">
                <a:solidFill>
                  <a:srgbClr val="284231"/>
                </a:solidFill>
                <a:latin typeface="Cambria Bold"/>
              </a:rPr>
              <a:t> ý </a:t>
            </a:r>
            <a:r>
              <a:rPr lang="en-US" sz="6501" dirty="0" err="1">
                <a:solidFill>
                  <a:srgbClr val="284231"/>
                </a:solidFill>
                <a:latin typeface="Cambria Bold"/>
              </a:rPr>
              <a:t>nghĩa</a:t>
            </a:r>
            <a:r>
              <a:rPr lang="en-US" sz="6501" dirty="0">
                <a:solidFill>
                  <a:srgbClr val="284231"/>
                </a:solidFill>
                <a:latin typeface="Cambria Bold"/>
              </a:rPr>
              <a:t> </a:t>
            </a:r>
            <a:r>
              <a:rPr lang="en-US" sz="6501" dirty="0" err="1">
                <a:solidFill>
                  <a:srgbClr val="284231"/>
                </a:solidFill>
                <a:latin typeface="Cambria Bold"/>
              </a:rPr>
              <a:t>của</a:t>
            </a:r>
            <a:r>
              <a:rPr lang="en-US" sz="6501" dirty="0">
                <a:solidFill>
                  <a:srgbClr val="284231"/>
                </a:solidFill>
                <a:latin typeface="Cambria Bold"/>
              </a:rPr>
              <a:t> </a:t>
            </a:r>
            <a:r>
              <a:rPr lang="en-US" sz="6501" dirty="0" err="1">
                <a:solidFill>
                  <a:srgbClr val="284231"/>
                </a:solidFill>
                <a:latin typeface="Cambria Bold"/>
              </a:rPr>
              <a:t>việc</a:t>
            </a:r>
            <a:r>
              <a:rPr lang="en-US" sz="6501" dirty="0">
                <a:solidFill>
                  <a:srgbClr val="284231"/>
                </a:solidFill>
                <a:latin typeface="Cambria Bold"/>
              </a:rPr>
              <a:t> </a:t>
            </a:r>
            <a:r>
              <a:rPr lang="en-US" sz="6501" dirty="0" err="1">
                <a:solidFill>
                  <a:srgbClr val="284231"/>
                </a:solidFill>
                <a:latin typeface="Cambria Bold"/>
              </a:rPr>
              <a:t>thực</a:t>
            </a:r>
            <a:r>
              <a:rPr lang="en-US" sz="6501" dirty="0">
                <a:solidFill>
                  <a:srgbClr val="284231"/>
                </a:solidFill>
                <a:latin typeface="Cambria Bold"/>
              </a:rPr>
              <a:t> </a:t>
            </a:r>
            <a:r>
              <a:rPr lang="en-US" sz="6501" dirty="0" err="1">
                <a:solidFill>
                  <a:srgbClr val="284231"/>
                </a:solidFill>
                <a:latin typeface="Cambria Bold"/>
              </a:rPr>
              <a:t>hiện</a:t>
            </a:r>
            <a:r>
              <a:rPr lang="en-US" sz="6501" dirty="0">
                <a:solidFill>
                  <a:srgbClr val="284231"/>
                </a:solidFill>
                <a:latin typeface="Cambria Bold"/>
              </a:rPr>
              <a:t> </a:t>
            </a:r>
            <a:r>
              <a:rPr lang="en-US" sz="6501" dirty="0" err="1">
                <a:solidFill>
                  <a:srgbClr val="284231"/>
                </a:solidFill>
                <a:latin typeface="Cambria Bold"/>
              </a:rPr>
              <a:t>quyền</a:t>
            </a:r>
            <a:r>
              <a:rPr lang="en-US" sz="6501" dirty="0">
                <a:solidFill>
                  <a:srgbClr val="284231"/>
                </a:solidFill>
                <a:latin typeface="Cambria Bold"/>
              </a:rPr>
              <a:t> </a:t>
            </a:r>
            <a:r>
              <a:rPr lang="en-US" sz="6501" dirty="0" err="1">
                <a:solidFill>
                  <a:srgbClr val="284231"/>
                </a:solidFill>
                <a:latin typeface="Cambria Bold"/>
              </a:rPr>
              <a:t>và</a:t>
            </a:r>
            <a:r>
              <a:rPr lang="en-US" sz="6501" dirty="0">
                <a:solidFill>
                  <a:srgbClr val="284231"/>
                </a:solidFill>
                <a:latin typeface="Cambria Bold"/>
              </a:rPr>
              <a:t> </a:t>
            </a:r>
            <a:r>
              <a:rPr lang="en-US" sz="6501" dirty="0" err="1">
                <a:solidFill>
                  <a:srgbClr val="284231"/>
                </a:solidFill>
                <a:latin typeface="Cambria Bold"/>
              </a:rPr>
              <a:t>bổn</a:t>
            </a:r>
            <a:r>
              <a:rPr lang="en-US" sz="6501" dirty="0">
                <a:solidFill>
                  <a:srgbClr val="284231"/>
                </a:solidFill>
                <a:latin typeface="Cambria Bold"/>
              </a:rPr>
              <a:t> </a:t>
            </a:r>
            <a:r>
              <a:rPr lang="en-US" sz="6501" dirty="0" err="1">
                <a:solidFill>
                  <a:srgbClr val="284231"/>
                </a:solidFill>
                <a:latin typeface="Cambria Bold"/>
              </a:rPr>
              <a:t>phận</a:t>
            </a:r>
            <a:r>
              <a:rPr lang="en-US" sz="6501" dirty="0">
                <a:solidFill>
                  <a:srgbClr val="284231"/>
                </a:solidFill>
                <a:latin typeface="Cambria Bold"/>
              </a:rPr>
              <a:t> </a:t>
            </a:r>
            <a:r>
              <a:rPr lang="en-US" sz="6501" dirty="0" err="1">
                <a:solidFill>
                  <a:srgbClr val="284231"/>
                </a:solidFill>
                <a:latin typeface="Cambria Bold"/>
              </a:rPr>
              <a:t>của</a:t>
            </a:r>
            <a:r>
              <a:rPr lang="en-US" sz="6501" dirty="0">
                <a:solidFill>
                  <a:srgbClr val="284231"/>
                </a:solidFill>
                <a:latin typeface="Cambria Bold"/>
              </a:rPr>
              <a:t> </a:t>
            </a:r>
            <a:r>
              <a:rPr lang="en-US" sz="6501" dirty="0" err="1">
                <a:solidFill>
                  <a:srgbClr val="284231"/>
                </a:solidFill>
                <a:latin typeface="Cambria Bold"/>
              </a:rPr>
              <a:t>trẻ</a:t>
            </a:r>
            <a:r>
              <a:rPr lang="en-US" sz="6501" dirty="0">
                <a:solidFill>
                  <a:srgbClr val="284231"/>
                </a:solidFill>
                <a:latin typeface="Cambria Bold"/>
              </a:rPr>
              <a:t> </a:t>
            </a:r>
            <a:r>
              <a:rPr lang="en-US" sz="6501" dirty="0" err="1">
                <a:solidFill>
                  <a:srgbClr val="284231"/>
                </a:solidFill>
                <a:latin typeface="Cambria Bold"/>
              </a:rPr>
              <a:t>em</a:t>
            </a:r>
            <a:r>
              <a:rPr lang="en-US" sz="6501" dirty="0">
                <a:solidFill>
                  <a:srgbClr val="284231"/>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par>
                                <p:cTn id="11" presetID="22" presetClass="entr" presetSubtype="4"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sp>
      <p:grpSp>
        <p:nvGrpSpPr>
          <p:cNvPr id="8" name="Group 8"/>
          <p:cNvGrpSpPr/>
          <p:nvPr/>
        </p:nvGrpSpPr>
        <p:grpSpPr>
          <a:xfrm>
            <a:off x="1429333" y="985080"/>
            <a:ext cx="1701297" cy="2843084"/>
            <a:chOff x="0" y="0"/>
            <a:chExt cx="486378" cy="812800"/>
          </a:xfrm>
        </p:grpSpPr>
        <p:sp>
          <p:nvSpPr>
            <p:cNvPr id="9" name="Freeform 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p:spPr>
        </p:sp>
        <p:sp>
          <p:nvSpPr>
            <p:cNvPr id="10" name="TextBox 10"/>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1" name="Group 11"/>
          <p:cNvGrpSpPr/>
          <p:nvPr/>
        </p:nvGrpSpPr>
        <p:grpSpPr>
          <a:xfrm>
            <a:off x="4831927" y="985080"/>
            <a:ext cx="1701297" cy="2843084"/>
            <a:chOff x="0" y="0"/>
            <a:chExt cx="486378" cy="812800"/>
          </a:xfrm>
        </p:grpSpPr>
        <p:sp>
          <p:nvSpPr>
            <p:cNvPr id="12" name="Freeform 1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3" name="TextBox 1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4" name="Group 14"/>
          <p:cNvGrpSpPr/>
          <p:nvPr/>
        </p:nvGrpSpPr>
        <p:grpSpPr>
          <a:xfrm>
            <a:off x="8234522" y="985080"/>
            <a:ext cx="1701297" cy="2843084"/>
            <a:chOff x="0" y="0"/>
            <a:chExt cx="486378" cy="812800"/>
          </a:xfrm>
        </p:grpSpPr>
        <p:sp>
          <p:nvSpPr>
            <p:cNvPr id="15" name="Freeform 1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6" name="TextBox 1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7" name="Group 17"/>
          <p:cNvGrpSpPr/>
          <p:nvPr/>
        </p:nvGrpSpPr>
        <p:grpSpPr>
          <a:xfrm>
            <a:off x="11637116" y="985080"/>
            <a:ext cx="1701297" cy="2843084"/>
            <a:chOff x="0" y="0"/>
            <a:chExt cx="486378" cy="812800"/>
          </a:xfrm>
        </p:grpSpPr>
        <p:sp>
          <p:nvSpPr>
            <p:cNvPr id="18" name="Freeform 1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9" name="TextBox 1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0" name="Group 20"/>
          <p:cNvGrpSpPr/>
          <p:nvPr/>
        </p:nvGrpSpPr>
        <p:grpSpPr>
          <a:xfrm>
            <a:off x="3130630" y="985080"/>
            <a:ext cx="1701297" cy="2843084"/>
            <a:chOff x="0" y="0"/>
            <a:chExt cx="486378" cy="812800"/>
          </a:xfrm>
        </p:grpSpPr>
        <p:sp>
          <p:nvSpPr>
            <p:cNvPr id="21" name="Freeform 21"/>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2" name="TextBox 22"/>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3" name="Group 23"/>
          <p:cNvGrpSpPr/>
          <p:nvPr/>
        </p:nvGrpSpPr>
        <p:grpSpPr>
          <a:xfrm>
            <a:off x="6533225" y="985080"/>
            <a:ext cx="1701297" cy="2843084"/>
            <a:chOff x="0" y="0"/>
            <a:chExt cx="486378" cy="812800"/>
          </a:xfrm>
        </p:grpSpPr>
        <p:sp>
          <p:nvSpPr>
            <p:cNvPr id="24" name="Freeform 2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5" name="TextBox 25"/>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6" name="Group 26"/>
          <p:cNvGrpSpPr/>
          <p:nvPr/>
        </p:nvGrpSpPr>
        <p:grpSpPr>
          <a:xfrm>
            <a:off x="9935819" y="985080"/>
            <a:ext cx="1701297" cy="2843084"/>
            <a:chOff x="0" y="0"/>
            <a:chExt cx="486378" cy="812800"/>
          </a:xfrm>
        </p:grpSpPr>
        <p:sp>
          <p:nvSpPr>
            <p:cNvPr id="27" name="Freeform 2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8" name="TextBox 2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9" name="Group 29"/>
          <p:cNvGrpSpPr/>
          <p:nvPr/>
        </p:nvGrpSpPr>
        <p:grpSpPr>
          <a:xfrm>
            <a:off x="13338413" y="985080"/>
            <a:ext cx="1701297" cy="2843084"/>
            <a:chOff x="0" y="0"/>
            <a:chExt cx="486378" cy="812800"/>
          </a:xfrm>
        </p:grpSpPr>
        <p:sp>
          <p:nvSpPr>
            <p:cNvPr id="30" name="Freeform 3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31" name="TextBox 3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2" name="Group 32"/>
          <p:cNvGrpSpPr/>
          <p:nvPr/>
        </p:nvGrpSpPr>
        <p:grpSpPr>
          <a:xfrm>
            <a:off x="15039711" y="985080"/>
            <a:ext cx="1701297" cy="2843084"/>
            <a:chOff x="0" y="0"/>
            <a:chExt cx="486378" cy="812800"/>
          </a:xfrm>
        </p:grpSpPr>
        <p:sp>
          <p:nvSpPr>
            <p:cNvPr id="33" name="Freeform 3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34" name="TextBox 3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5" name="Group 35"/>
          <p:cNvGrpSpPr/>
          <p:nvPr/>
        </p:nvGrpSpPr>
        <p:grpSpPr>
          <a:xfrm>
            <a:off x="1028700" y="1731173"/>
            <a:ext cx="16230600" cy="7527127"/>
            <a:chOff x="0" y="0"/>
            <a:chExt cx="4274726" cy="1982453"/>
          </a:xfrm>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solidFill>
              <a:srgbClr val="F9AAB4"/>
            </a:solidFill>
          </p:spPr>
        </p:sp>
        <p:sp>
          <p:nvSpPr>
            <p:cNvPr id="37" name="TextBox 37"/>
            <p:cNvSpPr txBox="1"/>
            <p:nvPr/>
          </p:nvSpPr>
          <p:spPr>
            <a:xfrm>
              <a:off x="0" y="-28575"/>
              <a:ext cx="4274726" cy="2011028"/>
            </a:xfrm>
            <a:prstGeom prst="rect">
              <a:avLst/>
            </a:prstGeom>
          </p:spPr>
          <p:txBody>
            <a:bodyPr lIns="50800" tIns="50800" rIns="50800" bIns="50800" rtlCol="0" anchor="ctr"/>
            <a:lstStyle/>
            <a:p>
              <a:pPr algn="ctr">
                <a:lnSpc>
                  <a:spcPts val="2807"/>
                </a:lnSpc>
              </a:pPr>
              <a:endParaRPr/>
            </a:p>
          </p:txBody>
        </p:sp>
      </p:grpSp>
      <p:sp>
        <p:nvSpPr>
          <p:cNvPr id="38" name="Freeform 38"/>
          <p:cNvSpPr/>
          <p:nvPr/>
        </p:nvSpPr>
        <p:spPr>
          <a:xfrm>
            <a:off x="12320677" y="2008877"/>
            <a:ext cx="5103892" cy="7249423"/>
          </a:xfrm>
          <a:custGeom>
            <a:avLst/>
            <a:gdLst/>
            <a:ahLst/>
            <a:cxnLst/>
            <a:rect l="l" t="t" r="r" b="b"/>
            <a:pathLst>
              <a:path w="5103892" h="7249423">
                <a:moveTo>
                  <a:pt x="0" y="0"/>
                </a:moveTo>
                <a:lnTo>
                  <a:pt x="5103892" y="0"/>
                </a:lnTo>
                <a:lnTo>
                  <a:pt x="5103892" y="7249423"/>
                </a:lnTo>
                <a:lnTo>
                  <a:pt x="0" y="7249423"/>
                </a:lnTo>
                <a:lnTo>
                  <a:pt x="0" y="0"/>
                </a:lnTo>
                <a:close/>
              </a:path>
            </a:pathLst>
          </a:custGeom>
          <a:blipFill>
            <a:blip r:embed="rId4">
              <a:extLst>
                <a:ext uri="{96DAC541-7B7A-43D3-8B79-37D633B846F1}">
                  <asvg:svgBlip xmlns:asvg="http://schemas.microsoft.com/office/drawing/2016/SVG/main" r:embed="rId5"/>
                </a:ext>
              </a:extLst>
            </a:blip>
            <a:stretch>
              <a:fillRect b="-35867"/>
            </a:stretch>
          </a:blipFill>
        </p:spPr>
      </p:sp>
      <p:sp>
        <p:nvSpPr>
          <p:cNvPr id="40" name="AutoShape 40"/>
          <p:cNvSpPr/>
          <p:nvPr/>
        </p:nvSpPr>
        <p:spPr>
          <a:xfrm>
            <a:off x="6945200" y="5683134"/>
            <a:ext cx="4241077" cy="0"/>
          </a:xfrm>
          <a:prstGeom prst="line">
            <a:avLst/>
          </a:prstGeom>
          <a:ln w="85725" cap="flat">
            <a:solidFill>
              <a:srgbClr val="FFFFFF"/>
            </a:solidFill>
            <a:prstDash val="solid"/>
            <a:headEnd type="none" w="sm" len="sm"/>
            <a:tailEnd type="arrow" w="med" len="sm"/>
          </a:ln>
        </p:spPr>
      </p:sp>
      <p:sp>
        <p:nvSpPr>
          <p:cNvPr id="41" name="Freeform 41"/>
          <p:cNvSpPr/>
          <p:nvPr/>
        </p:nvSpPr>
        <p:spPr>
          <a:xfrm rot="664027">
            <a:off x="1487295" y="2226403"/>
            <a:ext cx="761423" cy="677667"/>
          </a:xfrm>
          <a:custGeom>
            <a:avLst/>
            <a:gdLst/>
            <a:ahLst/>
            <a:cxnLst/>
            <a:rect l="l" t="t" r="r" b="b"/>
            <a:pathLst>
              <a:path w="761423" h="677667">
                <a:moveTo>
                  <a:pt x="0" y="0"/>
                </a:moveTo>
                <a:lnTo>
                  <a:pt x="761423" y="0"/>
                </a:lnTo>
                <a:lnTo>
                  <a:pt x="761423" y="677667"/>
                </a:lnTo>
                <a:lnTo>
                  <a:pt x="0" y="6776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2" name="Freeform 42"/>
          <p:cNvSpPr/>
          <p:nvPr/>
        </p:nvSpPr>
        <p:spPr>
          <a:xfrm rot="-1017645">
            <a:off x="198024" y="3251500"/>
            <a:ext cx="1581042" cy="1407127"/>
          </a:xfrm>
          <a:custGeom>
            <a:avLst/>
            <a:gdLst/>
            <a:ahLst/>
            <a:cxnLst/>
            <a:rect l="l" t="t" r="r" b="b"/>
            <a:pathLst>
              <a:path w="1581042" h="1407127">
                <a:moveTo>
                  <a:pt x="0" y="0"/>
                </a:moveTo>
                <a:lnTo>
                  <a:pt x="1581041" y="0"/>
                </a:lnTo>
                <a:lnTo>
                  <a:pt x="1581041" y="1407127"/>
                </a:lnTo>
                <a:lnTo>
                  <a:pt x="0" y="1407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3" name="Freeform 43"/>
          <p:cNvSpPr/>
          <p:nvPr/>
        </p:nvSpPr>
        <p:spPr>
          <a:xfrm rot="1664362">
            <a:off x="16184707" y="6493703"/>
            <a:ext cx="1660574" cy="1710329"/>
          </a:xfrm>
          <a:custGeom>
            <a:avLst/>
            <a:gdLst/>
            <a:ahLst/>
            <a:cxnLst/>
            <a:rect l="l" t="t" r="r" b="b"/>
            <a:pathLst>
              <a:path w="1660574" h="1710329">
                <a:moveTo>
                  <a:pt x="0" y="0"/>
                </a:moveTo>
                <a:lnTo>
                  <a:pt x="1660574" y="0"/>
                </a:lnTo>
                <a:lnTo>
                  <a:pt x="1660574" y="1710329"/>
                </a:lnTo>
                <a:lnTo>
                  <a:pt x="0" y="1710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4" name="Freeform 44"/>
          <p:cNvSpPr/>
          <p:nvPr/>
        </p:nvSpPr>
        <p:spPr>
          <a:xfrm>
            <a:off x="437649" y="6373633"/>
            <a:ext cx="5124599" cy="3875478"/>
          </a:xfrm>
          <a:custGeom>
            <a:avLst/>
            <a:gdLst/>
            <a:ahLst/>
            <a:cxnLst/>
            <a:rect l="l" t="t" r="r" b="b"/>
            <a:pathLst>
              <a:path w="5124599" h="3875478">
                <a:moveTo>
                  <a:pt x="0" y="0"/>
                </a:moveTo>
                <a:lnTo>
                  <a:pt x="5124598" y="0"/>
                </a:lnTo>
                <a:lnTo>
                  <a:pt x="5124598" y="3875478"/>
                </a:lnTo>
                <a:lnTo>
                  <a:pt x="0" y="3875478"/>
                </a:lnTo>
                <a:lnTo>
                  <a:pt x="0" y="0"/>
                </a:lnTo>
                <a:close/>
              </a:path>
            </a:pathLst>
          </a:custGeom>
          <a:blipFill>
            <a:blip r:embed="rId10"/>
            <a:stretch>
              <a:fillRect/>
            </a:stretch>
          </a:blipFill>
        </p:spPr>
      </p:sp>
      <p:sp>
        <p:nvSpPr>
          <p:cNvPr id="45" name="Freeform 45"/>
          <p:cNvSpPr/>
          <p:nvPr/>
        </p:nvSpPr>
        <p:spPr>
          <a:xfrm>
            <a:off x="9810390" y="6172200"/>
            <a:ext cx="2751772" cy="4114800"/>
          </a:xfrm>
          <a:custGeom>
            <a:avLst/>
            <a:gdLst/>
            <a:ahLst/>
            <a:cxnLst/>
            <a:rect l="l" t="t" r="r" b="b"/>
            <a:pathLst>
              <a:path w="2751772" h="4114800">
                <a:moveTo>
                  <a:pt x="0" y="0"/>
                </a:moveTo>
                <a:lnTo>
                  <a:pt x="2751773" y="0"/>
                </a:lnTo>
                <a:lnTo>
                  <a:pt x="275177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6" name="Freeform 46"/>
          <p:cNvSpPr/>
          <p:nvPr/>
        </p:nvSpPr>
        <p:spPr>
          <a:xfrm>
            <a:off x="5858046" y="5494736"/>
            <a:ext cx="3883004" cy="4735371"/>
          </a:xfrm>
          <a:custGeom>
            <a:avLst/>
            <a:gdLst/>
            <a:ahLst/>
            <a:cxnLst/>
            <a:rect l="l" t="t" r="r" b="b"/>
            <a:pathLst>
              <a:path w="3883004" h="4735371">
                <a:moveTo>
                  <a:pt x="0" y="0"/>
                </a:moveTo>
                <a:lnTo>
                  <a:pt x="3883004" y="0"/>
                </a:lnTo>
                <a:lnTo>
                  <a:pt x="3883004" y="4735371"/>
                </a:lnTo>
                <a:lnTo>
                  <a:pt x="0" y="4735371"/>
                </a:lnTo>
                <a:lnTo>
                  <a:pt x="0" y="0"/>
                </a:lnTo>
                <a:close/>
              </a:path>
            </a:pathLst>
          </a:custGeom>
          <a:blipFill>
            <a:blip r:embed="rId13"/>
            <a:stretch>
              <a:fillRect/>
            </a:stretch>
          </a:blipFill>
        </p:spPr>
      </p:sp>
      <p:pic>
        <p:nvPicPr>
          <p:cNvPr id="48" name="Picture 47"/>
          <p:cNvPicPr>
            <a:picLocks noChangeAspect="1"/>
          </p:cNvPicPr>
          <p:nvPr/>
        </p:nvPicPr>
        <p:blipFill>
          <a:blip r:embed="rId14"/>
          <a:stretch>
            <a:fillRect/>
          </a:stretch>
        </p:blipFill>
        <p:spPr>
          <a:xfrm>
            <a:off x="467727" y="1066206"/>
            <a:ext cx="12374434" cy="58747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2" name="Freeform 2"/>
          <p:cNvSpPr/>
          <p:nvPr/>
        </p:nvSpPr>
        <p:spPr>
          <a:xfrm>
            <a:off x="4931077" y="8023079"/>
            <a:ext cx="3913992" cy="1295176"/>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301527">
            <a:off x="2583524" y="-2509574"/>
            <a:ext cx="8623856" cy="14616706"/>
          </a:xfrm>
          <a:custGeom>
            <a:avLst/>
            <a:gdLst/>
            <a:ahLst/>
            <a:cxnLst/>
            <a:rect l="l" t="t" r="r" b="b"/>
            <a:pathLst>
              <a:path w="8623856" h="14616706">
                <a:moveTo>
                  <a:pt x="0" y="0"/>
                </a:moveTo>
                <a:lnTo>
                  <a:pt x="8623857" y="0"/>
                </a:lnTo>
                <a:lnTo>
                  <a:pt x="8623857" y="14616706"/>
                </a:lnTo>
                <a:lnTo>
                  <a:pt x="0" y="14616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3418508">
            <a:off x="12978240" y="2406573"/>
            <a:ext cx="2677368" cy="1883082"/>
          </a:xfrm>
          <a:custGeom>
            <a:avLst/>
            <a:gdLst/>
            <a:ahLst/>
            <a:cxnLst/>
            <a:rect l="l" t="t" r="r" b="b"/>
            <a:pathLst>
              <a:path w="2677368" h="1883082">
                <a:moveTo>
                  <a:pt x="0" y="0"/>
                </a:moveTo>
                <a:lnTo>
                  <a:pt x="2677369" y="0"/>
                </a:lnTo>
                <a:lnTo>
                  <a:pt x="2677369" y="1883082"/>
                </a:lnTo>
                <a:lnTo>
                  <a:pt x="0" y="18830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0412530">
            <a:off x="16182128" y="-1234359"/>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12969">
            <a:off x="-2583002" y="-1521043"/>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9481538" y="-344827"/>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0469586" y="1712573"/>
            <a:ext cx="7694676" cy="8229600"/>
          </a:xfrm>
          <a:custGeom>
            <a:avLst/>
            <a:gdLst/>
            <a:ahLst/>
            <a:cxnLst/>
            <a:rect l="l" t="t" r="r" b="b"/>
            <a:pathLst>
              <a:path w="7694676" h="8229600">
                <a:moveTo>
                  <a:pt x="0" y="0"/>
                </a:moveTo>
                <a:lnTo>
                  <a:pt x="7694676" y="0"/>
                </a:lnTo>
                <a:lnTo>
                  <a:pt x="7694676" y="8229600"/>
                </a:lnTo>
                <a:lnTo>
                  <a:pt x="0" y="8229600"/>
                </a:lnTo>
                <a:lnTo>
                  <a:pt x="0" y="0"/>
                </a:lnTo>
                <a:close/>
              </a:path>
            </a:pathLst>
          </a:custGeom>
          <a:blipFill>
            <a:blip r:embed="rId12"/>
            <a:stretch>
              <a:fillRect/>
            </a:stretch>
          </a:blipFill>
        </p:spPr>
      </p:sp>
      <p:sp>
        <p:nvSpPr>
          <p:cNvPr id="10" name="Freeform 10"/>
          <p:cNvSpPr/>
          <p:nvPr/>
        </p:nvSpPr>
        <p:spPr>
          <a:xfrm>
            <a:off x="0" y="-595591"/>
            <a:ext cx="7734718" cy="3248581"/>
          </a:xfrm>
          <a:custGeom>
            <a:avLst/>
            <a:gdLst/>
            <a:ahLst/>
            <a:cxnLst/>
            <a:rect l="l" t="t" r="r" b="b"/>
            <a:pathLst>
              <a:path w="7734718" h="3248581">
                <a:moveTo>
                  <a:pt x="0" y="0"/>
                </a:moveTo>
                <a:lnTo>
                  <a:pt x="7734718" y="0"/>
                </a:lnTo>
                <a:lnTo>
                  <a:pt x="7734718" y="3248582"/>
                </a:lnTo>
                <a:lnTo>
                  <a:pt x="0" y="3248582"/>
                </a:lnTo>
                <a:lnTo>
                  <a:pt x="0" y="0"/>
                </a:lnTo>
                <a:close/>
              </a:path>
            </a:pathLst>
          </a:custGeom>
          <a:blipFill>
            <a:blip r:embed="rId13"/>
            <a:stretch>
              <a:fillRect/>
            </a:stretch>
          </a:blipFill>
        </p:spPr>
      </p:sp>
      <p:sp>
        <p:nvSpPr>
          <p:cNvPr id="11" name="Freeform 11"/>
          <p:cNvSpPr/>
          <p:nvPr/>
        </p:nvSpPr>
        <p:spPr>
          <a:xfrm>
            <a:off x="209759" y="8980714"/>
            <a:ext cx="7315200" cy="1306286"/>
          </a:xfrm>
          <a:custGeom>
            <a:avLst/>
            <a:gdLst/>
            <a:ahLst/>
            <a:cxnLst/>
            <a:rect l="l" t="t" r="r" b="b"/>
            <a:pathLst>
              <a:path w="7315200" h="1306286">
                <a:moveTo>
                  <a:pt x="0" y="0"/>
                </a:moveTo>
                <a:lnTo>
                  <a:pt x="7315200" y="0"/>
                </a:lnTo>
                <a:lnTo>
                  <a:pt x="7315200" y="1306286"/>
                </a:lnTo>
                <a:lnTo>
                  <a:pt x="0" y="13062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1906904" y="607779"/>
            <a:ext cx="9962339" cy="712448"/>
          </a:xfrm>
          <a:prstGeom prst="rect">
            <a:avLst/>
          </a:prstGeom>
        </p:spPr>
        <p:txBody>
          <a:bodyPr lIns="0" tIns="0" rIns="0" bIns="0" rtlCol="0" anchor="t">
            <a:spAutoFit/>
          </a:bodyPr>
          <a:lstStyle/>
          <a:p>
            <a:pPr algn="ctr">
              <a:lnSpc>
                <a:spcPts val="5880"/>
              </a:lnSpc>
            </a:pPr>
            <a:r>
              <a:rPr lang="en-US" sz="4200">
                <a:solidFill>
                  <a:srgbClr val="FFFFFF"/>
                </a:solidFill>
                <a:latin typeface="Nunito Bold"/>
              </a:rPr>
              <a:t>____________</a:t>
            </a:r>
          </a:p>
        </p:txBody>
      </p:sp>
      <p:sp>
        <p:nvSpPr>
          <p:cNvPr id="13" name="Freeform 13"/>
          <p:cNvSpPr/>
          <p:nvPr/>
        </p:nvSpPr>
        <p:spPr>
          <a:xfrm>
            <a:off x="7524959" y="8980714"/>
            <a:ext cx="7315200" cy="1306286"/>
          </a:xfrm>
          <a:custGeom>
            <a:avLst/>
            <a:gdLst/>
            <a:ahLst/>
            <a:cxnLst/>
            <a:rect l="l" t="t" r="r" b="b"/>
            <a:pathLst>
              <a:path w="7315200" h="1306286">
                <a:moveTo>
                  <a:pt x="0" y="0"/>
                </a:moveTo>
                <a:lnTo>
                  <a:pt x="7315200" y="0"/>
                </a:lnTo>
                <a:lnTo>
                  <a:pt x="7315200" y="1306286"/>
                </a:lnTo>
                <a:lnTo>
                  <a:pt x="0" y="13062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5" name="Picture 14"/>
          <p:cNvPicPr>
            <a:picLocks noChangeAspect="1"/>
          </p:cNvPicPr>
          <p:nvPr/>
        </p:nvPicPr>
        <p:blipFill>
          <a:blip r:embed="rId16"/>
          <a:stretch>
            <a:fillRect/>
          </a:stretch>
        </p:blipFill>
        <p:spPr>
          <a:xfrm>
            <a:off x="-135681" y="2562924"/>
            <a:ext cx="12140031" cy="55839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grpSp>
      <p:sp>
        <p:nvSpPr>
          <p:cNvPr id="63" name="TextBox 63"/>
          <p:cNvSpPr txBox="1"/>
          <p:nvPr/>
        </p:nvSpPr>
        <p:spPr>
          <a:xfrm>
            <a:off x="3468195" y="1796171"/>
            <a:ext cx="13451918" cy="1712595"/>
          </a:xfrm>
          <a:prstGeom prst="rect">
            <a:avLst/>
          </a:prstGeom>
        </p:spPr>
        <p:txBody>
          <a:bodyPr lIns="0" tIns="0" rIns="0" bIns="0" rtlCol="0" anchor="t">
            <a:spAutoFit/>
          </a:bodyPr>
          <a:lstStyle/>
          <a:p>
            <a:pPr>
              <a:lnSpc>
                <a:spcPts val="6764"/>
              </a:lnSpc>
            </a:pPr>
            <a:r>
              <a:rPr lang="en-US" sz="5499" dirty="0" err="1">
                <a:solidFill>
                  <a:srgbClr val="664C31"/>
                </a:solidFill>
                <a:latin typeface="Cambria Bold"/>
              </a:rPr>
              <a:t>Quyền</a:t>
            </a:r>
            <a:r>
              <a:rPr lang="en-US" sz="5499" dirty="0">
                <a:solidFill>
                  <a:srgbClr val="664C31"/>
                </a:solidFill>
                <a:latin typeface="Cambria Bold"/>
              </a:rPr>
              <a:t> </a:t>
            </a:r>
            <a:r>
              <a:rPr lang="en-US" sz="5499" dirty="0" err="1">
                <a:solidFill>
                  <a:srgbClr val="664C31"/>
                </a:solidFill>
                <a:latin typeface="Cambria Bold"/>
              </a:rPr>
              <a:t>nào</a:t>
            </a:r>
            <a:r>
              <a:rPr lang="en-US" sz="5499" dirty="0">
                <a:solidFill>
                  <a:srgbClr val="664C31"/>
                </a:solidFill>
                <a:latin typeface="Cambria Bold"/>
              </a:rPr>
              <a:t> </a:t>
            </a:r>
            <a:r>
              <a:rPr lang="en-US" sz="5499" dirty="0" err="1">
                <a:solidFill>
                  <a:srgbClr val="664C31"/>
                </a:solidFill>
                <a:latin typeface="Cambria Bold"/>
              </a:rPr>
              <a:t>sau</a:t>
            </a:r>
            <a:r>
              <a:rPr lang="en-US" sz="5499" dirty="0">
                <a:solidFill>
                  <a:srgbClr val="664C31"/>
                </a:solidFill>
                <a:latin typeface="Cambria Bold"/>
              </a:rPr>
              <a:t> </a:t>
            </a:r>
            <a:r>
              <a:rPr lang="en-US" sz="5499" dirty="0" err="1">
                <a:solidFill>
                  <a:srgbClr val="664C31"/>
                </a:solidFill>
                <a:latin typeface="Cambria Bold"/>
              </a:rPr>
              <a:t>đây</a:t>
            </a:r>
            <a:r>
              <a:rPr lang="en-US" sz="5499" dirty="0">
                <a:solidFill>
                  <a:srgbClr val="664C31"/>
                </a:solidFill>
                <a:latin typeface="Cambria Bold"/>
              </a:rPr>
              <a:t> </a:t>
            </a:r>
            <a:r>
              <a:rPr lang="en-US" sz="5499" dirty="0" err="1">
                <a:solidFill>
                  <a:srgbClr val="664C31"/>
                </a:solidFill>
                <a:latin typeface="Cambria Bold"/>
              </a:rPr>
              <a:t>là</a:t>
            </a:r>
            <a:r>
              <a:rPr lang="en-US" sz="5499" dirty="0">
                <a:solidFill>
                  <a:srgbClr val="664C31"/>
                </a:solidFill>
                <a:latin typeface="Cambria Bold"/>
              </a:rPr>
              <a:t> </a:t>
            </a:r>
            <a:r>
              <a:rPr lang="en-US" sz="5499" dirty="0" err="1">
                <a:solidFill>
                  <a:srgbClr val="664C31"/>
                </a:solidFill>
                <a:latin typeface="Cambria Bold"/>
              </a:rPr>
              <a:t>quyền</a:t>
            </a:r>
            <a:r>
              <a:rPr lang="en-US" sz="5499" dirty="0">
                <a:solidFill>
                  <a:srgbClr val="664C31"/>
                </a:solidFill>
                <a:latin typeface="Cambria Bold"/>
              </a:rPr>
              <a:t> </a:t>
            </a:r>
            <a:r>
              <a:rPr lang="en-US" sz="5499" dirty="0" err="1">
                <a:solidFill>
                  <a:srgbClr val="664C31"/>
                </a:solidFill>
                <a:latin typeface="Cambria Bold"/>
              </a:rPr>
              <a:t>cơ</a:t>
            </a:r>
            <a:r>
              <a:rPr lang="en-US" sz="5499" dirty="0">
                <a:solidFill>
                  <a:srgbClr val="664C31"/>
                </a:solidFill>
                <a:latin typeface="Cambria Bold"/>
              </a:rPr>
              <a:t> </a:t>
            </a:r>
            <a:r>
              <a:rPr lang="en-US" sz="5499" dirty="0" err="1">
                <a:solidFill>
                  <a:srgbClr val="664C31"/>
                </a:solidFill>
                <a:latin typeface="Cambria Bold"/>
              </a:rPr>
              <a:t>bản</a:t>
            </a:r>
            <a:r>
              <a:rPr lang="en-US" sz="5499" dirty="0">
                <a:solidFill>
                  <a:srgbClr val="664C31"/>
                </a:solidFill>
                <a:latin typeface="Cambria Bold"/>
              </a:rPr>
              <a:t> </a:t>
            </a:r>
            <a:r>
              <a:rPr lang="en-US" sz="5499" dirty="0" err="1">
                <a:solidFill>
                  <a:srgbClr val="664C31"/>
                </a:solidFill>
                <a:latin typeface="Cambria Bold"/>
              </a:rPr>
              <a:t>của</a:t>
            </a:r>
            <a:r>
              <a:rPr lang="en-US" sz="5499" dirty="0">
                <a:solidFill>
                  <a:srgbClr val="664C31"/>
                </a:solidFill>
                <a:latin typeface="Cambria Bold"/>
              </a:rPr>
              <a:t> </a:t>
            </a:r>
            <a:r>
              <a:rPr lang="en-US" sz="5499" dirty="0" err="1">
                <a:solidFill>
                  <a:srgbClr val="664C31"/>
                </a:solidFill>
                <a:latin typeface="Cambria Bold"/>
              </a:rPr>
              <a:t>trẻ</a:t>
            </a:r>
            <a:r>
              <a:rPr lang="en-US" sz="5499" dirty="0">
                <a:solidFill>
                  <a:srgbClr val="664C31"/>
                </a:solidFill>
                <a:latin typeface="Cambria Bold"/>
              </a:rPr>
              <a:t> </a:t>
            </a:r>
            <a:r>
              <a:rPr lang="en-US" sz="5499" dirty="0" err="1">
                <a:solidFill>
                  <a:srgbClr val="664C31"/>
                </a:solidFill>
                <a:latin typeface="Cambria Bold"/>
              </a:rPr>
              <a:t>em</a:t>
            </a:r>
            <a:r>
              <a:rPr lang="en-US" sz="5499" dirty="0">
                <a:solidFill>
                  <a:srgbClr val="664C31"/>
                </a:solidFill>
                <a:latin typeface="Cambria Bold"/>
              </a:rPr>
              <a:t>?</a:t>
            </a:r>
          </a:p>
        </p:txBody>
      </p:sp>
      <p:sp>
        <p:nvSpPr>
          <p:cNvPr id="64" name="TextBox 64"/>
          <p:cNvSpPr txBox="1"/>
          <p:nvPr/>
        </p:nvSpPr>
        <p:spPr>
          <a:xfrm>
            <a:off x="10698647" y="4672031"/>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được yêu thương và chăm sóc</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sở hữu điện thoại di động</a:t>
            </a:r>
          </a:p>
        </p:txBody>
      </p:sp>
      <p:sp>
        <p:nvSpPr>
          <p:cNvPr id="66" name="TextBox 66"/>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lựa chọn người bạn chơi cùng</a:t>
            </a:r>
          </a:p>
        </p:txBody>
      </p:sp>
      <p:sp>
        <p:nvSpPr>
          <p:cNvPr id="67" name="TextBox 67"/>
          <p:cNvSpPr txBox="1"/>
          <p:nvPr/>
        </p:nvSpPr>
        <p:spPr>
          <a:xfrm>
            <a:off x="2549072"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làm những việc mình thích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barn(inVertical)">
                                      <p:cBhvr>
                                        <p:cTn id="18" dur="500"/>
                                        <p:tgtEl>
                                          <p:spTgt spid="65"/>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barn(inVertical)">
                                      <p:cBhvr>
                                        <p:cTn id="25" dur="500"/>
                                        <p:tgtEl>
                                          <p:spTgt spid="64"/>
                                        </p:tgtEl>
                                      </p:cBhvr>
                                    </p:animEffect>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barn(inVertical)">
                                      <p:cBhvr>
                                        <p:cTn id="32" dur="500"/>
                                        <p:tgtEl>
                                          <p:spTgt spid="67"/>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barn(inVertical)">
                                      <p:cBhvr>
                                        <p:cTn id="36" dur="500"/>
                                        <p:tgtEl>
                                          <p:spTgt spid="5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barn(inVertical)">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nodeType="clickEffect">
                                  <p:stCondLst>
                                    <p:cond delay="0"/>
                                  </p:stCondLst>
                                  <p:childTnLst>
                                    <p:animRot by="120000">
                                      <p:cBhvr>
                                        <p:cTn id="43" dur="200" fill="hold">
                                          <p:stCondLst>
                                            <p:cond delay="0"/>
                                          </p:stCondLst>
                                        </p:cTn>
                                        <p:tgtEl>
                                          <p:spTgt spid="46"/>
                                        </p:tgtEl>
                                        <p:attrNameLst>
                                          <p:attrName>r</p:attrName>
                                        </p:attrNameLst>
                                      </p:cBhvr>
                                    </p:animRot>
                                    <p:animRot by="-240000">
                                      <p:cBhvr>
                                        <p:cTn id="44" dur="400" fill="hold">
                                          <p:stCondLst>
                                            <p:cond delay="400"/>
                                          </p:stCondLst>
                                        </p:cTn>
                                        <p:tgtEl>
                                          <p:spTgt spid="46"/>
                                        </p:tgtEl>
                                        <p:attrNameLst>
                                          <p:attrName>r</p:attrName>
                                        </p:attrNameLst>
                                      </p:cBhvr>
                                    </p:animRot>
                                    <p:animRot by="240000">
                                      <p:cBhvr>
                                        <p:cTn id="45" dur="400" fill="hold">
                                          <p:stCondLst>
                                            <p:cond delay="800"/>
                                          </p:stCondLst>
                                        </p:cTn>
                                        <p:tgtEl>
                                          <p:spTgt spid="46"/>
                                        </p:tgtEl>
                                        <p:attrNameLst>
                                          <p:attrName>r</p:attrName>
                                        </p:attrNameLst>
                                      </p:cBhvr>
                                    </p:animRot>
                                    <p:animRot by="-240000">
                                      <p:cBhvr>
                                        <p:cTn id="46" dur="400" fill="hold">
                                          <p:stCondLst>
                                            <p:cond delay="1200"/>
                                          </p:stCondLst>
                                        </p:cTn>
                                        <p:tgtEl>
                                          <p:spTgt spid="46"/>
                                        </p:tgtEl>
                                        <p:attrNameLst>
                                          <p:attrName>r</p:attrName>
                                        </p:attrNameLst>
                                      </p:cBhvr>
                                    </p:animRot>
                                    <p:animRot by="120000">
                                      <p:cBhvr>
                                        <p:cTn id="47" dur="400" fill="hold">
                                          <p:stCondLst>
                                            <p:cond delay="1600"/>
                                          </p:stCondLst>
                                        </p:cTn>
                                        <p:tgtEl>
                                          <p:spTgt spid="46"/>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8" presetID="32" presetClass="emph" presetSubtype="0" fill="hold" grpId="1" nodeType="withEffect">
                                  <p:stCondLst>
                                    <p:cond delay="0"/>
                                  </p:stCondLst>
                                  <p:childTnLst>
                                    <p:animRot by="120000">
                                      <p:cBhvr>
                                        <p:cTn id="49" dur="200" fill="hold">
                                          <p:stCondLst>
                                            <p:cond delay="0"/>
                                          </p:stCondLst>
                                        </p:cTn>
                                        <p:tgtEl>
                                          <p:spTgt spid="64"/>
                                        </p:tgtEl>
                                        <p:attrNameLst>
                                          <p:attrName>r</p:attrName>
                                        </p:attrNameLst>
                                      </p:cBhvr>
                                    </p:animRot>
                                    <p:animRot by="-240000">
                                      <p:cBhvr>
                                        <p:cTn id="50" dur="400" fill="hold">
                                          <p:stCondLst>
                                            <p:cond delay="400"/>
                                          </p:stCondLst>
                                        </p:cTn>
                                        <p:tgtEl>
                                          <p:spTgt spid="64"/>
                                        </p:tgtEl>
                                        <p:attrNameLst>
                                          <p:attrName>r</p:attrName>
                                        </p:attrNameLst>
                                      </p:cBhvr>
                                    </p:animRot>
                                    <p:animRot by="240000">
                                      <p:cBhvr>
                                        <p:cTn id="51" dur="400" fill="hold">
                                          <p:stCondLst>
                                            <p:cond delay="800"/>
                                          </p:stCondLst>
                                        </p:cTn>
                                        <p:tgtEl>
                                          <p:spTgt spid="64"/>
                                        </p:tgtEl>
                                        <p:attrNameLst>
                                          <p:attrName>r</p:attrName>
                                        </p:attrNameLst>
                                      </p:cBhvr>
                                    </p:animRot>
                                    <p:animRot by="-240000">
                                      <p:cBhvr>
                                        <p:cTn id="52" dur="400" fill="hold">
                                          <p:stCondLst>
                                            <p:cond delay="1200"/>
                                          </p:stCondLst>
                                        </p:cTn>
                                        <p:tgtEl>
                                          <p:spTgt spid="64"/>
                                        </p:tgtEl>
                                        <p:attrNameLst>
                                          <p:attrName>r</p:attrName>
                                        </p:attrNameLst>
                                      </p:cBhvr>
                                    </p:animRot>
                                    <p:animRot by="120000">
                                      <p:cBhvr>
                                        <p:cTn id="53" dur="400" fill="hold">
                                          <p:stCondLst>
                                            <p:cond delay="1600"/>
                                          </p:stCondLst>
                                        </p:cTn>
                                        <p:tgtEl>
                                          <p:spTgt spid="64"/>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4" grpId="1"/>
      <p:bldP spid="65" grpId="0"/>
      <p:bldP spid="66" grpId="0"/>
      <p:bldP spid="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46" name="Group 46"/>
          <p:cNvGrpSpPr/>
          <p:nvPr/>
        </p:nvGrpSpPr>
        <p:grpSpPr>
          <a:xfrm>
            <a:off x="9499733" y="4181741"/>
            <a:ext cx="7241275" cy="2514491"/>
            <a:chOff x="0" y="0"/>
            <a:chExt cx="9655033" cy="3352655"/>
          </a:xfrm>
        </p:grpSpPr>
        <p:sp>
          <p:nvSpPr>
            <p:cNvPr id="47" name="Freeform 47"/>
            <p:cNvSpPr/>
            <p:nvPr/>
          </p:nvSpPr>
          <p:spPr>
            <a:xfrm rot="-103181">
              <a:off x="294536" y="214947"/>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8" name="Freeform 48"/>
            <p:cNvSpPr/>
            <p:nvPr/>
          </p:nvSpPr>
          <p:spPr>
            <a:xfrm>
              <a:off x="0" y="0"/>
              <a:ext cx="1051983" cy="1296744"/>
            </a:xfrm>
            <a:custGeom>
              <a:avLst/>
              <a:gdLst/>
              <a:ahLst/>
              <a:cxnLst/>
              <a:rect l="l" t="t" r="r" b="b"/>
              <a:pathLst>
                <a:path w="1051983" h="1296744">
                  <a:moveTo>
                    <a:pt x="0" y="0"/>
                  </a:moveTo>
                  <a:lnTo>
                    <a:pt x="1051983" y="0"/>
                  </a:lnTo>
                  <a:lnTo>
                    <a:pt x="1051983" y="1296744"/>
                  </a:lnTo>
                  <a:lnTo>
                    <a:pt x="0" y="12967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52" name="Group 52"/>
          <p:cNvGrpSpPr/>
          <p:nvPr/>
        </p:nvGrpSpPr>
        <p:grpSpPr>
          <a:xfrm>
            <a:off x="9499733" y="6852251"/>
            <a:ext cx="7064182" cy="2406049"/>
            <a:chOff x="0" y="0"/>
            <a:chExt cx="9418910" cy="3208066"/>
          </a:xfrm>
        </p:grpSpPr>
        <p:sp>
          <p:nvSpPr>
            <p:cNvPr id="53" name="Freeform 53"/>
            <p:cNvSpPr/>
            <p:nvPr/>
          </p:nvSpPr>
          <p:spPr>
            <a:xfrm rot="-103181">
              <a:off x="254877"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4" name="Freeform 54"/>
            <p:cNvSpPr/>
            <p:nvPr/>
          </p:nvSpPr>
          <p:spPr>
            <a:xfrm>
              <a:off x="0"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grpSp>
      <p:sp>
        <p:nvSpPr>
          <p:cNvPr id="63" name="TextBox 63"/>
          <p:cNvSpPr txBox="1"/>
          <p:nvPr/>
        </p:nvSpPr>
        <p:spPr>
          <a:xfrm>
            <a:off x="3468195" y="1796171"/>
            <a:ext cx="13451918" cy="1712595"/>
          </a:xfrm>
          <a:prstGeom prst="rect">
            <a:avLst/>
          </a:prstGeom>
        </p:spPr>
        <p:txBody>
          <a:bodyPr lIns="0" tIns="0" rIns="0" bIns="0" rtlCol="0" anchor="t">
            <a:spAutoFit/>
          </a:bodyPr>
          <a:lstStyle/>
          <a:p>
            <a:pPr>
              <a:lnSpc>
                <a:spcPts val="6764"/>
              </a:lnSpc>
            </a:pPr>
            <a:r>
              <a:rPr lang="en-US" sz="5499">
                <a:solidFill>
                  <a:srgbClr val="664C31"/>
                </a:solidFill>
                <a:latin typeface="Cambria Bold"/>
              </a:rPr>
              <a:t>Quyền nào sau đây là quyền của trẻ em trong việc học tập?</a:t>
            </a:r>
          </a:p>
        </p:txBody>
      </p:sp>
      <p:sp>
        <p:nvSpPr>
          <p:cNvPr id="64" name="TextBox 64"/>
          <p:cNvSpPr txBox="1"/>
          <p:nvPr/>
        </p:nvSpPr>
        <p:spPr>
          <a:xfrm>
            <a:off x="10384187" y="4723659"/>
            <a:ext cx="6311703" cy="1402080"/>
          </a:xfrm>
          <a:prstGeom prst="rect">
            <a:avLst/>
          </a:prstGeom>
        </p:spPr>
        <p:txBody>
          <a:bodyPr lIns="0" tIns="0" rIns="0" bIns="0" rtlCol="0" anchor="t">
            <a:spAutoFit/>
          </a:bodyPr>
          <a:lstStyle/>
          <a:p>
            <a:pPr>
              <a:lnSpc>
                <a:spcPts val="5535"/>
              </a:lnSpc>
            </a:pPr>
            <a:r>
              <a:rPr lang="en-US" sz="4500">
                <a:solidFill>
                  <a:srgbClr val="5B2B32"/>
                </a:solidFill>
                <a:latin typeface="Cambria Bold"/>
              </a:rPr>
              <a:t>Quyền được học những môn học mình yêu thích</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nghỉ học bất cứ lúc nào muốn</a:t>
            </a:r>
          </a:p>
        </p:txBody>
      </p:sp>
      <p:sp>
        <p:nvSpPr>
          <p:cNvPr id="66" name="TextBox 66"/>
          <p:cNvSpPr txBox="1"/>
          <p:nvPr/>
        </p:nvSpPr>
        <p:spPr>
          <a:xfrm>
            <a:off x="10149036" y="7389641"/>
            <a:ext cx="6546854" cy="1402080"/>
          </a:xfrm>
          <a:prstGeom prst="rect">
            <a:avLst/>
          </a:prstGeom>
        </p:spPr>
        <p:txBody>
          <a:bodyPr lIns="0" tIns="0" rIns="0" bIns="0" rtlCol="0" anchor="t">
            <a:spAutoFit/>
          </a:bodyPr>
          <a:lstStyle/>
          <a:p>
            <a:pPr>
              <a:lnSpc>
                <a:spcPts val="5535"/>
              </a:lnSpc>
            </a:pPr>
            <a:r>
              <a:rPr lang="en-US" sz="4500" dirty="0" err="1">
                <a:solidFill>
                  <a:srgbClr val="5B2B32"/>
                </a:solidFill>
                <a:latin typeface="Cambria Bold"/>
              </a:rPr>
              <a:t>Quyền</a:t>
            </a:r>
            <a:r>
              <a:rPr lang="en-US" sz="4500" dirty="0">
                <a:solidFill>
                  <a:srgbClr val="5B2B32"/>
                </a:solidFill>
                <a:latin typeface="Cambria Bold"/>
              </a:rPr>
              <a:t> </a:t>
            </a:r>
            <a:r>
              <a:rPr lang="en-US" sz="4500" dirty="0" err="1">
                <a:solidFill>
                  <a:srgbClr val="5B2B32"/>
                </a:solidFill>
                <a:latin typeface="Cambria Bold"/>
              </a:rPr>
              <a:t>được</a:t>
            </a:r>
            <a:r>
              <a:rPr lang="en-US" sz="4500" dirty="0">
                <a:solidFill>
                  <a:srgbClr val="5B2B32"/>
                </a:solidFill>
                <a:latin typeface="Cambria Bold"/>
              </a:rPr>
              <a:t> </a:t>
            </a:r>
            <a:r>
              <a:rPr lang="en-US" sz="4500" dirty="0" err="1">
                <a:solidFill>
                  <a:srgbClr val="5B2B32"/>
                </a:solidFill>
                <a:latin typeface="Cambria Bold"/>
              </a:rPr>
              <a:t>cảm</a:t>
            </a:r>
            <a:r>
              <a:rPr lang="en-US" sz="4500" dirty="0">
                <a:solidFill>
                  <a:srgbClr val="5B2B32"/>
                </a:solidFill>
                <a:latin typeface="Cambria Bold"/>
              </a:rPr>
              <a:t> </a:t>
            </a:r>
            <a:r>
              <a:rPr lang="en-US" sz="4500" dirty="0" err="1">
                <a:solidFill>
                  <a:srgbClr val="5B2B32"/>
                </a:solidFill>
                <a:latin typeface="Cambria Bold"/>
              </a:rPr>
              <a:t>thấy</a:t>
            </a:r>
            <a:r>
              <a:rPr lang="en-US" sz="4500" dirty="0">
                <a:solidFill>
                  <a:srgbClr val="5B2B32"/>
                </a:solidFill>
                <a:latin typeface="Cambria Bold"/>
              </a:rPr>
              <a:t> an </a:t>
            </a:r>
            <a:r>
              <a:rPr lang="en-US" sz="4500" dirty="0" err="1">
                <a:solidFill>
                  <a:srgbClr val="5B2B32"/>
                </a:solidFill>
                <a:latin typeface="Cambria Bold"/>
              </a:rPr>
              <a:t>toàn</a:t>
            </a:r>
            <a:r>
              <a:rPr lang="en-US" sz="4500" dirty="0">
                <a:solidFill>
                  <a:srgbClr val="5B2B32"/>
                </a:solidFill>
                <a:latin typeface="Cambria Bold"/>
              </a:rPr>
              <a:t> </a:t>
            </a:r>
            <a:r>
              <a:rPr lang="en-US" sz="4500" dirty="0" err="1">
                <a:solidFill>
                  <a:srgbClr val="5B2B32"/>
                </a:solidFill>
                <a:latin typeface="Cambria Bold"/>
              </a:rPr>
              <a:t>và</a:t>
            </a:r>
            <a:r>
              <a:rPr lang="en-US" sz="4500" dirty="0">
                <a:solidFill>
                  <a:srgbClr val="5B2B32"/>
                </a:solidFill>
                <a:latin typeface="Cambria Bold"/>
              </a:rPr>
              <a:t> </a:t>
            </a:r>
            <a:r>
              <a:rPr lang="en-US" sz="4500" dirty="0" err="1">
                <a:solidFill>
                  <a:srgbClr val="5B2B32"/>
                </a:solidFill>
                <a:latin typeface="Cambria Bold"/>
              </a:rPr>
              <a:t>tự</a:t>
            </a:r>
            <a:r>
              <a:rPr lang="en-US" sz="4500" dirty="0">
                <a:solidFill>
                  <a:srgbClr val="5B2B32"/>
                </a:solidFill>
                <a:latin typeface="Cambria Bold"/>
              </a:rPr>
              <a:t> tin ở </a:t>
            </a:r>
            <a:r>
              <a:rPr lang="en-US" sz="4500" dirty="0" err="1">
                <a:solidFill>
                  <a:srgbClr val="5B2B32"/>
                </a:solidFill>
                <a:latin typeface="Cambria Bold"/>
              </a:rPr>
              <a:t>trường</a:t>
            </a:r>
            <a:endParaRPr lang="en-US" sz="4500" dirty="0">
              <a:solidFill>
                <a:srgbClr val="5B2B32"/>
              </a:solidFill>
              <a:latin typeface="Cambria Bold"/>
            </a:endParaRPr>
          </a:p>
        </p:txBody>
      </p:sp>
      <p:sp>
        <p:nvSpPr>
          <p:cNvPr id="67" name="TextBox 67"/>
          <p:cNvSpPr txBox="1"/>
          <p:nvPr/>
        </p:nvSpPr>
        <p:spPr>
          <a:xfrm>
            <a:off x="2549072"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được đánh giá cao hơn bạn bè</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randombar(horizont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1000"/>
                                        <p:tgtEl>
                                          <p:spTgt spid="65"/>
                                        </p:tgtEl>
                                      </p:cBhvr>
                                    </p:animEffect>
                                    <p:anim calcmode="lin" valueType="num">
                                      <p:cBhvr>
                                        <p:cTn id="21" dur="1000" fill="hold"/>
                                        <p:tgtEl>
                                          <p:spTgt spid="65"/>
                                        </p:tgtEl>
                                        <p:attrNameLst>
                                          <p:attrName>ppt_x</p:attrName>
                                        </p:attrNameLst>
                                      </p:cBhvr>
                                      <p:tavLst>
                                        <p:tav tm="0">
                                          <p:val>
                                            <p:strVal val="#ppt_x"/>
                                          </p:val>
                                        </p:tav>
                                        <p:tav tm="100000">
                                          <p:val>
                                            <p:strVal val="#ppt_x"/>
                                          </p:val>
                                        </p:tav>
                                      </p:tavLst>
                                    </p:anim>
                                    <p:anim calcmode="lin" valueType="num">
                                      <p:cBhvr>
                                        <p:cTn id="22" dur="1000" fill="hold"/>
                                        <p:tgtEl>
                                          <p:spTgt spid="6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1000"/>
                                        <p:tgtEl>
                                          <p:spTgt spid="46"/>
                                        </p:tgtEl>
                                      </p:cBhvr>
                                    </p:animEffect>
                                    <p:anim calcmode="lin" valueType="num">
                                      <p:cBhvr>
                                        <p:cTn id="27" dur="1000" fill="hold"/>
                                        <p:tgtEl>
                                          <p:spTgt spid="46"/>
                                        </p:tgtEl>
                                        <p:attrNameLst>
                                          <p:attrName>ppt_x</p:attrName>
                                        </p:attrNameLst>
                                      </p:cBhvr>
                                      <p:tavLst>
                                        <p:tav tm="0">
                                          <p:val>
                                            <p:strVal val="#ppt_x"/>
                                          </p:val>
                                        </p:tav>
                                        <p:tav tm="100000">
                                          <p:val>
                                            <p:strVal val="#ppt_x"/>
                                          </p:val>
                                        </p:tav>
                                      </p:tavLst>
                                    </p:anim>
                                    <p:anim calcmode="lin" valueType="num">
                                      <p:cBhvr>
                                        <p:cTn id="28" dur="1000" fill="hold"/>
                                        <p:tgtEl>
                                          <p:spTgt spid="4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1000"/>
                                        <p:tgtEl>
                                          <p:spTgt spid="64"/>
                                        </p:tgtEl>
                                      </p:cBhvr>
                                    </p:animEffect>
                                    <p:anim calcmode="lin" valueType="num">
                                      <p:cBhvr>
                                        <p:cTn id="32" dur="1000" fill="hold"/>
                                        <p:tgtEl>
                                          <p:spTgt spid="64"/>
                                        </p:tgtEl>
                                        <p:attrNameLst>
                                          <p:attrName>ppt_x</p:attrName>
                                        </p:attrNameLst>
                                      </p:cBhvr>
                                      <p:tavLst>
                                        <p:tav tm="0">
                                          <p:val>
                                            <p:strVal val="#ppt_x"/>
                                          </p:val>
                                        </p:tav>
                                        <p:tav tm="100000">
                                          <p:val>
                                            <p:strVal val="#ppt_x"/>
                                          </p:val>
                                        </p:tav>
                                      </p:tavLst>
                                    </p:anim>
                                    <p:anim calcmode="lin" valueType="num">
                                      <p:cBhvr>
                                        <p:cTn id="33" dur="1000" fill="hold"/>
                                        <p:tgtEl>
                                          <p:spTgt spid="64"/>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1000"/>
                                        <p:tgtEl>
                                          <p:spTgt spid="67"/>
                                        </p:tgtEl>
                                      </p:cBhvr>
                                    </p:animEffect>
                                    <p:anim calcmode="lin" valueType="num">
                                      <p:cBhvr>
                                        <p:cTn id="43" dur="1000" fill="hold"/>
                                        <p:tgtEl>
                                          <p:spTgt spid="67"/>
                                        </p:tgtEl>
                                        <p:attrNameLst>
                                          <p:attrName>ppt_x</p:attrName>
                                        </p:attrNameLst>
                                      </p:cBhvr>
                                      <p:tavLst>
                                        <p:tav tm="0">
                                          <p:val>
                                            <p:strVal val="#ppt_x"/>
                                          </p:val>
                                        </p:tav>
                                        <p:tav tm="100000">
                                          <p:val>
                                            <p:strVal val="#ppt_x"/>
                                          </p:val>
                                        </p:tav>
                                      </p:tavLst>
                                    </p:anim>
                                    <p:anim calcmode="lin" valueType="num">
                                      <p:cBhvr>
                                        <p:cTn id="44" dur="1000" fill="hold"/>
                                        <p:tgtEl>
                                          <p:spTgt spid="67"/>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1000"/>
                                        <p:tgtEl>
                                          <p:spTgt spid="52"/>
                                        </p:tgtEl>
                                      </p:cBhvr>
                                    </p:animEffect>
                                    <p:anim calcmode="lin" valueType="num">
                                      <p:cBhvr>
                                        <p:cTn id="49" dur="1000" fill="hold"/>
                                        <p:tgtEl>
                                          <p:spTgt spid="52"/>
                                        </p:tgtEl>
                                        <p:attrNameLst>
                                          <p:attrName>ppt_x</p:attrName>
                                        </p:attrNameLst>
                                      </p:cBhvr>
                                      <p:tavLst>
                                        <p:tav tm="0">
                                          <p:val>
                                            <p:strVal val="#ppt_x"/>
                                          </p:val>
                                        </p:tav>
                                        <p:tav tm="100000">
                                          <p:val>
                                            <p:strVal val="#ppt_x"/>
                                          </p:val>
                                        </p:tav>
                                      </p:tavLst>
                                    </p:anim>
                                    <p:anim calcmode="lin" valueType="num">
                                      <p:cBhvr>
                                        <p:cTn id="50" dur="1000" fill="hold"/>
                                        <p:tgtEl>
                                          <p:spTgt spid="5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1000"/>
                                        <p:tgtEl>
                                          <p:spTgt spid="66"/>
                                        </p:tgtEl>
                                      </p:cBhvr>
                                    </p:animEffect>
                                    <p:anim calcmode="lin" valueType="num">
                                      <p:cBhvr>
                                        <p:cTn id="54" dur="1000" fill="hold"/>
                                        <p:tgtEl>
                                          <p:spTgt spid="66"/>
                                        </p:tgtEl>
                                        <p:attrNameLst>
                                          <p:attrName>ppt_x</p:attrName>
                                        </p:attrNameLst>
                                      </p:cBhvr>
                                      <p:tavLst>
                                        <p:tav tm="0">
                                          <p:val>
                                            <p:strVal val="#ppt_x"/>
                                          </p:val>
                                        </p:tav>
                                        <p:tav tm="100000">
                                          <p:val>
                                            <p:strVal val="#ppt_x"/>
                                          </p:val>
                                        </p:tav>
                                      </p:tavLst>
                                    </p:anim>
                                    <p:anim calcmode="lin" valueType="num">
                                      <p:cBhvr>
                                        <p:cTn id="5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mph" presetSubtype="0" repeatCount="2000" fill="hold" nodeType="clickEffect">
                                  <p:stCondLst>
                                    <p:cond delay="0"/>
                                  </p:stCondLst>
                                  <p:childTnLst>
                                    <p:animEffect transition="out" filter="fade">
                                      <p:cBhvr>
                                        <p:cTn id="59" dur="1000" tmFilter="0, 0; .2, .5; .8, .5; 1, 0"/>
                                        <p:tgtEl>
                                          <p:spTgt spid="52"/>
                                        </p:tgtEl>
                                      </p:cBhvr>
                                    </p:animEffect>
                                    <p:animScale>
                                      <p:cBhvr>
                                        <p:cTn id="60" dur="500" autoRev="1" fill="hold"/>
                                        <p:tgtEl>
                                          <p:spTgt spid="52"/>
                                        </p:tgtEl>
                                      </p:cBhvr>
                                      <p:by x="105000" y="105000"/>
                                    </p:animScale>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par>
                                <p:cTn id="61" presetID="26" presetClass="emph" presetSubtype="0" repeatCount="2000" fill="hold" grpId="1" nodeType="withEffect">
                                  <p:stCondLst>
                                    <p:cond delay="0"/>
                                  </p:stCondLst>
                                  <p:childTnLst>
                                    <p:animEffect transition="out" filter="fade">
                                      <p:cBhvr>
                                        <p:cTn id="62" dur="1000" tmFilter="0, 0; .2, .5; .8, .5; 1, 0"/>
                                        <p:tgtEl>
                                          <p:spTgt spid="66"/>
                                        </p:tgtEl>
                                      </p:cBhvr>
                                    </p:animEffect>
                                    <p:animScale>
                                      <p:cBhvr>
                                        <p:cTn id="63" dur="500" autoRev="1" fill="hold"/>
                                        <p:tgtEl>
                                          <p:spTgt spid="66"/>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6" grpId="1"/>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grpSp>
      <p:sp>
        <p:nvSpPr>
          <p:cNvPr id="63" name="TextBox 63"/>
          <p:cNvSpPr txBox="1"/>
          <p:nvPr/>
        </p:nvSpPr>
        <p:spPr>
          <a:xfrm>
            <a:off x="3468195" y="2224796"/>
            <a:ext cx="13791105" cy="855345"/>
          </a:xfrm>
          <a:prstGeom prst="rect">
            <a:avLst/>
          </a:prstGeom>
        </p:spPr>
        <p:txBody>
          <a:bodyPr lIns="0" tIns="0" rIns="0" bIns="0" rtlCol="0" anchor="t">
            <a:spAutoFit/>
          </a:bodyPr>
          <a:lstStyle/>
          <a:p>
            <a:pPr>
              <a:lnSpc>
                <a:spcPts val="6764"/>
              </a:lnSpc>
            </a:pPr>
            <a:r>
              <a:rPr lang="en-US" sz="5499">
                <a:solidFill>
                  <a:srgbClr val="664C31"/>
                </a:solidFill>
                <a:latin typeface="Cambria Bold"/>
              </a:rPr>
              <a:t>Bổn phận của trẻ em đối với gia đình là gì?</a:t>
            </a:r>
          </a:p>
        </p:txBody>
      </p:sp>
      <p:sp>
        <p:nvSpPr>
          <p:cNvPr id="64" name="TextBox 64"/>
          <p:cNvSpPr txBox="1"/>
          <p:nvPr/>
        </p:nvSpPr>
        <p:spPr>
          <a:xfrm>
            <a:off x="10698647" y="4976648"/>
            <a:ext cx="6042361" cy="781050"/>
          </a:xfrm>
          <a:prstGeom prst="rect">
            <a:avLst/>
          </a:prstGeom>
        </p:spPr>
        <p:txBody>
          <a:bodyPr lIns="0" tIns="0" rIns="0" bIns="0" rtlCol="0" anchor="t">
            <a:spAutoFit/>
          </a:bodyPr>
          <a:lstStyle/>
          <a:p>
            <a:pPr>
              <a:lnSpc>
                <a:spcPts val="6150"/>
              </a:lnSpc>
            </a:pPr>
            <a:r>
              <a:rPr lang="en-US" sz="5000">
                <a:solidFill>
                  <a:srgbClr val="5B2B32"/>
                </a:solidFill>
                <a:latin typeface="Cambria Bold"/>
              </a:rPr>
              <a:t>Đi chơi và giải trí</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Làm việc để kiếm tiền</a:t>
            </a:r>
          </a:p>
        </p:txBody>
      </p:sp>
      <p:sp>
        <p:nvSpPr>
          <p:cNvPr id="66" name="TextBox 66"/>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Ghi nhớ ngày sinh nhật của người thân.</a:t>
            </a:r>
          </a:p>
        </p:txBody>
      </p:sp>
      <p:sp>
        <p:nvSpPr>
          <p:cNvPr id="67" name="TextBox 67"/>
          <p:cNvSpPr txBox="1"/>
          <p:nvPr/>
        </p:nvSpPr>
        <p:spPr>
          <a:xfrm>
            <a:off x="2488547"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Chăm ngoan và hiếu thảo.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left)">
                                      <p:cBhvr>
                                        <p:cTn id="18" dur="500"/>
                                        <p:tgtEl>
                                          <p:spTgt spid="65"/>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wipe(left)">
                                      <p:cBhvr>
                                        <p:cTn id="25" dur="500"/>
                                        <p:tgtEl>
                                          <p:spTgt spid="64"/>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left)">
                                      <p:cBhvr>
                                        <p:cTn id="29" dur="500"/>
                                        <p:tgtEl>
                                          <p:spTgt spid="4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500"/>
                                        <p:tgtEl>
                                          <p:spTgt spid="5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left)">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49"/>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4" presetID="8" presetClass="emph" presetSubtype="0" fill="hold" grpId="1" nodeType="withEffect">
                                  <p:stCondLst>
                                    <p:cond delay="0"/>
                                  </p:stCondLst>
                                  <p:childTnLst>
                                    <p:animRot by="21600000">
                                      <p:cBhvr>
                                        <p:cTn id="45" dur="2000" fill="hold"/>
                                        <p:tgtEl>
                                          <p:spTgt spid="67"/>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P spid="6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grpSp>
      <p:sp>
        <p:nvSpPr>
          <p:cNvPr id="62" name="TextBox 62"/>
          <p:cNvSpPr txBox="1"/>
          <p:nvPr/>
        </p:nvSpPr>
        <p:spPr>
          <a:xfrm>
            <a:off x="3468195" y="2224796"/>
            <a:ext cx="13791105" cy="855345"/>
          </a:xfrm>
          <a:prstGeom prst="rect">
            <a:avLst/>
          </a:prstGeom>
        </p:spPr>
        <p:txBody>
          <a:bodyPr lIns="0" tIns="0" rIns="0" bIns="0" rtlCol="0" anchor="t">
            <a:spAutoFit/>
          </a:bodyPr>
          <a:lstStyle/>
          <a:p>
            <a:pPr>
              <a:lnSpc>
                <a:spcPts val="6764"/>
              </a:lnSpc>
            </a:pPr>
            <a:r>
              <a:rPr lang="en-US" sz="5499">
                <a:solidFill>
                  <a:srgbClr val="664C31"/>
                </a:solidFill>
                <a:latin typeface="Cambria Bold"/>
              </a:rPr>
              <a:t>Bổn phận của trẻ em đối với xã hội là gì?</a:t>
            </a:r>
          </a:p>
        </p:txBody>
      </p:sp>
      <p:sp>
        <p:nvSpPr>
          <p:cNvPr id="63" name="TextBox 63"/>
          <p:cNvSpPr txBox="1"/>
          <p:nvPr/>
        </p:nvSpPr>
        <p:spPr>
          <a:xfrm>
            <a:off x="10698647" y="4672031"/>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Tham gia các hoạt động tình nguyện</a:t>
            </a:r>
          </a:p>
        </p:txBody>
      </p:sp>
      <p:sp>
        <p:nvSpPr>
          <p:cNvPr id="64" name="TextBox 64"/>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Giúp xã hội trở nên giàu có hơn</a:t>
            </a:r>
          </a:p>
        </p:txBody>
      </p:sp>
      <p:sp>
        <p:nvSpPr>
          <p:cNvPr id="65" name="TextBox 65"/>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Chăm chỉ làm việc để kiếm tiền</a:t>
            </a:r>
          </a:p>
        </p:txBody>
      </p:sp>
      <p:sp>
        <p:nvSpPr>
          <p:cNvPr id="66" name="TextBox 66"/>
          <p:cNvSpPr txBox="1"/>
          <p:nvPr/>
        </p:nvSpPr>
        <p:spPr>
          <a:xfrm>
            <a:off x="2332325" y="7446195"/>
            <a:ext cx="6475856"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Đặt lợi ích cá nhân lên trên lợi ích cộng đồng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0-#ppt_w/2"/>
                                          </p:val>
                                        </p:tav>
                                        <p:tav tm="100000">
                                          <p:val>
                                            <p:strVal val="#ppt_x"/>
                                          </p:val>
                                        </p:tav>
                                      </p:tavLst>
                                    </p:anim>
                                    <p:anim calcmode="lin" valueType="num">
                                      <p:cBhvr additive="base">
                                        <p:cTn id="8" dur="1000" fill="hold"/>
                                        <p:tgtEl>
                                          <p:spTgt spid="5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mph" presetSubtype="0" repeatCount="2000" fill="hold" nodeType="clickEffect">
                                  <p:stCondLst>
                                    <p:cond delay="0"/>
                                  </p:stCondLst>
                                  <p:childTnLst>
                                    <p:animEffect transition="out" filter="fade">
                                      <p:cBhvr>
                                        <p:cTn id="45" dur="1000" tmFilter="0, 0; .2, .5; .8, .5; 1, 0"/>
                                        <p:tgtEl>
                                          <p:spTgt spid="46"/>
                                        </p:tgtEl>
                                      </p:cBhvr>
                                    </p:animEffect>
                                    <p:animScale>
                                      <p:cBhvr>
                                        <p:cTn id="46" dur="500" autoRev="1" fill="hold"/>
                                        <p:tgtEl>
                                          <p:spTgt spid="4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par>
                                <p:cTn id="47" presetID="26" presetClass="emph" presetSubtype="0" repeatCount="2000" fill="hold" grpId="1" nodeType="withEffect">
                                  <p:stCondLst>
                                    <p:cond delay="0"/>
                                  </p:stCondLst>
                                  <p:childTnLst>
                                    <p:animEffect transition="out" filter="fade">
                                      <p:cBhvr>
                                        <p:cTn id="48" dur="1000" tmFilter="0, 0; .2, .5; .8, .5; 1, 0"/>
                                        <p:tgtEl>
                                          <p:spTgt spid="63"/>
                                        </p:tgtEl>
                                      </p:cBhvr>
                                    </p:animEffect>
                                    <p:animScale>
                                      <p:cBhvr>
                                        <p:cTn id="49" dur="500" autoRev="1" fill="hold"/>
                                        <p:tgtEl>
                                          <p:spTgt spid="63"/>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3" grpId="1"/>
      <p:bldP spid="64" grpId="0"/>
      <p:bldP spid="65" grpId="0"/>
      <p:bldP spid="6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2" name="Freeform 2"/>
          <p:cNvSpPr/>
          <p:nvPr/>
        </p:nvSpPr>
        <p:spPr>
          <a:xfrm>
            <a:off x="7187004" y="8367800"/>
            <a:ext cx="3913992" cy="1295176"/>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301527">
            <a:off x="4832072" y="-2164853"/>
            <a:ext cx="8623856" cy="14616706"/>
          </a:xfrm>
          <a:custGeom>
            <a:avLst/>
            <a:gdLst/>
            <a:ahLst/>
            <a:cxnLst/>
            <a:rect l="l" t="t" r="r" b="b"/>
            <a:pathLst>
              <a:path w="8623856" h="14616706">
                <a:moveTo>
                  <a:pt x="0" y="0"/>
                </a:moveTo>
                <a:lnTo>
                  <a:pt x="8623856" y="0"/>
                </a:lnTo>
                <a:lnTo>
                  <a:pt x="8623856" y="14616706"/>
                </a:lnTo>
                <a:lnTo>
                  <a:pt x="0" y="14616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133776" y="3625366"/>
            <a:ext cx="4029055" cy="6349514"/>
          </a:xfrm>
          <a:custGeom>
            <a:avLst/>
            <a:gdLst/>
            <a:ahLst/>
            <a:cxnLst/>
            <a:rect l="l" t="t" r="r" b="b"/>
            <a:pathLst>
              <a:path w="4029055" h="6349514">
                <a:moveTo>
                  <a:pt x="4029054" y="0"/>
                </a:moveTo>
                <a:lnTo>
                  <a:pt x="0" y="0"/>
                </a:lnTo>
                <a:lnTo>
                  <a:pt x="0" y="6349514"/>
                </a:lnTo>
                <a:lnTo>
                  <a:pt x="4029054" y="6349514"/>
                </a:lnTo>
                <a:lnTo>
                  <a:pt x="402905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125170" y="4338740"/>
            <a:ext cx="4259388" cy="5324235"/>
          </a:xfrm>
          <a:custGeom>
            <a:avLst/>
            <a:gdLst/>
            <a:ahLst/>
            <a:cxnLst/>
            <a:rect l="l" t="t" r="r" b="b"/>
            <a:pathLst>
              <a:path w="4259388" h="5324235">
                <a:moveTo>
                  <a:pt x="0" y="0"/>
                </a:moveTo>
                <a:lnTo>
                  <a:pt x="4259388" y="0"/>
                </a:lnTo>
                <a:lnTo>
                  <a:pt x="4259388" y="5324235"/>
                </a:lnTo>
                <a:lnTo>
                  <a:pt x="0" y="53242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3418508">
            <a:off x="12978240" y="2406573"/>
            <a:ext cx="2677368" cy="1883082"/>
          </a:xfrm>
          <a:custGeom>
            <a:avLst/>
            <a:gdLst/>
            <a:ahLst/>
            <a:cxnLst/>
            <a:rect l="l" t="t" r="r" b="b"/>
            <a:pathLst>
              <a:path w="2677368" h="1883082">
                <a:moveTo>
                  <a:pt x="0" y="0"/>
                </a:moveTo>
                <a:lnTo>
                  <a:pt x="2677369" y="0"/>
                </a:lnTo>
                <a:lnTo>
                  <a:pt x="2677369" y="1883082"/>
                </a:lnTo>
                <a:lnTo>
                  <a:pt x="0" y="1883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10412530">
            <a:off x="16182128" y="-1234359"/>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912969">
            <a:off x="-2583002" y="-1521043"/>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162830" y="952500"/>
            <a:ext cx="9962339" cy="712448"/>
          </a:xfrm>
          <a:prstGeom prst="rect">
            <a:avLst/>
          </a:prstGeom>
        </p:spPr>
        <p:txBody>
          <a:bodyPr lIns="0" tIns="0" rIns="0" bIns="0" rtlCol="0" anchor="t">
            <a:spAutoFit/>
          </a:bodyPr>
          <a:lstStyle/>
          <a:p>
            <a:pPr algn="ctr">
              <a:lnSpc>
                <a:spcPts val="5880"/>
              </a:lnSpc>
            </a:pPr>
            <a:r>
              <a:rPr lang="en-US" sz="4200">
                <a:solidFill>
                  <a:srgbClr val="FFFFFF"/>
                </a:solidFill>
                <a:latin typeface="Nunito Bold"/>
              </a:rPr>
              <a:t>____________</a:t>
            </a:r>
          </a:p>
        </p:txBody>
      </p:sp>
      <p:pic>
        <p:nvPicPr>
          <p:cNvPr id="13" name="Picture 12"/>
          <p:cNvPicPr>
            <a:picLocks noChangeAspect="1"/>
          </p:cNvPicPr>
          <p:nvPr/>
        </p:nvPicPr>
        <p:blipFill>
          <a:blip r:embed="rId14"/>
          <a:stretch>
            <a:fillRect/>
          </a:stretch>
        </p:blipFill>
        <p:spPr>
          <a:xfrm>
            <a:off x="3287027" y="964231"/>
            <a:ext cx="11187130" cy="5322269"/>
          </a:xfrm>
          <a:prstGeom prst="rect">
            <a:avLst/>
          </a:prstGeom>
        </p:spPr>
      </p:pic>
      <p:pic>
        <p:nvPicPr>
          <p:cNvPr id="15" name="Picture 14"/>
          <p:cNvPicPr>
            <a:picLocks noChangeAspect="1"/>
          </p:cNvPicPr>
          <p:nvPr/>
        </p:nvPicPr>
        <p:blipFill>
          <a:blip r:embed="rId15"/>
          <a:stretch>
            <a:fillRect/>
          </a:stretch>
        </p:blipFill>
        <p:spPr>
          <a:xfrm>
            <a:off x="2875446" y="4526799"/>
            <a:ext cx="12089416" cy="48345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278410" y="3507205"/>
            <a:ext cx="15613521" cy="5467350"/>
          </a:xfrm>
          <a:prstGeom prst="rect">
            <a:avLst/>
          </a:prstGeom>
        </p:spPr>
        <p:txBody>
          <a:bodyPr lIns="0" tIns="0" rIns="0" bIns="0" rtlCol="0" anchor="t">
            <a:spAutoFit/>
          </a:bodyPr>
          <a:lstStyle/>
          <a:p>
            <a:pPr algn="just">
              <a:lnSpc>
                <a:spcPts val="6150"/>
              </a:lnSpc>
            </a:pPr>
            <a:r>
              <a:rPr lang="en-US" sz="5000" dirty="0">
                <a:solidFill>
                  <a:srgbClr val="000000"/>
                </a:solidFill>
                <a:latin typeface="Cambria"/>
              </a:rPr>
              <a:t>     </a:t>
            </a:r>
            <a:r>
              <a:rPr lang="en-US" sz="5000" dirty="0" err="1">
                <a:solidFill>
                  <a:srgbClr val="000000"/>
                </a:solidFill>
                <a:latin typeface="Cambria"/>
              </a:rPr>
              <a:t>Tháng</a:t>
            </a:r>
            <a:r>
              <a:rPr lang="en-US" sz="5000" dirty="0">
                <a:solidFill>
                  <a:srgbClr val="000000"/>
                </a:solidFill>
                <a:latin typeface="Cambria"/>
              </a:rPr>
              <a:t> 7 </a:t>
            </a:r>
            <a:r>
              <a:rPr lang="en-US" sz="5000" dirty="0" err="1">
                <a:solidFill>
                  <a:srgbClr val="000000"/>
                </a:solidFill>
                <a:latin typeface="Cambria"/>
              </a:rPr>
              <a:t>năm</a:t>
            </a:r>
            <a:r>
              <a:rPr lang="en-US" sz="5000" dirty="0">
                <a:solidFill>
                  <a:srgbClr val="000000"/>
                </a:solidFill>
                <a:latin typeface="Cambria"/>
              </a:rPr>
              <a:t> 2006, </a:t>
            </a:r>
            <a:r>
              <a:rPr lang="en-US" sz="5000" dirty="0" err="1">
                <a:solidFill>
                  <a:srgbClr val="000000"/>
                </a:solidFill>
                <a:latin typeface="Cambria"/>
              </a:rPr>
              <a:t>người</a:t>
            </a:r>
            <a:r>
              <a:rPr lang="en-US" sz="5000" dirty="0">
                <a:solidFill>
                  <a:srgbClr val="000000"/>
                </a:solidFill>
                <a:latin typeface="Cambria"/>
              </a:rPr>
              <a:t> </a:t>
            </a:r>
            <a:r>
              <a:rPr lang="en-US" sz="5000" dirty="0" err="1">
                <a:solidFill>
                  <a:srgbClr val="000000"/>
                </a:solidFill>
                <a:latin typeface="Cambria"/>
              </a:rPr>
              <a:t>dân</a:t>
            </a:r>
            <a:r>
              <a:rPr lang="en-US" sz="5000" dirty="0">
                <a:solidFill>
                  <a:srgbClr val="000000"/>
                </a:solidFill>
                <a:latin typeface="Cambria"/>
              </a:rPr>
              <a:t> ở </a:t>
            </a:r>
            <a:r>
              <a:rPr lang="en-US" sz="5000" dirty="0" err="1">
                <a:solidFill>
                  <a:srgbClr val="000000"/>
                </a:solidFill>
                <a:latin typeface="Cambria"/>
              </a:rPr>
              <a:t>huyện</a:t>
            </a:r>
            <a:r>
              <a:rPr lang="en-US" sz="5000" dirty="0">
                <a:solidFill>
                  <a:srgbClr val="000000"/>
                </a:solidFill>
                <a:latin typeface="Cambria"/>
              </a:rPr>
              <a:t> </a:t>
            </a:r>
            <a:r>
              <a:rPr lang="en-US" sz="5000" dirty="0" err="1">
                <a:solidFill>
                  <a:srgbClr val="000000"/>
                </a:solidFill>
                <a:latin typeface="Cambria"/>
              </a:rPr>
              <a:t>Núi</a:t>
            </a:r>
            <a:r>
              <a:rPr lang="en-US" sz="5000" dirty="0">
                <a:solidFill>
                  <a:srgbClr val="000000"/>
                </a:solidFill>
                <a:latin typeface="Cambria"/>
              </a:rPr>
              <a:t> </a:t>
            </a:r>
            <a:r>
              <a:rPr lang="en-US" sz="5000" dirty="0" err="1">
                <a:solidFill>
                  <a:srgbClr val="000000"/>
                </a:solidFill>
                <a:latin typeface="Cambria"/>
              </a:rPr>
              <a:t>Thành</a:t>
            </a:r>
            <a:r>
              <a:rPr lang="en-US" sz="5000" dirty="0">
                <a:solidFill>
                  <a:srgbClr val="000000"/>
                </a:solidFill>
                <a:latin typeface="Cambria"/>
              </a:rPr>
              <a:t>, </a:t>
            </a:r>
            <a:r>
              <a:rPr lang="en-US" sz="5000" dirty="0" err="1">
                <a:solidFill>
                  <a:srgbClr val="000000"/>
                </a:solidFill>
                <a:latin typeface="Cambria"/>
              </a:rPr>
              <a:t>tỉnh</a:t>
            </a:r>
            <a:r>
              <a:rPr lang="en-US" sz="5000" dirty="0">
                <a:solidFill>
                  <a:srgbClr val="000000"/>
                </a:solidFill>
                <a:latin typeface="Cambria"/>
              </a:rPr>
              <a:t> </a:t>
            </a:r>
            <a:r>
              <a:rPr lang="en-US" sz="5000" dirty="0" err="1">
                <a:solidFill>
                  <a:srgbClr val="000000"/>
                </a:solidFill>
                <a:latin typeface="Cambria"/>
              </a:rPr>
              <a:t>Quảng</a:t>
            </a:r>
            <a:r>
              <a:rPr lang="en-US" sz="5000" dirty="0">
                <a:solidFill>
                  <a:srgbClr val="000000"/>
                </a:solidFill>
                <a:latin typeface="Cambria"/>
              </a:rPr>
              <a:t> Nam </a:t>
            </a:r>
            <a:r>
              <a:rPr lang="en-US" sz="5000" dirty="0" err="1">
                <a:solidFill>
                  <a:srgbClr val="000000"/>
                </a:solidFill>
                <a:latin typeface="Cambria"/>
              </a:rPr>
              <a:t>phát</a:t>
            </a:r>
            <a:r>
              <a:rPr lang="en-US" sz="5000" dirty="0">
                <a:solidFill>
                  <a:srgbClr val="000000"/>
                </a:solidFill>
                <a:latin typeface="Cambria"/>
              </a:rPr>
              <a:t> </a:t>
            </a:r>
            <a:r>
              <a:rPr lang="en-US" sz="5000" dirty="0" err="1">
                <a:solidFill>
                  <a:srgbClr val="000000"/>
                </a:solidFill>
                <a:latin typeface="Cambria"/>
              </a:rPr>
              <a:t>hiện</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vườn</a:t>
            </a:r>
            <a:r>
              <a:rPr lang="en-US" sz="5000" dirty="0">
                <a:solidFill>
                  <a:srgbClr val="000000"/>
                </a:solidFill>
                <a:latin typeface="Cambria"/>
              </a:rPr>
              <a:t> </a:t>
            </a:r>
            <a:r>
              <a:rPr lang="en-US" sz="5000" dirty="0" err="1">
                <a:solidFill>
                  <a:srgbClr val="000000"/>
                </a:solidFill>
                <a:latin typeface="Cambria"/>
              </a:rPr>
              <a:t>hoang</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bé</a:t>
            </a:r>
            <a:r>
              <a:rPr lang="en-US" sz="5000" dirty="0">
                <a:solidFill>
                  <a:srgbClr val="000000"/>
                </a:solidFill>
                <a:latin typeface="Cambria"/>
              </a:rPr>
              <a:t> </a:t>
            </a:r>
            <a:r>
              <a:rPr lang="en-US" sz="5000" dirty="0" err="1">
                <a:solidFill>
                  <a:srgbClr val="000000"/>
                </a:solidFill>
                <a:latin typeface="Cambria"/>
              </a:rPr>
              <a:t>sơ</a:t>
            </a:r>
            <a:r>
              <a:rPr lang="en-US" sz="5000" dirty="0">
                <a:solidFill>
                  <a:srgbClr val="000000"/>
                </a:solidFill>
                <a:latin typeface="Cambria"/>
              </a:rPr>
              <a:t> </a:t>
            </a:r>
            <a:r>
              <a:rPr lang="en-US" sz="5000" dirty="0" err="1">
                <a:solidFill>
                  <a:srgbClr val="000000"/>
                </a:solidFill>
                <a:latin typeface="Cambria"/>
              </a:rPr>
              <a:t>sinh</a:t>
            </a:r>
            <a:r>
              <a:rPr lang="en-US" sz="5000" dirty="0">
                <a:solidFill>
                  <a:srgbClr val="000000"/>
                </a:solidFill>
                <a:latin typeface="Cambria"/>
              </a:rPr>
              <a:t> </a:t>
            </a:r>
            <a:r>
              <a:rPr lang="en-US" sz="5000" dirty="0" err="1">
                <a:solidFill>
                  <a:srgbClr val="000000"/>
                </a:solidFill>
                <a:latin typeface="Cambria"/>
              </a:rPr>
              <a:t>đang</a:t>
            </a:r>
            <a:r>
              <a:rPr lang="en-US" sz="5000" dirty="0">
                <a:solidFill>
                  <a:srgbClr val="000000"/>
                </a:solidFill>
                <a:latin typeface="Cambria"/>
              </a:rPr>
              <a:t> </a:t>
            </a:r>
            <a:r>
              <a:rPr lang="en-US" sz="5000" dirty="0" err="1">
                <a:solidFill>
                  <a:srgbClr val="000000"/>
                </a:solidFill>
                <a:latin typeface="Cambria"/>
              </a:rPr>
              <a:t>thoi</a:t>
            </a:r>
            <a:r>
              <a:rPr lang="en-US" sz="5000" dirty="0">
                <a:solidFill>
                  <a:srgbClr val="000000"/>
                </a:solidFill>
                <a:latin typeface="Cambria"/>
              </a:rPr>
              <a:t> </a:t>
            </a:r>
            <a:r>
              <a:rPr lang="en-US" sz="5000" dirty="0" err="1">
                <a:solidFill>
                  <a:srgbClr val="000000"/>
                </a:solidFill>
                <a:latin typeface="Cambria"/>
              </a:rPr>
              <a:t>thóp</a:t>
            </a:r>
            <a:r>
              <a:rPr lang="en-US" sz="5000" dirty="0">
                <a:solidFill>
                  <a:srgbClr val="000000"/>
                </a:solidFill>
                <a:latin typeface="Cambria"/>
              </a:rPr>
              <a:t> </a:t>
            </a:r>
            <a:r>
              <a:rPr lang="en-US" sz="5000" dirty="0" err="1">
                <a:solidFill>
                  <a:srgbClr val="000000"/>
                </a:solidFill>
                <a:latin typeface="Cambria"/>
              </a:rPr>
              <a:t>với</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lấm</a:t>
            </a:r>
            <a:r>
              <a:rPr lang="en-US" sz="5000" dirty="0">
                <a:solidFill>
                  <a:srgbClr val="000000"/>
                </a:solidFill>
                <a:latin typeface="Cambria"/>
              </a:rPr>
              <a:t> </a:t>
            </a:r>
            <a:r>
              <a:rPr lang="en-US" sz="5000" dirty="0" err="1">
                <a:solidFill>
                  <a:srgbClr val="000000"/>
                </a:solidFill>
                <a:latin typeface="Cambria"/>
              </a:rPr>
              <a:t>máu</a:t>
            </a:r>
            <a:r>
              <a:rPr lang="en-US" sz="5000" dirty="0">
                <a:solidFill>
                  <a:srgbClr val="000000"/>
                </a:solidFill>
                <a:latin typeface="Cambria"/>
              </a:rPr>
              <a:t>, </a:t>
            </a:r>
            <a:r>
              <a:rPr lang="en-US" sz="5000" dirty="0" err="1">
                <a:solidFill>
                  <a:srgbClr val="000000"/>
                </a:solidFill>
                <a:latin typeface="Cambria"/>
              </a:rPr>
              <a:t>bị</a:t>
            </a:r>
            <a:r>
              <a:rPr lang="en-US" sz="5000" dirty="0">
                <a:solidFill>
                  <a:srgbClr val="000000"/>
                </a:solidFill>
                <a:latin typeface="Cambria"/>
              </a:rPr>
              <a:t> </a:t>
            </a:r>
            <a:r>
              <a:rPr lang="en-US" sz="5000" dirty="0" err="1">
                <a:solidFill>
                  <a:srgbClr val="000000"/>
                </a:solidFill>
                <a:latin typeface="Cambria"/>
              </a:rPr>
              <a:t>kiến</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súc</a:t>
            </a:r>
            <a:r>
              <a:rPr lang="en-US" sz="5000" dirty="0">
                <a:solidFill>
                  <a:srgbClr val="000000"/>
                </a:solidFill>
                <a:latin typeface="Cambria"/>
              </a:rPr>
              <a:t> </a:t>
            </a:r>
            <a:r>
              <a:rPr lang="en-US" sz="5000" dirty="0" err="1">
                <a:solidFill>
                  <a:srgbClr val="000000"/>
                </a:solidFill>
                <a:latin typeface="Cambria"/>
              </a:rPr>
              <a:t>vật</a:t>
            </a:r>
            <a:r>
              <a:rPr lang="en-US" sz="5000" dirty="0">
                <a:solidFill>
                  <a:srgbClr val="000000"/>
                </a:solidFill>
                <a:latin typeface="Cambria"/>
              </a:rPr>
              <a:t> </a:t>
            </a:r>
            <a:r>
              <a:rPr lang="en-US" sz="5000" dirty="0" err="1">
                <a:solidFill>
                  <a:srgbClr val="000000"/>
                </a:solidFill>
                <a:latin typeface="Cambria"/>
              </a:rPr>
              <a:t>cắn</a:t>
            </a:r>
            <a:r>
              <a:rPr lang="en-US" sz="5000" dirty="0">
                <a:solidFill>
                  <a:srgbClr val="000000"/>
                </a:solidFill>
                <a:latin typeface="Cambria"/>
              </a:rPr>
              <a:t> </a:t>
            </a:r>
            <a:r>
              <a:rPr lang="en-US" sz="5000" dirty="0" err="1">
                <a:solidFill>
                  <a:srgbClr val="000000"/>
                </a:solidFill>
                <a:latin typeface="Cambria"/>
              </a:rPr>
              <a:t>mất</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phần</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được</a:t>
            </a:r>
            <a:r>
              <a:rPr lang="en-US" sz="5000" dirty="0">
                <a:solidFill>
                  <a:srgbClr val="000000"/>
                </a:solidFill>
                <a:latin typeface="Cambria"/>
              </a:rPr>
              <a:t> </a:t>
            </a:r>
            <a:r>
              <a:rPr lang="en-US" sz="5000" dirty="0" err="1">
                <a:solidFill>
                  <a:srgbClr val="000000"/>
                </a:solidFill>
                <a:latin typeface="Cambria"/>
              </a:rPr>
              <a:t>đưa</a:t>
            </a:r>
            <a:r>
              <a:rPr lang="en-US" sz="5000" dirty="0">
                <a:solidFill>
                  <a:srgbClr val="000000"/>
                </a:solidFill>
                <a:latin typeface="Cambria"/>
              </a:rPr>
              <a:t> </a:t>
            </a:r>
            <a:r>
              <a:rPr lang="en-US" sz="5000" dirty="0" err="1">
                <a:solidFill>
                  <a:srgbClr val="000000"/>
                </a:solidFill>
                <a:latin typeface="Cambria"/>
              </a:rPr>
              <a:t>vào</a:t>
            </a:r>
            <a:r>
              <a:rPr lang="en-US" sz="5000" dirty="0">
                <a:solidFill>
                  <a:srgbClr val="000000"/>
                </a:solidFill>
                <a:latin typeface="Cambria"/>
              </a:rPr>
              <a:t> </a:t>
            </a:r>
            <a:r>
              <a:rPr lang="en-US" sz="5000" dirty="0" err="1">
                <a:solidFill>
                  <a:srgbClr val="000000"/>
                </a:solidFill>
                <a:latin typeface="Cambria"/>
              </a:rPr>
              <a:t>bệnh</a:t>
            </a:r>
            <a:r>
              <a:rPr lang="en-US" sz="5000" dirty="0">
                <a:solidFill>
                  <a:srgbClr val="000000"/>
                </a:solidFill>
                <a:latin typeface="Cambria"/>
              </a:rPr>
              <a:t> </a:t>
            </a:r>
            <a:r>
              <a:rPr lang="en-US" sz="5000" dirty="0" err="1">
                <a:solidFill>
                  <a:srgbClr val="000000"/>
                </a:solidFill>
                <a:latin typeface="Cambria"/>
              </a:rPr>
              <a:t>viện</a:t>
            </a:r>
            <a:r>
              <a:rPr lang="en-US" sz="5000" dirty="0">
                <a:solidFill>
                  <a:srgbClr val="000000"/>
                </a:solidFill>
                <a:latin typeface="Cambria"/>
              </a:rPr>
              <a:t> </a:t>
            </a:r>
            <a:r>
              <a:rPr lang="en-US" sz="5000" dirty="0" err="1">
                <a:solidFill>
                  <a:srgbClr val="000000"/>
                </a:solidFill>
                <a:latin typeface="Cambria"/>
              </a:rPr>
              <a:t>điều</a:t>
            </a:r>
            <a:r>
              <a:rPr lang="en-US" sz="5000" dirty="0">
                <a:solidFill>
                  <a:srgbClr val="000000"/>
                </a:solidFill>
                <a:latin typeface="Cambria"/>
              </a:rPr>
              <a:t> </a:t>
            </a:r>
            <a:r>
              <a:rPr lang="en-US" sz="5000" dirty="0" err="1">
                <a:solidFill>
                  <a:srgbClr val="000000"/>
                </a:solidFill>
                <a:latin typeface="Cambria"/>
              </a:rPr>
              <a:t>trị</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được</a:t>
            </a:r>
            <a:r>
              <a:rPr lang="en-US" sz="5000" dirty="0">
                <a:solidFill>
                  <a:srgbClr val="000000"/>
                </a:solidFill>
                <a:latin typeface="Cambria"/>
              </a:rPr>
              <a:t> </a:t>
            </a:r>
            <a:r>
              <a:rPr lang="en-US" sz="5000" dirty="0" err="1">
                <a:solidFill>
                  <a:srgbClr val="000000"/>
                </a:solidFill>
                <a:latin typeface="Cambria"/>
              </a:rPr>
              <a:t>các</a:t>
            </a:r>
            <a:r>
              <a:rPr lang="en-US" sz="5000" dirty="0">
                <a:solidFill>
                  <a:srgbClr val="000000"/>
                </a:solidFill>
                <a:latin typeface="Cambria"/>
              </a:rPr>
              <a:t> </a:t>
            </a:r>
            <a:r>
              <a:rPr lang="en-US" sz="5000" dirty="0" err="1">
                <a:solidFill>
                  <a:srgbClr val="000000"/>
                </a:solidFill>
                <a:latin typeface="Cambria"/>
              </a:rPr>
              <a:t>bác</a:t>
            </a:r>
            <a:r>
              <a:rPr lang="en-US" sz="5000" dirty="0">
                <a:solidFill>
                  <a:srgbClr val="000000"/>
                </a:solidFill>
                <a:latin typeface="Cambria"/>
              </a:rPr>
              <a:t> </a:t>
            </a:r>
            <a:r>
              <a:rPr lang="en-US" sz="5000" dirty="0" err="1">
                <a:solidFill>
                  <a:srgbClr val="000000"/>
                </a:solidFill>
                <a:latin typeface="Cambria"/>
              </a:rPr>
              <a:t>sĩ</a:t>
            </a:r>
            <a:r>
              <a:rPr lang="en-US" sz="5000" dirty="0">
                <a:solidFill>
                  <a:srgbClr val="000000"/>
                </a:solidFill>
                <a:latin typeface="Cambria"/>
              </a:rPr>
              <a:t> </a:t>
            </a:r>
            <a:r>
              <a:rPr lang="en-US" sz="5000" dirty="0" err="1">
                <a:solidFill>
                  <a:srgbClr val="000000"/>
                </a:solidFill>
                <a:latin typeface="Cambria"/>
              </a:rPr>
              <a:t>đặt</a:t>
            </a:r>
            <a:r>
              <a:rPr lang="en-US" sz="5000" dirty="0">
                <a:solidFill>
                  <a:srgbClr val="000000"/>
                </a:solidFill>
                <a:latin typeface="Cambria"/>
              </a:rPr>
              <a:t> </a:t>
            </a:r>
            <a:r>
              <a:rPr lang="en-US" sz="5000" dirty="0" err="1">
                <a:solidFill>
                  <a:srgbClr val="000000"/>
                </a:solidFill>
                <a:latin typeface="Cambria"/>
              </a:rPr>
              <a:t>tên</a:t>
            </a:r>
            <a:r>
              <a:rPr lang="en-US" sz="5000" dirty="0">
                <a:solidFill>
                  <a:srgbClr val="000000"/>
                </a:solidFill>
                <a:latin typeface="Cambria"/>
              </a:rPr>
              <a:t> </a:t>
            </a:r>
            <a:r>
              <a:rPr lang="en-US" sz="5000" dirty="0" err="1">
                <a:solidFill>
                  <a:srgbClr val="000000"/>
                </a:solidFill>
                <a:latin typeface="Cambria"/>
              </a:rPr>
              <a:t>là</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với</a:t>
            </a:r>
            <a:r>
              <a:rPr lang="en-US" sz="5000" dirty="0">
                <a:solidFill>
                  <a:srgbClr val="000000"/>
                </a:solidFill>
                <a:latin typeface="Cambria"/>
              </a:rPr>
              <a:t> </a:t>
            </a:r>
            <a:r>
              <a:rPr lang="en-US" sz="5000" dirty="0" err="1">
                <a:solidFill>
                  <a:srgbClr val="000000"/>
                </a:solidFill>
                <a:latin typeface="Cambria"/>
              </a:rPr>
              <a:t>mong</a:t>
            </a:r>
            <a:r>
              <a:rPr lang="en-US" sz="5000" dirty="0">
                <a:solidFill>
                  <a:srgbClr val="000000"/>
                </a:solidFill>
                <a:latin typeface="Cambria"/>
              </a:rPr>
              <a:t> </a:t>
            </a:r>
            <a:r>
              <a:rPr lang="en-US" sz="5000" dirty="0" err="1">
                <a:solidFill>
                  <a:srgbClr val="000000"/>
                </a:solidFill>
                <a:latin typeface="Cambria"/>
              </a:rPr>
              <a:t>muốn</a:t>
            </a:r>
            <a:r>
              <a:rPr lang="en-US" sz="5000" dirty="0">
                <a:solidFill>
                  <a:srgbClr val="000000"/>
                </a:solidFill>
                <a:latin typeface="Cambria"/>
              </a:rPr>
              <a:t> </a:t>
            </a:r>
            <a:r>
              <a:rPr lang="en-US" sz="5000" dirty="0" err="1">
                <a:solidFill>
                  <a:srgbClr val="000000"/>
                </a:solidFill>
                <a:latin typeface="Cambria"/>
              </a:rPr>
              <a:t>ghi</a:t>
            </a:r>
            <a:r>
              <a:rPr lang="en-US" sz="5000" dirty="0">
                <a:solidFill>
                  <a:srgbClr val="000000"/>
                </a:solidFill>
                <a:latin typeface="Cambria"/>
              </a:rPr>
              <a:t> </a:t>
            </a:r>
            <a:r>
              <a:rPr lang="en-US" sz="5000" dirty="0" err="1">
                <a:solidFill>
                  <a:srgbClr val="000000"/>
                </a:solidFill>
                <a:latin typeface="Cambria"/>
              </a:rPr>
              <a:t>nhận</a:t>
            </a:r>
            <a:r>
              <a:rPr lang="en-US" sz="5000" dirty="0">
                <a:solidFill>
                  <a:srgbClr val="000000"/>
                </a:solidFill>
                <a:latin typeface="Cambria"/>
              </a:rPr>
              <a:t> </a:t>
            </a:r>
            <a:r>
              <a:rPr lang="en-US" sz="5000" dirty="0" err="1">
                <a:solidFill>
                  <a:srgbClr val="000000"/>
                </a:solidFill>
                <a:latin typeface="Cambria"/>
              </a:rPr>
              <a:t>lòng</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điều</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của</a:t>
            </a:r>
            <a:r>
              <a:rPr lang="en-US" sz="5000" dirty="0">
                <a:solidFill>
                  <a:srgbClr val="000000"/>
                </a:solidFill>
                <a:latin typeface="Cambria"/>
              </a:rPr>
              <a:t> </a:t>
            </a:r>
            <a:r>
              <a:rPr lang="en-US" sz="5000" dirty="0" err="1">
                <a:solidFill>
                  <a:srgbClr val="000000"/>
                </a:solidFill>
                <a:latin typeface="Cambria"/>
              </a:rPr>
              <a:t>những</a:t>
            </a:r>
            <a:r>
              <a:rPr lang="en-US" sz="5000" dirty="0">
                <a:solidFill>
                  <a:srgbClr val="000000"/>
                </a:solidFill>
                <a:latin typeface="Cambria"/>
              </a:rPr>
              <a:t> </a:t>
            </a:r>
            <a:r>
              <a:rPr lang="en-US" sz="5000" dirty="0" err="1">
                <a:solidFill>
                  <a:srgbClr val="000000"/>
                </a:solidFill>
                <a:latin typeface="Cambria"/>
              </a:rPr>
              <a:t>người</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giúp</a:t>
            </a:r>
            <a:r>
              <a:rPr lang="en-US" sz="5000" dirty="0">
                <a:solidFill>
                  <a:srgbClr val="000000"/>
                </a:solidFill>
                <a:latin typeface="Cambria"/>
              </a:rPr>
              <a:t> </a:t>
            </a:r>
            <a:r>
              <a:rPr lang="en-US" sz="5000" dirty="0" err="1">
                <a:solidFill>
                  <a:srgbClr val="000000"/>
                </a:solidFill>
                <a:latin typeface="Cambria"/>
              </a:rPr>
              <a:t>đỡ</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cưu</a:t>
            </a:r>
            <a:r>
              <a:rPr lang="en-US" sz="5000" dirty="0">
                <a:solidFill>
                  <a:srgbClr val="000000"/>
                </a:solidFill>
                <a:latin typeface="Cambria"/>
              </a:rPr>
              <a:t> </a:t>
            </a:r>
            <a:r>
              <a:rPr lang="en-US" sz="5000" dirty="0" err="1">
                <a:solidFill>
                  <a:srgbClr val="000000"/>
                </a:solidFill>
                <a:latin typeface="Cambria"/>
              </a:rPr>
              <a:t>mang</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a:t>
            </a:r>
          </a:p>
        </p:txBody>
      </p:sp>
      <p:sp>
        <p:nvSpPr>
          <p:cNvPr id="45" name="TextBox 45"/>
          <p:cNvSpPr txBox="1"/>
          <p:nvPr/>
        </p:nvSpPr>
        <p:spPr>
          <a:xfrm>
            <a:off x="2021764" y="1572390"/>
            <a:ext cx="13791105" cy="781050"/>
          </a:xfrm>
          <a:prstGeom prst="rect">
            <a:avLst/>
          </a:prstGeom>
        </p:spPr>
        <p:txBody>
          <a:bodyPr lIns="0" tIns="0" rIns="0" bIns="0" rtlCol="0" anchor="t">
            <a:spAutoFit/>
          </a:bodyPr>
          <a:lstStyle/>
          <a:p>
            <a:pPr>
              <a:lnSpc>
                <a:spcPts val="6150"/>
              </a:lnSpc>
            </a:pPr>
            <a:r>
              <a:rPr lang="en-US" sz="5000" dirty="0" err="1">
                <a:solidFill>
                  <a:srgbClr val="000000"/>
                </a:solidFill>
                <a:latin typeface="Cambria Bold"/>
              </a:rPr>
              <a:t>Đọc</a:t>
            </a:r>
            <a:r>
              <a:rPr lang="en-US" sz="5000" dirty="0">
                <a:solidFill>
                  <a:srgbClr val="000000"/>
                </a:solidFill>
                <a:latin typeface="Cambria Bold"/>
              </a:rPr>
              <a:t> </a:t>
            </a:r>
            <a:r>
              <a:rPr lang="en-US" sz="5000" dirty="0" err="1">
                <a:solidFill>
                  <a:srgbClr val="000000"/>
                </a:solidFill>
                <a:latin typeface="Cambria Bold"/>
              </a:rPr>
              <a:t>câu</a:t>
            </a:r>
            <a:r>
              <a:rPr lang="en-US" sz="5000" dirty="0">
                <a:solidFill>
                  <a:srgbClr val="000000"/>
                </a:solidFill>
                <a:latin typeface="Cambria Bold"/>
              </a:rPr>
              <a:t> </a:t>
            </a:r>
            <a:r>
              <a:rPr lang="en-US" sz="5000" dirty="0" err="1">
                <a:solidFill>
                  <a:srgbClr val="000000"/>
                </a:solidFill>
                <a:latin typeface="Cambria Bold"/>
              </a:rPr>
              <a:t>chuyện</a:t>
            </a:r>
            <a:r>
              <a:rPr lang="en-US" sz="5000" dirty="0">
                <a:solidFill>
                  <a:srgbClr val="000000"/>
                </a:solidFill>
                <a:latin typeface="Cambria Bold"/>
              </a:rPr>
              <a:t> </a:t>
            </a:r>
            <a:r>
              <a:rPr lang="en-US" sz="5000" dirty="0" err="1">
                <a:solidFill>
                  <a:srgbClr val="000000"/>
                </a:solidFill>
                <a:latin typeface="Cambria Bold"/>
              </a:rPr>
              <a:t>dưới</a:t>
            </a:r>
            <a:r>
              <a:rPr lang="en-US" sz="5000" dirty="0">
                <a:solidFill>
                  <a:srgbClr val="000000"/>
                </a:solidFill>
                <a:latin typeface="Cambria Bold"/>
              </a:rPr>
              <a:t> </a:t>
            </a:r>
            <a:r>
              <a:rPr lang="en-US" sz="5000" dirty="0" err="1">
                <a:solidFill>
                  <a:srgbClr val="000000"/>
                </a:solidFill>
                <a:latin typeface="Cambria Bold"/>
              </a:rPr>
              <a:t>đây</a:t>
            </a:r>
            <a:r>
              <a:rPr lang="en-US" sz="5000" dirty="0">
                <a:solidFill>
                  <a:srgbClr val="000000"/>
                </a:solidFill>
                <a:latin typeface="Cambria Bold"/>
              </a:rPr>
              <a:t> </a:t>
            </a:r>
            <a:r>
              <a:rPr lang="en-US" sz="5000" dirty="0" err="1">
                <a:solidFill>
                  <a:srgbClr val="000000"/>
                </a:solidFill>
                <a:latin typeface="Cambria Bold"/>
              </a:rPr>
              <a:t>và</a:t>
            </a:r>
            <a:r>
              <a:rPr lang="en-US" sz="5000" dirty="0">
                <a:solidFill>
                  <a:srgbClr val="000000"/>
                </a:solidFill>
                <a:latin typeface="Cambria Bold"/>
              </a:rPr>
              <a:t> </a:t>
            </a:r>
            <a:r>
              <a:rPr lang="en-US" sz="5000" dirty="0" err="1">
                <a:solidFill>
                  <a:srgbClr val="000000"/>
                </a:solidFill>
                <a:latin typeface="Cambria Bold"/>
              </a:rPr>
              <a:t>trả</a:t>
            </a:r>
            <a:r>
              <a:rPr lang="en-US" sz="5000" dirty="0">
                <a:solidFill>
                  <a:srgbClr val="000000"/>
                </a:solidFill>
                <a:latin typeface="Cambria Bold"/>
              </a:rPr>
              <a:t> </a:t>
            </a:r>
            <a:r>
              <a:rPr lang="en-US" sz="5000" dirty="0" err="1">
                <a:solidFill>
                  <a:srgbClr val="000000"/>
                </a:solidFill>
                <a:latin typeface="Cambria Bold"/>
              </a:rPr>
              <a:t>lời</a:t>
            </a:r>
            <a:r>
              <a:rPr lang="en-US" sz="5000" dirty="0">
                <a:solidFill>
                  <a:srgbClr val="000000"/>
                </a:solidFill>
                <a:latin typeface="Cambria Bold"/>
              </a:rPr>
              <a:t> </a:t>
            </a:r>
            <a:r>
              <a:rPr lang="en-US" sz="5000" dirty="0" err="1">
                <a:solidFill>
                  <a:srgbClr val="000000"/>
                </a:solidFill>
                <a:latin typeface="Cambria Bold"/>
              </a:rPr>
              <a:t>câu</a:t>
            </a:r>
            <a:r>
              <a:rPr lang="en-US" sz="5000" dirty="0">
                <a:solidFill>
                  <a:srgbClr val="000000"/>
                </a:solidFill>
                <a:latin typeface="Cambria Bold"/>
              </a:rPr>
              <a:t> </a:t>
            </a:r>
            <a:r>
              <a:rPr lang="en-US" sz="5000" dirty="0" err="1">
                <a:solidFill>
                  <a:srgbClr val="000000"/>
                </a:solidFill>
                <a:latin typeface="Cambria Bold"/>
              </a:rPr>
              <a:t>hỏi</a:t>
            </a:r>
            <a:r>
              <a:rPr lang="en-US" sz="5000" dirty="0">
                <a:solidFill>
                  <a:srgbClr val="000000"/>
                </a:solidFill>
                <a:latin typeface="Cambria Bold"/>
              </a:rPr>
              <a:t>:</a:t>
            </a:r>
          </a:p>
        </p:txBody>
      </p:sp>
      <p:pic>
        <p:nvPicPr>
          <p:cNvPr id="47" name="Picture 46"/>
          <p:cNvPicPr>
            <a:picLocks noChangeAspect="1"/>
          </p:cNvPicPr>
          <p:nvPr/>
        </p:nvPicPr>
        <p:blipFill>
          <a:blip r:embed="rId10"/>
          <a:stretch>
            <a:fillRect/>
          </a:stretch>
        </p:blipFill>
        <p:spPr>
          <a:xfrm>
            <a:off x="4496788" y="2501781"/>
            <a:ext cx="9327688" cy="117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heel(1)">
                                      <p:cBhvr>
                                        <p:cTn id="7" dur="2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randombar(horizontal)">
                                      <p:cBhvr>
                                        <p:cTn id="12" dur="500"/>
                                        <p:tgtEl>
                                          <p:spTgt spid="4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randombar(horizontal)">
                                      <p:cBhvr>
                                        <p:cTn id="1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908</Words>
  <Application>Microsoft Office PowerPoint</Application>
  <PresentationFormat>Tùy chỉnh</PresentationFormat>
  <Paragraphs>56</Paragraphs>
  <Slides>23</Slides>
  <Notes>0</Notes>
  <HiddenSlides>0</HiddenSlides>
  <MMClips>0</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23</vt:i4>
      </vt:variant>
    </vt:vector>
  </HeadingPairs>
  <TitlesOfParts>
    <vt:vector size="33" baseType="lpstr">
      <vt:lpstr>Times New Roman</vt:lpstr>
      <vt:lpstr>Calibri</vt:lpstr>
      <vt:lpstr>思源黑体 CN</vt:lpstr>
      <vt:lpstr>Cambria</vt:lpstr>
      <vt:lpstr>Nunito Bold</vt:lpstr>
      <vt:lpstr>Cambria Bold</vt:lpstr>
      <vt:lpstr>Cambria Italics</vt:lpstr>
      <vt:lpstr>Arial</vt:lpstr>
      <vt:lpstr>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T32_DD_QuyenVaBonPhanTreEm(T2)_MNT</dc:title>
  <cp:lastModifiedBy>Dung Âu</cp:lastModifiedBy>
  <cp:revision>25</cp:revision>
  <dcterms:created xsi:type="dcterms:W3CDTF">2006-08-16T00:00:00Z</dcterms:created>
  <dcterms:modified xsi:type="dcterms:W3CDTF">2025-05-02T02:49:11Z</dcterms:modified>
  <dc:identifier>DAGBRQCOfqo</dc:identifier>
</cp:coreProperties>
</file>