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</p:sldMasterIdLst>
  <p:notesMasterIdLst>
    <p:notesMasterId r:id="rId33"/>
  </p:notesMasterIdLst>
  <p:sldIdLst>
    <p:sldId id="437" r:id="rId7"/>
    <p:sldId id="256" r:id="rId8"/>
    <p:sldId id="257" r:id="rId9"/>
    <p:sldId id="293" r:id="rId10"/>
    <p:sldId id="294" r:id="rId11"/>
    <p:sldId id="295" r:id="rId12"/>
    <p:sldId id="296" r:id="rId13"/>
    <p:sldId id="297" r:id="rId14"/>
    <p:sldId id="292" r:id="rId15"/>
    <p:sldId id="258" r:id="rId16"/>
    <p:sldId id="282" r:id="rId17"/>
    <p:sldId id="283" r:id="rId18"/>
    <p:sldId id="284" r:id="rId19"/>
    <p:sldId id="285" r:id="rId20"/>
    <p:sldId id="262" r:id="rId21"/>
    <p:sldId id="303" r:id="rId22"/>
    <p:sldId id="304" r:id="rId23"/>
    <p:sldId id="305" r:id="rId24"/>
    <p:sldId id="306" r:id="rId25"/>
    <p:sldId id="307" r:id="rId26"/>
    <p:sldId id="291" r:id="rId27"/>
    <p:sldId id="268" r:id="rId28"/>
    <p:sldId id="269" r:id="rId29"/>
    <p:sldId id="308" r:id="rId30"/>
    <p:sldId id="309" r:id="rId31"/>
    <p:sldId id="281" r:id="rId32"/>
  </p:sldIdLst>
  <p:sldSz cx="18288000" cy="10287000"/>
  <p:notesSz cx="6858000" cy="9144000"/>
  <p:embeddedFontLst>
    <p:embeddedFont>
      <p:font typeface="微软雅黑" panose="020B0503020204020204" pitchFamily="34" charset="-122"/>
      <p:regular r:id="rId34"/>
      <p:bold r:id="rId35"/>
    </p:embeddedFont>
    <p:embeddedFont>
      <p:font typeface="#9Slide07 HoneyCream" panose="020B0604020202020204" charset="0"/>
      <p:regular r:id="rId36"/>
    </p:embeddedFont>
    <p:embeddedFont>
      <p:font typeface="#9Slide07 SVNDessert Menu Scrip" panose="020B0604020202020204" charset="0"/>
      <p:regular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Canva Sans Bold" panose="020B0604020202020204" charset="0"/>
      <p:regular r:id="rId43"/>
    </p:embeddedFont>
    <p:embeddedFont>
      <p:font typeface="Caveat Brush" pitchFamily="2" charset="0"/>
      <p:regular r:id="rId44"/>
    </p:embeddedFont>
    <p:embeddedFont>
      <p:font typeface="Londrina Soli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C76"/>
    <a:srgbClr val="FFCB3D"/>
    <a:srgbClr val="22621A"/>
    <a:srgbClr val="B8D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B73260-A411-47DA-AC92-05BEC33112F2}" v="1" dt="2025-05-02T02:45:54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878" y="8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03489F5B-B90A-49DB-976D-B1BC2D6A93D9}"/>
    <pc:docChg chg="undo custSel addSld delSld modSld sldOrd delMainMaster modMainMaster">
      <pc:chgData name="Trần Thị Bích" userId="9d8effc8-766d-4e1d-b902-18f00c0dc3e8" providerId="ADAL" clId="{03489F5B-B90A-49DB-976D-B1BC2D6A93D9}" dt="2024-04-06T06:55:12.939" v="2634" actId="20577"/>
      <pc:docMkLst>
        <pc:docMk/>
      </pc:docMkLst>
      <pc:sldChg chg="addSp delSp modSp mod delAnim modAnim">
        <pc:chgData name="Trần Thị Bích" userId="9d8effc8-766d-4e1d-b902-18f00c0dc3e8" providerId="ADAL" clId="{03489F5B-B90A-49DB-976D-B1BC2D6A93D9}" dt="2024-04-04T14:30:40.532" v="328" actId="196"/>
        <pc:sldMkLst>
          <pc:docMk/>
          <pc:sldMk cId="0" sldId="256"/>
        </pc:sldMkLst>
      </pc:sldChg>
      <pc:sldChg chg="addSp modSp mod">
        <pc:chgData name="Trần Thị Bích" userId="9d8effc8-766d-4e1d-b902-18f00c0dc3e8" providerId="ADAL" clId="{03489F5B-B90A-49DB-976D-B1BC2D6A93D9}" dt="2024-04-04T14:53:20.880" v="630" actId="1076"/>
        <pc:sldMkLst>
          <pc:docMk/>
          <pc:sldMk cId="0" sldId="257"/>
        </pc:sldMkLst>
      </pc:sldChg>
      <pc:sldChg chg="addSp delSp modSp mod modAnim">
        <pc:chgData name="Trần Thị Bích" userId="9d8effc8-766d-4e1d-b902-18f00c0dc3e8" providerId="ADAL" clId="{03489F5B-B90A-49DB-976D-B1BC2D6A93D9}" dt="2024-04-04T15:01:13.389" v="694" actId="1076"/>
        <pc:sldMkLst>
          <pc:docMk/>
          <pc:sldMk cId="0" sldId="258"/>
        </pc:sldMkLst>
      </pc:sldChg>
      <pc:sldChg chg="del">
        <pc:chgData name="Trần Thị Bích" userId="9d8effc8-766d-4e1d-b902-18f00c0dc3e8" providerId="ADAL" clId="{03489F5B-B90A-49DB-976D-B1BC2D6A93D9}" dt="2024-04-06T06:32:23.401" v="2000" actId="47"/>
        <pc:sldMkLst>
          <pc:docMk/>
          <pc:sldMk cId="0" sldId="259"/>
        </pc:sldMkLst>
      </pc:sldChg>
      <pc:sldChg chg="del ord">
        <pc:chgData name="Trần Thị Bích" userId="9d8effc8-766d-4e1d-b902-18f00c0dc3e8" providerId="ADAL" clId="{03489F5B-B90A-49DB-976D-B1BC2D6A93D9}" dt="2024-04-06T06:32:09.926" v="1999" actId="47"/>
        <pc:sldMkLst>
          <pc:docMk/>
          <pc:sldMk cId="0" sldId="261"/>
        </pc:sldMkLst>
      </pc:sldChg>
      <pc:sldChg chg="addSp delSp modSp mod ord delAnim modAnim">
        <pc:chgData name="Trần Thị Bích" userId="9d8effc8-766d-4e1d-b902-18f00c0dc3e8" providerId="ADAL" clId="{03489F5B-B90A-49DB-976D-B1BC2D6A93D9}" dt="2024-04-06T06:38:03.858" v="2201" actId="1076"/>
        <pc:sldMkLst>
          <pc:docMk/>
          <pc:sldMk cId="0" sldId="262"/>
        </pc:sldMkLst>
      </pc:sldChg>
      <pc:sldChg chg="modSp">
        <pc:chgData name="Trần Thị Bích" userId="9d8effc8-766d-4e1d-b902-18f00c0dc3e8" providerId="ADAL" clId="{03489F5B-B90A-49DB-976D-B1BC2D6A93D9}" dt="2024-04-06T06:46:37.186" v="2498" actId="20577"/>
        <pc:sldMkLst>
          <pc:docMk/>
          <pc:sldMk cId="0" sldId="268"/>
        </pc:sldMkLst>
      </pc:sldChg>
      <pc:sldChg chg="modSp mod">
        <pc:chgData name="Trần Thị Bích" userId="9d8effc8-766d-4e1d-b902-18f00c0dc3e8" providerId="ADAL" clId="{03489F5B-B90A-49DB-976D-B1BC2D6A93D9}" dt="2024-04-06T06:52:04.313" v="2556" actId="1036"/>
        <pc:sldMkLst>
          <pc:docMk/>
          <pc:sldMk cId="0" sldId="269"/>
        </pc:sldMkLst>
      </pc:sldChg>
      <pc:sldChg chg="addSp delSp modSp mod delAnim modAnim">
        <pc:chgData name="Trần Thị Bích" userId="9d8effc8-766d-4e1d-b902-18f00c0dc3e8" providerId="ADAL" clId="{03489F5B-B90A-49DB-976D-B1BC2D6A93D9}" dt="2024-04-04T15:08:36.385" v="902"/>
        <pc:sldMkLst>
          <pc:docMk/>
          <pc:sldMk cId="2471282256" sldId="282"/>
        </pc:sldMkLst>
      </pc:sldChg>
      <pc:sldChg chg="addSp delSp modSp mod addAnim delAnim modAnim">
        <pc:chgData name="Trần Thị Bích" userId="9d8effc8-766d-4e1d-b902-18f00c0dc3e8" providerId="ADAL" clId="{03489F5B-B90A-49DB-976D-B1BC2D6A93D9}" dt="2024-04-04T15:16:35.547" v="1169"/>
        <pc:sldMkLst>
          <pc:docMk/>
          <pc:sldMk cId="2151299887" sldId="283"/>
        </pc:sldMkLst>
      </pc:sldChg>
      <pc:sldChg chg="addSp delSp modSp mod ord delAnim modAnim">
        <pc:chgData name="Trần Thị Bích" userId="9d8effc8-766d-4e1d-b902-18f00c0dc3e8" providerId="ADAL" clId="{03489F5B-B90A-49DB-976D-B1BC2D6A93D9}" dt="2024-04-06T04:26:59.715" v="1475" actId="1076"/>
        <pc:sldMkLst>
          <pc:docMk/>
          <pc:sldMk cId="2083198592" sldId="285"/>
        </pc:sldMkLst>
      </pc:sldChg>
      <pc:sldChg chg="del">
        <pc:chgData name="Trần Thị Bích" userId="9d8effc8-766d-4e1d-b902-18f00c0dc3e8" providerId="ADAL" clId="{03489F5B-B90A-49DB-976D-B1BC2D6A93D9}" dt="2024-04-06T06:32:25.188" v="2001" actId="47"/>
        <pc:sldMkLst>
          <pc:docMk/>
          <pc:sldMk cId="1026445962" sldId="286"/>
        </pc:sldMkLst>
      </pc:sldChg>
      <pc:sldChg chg="del">
        <pc:chgData name="Trần Thị Bích" userId="9d8effc8-766d-4e1d-b902-18f00c0dc3e8" providerId="ADAL" clId="{03489F5B-B90A-49DB-976D-B1BC2D6A93D9}" dt="2024-04-06T06:32:26.404" v="2002" actId="47"/>
        <pc:sldMkLst>
          <pc:docMk/>
          <pc:sldMk cId="2807750667" sldId="287"/>
        </pc:sldMkLst>
      </pc:sldChg>
      <pc:sldChg chg="del">
        <pc:chgData name="Trần Thị Bích" userId="9d8effc8-766d-4e1d-b902-18f00c0dc3e8" providerId="ADAL" clId="{03489F5B-B90A-49DB-976D-B1BC2D6A93D9}" dt="2024-04-06T06:32:28.813" v="2003" actId="47"/>
        <pc:sldMkLst>
          <pc:docMk/>
          <pc:sldMk cId="1517129488" sldId="288"/>
        </pc:sldMkLst>
      </pc:sldChg>
      <pc:sldChg chg="del">
        <pc:chgData name="Trần Thị Bích" userId="9d8effc8-766d-4e1d-b902-18f00c0dc3e8" providerId="ADAL" clId="{03489F5B-B90A-49DB-976D-B1BC2D6A93D9}" dt="2024-04-06T06:32:29.495" v="2004" actId="47"/>
        <pc:sldMkLst>
          <pc:docMk/>
          <pc:sldMk cId="1867262765" sldId="289"/>
        </pc:sldMkLst>
      </pc:sldChg>
      <pc:sldChg chg="del">
        <pc:chgData name="Trần Thị Bích" userId="9d8effc8-766d-4e1d-b902-18f00c0dc3e8" providerId="ADAL" clId="{03489F5B-B90A-49DB-976D-B1BC2D6A93D9}" dt="2024-04-06T06:45:18.455" v="2451" actId="47"/>
        <pc:sldMkLst>
          <pc:docMk/>
          <pc:sldMk cId="2316247260" sldId="290"/>
        </pc:sldMkLst>
      </pc:sldChg>
      <pc:sldChg chg="addSp modSp mod">
        <pc:chgData name="Trần Thị Bích" userId="9d8effc8-766d-4e1d-b902-18f00c0dc3e8" providerId="ADAL" clId="{03489F5B-B90A-49DB-976D-B1BC2D6A93D9}" dt="2024-04-04T14:51:00.550" v="599" actId="1076"/>
        <pc:sldMkLst>
          <pc:docMk/>
          <pc:sldMk cId="4251822102" sldId="292"/>
        </pc:sldMkLst>
      </pc:sldChg>
      <pc:sldChg chg="modSp mod">
        <pc:chgData name="Trần Thị Bích" userId="9d8effc8-766d-4e1d-b902-18f00c0dc3e8" providerId="ADAL" clId="{03489F5B-B90A-49DB-976D-B1BC2D6A93D9}" dt="2024-04-04T14:37:20.101" v="380" actId="20577"/>
        <pc:sldMkLst>
          <pc:docMk/>
          <pc:sldMk cId="2213444289" sldId="294"/>
        </pc:sldMkLst>
      </pc:sldChg>
      <pc:sldChg chg="delSp modSp modAnim">
        <pc:chgData name="Trần Thị Bích" userId="9d8effc8-766d-4e1d-b902-18f00c0dc3e8" providerId="ADAL" clId="{03489F5B-B90A-49DB-976D-B1BC2D6A93D9}" dt="2024-04-04T14:39:59.571" v="405" actId="20577"/>
        <pc:sldMkLst>
          <pc:docMk/>
          <pc:sldMk cId="3867562641" sldId="295"/>
        </pc:sldMkLst>
      </pc:sldChg>
      <pc:sldChg chg="modSp mod">
        <pc:chgData name="Trần Thị Bích" userId="9d8effc8-766d-4e1d-b902-18f00c0dc3e8" providerId="ADAL" clId="{03489F5B-B90A-49DB-976D-B1BC2D6A93D9}" dt="2024-04-04T14:43:27.441" v="436" actId="20577"/>
        <pc:sldMkLst>
          <pc:docMk/>
          <pc:sldMk cId="3917643988" sldId="296"/>
        </pc:sldMkLst>
      </pc:sldChg>
      <pc:sldChg chg="modSp mod">
        <pc:chgData name="Trần Thị Bích" userId="9d8effc8-766d-4e1d-b902-18f00c0dc3e8" providerId="ADAL" clId="{03489F5B-B90A-49DB-976D-B1BC2D6A93D9}" dt="2024-04-04T14:46:16.351" v="572" actId="20577"/>
        <pc:sldMkLst>
          <pc:docMk/>
          <pc:sldMk cId="891046591" sldId="297"/>
        </pc:sldMkLst>
      </pc:sldChg>
      <pc:sldChg chg="modSp del mod">
        <pc:chgData name="Trần Thị Bích" userId="9d8effc8-766d-4e1d-b902-18f00c0dc3e8" providerId="ADAL" clId="{03489F5B-B90A-49DB-976D-B1BC2D6A93D9}" dt="2024-04-04T14:48:22.071" v="574" actId="47"/>
        <pc:sldMkLst>
          <pc:docMk/>
          <pc:sldMk cId="3176159394" sldId="298"/>
        </pc:sldMkLst>
      </pc:sldChg>
      <pc:sldChg chg="del">
        <pc:chgData name="Trần Thị Bích" userId="9d8effc8-766d-4e1d-b902-18f00c0dc3e8" providerId="ADAL" clId="{03489F5B-B90A-49DB-976D-B1BC2D6A93D9}" dt="2024-04-06T06:52:18.049" v="2557" actId="47"/>
        <pc:sldMkLst>
          <pc:docMk/>
          <pc:sldMk cId="4138765192" sldId="299"/>
        </pc:sldMkLst>
      </pc:sldChg>
      <pc:sldChg chg="addSp delSp modSp add mod delAnim modAnim">
        <pc:chgData name="Trần Thị Bích" userId="9d8effc8-766d-4e1d-b902-18f00c0dc3e8" providerId="ADAL" clId="{03489F5B-B90A-49DB-976D-B1BC2D6A93D9}" dt="2024-04-04T14:57:19.870" v="664" actId="403"/>
        <pc:sldMkLst>
          <pc:docMk/>
          <pc:sldMk cId="3449091278" sldId="302"/>
        </pc:sldMkLst>
      </pc:sldChg>
      <pc:sldChg chg="addSp delSp modSp add mod delAnim modAnim">
        <pc:chgData name="Trần Thị Bích" userId="9d8effc8-766d-4e1d-b902-18f00c0dc3e8" providerId="ADAL" clId="{03489F5B-B90A-49DB-976D-B1BC2D6A93D9}" dt="2024-04-06T06:29:11.882" v="1951"/>
        <pc:sldMkLst>
          <pc:docMk/>
          <pc:sldMk cId="870276619" sldId="303"/>
        </pc:sldMkLst>
      </pc:sldChg>
      <pc:sldChg chg="modSp add mod">
        <pc:chgData name="Trần Thị Bích" userId="9d8effc8-766d-4e1d-b902-18f00c0dc3e8" providerId="ADAL" clId="{03489F5B-B90A-49DB-976D-B1BC2D6A93D9}" dt="2024-04-06T06:31:14.613" v="1998" actId="1076"/>
        <pc:sldMkLst>
          <pc:docMk/>
          <pc:sldMk cId="213833231" sldId="304"/>
        </pc:sldMkLst>
      </pc:sldChg>
      <pc:sldChg chg="addSp delSp modSp add mod delAnim modAnim">
        <pc:chgData name="Trần Thị Bích" userId="9d8effc8-766d-4e1d-b902-18f00c0dc3e8" providerId="ADAL" clId="{03489F5B-B90A-49DB-976D-B1BC2D6A93D9}" dt="2024-04-06T06:49:15.134" v="2506"/>
        <pc:sldMkLst>
          <pc:docMk/>
          <pc:sldMk cId="4003120954" sldId="305"/>
        </pc:sldMkLst>
      </pc:sldChg>
      <pc:sldChg chg="addSp delSp modSp add mod delAnim modAnim">
        <pc:chgData name="Trần Thị Bích" userId="9d8effc8-766d-4e1d-b902-18f00c0dc3e8" providerId="ADAL" clId="{03489F5B-B90A-49DB-976D-B1BC2D6A93D9}" dt="2024-04-06T06:42:54.686" v="2416" actId="123"/>
        <pc:sldMkLst>
          <pc:docMk/>
          <pc:sldMk cId="3644909976" sldId="306"/>
        </pc:sldMkLst>
      </pc:sldChg>
      <pc:sldChg chg="addSp delSp modSp add mod delAnim modAnim">
        <pc:chgData name="Trần Thị Bích" userId="9d8effc8-766d-4e1d-b902-18f00c0dc3e8" providerId="ADAL" clId="{03489F5B-B90A-49DB-976D-B1BC2D6A93D9}" dt="2024-04-06T06:44:30.534" v="2450" actId="20577"/>
        <pc:sldMkLst>
          <pc:docMk/>
          <pc:sldMk cId="387187628" sldId="307"/>
        </pc:sldMkLst>
      </pc:sldChg>
      <pc:sldChg chg="modSp add mod">
        <pc:chgData name="Trần Thị Bích" userId="9d8effc8-766d-4e1d-b902-18f00c0dc3e8" providerId="ADAL" clId="{03489F5B-B90A-49DB-976D-B1BC2D6A93D9}" dt="2024-04-06T06:53:25.314" v="2590" actId="20577"/>
        <pc:sldMkLst>
          <pc:docMk/>
          <pc:sldMk cId="2122032357" sldId="308"/>
        </pc:sldMkLst>
      </pc:sldChg>
      <pc:sldChg chg="modSp add mod">
        <pc:chgData name="Trần Thị Bích" userId="9d8effc8-766d-4e1d-b902-18f00c0dc3e8" providerId="ADAL" clId="{03489F5B-B90A-49DB-976D-B1BC2D6A93D9}" dt="2024-04-06T06:55:12.939" v="2634" actId="20577"/>
        <pc:sldMkLst>
          <pc:docMk/>
          <pc:sldMk cId="962613117" sldId="309"/>
        </pc:sldMkLst>
      </pc:sldChg>
      <pc:sldMasterChg chg="delSp modSp mod modSldLayout">
        <pc:chgData name="Trần Thị Bích" userId="9d8effc8-766d-4e1d-b902-18f00c0dc3e8" providerId="ADAL" clId="{03489F5B-B90A-49DB-976D-B1BC2D6A93D9}" dt="2024-04-06T06:25:29.044" v="1853" actId="478"/>
        <pc:sldMasterMkLst>
          <pc:docMk/>
          <pc:sldMasterMk cId="0" sldId="2147483648"/>
        </pc:sldMasterMkLst>
        <pc:sldLayoutChg chg="delSp mod">
          <pc:chgData name="Trần Thị Bích" userId="9d8effc8-766d-4e1d-b902-18f00c0dc3e8" providerId="ADAL" clId="{03489F5B-B90A-49DB-976D-B1BC2D6A93D9}" dt="2024-04-06T06:25:19.543" v="1849" actId="478"/>
          <pc:sldLayoutMkLst>
            <pc:docMk/>
            <pc:sldMasterMk cId="0" sldId="2147483648"/>
            <pc:sldLayoutMk cId="0" sldId="2147483649"/>
          </pc:sldLayoutMkLst>
        </pc:sldLayoutChg>
        <pc:sldLayoutChg chg="delSp mod">
          <pc:chgData name="Trần Thị Bích" userId="9d8effc8-766d-4e1d-b902-18f00c0dc3e8" providerId="ADAL" clId="{03489F5B-B90A-49DB-976D-B1BC2D6A93D9}" dt="2024-04-06T06:25:22.121" v="1850" actId="478"/>
          <pc:sldLayoutMkLst>
            <pc:docMk/>
            <pc:sldMasterMk cId="0" sldId="2147483648"/>
            <pc:sldLayoutMk cId="0" sldId="2147483650"/>
          </pc:sldLayoutMkLst>
        </pc:sldLayoutChg>
        <pc:sldLayoutChg chg="delSp mod">
          <pc:chgData name="Trần Thị Bích" userId="9d8effc8-766d-4e1d-b902-18f00c0dc3e8" providerId="ADAL" clId="{03489F5B-B90A-49DB-976D-B1BC2D6A93D9}" dt="2024-04-06T06:25:24.138" v="1851" actId="478"/>
          <pc:sldLayoutMkLst>
            <pc:docMk/>
            <pc:sldMasterMk cId="0" sldId="2147483648"/>
            <pc:sldLayoutMk cId="0" sldId="2147483651"/>
          </pc:sldLayoutMkLst>
        </pc:sldLayoutChg>
        <pc:sldLayoutChg chg="delSp mod">
          <pc:chgData name="Trần Thị Bích" userId="9d8effc8-766d-4e1d-b902-18f00c0dc3e8" providerId="ADAL" clId="{03489F5B-B90A-49DB-976D-B1BC2D6A93D9}" dt="2024-04-06T06:25:26.435" v="1852" actId="478"/>
          <pc:sldLayoutMkLst>
            <pc:docMk/>
            <pc:sldMasterMk cId="0" sldId="2147483648"/>
            <pc:sldLayoutMk cId="0" sldId="2147483652"/>
          </pc:sldLayoutMkLst>
        </pc:sldLayoutChg>
        <pc:sldLayoutChg chg="delSp mod">
          <pc:chgData name="Trần Thị Bích" userId="9d8effc8-766d-4e1d-b902-18f00c0dc3e8" providerId="ADAL" clId="{03489F5B-B90A-49DB-976D-B1BC2D6A93D9}" dt="2024-04-06T06:25:29.044" v="1853" actId="478"/>
          <pc:sldLayoutMkLst>
            <pc:docMk/>
            <pc:sldMasterMk cId="0" sldId="2147483648"/>
            <pc:sldLayoutMk cId="0" sldId="2147483653"/>
          </pc:sldLayoutMkLst>
        </pc:sldLayoutChg>
      </pc:sldMasterChg>
      <pc:sldMasterChg chg="del delSldLayout">
        <pc:chgData name="Trần Thị Bích" userId="9d8effc8-766d-4e1d-b902-18f00c0dc3e8" providerId="ADAL" clId="{03489F5B-B90A-49DB-976D-B1BC2D6A93D9}" dt="2024-04-04T14:48:22.071" v="574" actId="47"/>
        <pc:sldMasterMkLst>
          <pc:docMk/>
          <pc:sldMasterMk cId="3037127961" sldId="2147483670"/>
        </pc:sldMasterMkLst>
        <pc:sldLayoutChg chg="del">
          <pc:chgData name="Trần Thị Bích" userId="9d8effc8-766d-4e1d-b902-18f00c0dc3e8" providerId="ADAL" clId="{03489F5B-B90A-49DB-976D-B1BC2D6A93D9}" dt="2024-04-04T14:48:22.071" v="574" actId="47"/>
          <pc:sldLayoutMkLst>
            <pc:docMk/>
            <pc:sldMasterMk cId="3037127961" sldId="2147483670"/>
            <pc:sldLayoutMk cId="1655537045" sldId="2147483671"/>
          </pc:sldLayoutMkLst>
        </pc:sldLayoutChg>
      </pc:sldMasterChg>
    </pc:docChg>
  </pc:docChgLst>
  <pc:docChgLst>
    <pc:chgData name="Dung Âu" userId="0dcb76ad361bda84" providerId="LiveId" clId="{4FB73260-A411-47DA-AC92-05BEC33112F2}"/>
    <pc:docChg chg="custSel addSld delSld modSld modMainMaster">
      <pc:chgData name="Dung Âu" userId="0dcb76ad361bda84" providerId="LiveId" clId="{4FB73260-A411-47DA-AC92-05BEC33112F2}" dt="2025-05-02T02:46:46.921" v="19" actId="47"/>
      <pc:docMkLst>
        <pc:docMk/>
      </pc:docMkLst>
      <pc:sldChg chg="del">
        <pc:chgData name="Dung Âu" userId="0dcb76ad361bda84" providerId="LiveId" clId="{4FB73260-A411-47DA-AC92-05BEC33112F2}" dt="2025-05-02T02:46:46.921" v="19" actId="47"/>
        <pc:sldMkLst>
          <pc:docMk/>
          <pc:sldMk cId="3449091278" sldId="302"/>
        </pc:sldMkLst>
      </pc:sldChg>
      <pc:sldChg chg="add">
        <pc:chgData name="Dung Âu" userId="0dcb76ad361bda84" providerId="LiveId" clId="{4FB73260-A411-47DA-AC92-05BEC33112F2}" dt="2025-05-02T02:45:54.352" v="0"/>
        <pc:sldMkLst>
          <pc:docMk/>
          <pc:sldMk cId="240393867" sldId="437"/>
        </pc:sldMkLst>
      </pc:sldChg>
      <pc:sldMasterChg chg="delSp mod">
        <pc:chgData name="Dung Âu" userId="0dcb76ad361bda84" providerId="LiveId" clId="{4FB73260-A411-47DA-AC92-05BEC33112F2}" dt="2025-05-02T02:46:10.542" v="2" actId="478"/>
        <pc:sldMasterMkLst>
          <pc:docMk/>
          <pc:sldMasterMk cId="0" sldId="2147483648"/>
        </pc:sldMasterMkLst>
        <pc:spChg chg="del">
          <ac:chgData name="Dung Âu" userId="0dcb76ad361bda84" providerId="LiveId" clId="{4FB73260-A411-47DA-AC92-05BEC33112F2}" dt="2025-05-02T02:46:10.542" v="2" actId="478"/>
          <ac:spMkLst>
            <pc:docMk/>
            <pc:sldMasterMk cId="0" sldId="2147483648"/>
            <ac:spMk id="9" creationId="{F9034237-DA06-4066-849E-00A115FF4EA1}"/>
          </ac:spMkLst>
        </pc:spChg>
        <pc:spChg chg="del">
          <ac:chgData name="Dung Âu" userId="0dcb76ad361bda84" providerId="LiveId" clId="{4FB73260-A411-47DA-AC92-05BEC33112F2}" dt="2025-05-02T02:46:10.542" v="2" actId="478"/>
          <ac:spMkLst>
            <pc:docMk/>
            <pc:sldMasterMk cId="0" sldId="2147483648"/>
            <ac:spMk id="10" creationId="{9E5F6F2C-DE77-4B3E-986A-23D69ABD846E}"/>
          </ac:spMkLst>
        </pc:spChg>
        <pc:spChg chg="del">
          <ac:chgData name="Dung Âu" userId="0dcb76ad361bda84" providerId="LiveId" clId="{4FB73260-A411-47DA-AC92-05BEC33112F2}" dt="2025-05-02T02:46:10.542" v="2" actId="478"/>
          <ac:spMkLst>
            <pc:docMk/>
            <pc:sldMasterMk cId="0" sldId="2147483648"/>
            <ac:spMk id="15" creationId="{7A218C26-69B7-499C-B190-96851A78FEC6}"/>
          </ac:spMkLst>
        </pc:spChg>
        <pc:spChg chg="del">
          <ac:chgData name="Dung Âu" userId="0dcb76ad361bda84" providerId="LiveId" clId="{4FB73260-A411-47DA-AC92-05BEC33112F2}" dt="2025-05-02T02:46:09.308" v="1" actId="478"/>
          <ac:spMkLst>
            <pc:docMk/>
            <pc:sldMasterMk cId="0" sldId="2147483648"/>
            <ac:spMk id="16" creationId="{6AA5128D-EAF5-483C-871A-4BFED87FD86D}"/>
          </ac:spMkLst>
        </pc:spChg>
        <pc:spChg chg="del">
          <ac:chgData name="Dung Âu" userId="0dcb76ad361bda84" providerId="LiveId" clId="{4FB73260-A411-47DA-AC92-05BEC33112F2}" dt="2025-05-02T02:46:10.542" v="2" actId="478"/>
          <ac:spMkLst>
            <pc:docMk/>
            <pc:sldMasterMk cId="0" sldId="2147483648"/>
            <ac:spMk id="21" creationId="{6AA5128D-EAF5-483C-871A-4BFED87FD86D}"/>
          </ac:spMkLst>
        </pc:spChg>
        <pc:picChg chg="del">
          <ac:chgData name="Dung Âu" userId="0dcb76ad361bda84" providerId="LiveId" clId="{4FB73260-A411-47DA-AC92-05BEC33112F2}" dt="2025-05-02T02:46:09.308" v="1" actId="478"/>
          <ac:picMkLst>
            <pc:docMk/>
            <pc:sldMasterMk cId="0" sldId="2147483648"/>
            <ac:picMk id="7" creationId="{E601A826-9DBC-4144-A309-96D00EDA9B8E}"/>
          </ac:picMkLst>
        </pc:picChg>
        <pc:picChg chg="del">
          <ac:chgData name="Dung Âu" userId="0dcb76ad361bda84" providerId="LiveId" clId="{4FB73260-A411-47DA-AC92-05BEC33112F2}" dt="2025-05-02T02:46:10.542" v="2" actId="478"/>
          <ac:picMkLst>
            <pc:docMk/>
            <pc:sldMasterMk cId="0" sldId="2147483648"/>
            <ac:picMk id="8" creationId="{56EDD49C-554B-4C28-92F7-B784D7D8872A}"/>
          </ac:picMkLst>
        </pc:picChg>
      </pc:sldMasterChg>
      <pc:sldMasterChg chg="delSp mod">
        <pc:chgData name="Dung Âu" userId="0dcb76ad361bda84" providerId="LiveId" clId="{4FB73260-A411-47DA-AC92-05BEC33112F2}" dt="2025-05-02T02:46:17.566" v="5" actId="478"/>
        <pc:sldMasterMkLst>
          <pc:docMk/>
          <pc:sldMasterMk cId="398171682" sldId="2147483660"/>
        </pc:sldMasterMkLst>
        <pc:spChg chg="del">
          <ac:chgData name="Dung Âu" userId="0dcb76ad361bda84" providerId="LiveId" clId="{4FB73260-A411-47DA-AC92-05BEC33112F2}" dt="2025-05-02T02:46:17.566" v="5" actId="478"/>
          <ac:spMkLst>
            <pc:docMk/>
            <pc:sldMasterMk cId="398171682" sldId="2147483660"/>
            <ac:spMk id="8" creationId="{F9034237-DA06-4066-849E-00A115FF4EA1}"/>
          </ac:spMkLst>
        </pc:spChg>
        <pc:spChg chg="del">
          <ac:chgData name="Dung Âu" userId="0dcb76ad361bda84" providerId="LiveId" clId="{4FB73260-A411-47DA-AC92-05BEC33112F2}" dt="2025-05-02T02:46:17.566" v="5" actId="478"/>
          <ac:spMkLst>
            <pc:docMk/>
            <pc:sldMasterMk cId="398171682" sldId="2147483660"/>
            <ac:spMk id="9" creationId="{9E5F6F2C-DE77-4B3E-986A-23D69ABD846E}"/>
          </ac:spMkLst>
        </pc:spChg>
        <pc:spChg chg="del">
          <ac:chgData name="Dung Âu" userId="0dcb76ad361bda84" providerId="LiveId" clId="{4FB73260-A411-47DA-AC92-05BEC33112F2}" dt="2025-05-02T02:46:15.960" v="4" actId="478"/>
          <ac:spMkLst>
            <pc:docMk/>
            <pc:sldMasterMk cId="398171682" sldId="2147483660"/>
            <ac:spMk id="14" creationId="{6108D78E-8090-455C-81F2-F57D8860EAC5}"/>
          </ac:spMkLst>
        </pc:spChg>
        <pc:spChg chg="del">
          <ac:chgData name="Dung Âu" userId="0dcb76ad361bda84" providerId="LiveId" clId="{4FB73260-A411-47DA-AC92-05BEC33112F2}" dt="2025-05-02T02:46:14.938" v="3" actId="478"/>
          <ac:spMkLst>
            <pc:docMk/>
            <pc:sldMasterMk cId="398171682" sldId="2147483660"/>
            <ac:spMk id="16" creationId="{6AA5128D-EAF5-483C-871A-4BFED87FD86D}"/>
          </ac:spMkLst>
        </pc:spChg>
        <pc:spChg chg="del">
          <ac:chgData name="Dung Âu" userId="0dcb76ad361bda84" providerId="LiveId" clId="{4FB73260-A411-47DA-AC92-05BEC33112F2}" dt="2025-05-02T02:46:17.566" v="5" actId="478"/>
          <ac:spMkLst>
            <pc:docMk/>
            <pc:sldMasterMk cId="398171682" sldId="2147483660"/>
            <ac:spMk id="21" creationId="{00000000-0000-0000-0000-000000000000}"/>
          </ac:spMkLst>
        </pc:spChg>
        <pc:spChg chg="del">
          <ac:chgData name="Dung Âu" userId="0dcb76ad361bda84" providerId="LiveId" clId="{4FB73260-A411-47DA-AC92-05BEC33112F2}" dt="2025-05-02T02:46:15.960" v="4" actId="478"/>
          <ac:spMkLst>
            <pc:docMk/>
            <pc:sldMasterMk cId="398171682" sldId="2147483660"/>
            <ac:spMk id="22" creationId="{00000000-0000-0000-0000-000000000000}"/>
          </ac:spMkLst>
        </pc:spChg>
        <pc:picChg chg="del">
          <ac:chgData name="Dung Âu" userId="0dcb76ad361bda84" providerId="LiveId" clId="{4FB73260-A411-47DA-AC92-05BEC33112F2}" dt="2025-05-02T02:46:14.938" v="3" actId="478"/>
          <ac:picMkLst>
            <pc:docMk/>
            <pc:sldMasterMk cId="398171682" sldId="2147483660"/>
            <ac:picMk id="4" creationId="{E601A826-9DBC-4144-A309-96D00EDA9B8E}"/>
          </ac:picMkLst>
        </pc:picChg>
        <pc:picChg chg="del">
          <ac:chgData name="Dung Âu" userId="0dcb76ad361bda84" providerId="LiveId" clId="{4FB73260-A411-47DA-AC92-05BEC33112F2}" dt="2025-05-02T02:46:17.566" v="5" actId="478"/>
          <ac:picMkLst>
            <pc:docMk/>
            <pc:sldMasterMk cId="398171682" sldId="2147483660"/>
            <ac:picMk id="5" creationId="{56EDD49C-554B-4C28-92F7-B784D7D8872A}"/>
          </ac:picMkLst>
        </pc:picChg>
      </pc:sldMasterChg>
      <pc:sldMasterChg chg="delSp mod">
        <pc:chgData name="Dung Âu" userId="0dcb76ad361bda84" providerId="LiveId" clId="{4FB73260-A411-47DA-AC92-05BEC33112F2}" dt="2025-05-02T02:46:28.956" v="12" actId="478"/>
        <pc:sldMasterMkLst>
          <pc:docMk/>
          <pc:sldMasterMk cId="4181127657" sldId="2147483662"/>
        </pc:sldMasterMkLst>
        <pc:spChg chg="del">
          <ac:chgData name="Dung Âu" userId="0dcb76ad361bda84" providerId="LiveId" clId="{4FB73260-A411-47DA-AC92-05BEC33112F2}" dt="2025-05-02T02:46:27.021" v="11" actId="478"/>
          <ac:spMkLst>
            <pc:docMk/>
            <pc:sldMasterMk cId="4181127657" sldId="2147483662"/>
            <ac:spMk id="8" creationId="{F9034237-DA06-4066-849E-00A115FF4EA1}"/>
          </ac:spMkLst>
        </pc:spChg>
        <pc:spChg chg="del">
          <ac:chgData name="Dung Âu" userId="0dcb76ad361bda84" providerId="LiveId" clId="{4FB73260-A411-47DA-AC92-05BEC33112F2}" dt="2025-05-02T02:46:27.021" v="11" actId="478"/>
          <ac:spMkLst>
            <pc:docMk/>
            <pc:sldMasterMk cId="4181127657" sldId="2147483662"/>
            <ac:spMk id="9" creationId="{9E5F6F2C-DE77-4B3E-986A-23D69ABD846E}"/>
          </ac:spMkLst>
        </pc:spChg>
        <pc:spChg chg="del">
          <ac:chgData name="Dung Âu" userId="0dcb76ad361bda84" providerId="LiveId" clId="{4FB73260-A411-47DA-AC92-05BEC33112F2}" dt="2025-05-02T02:46:25.652" v="10" actId="478"/>
          <ac:spMkLst>
            <pc:docMk/>
            <pc:sldMasterMk cId="4181127657" sldId="2147483662"/>
            <ac:spMk id="14" creationId="{6108D78E-8090-455C-81F2-F57D8860EAC5}"/>
          </ac:spMkLst>
        </pc:spChg>
        <pc:spChg chg="del">
          <ac:chgData name="Dung Âu" userId="0dcb76ad361bda84" providerId="LiveId" clId="{4FB73260-A411-47DA-AC92-05BEC33112F2}" dt="2025-05-02T02:46:24.564" v="9" actId="478"/>
          <ac:spMkLst>
            <pc:docMk/>
            <pc:sldMasterMk cId="4181127657" sldId="2147483662"/>
            <ac:spMk id="16" creationId="{6AA5128D-EAF5-483C-871A-4BFED87FD86D}"/>
          </ac:spMkLst>
        </pc:spChg>
        <pc:spChg chg="del">
          <ac:chgData name="Dung Âu" userId="0dcb76ad361bda84" providerId="LiveId" clId="{4FB73260-A411-47DA-AC92-05BEC33112F2}" dt="2025-05-02T02:46:28.956" v="12" actId="478"/>
          <ac:spMkLst>
            <pc:docMk/>
            <pc:sldMasterMk cId="4181127657" sldId="2147483662"/>
            <ac:spMk id="21" creationId="{00000000-0000-0000-0000-000000000000}"/>
          </ac:spMkLst>
        </pc:spChg>
        <pc:spChg chg="del">
          <ac:chgData name="Dung Âu" userId="0dcb76ad361bda84" providerId="LiveId" clId="{4FB73260-A411-47DA-AC92-05BEC33112F2}" dt="2025-05-02T02:46:25.652" v="10" actId="478"/>
          <ac:spMkLst>
            <pc:docMk/>
            <pc:sldMasterMk cId="4181127657" sldId="2147483662"/>
            <ac:spMk id="22" creationId="{00000000-0000-0000-0000-000000000000}"/>
          </ac:spMkLst>
        </pc:spChg>
        <pc:picChg chg="del">
          <ac:chgData name="Dung Âu" userId="0dcb76ad361bda84" providerId="LiveId" clId="{4FB73260-A411-47DA-AC92-05BEC33112F2}" dt="2025-05-02T02:46:24.564" v="9" actId="478"/>
          <ac:picMkLst>
            <pc:docMk/>
            <pc:sldMasterMk cId="4181127657" sldId="2147483662"/>
            <ac:picMk id="4" creationId="{E601A826-9DBC-4144-A309-96D00EDA9B8E}"/>
          </ac:picMkLst>
        </pc:picChg>
        <pc:picChg chg="del">
          <ac:chgData name="Dung Âu" userId="0dcb76ad361bda84" providerId="LiveId" clId="{4FB73260-A411-47DA-AC92-05BEC33112F2}" dt="2025-05-02T02:46:27.021" v="11" actId="478"/>
          <ac:picMkLst>
            <pc:docMk/>
            <pc:sldMasterMk cId="4181127657" sldId="2147483662"/>
            <ac:picMk id="5" creationId="{56EDD49C-554B-4C28-92F7-B784D7D8872A}"/>
          </ac:picMkLst>
        </pc:picChg>
      </pc:sldMasterChg>
      <pc:sldMasterChg chg="delSp mod">
        <pc:chgData name="Dung Âu" userId="0dcb76ad361bda84" providerId="LiveId" clId="{4FB73260-A411-47DA-AC92-05BEC33112F2}" dt="2025-05-02T02:46:22.612" v="8" actId="478"/>
        <pc:sldMasterMkLst>
          <pc:docMk/>
          <pc:sldMasterMk cId="2174636145" sldId="2147483664"/>
        </pc:sldMasterMkLst>
        <pc:spChg chg="del">
          <ac:chgData name="Dung Âu" userId="0dcb76ad361bda84" providerId="LiveId" clId="{4FB73260-A411-47DA-AC92-05BEC33112F2}" dt="2025-05-02T02:46:22.612" v="8" actId="478"/>
          <ac:spMkLst>
            <pc:docMk/>
            <pc:sldMasterMk cId="2174636145" sldId="2147483664"/>
            <ac:spMk id="8" creationId="{F9034237-DA06-4066-849E-00A115FF4EA1}"/>
          </ac:spMkLst>
        </pc:spChg>
        <pc:spChg chg="del">
          <ac:chgData name="Dung Âu" userId="0dcb76ad361bda84" providerId="LiveId" clId="{4FB73260-A411-47DA-AC92-05BEC33112F2}" dt="2025-05-02T02:46:22.612" v="8" actId="478"/>
          <ac:spMkLst>
            <pc:docMk/>
            <pc:sldMasterMk cId="2174636145" sldId="2147483664"/>
            <ac:spMk id="9" creationId="{9E5F6F2C-DE77-4B3E-986A-23D69ABD846E}"/>
          </ac:spMkLst>
        </pc:spChg>
        <pc:spChg chg="del">
          <ac:chgData name="Dung Âu" userId="0dcb76ad361bda84" providerId="LiveId" clId="{4FB73260-A411-47DA-AC92-05BEC33112F2}" dt="2025-05-02T02:46:21.336" v="7" actId="478"/>
          <ac:spMkLst>
            <pc:docMk/>
            <pc:sldMasterMk cId="2174636145" sldId="2147483664"/>
            <ac:spMk id="14" creationId="{6108D78E-8090-455C-81F2-F57D8860EAC5}"/>
          </ac:spMkLst>
        </pc:spChg>
        <pc:spChg chg="del">
          <ac:chgData name="Dung Âu" userId="0dcb76ad361bda84" providerId="LiveId" clId="{4FB73260-A411-47DA-AC92-05BEC33112F2}" dt="2025-05-02T02:46:22.612" v="8" actId="478"/>
          <ac:spMkLst>
            <pc:docMk/>
            <pc:sldMasterMk cId="2174636145" sldId="2147483664"/>
            <ac:spMk id="15" creationId="{7A218C26-69B7-499C-B190-96851A78FEC6}"/>
          </ac:spMkLst>
        </pc:spChg>
        <pc:spChg chg="del">
          <ac:chgData name="Dung Âu" userId="0dcb76ad361bda84" providerId="LiveId" clId="{4FB73260-A411-47DA-AC92-05BEC33112F2}" dt="2025-05-02T02:46:20.373" v="6" actId="478"/>
          <ac:spMkLst>
            <pc:docMk/>
            <pc:sldMasterMk cId="2174636145" sldId="2147483664"/>
            <ac:spMk id="16" creationId="{6AA5128D-EAF5-483C-871A-4BFED87FD86D}"/>
          </ac:spMkLst>
        </pc:spChg>
        <pc:spChg chg="del">
          <ac:chgData name="Dung Âu" userId="0dcb76ad361bda84" providerId="LiveId" clId="{4FB73260-A411-47DA-AC92-05BEC33112F2}" dt="2025-05-02T02:46:22.612" v="8" actId="478"/>
          <ac:spMkLst>
            <pc:docMk/>
            <pc:sldMasterMk cId="2174636145" sldId="2147483664"/>
            <ac:spMk id="21" creationId="{00000000-0000-0000-0000-000000000000}"/>
          </ac:spMkLst>
        </pc:spChg>
        <pc:spChg chg="del">
          <ac:chgData name="Dung Âu" userId="0dcb76ad361bda84" providerId="LiveId" clId="{4FB73260-A411-47DA-AC92-05BEC33112F2}" dt="2025-05-02T02:46:21.336" v="7" actId="478"/>
          <ac:spMkLst>
            <pc:docMk/>
            <pc:sldMasterMk cId="2174636145" sldId="2147483664"/>
            <ac:spMk id="22" creationId="{00000000-0000-0000-0000-000000000000}"/>
          </ac:spMkLst>
        </pc:spChg>
        <pc:picChg chg="del">
          <ac:chgData name="Dung Âu" userId="0dcb76ad361bda84" providerId="LiveId" clId="{4FB73260-A411-47DA-AC92-05BEC33112F2}" dt="2025-05-02T02:46:20.373" v="6" actId="478"/>
          <ac:picMkLst>
            <pc:docMk/>
            <pc:sldMasterMk cId="2174636145" sldId="2147483664"/>
            <ac:picMk id="4" creationId="{E601A826-9DBC-4144-A309-96D00EDA9B8E}"/>
          </ac:picMkLst>
        </pc:picChg>
        <pc:picChg chg="del">
          <ac:chgData name="Dung Âu" userId="0dcb76ad361bda84" providerId="LiveId" clId="{4FB73260-A411-47DA-AC92-05BEC33112F2}" dt="2025-05-02T02:46:22.612" v="8" actId="478"/>
          <ac:picMkLst>
            <pc:docMk/>
            <pc:sldMasterMk cId="2174636145" sldId="2147483664"/>
            <ac:picMk id="5" creationId="{56EDD49C-554B-4C28-92F7-B784D7D8872A}"/>
          </ac:picMkLst>
        </pc:picChg>
      </pc:sldMasterChg>
      <pc:sldMasterChg chg="delSp mod">
        <pc:chgData name="Dung Âu" userId="0dcb76ad361bda84" providerId="LiveId" clId="{4FB73260-A411-47DA-AC92-05BEC33112F2}" dt="2025-05-02T02:46:33.640" v="15" actId="478"/>
        <pc:sldMasterMkLst>
          <pc:docMk/>
          <pc:sldMasterMk cId="2891415457" sldId="2147483666"/>
        </pc:sldMasterMkLst>
        <pc:spChg chg="del">
          <ac:chgData name="Dung Âu" userId="0dcb76ad361bda84" providerId="LiveId" clId="{4FB73260-A411-47DA-AC92-05BEC33112F2}" dt="2025-05-02T02:46:33.640" v="15" actId="478"/>
          <ac:spMkLst>
            <pc:docMk/>
            <pc:sldMasterMk cId="2891415457" sldId="2147483666"/>
            <ac:spMk id="8" creationId="{F9034237-DA06-4066-849E-00A115FF4EA1}"/>
          </ac:spMkLst>
        </pc:spChg>
        <pc:spChg chg="del">
          <ac:chgData name="Dung Âu" userId="0dcb76ad361bda84" providerId="LiveId" clId="{4FB73260-A411-47DA-AC92-05BEC33112F2}" dt="2025-05-02T02:46:33.640" v="15" actId="478"/>
          <ac:spMkLst>
            <pc:docMk/>
            <pc:sldMasterMk cId="2891415457" sldId="2147483666"/>
            <ac:spMk id="9" creationId="{9E5F6F2C-DE77-4B3E-986A-23D69ABD846E}"/>
          </ac:spMkLst>
        </pc:spChg>
        <pc:spChg chg="del">
          <ac:chgData name="Dung Âu" userId="0dcb76ad361bda84" providerId="LiveId" clId="{4FB73260-A411-47DA-AC92-05BEC33112F2}" dt="2025-05-02T02:46:32.544" v="14" actId="478"/>
          <ac:spMkLst>
            <pc:docMk/>
            <pc:sldMasterMk cId="2891415457" sldId="2147483666"/>
            <ac:spMk id="14" creationId="{6108D78E-8090-455C-81F2-F57D8860EAC5}"/>
          </ac:spMkLst>
        </pc:spChg>
        <pc:spChg chg="del">
          <ac:chgData name="Dung Âu" userId="0dcb76ad361bda84" providerId="LiveId" clId="{4FB73260-A411-47DA-AC92-05BEC33112F2}" dt="2025-05-02T02:46:33.640" v="15" actId="478"/>
          <ac:spMkLst>
            <pc:docMk/>
            <pc:sldMasterMk cId="2891415457" sldId="2147483666"/>
            <ac:spMk id="15" creationId="{7A218C26-69B7-499C-B190-96851A78FEC6}"/>
          </ac:spMkLst>
        </pc:spChg>
        <pc:spChg chg="del">
          <ac:chgData name="Dung Âu" userId="0dcb76ad361bda84" providerId="LiveId" clId="{4FB73260-A411-47DA-AC92-05BEC33112F2}" dt="2025-05-02T02:46:31.417" v="13" actId="478"/>
          <ac:spMkLst>
            <pc:docMk/>
            <pc:sldMasterMk cId="2891415457" sldId="2147483666"/>
            <ac:spMk id="16" creationId="{6AA5128D-EAF5-483C-871A-4BFED87FD86D}"/>
          </ac:spMkLst>
        </pc:spChg>
        <pc:spChg chg="del">
          <ac:chgData name="Dung Âu" userId="0dcb76ad361bda84" providerId="LiveId" clId="{4FB73260-A411-47DA-AC92-05BEC33112F2}" dt="2025-05-02T02:46:33.640" v="15" actId="478"/>
          <ac:spMkLst>
            <pc:docMk/>
            <pc:sldMasterMk cId="2891415457" sldId="2147483666"/>
            <ac:spMk id="21" creationId="{00000000-0000-0000-0000-000000000000}"/>
          </ac:spMkLst>
        </pc:spChg>
        <pc:spChg chg="del">
          <ac:chgData name="Dung Âu" userId="0dcb76ad361bda84" providerId="LiveId" clId="{4FB73260-A411-47DA-AC92-05BEC33112F2}" dt="2025-05-02T02:46:32.544" v="14" actId="478"/>
          <ac:spMkLst>
            <pc:docMk/>
            <pc:sldMasterMk cId="2891415457" sldId="2147483666"/>
            <ac:spMk id="22" creationId="{00000000-0000-0000-0000-000000000000}"/>
          </ac:spMkLst>
        </pc:spChg>
        <pc:picChg chg="del">
          <ac:chgData name="Dung Âu" userId="0dcb76ad361bda84" providerId="LiveId" clId="{4FB73260-A411-47DA-AC92-05BEC33112F2}" dt="2025-05-02T02:46:31.417" v="13" actId="478"/>
          <ac:picMkLst>
            <pc:docMk/>
            <pc:sldMasterMk cId="2891415457" sldId="2147483666"/>
            <ac:picMk id="4" creationId="{E601A826-9DBC-4144-A309-96D00EDA9B8E}"/>
          </ac:picMkLst>
        </pc:picChg>
        <pc:picChg chg="del">
          <ac:chgData name="Dung Âu" userId="0dcb76ad361bda84" providerId="LiveId" clId="{4FB73260-A411-47DA-AC92-05BEC33112F2}" dt="2025-05-02T02:46:33.640" v="15" actId="478"/>
          <ac:picMkLst>
            <pc:docMk/>
            <pc:sldMasterMk cId="2891415457" sldId="2147483666"/>
            <ac:picMk id="5" creationId="{56EDD49C-554B-4C28-92F7-B784D7D8872A}"/>
          </ac:picMkLst>
        </pc:picChg>
      </pc:sldMasterChg>
      <pc:sldMasterChg chg="delSp mod">
        <pc:chgData name="Dung Âu" userId="0dcb76ad361bda84" providerId="LiveId" clId="{4FB73260-A411-47DA-AC92-05BEC33112F2}" dt="2025-05-02T02:46:38.026" v="18" actId="478"/>
        <pc:sldMasterMkLst>
          <pc:docMk/>
          <pc:sldMasterMk cId="3771214921" sldId="2147483668"/>
        </pc:sldMasterMkLst>
        <pc:spChg chg="del">
          <ac:chgData name="Dung Âu" userId="0dcb76ad361bda84" providerId="LiveId" clId="{4FB73260-A411-47DA-AC92-05BEC33112F2}" dt="2025-05-02T02:46:38.026" v="18" actId="478"/>
          <ac:spMkLst>
            <pc:docMk/>
            <pc:sldMasterMk cId="3771214921" sldId="2147483668"/>
            <ac:spMk id="8" creationId="{F9034237-DA06-4066-849E-00A115FF4EA1}"/>
          </ac:spMkLst>
        </pc:spChg>
        <pc:spChg chg="del">
          <ac:chgData name="Dung Âu" userId="0dcb76ad361bda84" providerId="LiveId" clId="{4FB73260-A411-47DA-AC92-05BEC33112F2}" dt="2025-05-02T02:46:38.026" v="18" actId="478"/>
          <ac:spMkLst>
            <pc:docMk/>
            <pc:sldMasterMk cId="3771214921" sldId="2147483668"/>
            <ac:spMk id="9" creationId="{9E5F6F2C-DE77-4B3E-986A-23D69ABD846E}"/>
          </ac:spMkLst>
        </pc:spChg>
        <pc:spChg chg="del">
          <ac:chgData name="Dung Âu" userId="0dcb76ad361bda84" providerId="LiveId" clId="{4FB73260-A411-47DA-AC92-05BEC33112F2}" dt="2025-05-02T02:46:36.774" v="17" actId="478"/>
          <ac:spMkLst>
            <pc:docMk/>
            <pc:sldMasterMk cId="3771214921" sldId="2147483668"/>
            <ac:spMk id="14" creationId="{6108D78E-8090-455C-81F2-F57D8860EAC5}"/>
          </ac:spMkLst>
        </pc:spChg>
        <pc:spChg chg="del">
          <ac:chgData name="Dung Âu" userId="0dcb76ad361bda84" providerId="LiveId" clId="{4FB73260-A411-47DA-AC92-05BEC33112F2}" dt="2025-05-02T02:46:38.026" v="18" actId="478"/>
          <ac:spMkLst>
            <pc:docMk/>
            <pc:sldMasterMk cId="3771214921" sldId="2147483668"/>
            <ac:spMk id="15" creationId="{7A218C26-69B7-499C-B190-96851A78FEC6}"/>
          </ac:spMkLst>
        </pc:spChg>
        <pc:spChg chg="del">
          <ac:chgData name="Dung Âu" userId="0dcb76ad361bda84" providerId="LiveId" clId="{4FB73260-A411-47DA-AC92-05BEC33112F2}" dt="2025-05-02T02:46:35.803" v="16" actId="478"/>
          <ac:spMkLst>
            <pc:docMk/>
            <pc:sldMasterMk cId="3771214921" sldId="2147483668"/>
            <ac:spMk id="16" creationId="{6AA5128D-EAF5-483C-871A-4BFED87FD86D}"/>
          </ac:spMkLst>
        </pc:spChg>
        <pc:spChg chg="del">
          <ac:chgData name="Dung Âu" userId="0dcb76ad361bda84" providerId="LiveId" clId="{4FB73260-A411-47DA-AC92-05BEC33112F2}" dt="2025-05-02T02:46:38.026" v="18" actId="478"/>
          <ac:spMkLst>
            <pc:docMk/>
            <pc:sldMasterMk cId="3771214921" sldId="2147483668"/>
            <ac:spMk id="21" creationId="{00000000-0000-0000-0000-000000000000}"/>
          </ac:spMkLst>
        </pc:spChg>
        <pc:spChg chg="del">
          <ac:chgData name="Dung Âu" userId="0dcb76ad361bda84" providerId="LiveId" clId="{4FB73260-A411-47DA-AC92-05BEC33112F2}" dt="2025-05-02T02:46:36.774" v="17" actId="478"/>
          <ac:spMkLst>
            <pc:docMk/>
            <pc:sldMasterMk cId="3771214921" sldId="2147483668"/>
            <ac:spMk id="22" creationId="{00000000-0000-0000-0000-000000000000}"/>
          </ac:spMkLst>
        </pc:spChg>
        <pc:picChg chg="del">
          <ac:chgData name="Dung Âu" userId="0dcb76ad361bda84" providerId="LiveId" clId="{4FB73260-A411-47DA-AC92-05BEC33112F2}" dt="2025-05-02T02:46:35.803" v="16" actId="478"/>
          <ac:picMkLst>
            <pc:docMk/>
            <pc:sldMasterMk cId="3771214921" sldId="2147483668"/>
            <ac:picMk id="4" creationId="{E601A826-9DBC-4144-A309-96D00EDA9B8E}"/>
          </ac:picMkLst>
        </pc:picChg>
        <pc:picChg chg="del">
          <ac:chgData name="Dung Âu" userId="0dcb76ad361bda84" providerId="LiveId" clId="{4FB73260-A411-47DA-AC92-05BEC33112F2}" dt="2025-05-02T02:46:38.026" v="18" actId="478"/>
          <ac:picMkLst>
            <pc:docMk/>
            <pc:sldMasterMk cId="3771214921" sldId="2147483668"/>
            <ac:picMk id="5" creationId="{56EDD49C-554B-4C28-92F7-B784D7D8872A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D1EF6-FD90-4D0F-ACF4-BA4CDD6DF19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74B63-99B4-4B5A-9408-CFB8C039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2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7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67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66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20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74B63-99B4-4B5A-9408-CFB8C0394E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35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74B63-99B4-4B5A-9408-CFB8C0394E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19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74B63-99B4-4B5A-9408-CFB8C0394E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3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69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微软雅黑" panose="020B0503020204020204" pitchFamily="34" charset="-122"/>
              </a:rPr>
              <a:pPr defTabSz="1371669">
                <a:defRPr/>
              </a:pPr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6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69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微软雅黑" panose="020B0503020204020204" pitchFamily="34" charset="-122"/>
              </a:rPr>
              <a:pPr algn="r" defTabSz="137166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784604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489300" y="2105400"/>
            <a:ext cx="11309400" cy="60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61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579443" y="541757"/>
            <a:ext cx="16727208" cy="9156833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53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74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6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0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5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16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27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36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15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149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13.svg"/><Relationship Id="rId2" Type="http://schemas.openxmlformats.org/officeDocument/2006/relationships/image" Target="../media/image1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openxmlformats.org/officeDocument/2006/relationships/image" Target="../media/image54.png"/><Relationship Id="rId10" Type="http://schemas.openxmlformats.org/officeDocument/2006/relationships/image" Target="../media/image23.svg"/><Relationship Id="rId4" Type="http://schemas.openxmlformats.org/officeDocument/2006/relationships/image" Target="../media/image15.svg"/><Relationship Id="rId9" Type="http://schemas.openxmlformats.org/officeDocument/2006/relationships/image" Target="../media/image22.png"/><Relationship Id="rId1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13.svg"/><Relationship Id="rId17" Type="http://schemas.openxmlformats.org/officeDocument/2006/relationships/image" Target="../media/image400.png"/><Relationship Id="rId2" Type="http://schemas.openxmlformats.org/officeDocument/2006/relationships/image" Target="../media/image11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openxmlformats.org/officeDocument/2006/relationships/image" Target="../media/image56.png"/><Relationship Id="rId10" Type="http://schemas.openxmlformats.org/officeDocument/2006/relationships/image" Target="../media/image23.svg"/><Relationship Id="rId4" Type="http://schemas.openxmlformats.org/officeDocument/2006/relationships/image" Target="../media/image15.svg"/><Relationship Id="rId9" Type="http://schemas.openxmlformats.org/officeDocument/2006/relationships/image" Target="../media/image22.png"/><Relationship Id="rId1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18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13.svg"/><Relationship Id="rId17" Type="http://schemas.openxmlformats.org/officeDocument/2006/relationships/image" Target="../media/image59.png"/><Relationship Id="rId2" Type="http://schemas.openxmlformats.org/officeDocument/2006/relationships/image" Target="../media/image11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openxmlformats.org/officeDocument/2006/relationships/image" Target="../media/image58.png"/><Relationship Id="rId10" Type="http://schemas.openxmlformats.org/officeDocument/2006/relationships/image" Target="../media/image23.svg"/><Relationship Id="rId19" Type="http://schemas.openxmlformats.org/officeDocument/2006/relationships/image" Target="../media/image60.png"/><Relationship Id="rId4" Type="http://schemas.openxmlformats.org/officeDocument/2006/relationships/image" Target="../media/image15.svg"/><Relationship Id="rId9" Type="http://schemas.openxmlformats.org/officeDocument/2006/relationships/image" Target="../media/image22.png"/><Relationship Id="rId1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61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13.svg"/><Relationship Id="rId17" Type="http://schemas.openxmlformats.org/officeDocument/2006/relationships/image" Target="../media/image63.png"/><Relationship Id="rId2" Type="http://schemas.openxmlformats.org/officeDocument/2006/relationships/image" Target="../media/image11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openxmlformats.org/officeDocument/2006/relationships/image" Target="../media/image62.png"/><Relationship Id="rId10" Type="http://schemas.openxmlformats.org/officeDocument/2006/relationships/image" Target="../media/image23.svg"/><Relationship Id="rId4" Type="http://schemas.openxmlformats.org/officeDocument/2006/relationships/image" Target="../media/image15.svg"/><Relationship Id="rId9" Type="http://schemas.openxmlformats.org/officeDocument/2006/relationships/image" Target="../media/image22.png"/><Relationship Id="rId1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svg"/><Relationship Id="rId3" Type="http://schemas.openxmlformats.org/officeDocument/2006/relationships/image" Target="../media/image11.png"/><Relationship Id="rId7" Type="http://schemas.openxmlformats.org/officeDocument/2006/relationships/image" Target="../media/image19.svg"/><Relationship Id="rId12" Type="http://schemas.openxmlformats.org/officeDocument/2006/relationships/image" Target="../media/image12.png"/><Relationship Id="rId17" Type="http://schemas.openxmlformats.org/officeDocument/2006/relationships/image" Target="../media/image67.png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13.svg"/><Relationship Id="rId2" Type="http://schemas.openxmlformats.org/officeDocument/2006/relationships/image" Target="../media/image11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openxmlformats.org/officeDocument/2006/relationships/image" Target="../media/image68.png"/><Relationship Id="rId10" Type="http://schemas.openxmlformats.org/officeDocument/2006/relationships/image" Target="../media/image23.svg"/><Relationship Id="rId4" Type="http://schemas.openxmlformats.org/officeDocument/2006/relationships/image" Target="../media/image15.svg"/><Relationship Id="rId9" Type="http://schemas.openxmlformats.org/officeDocument/2006/relationships/image" Target="../media/image22.png"/><Relationship Id="rId1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13.svg"/><Relationship Id="rId2" Type="http://schemas.openxmlformats.org/officeDocument/2006/relationships/image" Target="../media/image1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openxmlformats.org/officeDocument/2006/relationships/image" Target="../media/image68.png"/><Relationship Id="rId10" Type="http://schemas.openxmlformats.org/officeDocument/2006/relationships/image" Target="../media/image23.svg"/><Relationship Id="rId4" Type="http://schemas.openxmlformats.org/officeDocument/2006/relationships/image" Target="../media/image15.svg"/><Relationship Id="rId9" Type="http://schemas.openxmlformats.org/officeDocument/2006/relationships/image" Target="../media/image22.png"/><Relationship Id="rId14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2.png"/><Relationship Id="rId1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16.png"/><Relationship Id="rId10" Type="http://schemas.openxmlformats.org/officeDocument/2006/relationships/image" Target="../media/image21.svg"/><Relationship Id="rId19" Type="http://schemas.openxmlformats.org/officeDocument/2006/relationships/image" Target="../media/image65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1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svg"/><Relationship Id="rId3" Type="http://schemas.openxmlformats.org/officeDocument/2006/relationships/image" Target="../media/image11.png"/><Relationship Id="rId7" Type="http://schemas.openxmlformats.org/officeDocument/2006/relationships/image" Target="../media/image19.svg"/><Relationship Id="rId12" Type="http://schemas.openxmlformats.org/officeDocument/2006/relationships/image" Target="../media/image12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sv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24" Type="http://schemas.microsoft.com/office/2007/relationships/hdphoto" Target="../media/hdphoto2.wdp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Relationship Id="rId22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svg"/><Relationship Id="rId3" Type="http://schemas.openxmlformats.org/officeDocument/2006/relationships/image" Target="../media/image11.png"/><Relationship Id="rId7" Type="http://schemas.openxmlformats.org/officeDocument/2006/relationships/image" Target="../media/image19.svg"/><Relationship Id="rId12" Type="http://schemas.openxmlformats.org/officeDocument/2006/relationships/image" Target="../media/image12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73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5.svg"/><Relationship Id="rId9" Type="http://schemas.openxmlformats.org/officeDocument/2006/relationships/image" Target="../media/image22.png"/><Relationship Id="rId1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79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17" Type="http://schemas.openxmlformats.org/officeDocument/2006/relationships/image" Target="../media/image78.png"/><Relationship Id="rId2" Type="http://schemas.openxmlformats.org/officeDocument/2006/relationships/audio" Target="../media/audio2.wav"/><Relationship Id="rId16" Type="http://schemas.openxmlformats.org/officeDocument/2006/relationships/image" Target="../media/image77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17.svg"/><Relationship Id="rId15" Type="http://schemas.openxmlformats.org/officeDocument/2006/relationships/image" Target="../media/image13.svg"/><Relationship Id="rId10" Type="http://schemas.openxmlformats.org/officeDocument/2006/relationships/image" Target="../media/image20.png"/><Relationship Id="rId19" Type="http://schemas.openxmlformats.org/officeDocument/2006/relationships/image" Target="../media/image80.png"/><Relationship Id="rId4" Type="http://schemas.openxmlformats.org/officeDocument/2006/relationships/image" Target="../media/image16.png"/><Relationship Id="rId9" Type="http://schemas.openxmlformats.org/officeDocument/2006/relationships/image" Target="../media/image19.sv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84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17" Type="http://schemas.openxmlformats.org/officeDocument/2006/relationships/image" Target="../media/image83.png"/><Relationship Id="rId2" Type="http://schemas.openxmlformats.org/officeDocument/2006/relationships/audio" Target="../media/audio2.wav"/><Relationship Id="rId16" Type="http://schemas.openxmlformats.org/officeDocument/2006/relationships/image" Target="../media/image8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17.svg"/><Relationship Id="rId15" Type="http://schemas.openxmlformats.org/officeDocument/2006/relationships/image" Target="../media/image13.svg"/><Relationship Id="rId10" Type="http://schemas.openxmlformats.org/officeDocument/2006/relationships/image" Target="../media/image20.png"/><Relationship Id="rId19" Type="http://schemas.openxmlformats.org/officeDocument/2006/relationships/image" Target="../media/image85.png"/><Relationship Id="rId4" Type="http://schemas.openxmlformats.org/officeDocument/2006/relationships/image" Target="../media/image16.png"/><Relationship Id="rId9" Type="http://schemas.openxmlformats.org/officeDocument/2006/relationships/image" Target="../media/image19.sv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88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17" Type="http://schemas.openxmlformats.org/officeDocument/2006/relationships/image" Target="../media/image87.png"/><Relationship Id="rId2" Type="http://schemas.openxmlformats.org/officeDocument/2006/relationships/audio" Target="../media/audio2.wav"/><Relationship Id="rId16" Type="http://schemas.openxmlformats.org/officeDocument/2006/relationships/image" Target="../media/image86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17.svg"/><Relationship Id="rId15" Type="http://schemas.openxmlformats.org/officeDocument/2006/relationships/image" Target="../media/image13.svg"/><Relationship Id="rId10" Type="http://schemas.openxmlformats.org/officeDocument/2006/relationships/image" Target="../media/image20.png"/><Relationship Id="rId19" Type="http://schemas.openxmlformats.org/officeDocument/2006/relationships/image" Target="../media/image89.png"/><Relationship Id="rId4" Type="http://schemas.openxmlformats.org/officeDocument/2006/relationships/image" Target="../media/image16.png"/><Relationship Id="rId9" Type="http://schemas.openxmlformats.org/officeDocument/2006/relationships/image" Target="../media/image19.sv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81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microsoft.com/office/2007/relationships/hdphoto" Target="../media/hdphoto3.wdp"/><Relationship Id="rId2" Type="http://schemas.openxmlformats.org/officeDocument/2006/relationships/image" Target="../media/image1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32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4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41.png"/><Relationship Id="rId5" Type="http://schemas.openxmlformats.org/officeDocument/2006/relationships/image" Target="../media/image48.png"/><Relationship Id="rId10" Type="http://schemas.microsoft.com/office/2007/relationships/hdphoto" Target="../media/hdphoto5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microsoft.com/office/2007/relationships/hdphoto" Target="../media/hdphoto6.wdp"/><Relationship Id="rId2" Type="http://schemas.openxmlformats.org/officeDocument/2006/relationships/image" Target="../media/image1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52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32152" y="1096054"/>
            <a:ext cx="15630525" cy="8220074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53803" y="4900716"/>
            <a:ext cx="19402431" cy="7458075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"/>
            <a:ext cx="18289586" cy="31000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63039" y="1784129"/>
            <a:ext cx="183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057504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8632" y="4227107"/>
            <a:ext cx="15463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57504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2057504"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E997618-088D-D33E-8AC1-2878C35DD7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7922" y="1192949"/>
            <a:ext cx="12105840" cy="84155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91EB78-17CB-973B-4019-04BC9AEDA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3347" y="215459"/>
            <a:ext cx="4621169" cy="1292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14"/>
              <p:cNvSpPr txBox="1"/>
              <p:nvPr/>
            </p:nvSpPr>
            <p:spPr>
              <a:xfrm>
                <a:off x="1143000" y="1866900"/>
                <a:ext cx="15569081" cy="122597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vi-VN" sz="6000" dirty="0">
                    <a:ln w="28575">
                      <a:noFill/>
                    </a:ln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có thể 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6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vi-VN" sz="6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6000" dirty="0">
                    <a:ln w="28575">
                      <a:noFill/>
                    </a:ln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bánh trong khay như sau:</a:t>
                </a:r>
                <a:endParaRPr lang="en-US" sz="6000" dirty="0">
                  <a:ln w="28575">
                    <a:noFill/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866900"/>
                <a:ext cx="15569081" cy="1225977"/>
              </a:xfrm>
              <a:prstGeom prst="rect">
                <a:avLst/>
              </a:prstGeom>
              <a:blipFill>
                <a:blip r:embed="rId15"/>
                <a:stretch>
                  <a:fillRect t="-14925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90C071-4675-3BD1-67E9-5151DFE9C535}"/>
                  </a:ext>
                </a:extLst>
              </p:cNvPr>
              <p:cNvSpPr txBox="1"/>
              <p:nvPr/>
            </p:nvSpPr>
            <p:spPr>
              <a:xfrm>
                <a:off x="5063397" y="3320179"/>
                <a:ext cx="5997411" cy="1908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6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vi-VN" sz="6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vi-VN" sz="6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66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6600" b="0" i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66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66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vi-VN" sz="6600" b="0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vi-VN" sz="66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vi-VN" sz="6600" b="0" i="0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vi-VN" sz="66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vi-VN" sz="6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90C071-4675-3BD1-67E9-5151DFE9C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397" y="3320179"/>
                <a:ext cx="5997411" cy="19080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4"/>
              <p:cNvSpPr txBox="1"/>
              <p:nvPr/>
            </p:nvSpPr>
            <p:spPr>
              <a:xfrm>
                <a:off x="2274781" y="5769280"/>
                <a:ext cx="13658701" cy="346248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endParaRPr lang="vi-VN" sz="6000" dirty="0">
                  <a:ln w="28575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000" dirty="0">
                    <a:ln w="28575">
                      <a:solidFill>
                        <a:schemeClr val="tx1"/>
                      </a:solidFill>
                    </a:ln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Muốn </a:t>
                </a:r>
                <a:r>
                  <a:rPr lang="vi-VN" sz="6000" dirty="0">
                    <a:ln w="28575">
                      <a:solidFill>
                        <a:schemeClr val="tx1"/>
                      </a:solidFill>
                    </a:ln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7200" b="1" i="1"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7200" dirty="0">
                    <a:ln w="28575">
                      <a:solidFill>
                        <a:schemeClr val="tx1"/>
                      </a:solidFill>
                    </a:ln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6000" dirty="0">
                    <a:ln w="28575">
                      <a:solidFill>
                        <a:schemeClr val="tx1"/>
                      </a:solidFill>
                    </a:ln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 12, ta lấy 12 nhân với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8000" b="1" i="1"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vi-VN" sz="8000" b="1" dirty="0">
                  <a:effectLst/>
                  <a:latin typeface="Cambria" panose="02040503050406030204" pitchFamily="18" charset="0"/>
                </a:endParaRPr>
              </a:p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vi-VN" sz="8000" b="1" dirty="0">
                    <a:ln w="28575">
                      <a:solidFill>
                        <a:schemeClr val="tx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endParaRPr lang="en-US" sz="6000" b="1" dirty="0">
                  <a:ln w="28575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781" y="5769280"/>
                <a:ext cx="13658701" cy="34624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12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0" name="TextBox 13"/>
          <p:cNvSpPr txBox="1"/>
          <p:nvPr/>
        </p:nvSpPr>
        <p:spPr>
          <a:xfrm>
            <a:off x="1905000" y="4316464"/>
            <a:ext cx="7524323" cy="96078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88" name="TextBox 17"/>
          <p:cNvSpPr txBox="1"/>
          <p:nvPr/>
        </p:nvSpPr>
        <p:spPr>
          <a:xfrm>
            <a:off x="3638422" y="4368087"/>
            <a:ext cx="3854056" cy="87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endParaRPr lang="en-US" sz="5000" b="1" dirty="0">
              <a:solidFill>
                <a:schemeClr val="tx1">
                  <a:lumMod val="85000"/>
                  <a:lumOff val="15000"/>
                </a:schemeClr>
              </a:solidFill>
              <a:latin typeface="Londrina Solid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867" b="100000" l="0" r="954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57594" y="8564731"/>
            <a:ext cx="1668925" cy="172226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449E24D-7399-B4C3-BA5C-BD67322F14DB}"/>
              </a:ext>
            </a:extLst>
          </p:cNvPr>
          <p:cNvGrpSpPr/>
          <p:nvPr/>
        </p:nvGrpSpPr>
        <p:grpSpPr>
          <a:xfrm>
            <a:off x="820190" y="675378"/>
            <a:ext cx="16193977" cy="2407870"/>
            <a:chOff x="820190" y="675378"/>
            <a:chExt cx="16193977" cy="2407870"/>
          </a:xfrm>
        </p:grpSpPr>
        <p:grpSp>
          <p:nvGrpSpPr>
            <p:cNvPr id="12" name="Group 12"/>
            <p:cNvGrpSpPr/>
            <p:nvPr/>
          </p:nvGrpSpPr>
          <p:grpSpPr>
            <a:xfrm>
              <a:off x="1687409" y="804633"/>
              <a:ext cx="15228991" cy="2278615"/>
              <a:chOff x="0" y="0"/>
              <a:chExt cx="2987710" cy="32559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987710" cy="325592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C7F162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245" b="100000" l="2381" r="9809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0190" y="675378"/>
              <a:ext cx="1600339" cy="217950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F6302B-FA10-8A36-72F9-915D6DCF8A4A}"/>
                </a:ext>
              </a:extLst>
            </p:cNvPr>
            <p:cNvSpPr txBox="1"/>
            <p:nvPr/>
          </p:nvSpPr>
          <p:spPr>
            <a:xfrm>
              <a:off x="2255130" y="1401706"/>
              <a:ext cx="147590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tìm phân số của một số ta làm thế nào?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4BD04F-5328-20D2-D225-0EA08712AA28}"/>
              </a:ext>
            </a:extLst>
          </p:cNvPr>
          <p:cNvGrpSpPr/>
          <p:nvPr/>
        </p:nvGrpSpPr>
        <p:grpSpPr>
          <a:xfrm>
            <a:off x="4823686" y="3981659"/>
            <a:ext cx="12266787" cy="3449078"/>
            <a:chOff x="3188262" y="3754675"/>
            <a:chExt cx="12266787" cy="3449078"/>
          </a:xfrm>
        </p:grpSpPr>
        <p:sp>
          <p:nvSpPr>
            <p:cNvPr id="19" name="Freeform 12"/>
            <p:cNvSpPr/>
            <p:nvPr/>
          </p:nvSpPr>
          <p:spPr>
            <a:xfrm>
              <a:off x="3285066" y="3754675"/>
              <a:ext cx="12169983" cy="3449078"/>
            </a:xfrm>
            <a:custGeom>
              <a:avLst/>
              <a:gdLst/>
              <a:ahLst/>
              <a:cxnLst/>
              <a:rect l="l" t="t" r="r" b="b"/>
              <a:pathLst>
                <a:path w="1981715" h="224472">
                  <a:moveTo>
                    <a:pt x="52475" y="0"/>
                  </a:moveTo>
                  <a:lnTo>
                    <a:pt x="1929240" y="0"/>
                  </a:lnTo>
                  <a:cubicBezTo>
                    <a:pt x="1943157" y="0"/>
                    <a:pt x="1956504" y="5529"/>
                    <a:pt x="1966345" y="15370"/>
                  </a:cubicBezTo>
                  <a:cubicBezTo>
                    <a:pt x="1976186" y="25210"/>
                    <a:pt x="1981715" y="38558"/>
                    <a:pt x="1981715" y="52475"/>
                  </a:cubicBezTo>
                  <a:lnTo>
                    <a:pt x="1981715" y="171997"/>
                  </a:lnTo>
                  <a:cubicBezTo>
                    <a:pt x="1981715" y="185914"/>
                    <a:pt x="1976186" y="199261"/>
                    <a:pt x="1966345" y="209102"/>
                  </a:cubicBezTo>
                  <a:cubicBezTo>
                    <a:pt x="1956504" y="218943"/>
                    <a:pt x="1943157" y="224472"/>
                    <a:pt x="1929240" y="224472"/>
                  </a:cubicBezTo>
                  <a:lnTo>
                    <a:pt x="52475" y="224472"/>
                  </a:lnTo>
                  <a:cubicBezTo>
                    <a:pt x="38558" y="224472"/>
                    <a:pt x="25210" y="218943"/>
                    <a:pt x="15370" y="209102"/>
                  </a:cubicBezTo>
                  <a:cubicBezTo>
                    <a:pt x="5529" y="199261"/>
                    <a:pt x="0" y="185914"/>
                    <a:pt x="0" y="171997"/>
                  </a:cubicBezTo>
                  <a:lnTo>
                    <a:pt x="0" y="52475"/>
                  </a:lnTo>
                  <a:cubicBezTo>
                    <a:pt x="0" y="38558"/>
                    <a:pt x="5529" y="25210"/>
                    <a:pt x="15370" y="15370"/>
                  </a:cubicBezTo>
                  <a:cubicBezTo>
                    <a:pt x="25210" y="5529"/>
                    <a:pt x="38558" y="0"/>
                    <a:pt x="5247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4E93D6-47F6-166A-C165-8C04697C9790}"/>
                </a:ext>
              </a:extLst>
            </p:cNvPr>
            <p:cNvSpPr txBox="1"/>
            <p:nvPr/>
          </p:nvSpPr>
          <p:spPr>
            <a:xfrm>
              <a:off x="3188262" y="4268445"/>
              <a:ext cx="121699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tìm phân số của một số ta lấy số đó nhân với phân số.</a:t>
              </a:r>
              <a:endPara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0447A8AB-24B2-C99A-6227-48BB5555B01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578" b="91566" l="9913" r="89926">
                        <a14:foregroundMark x1="45399" y1="7667" x2="52244" y2="6578"/>
                        <a14:foregroundMark x1="52244" y1="6578" x2="52502" y2="7022"/>
                        <a14:foregroundMark x1="33064" y1="66384" x2="36132" y2="66061"/>
                        <a14:foregroundMark x1="51889" y1="89225" x2="51889" y2="91001"/>
                        <a14:foregroundMark x1="55570" y1="89871" x2="55570" y2="89871"/>
                        <a14:foregroundMark x1="55731" y1="91566" x2="58541" y2="91566"/>
                        <a14:backgroundMark x1="22667" y1="35432" x2="23797" y2="51776"/>
                        <a14:backgroundMark x1="73846" y1="16223" x2="79432" y2="42413"/>
                        <a14:backgroundMark x1="40943" y1="58596" x2="41847" y2="60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19" r="23842"/>
          <a:stretch/>
        </p:blipFill>
        <p:spPr>
          <a:xfrm flipH="1">
            <a:off x="-62970" y="3169128"/>
            <a:ext cx="5108935" cy="760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03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0320" y="4687810"/>
            <a:ext cx="11327350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4923873" y="-2894351"/>
            <a:ext cx="8440254" cy="17505556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2"/>
          <p:cNvGrpSpPr/>
          <p:nvPr/>
        </p:nvGrpSpPr>
        <p:grpSpPr>
          <a:xfrm>
            <a:off x="644067" y="295262"/>
            <a:ext cx="3318333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260472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95D59-618C-D9B9-A07B-EDC0EA2747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98889" y="-330050"/>
            <a:ext cx="3660002" cy="2963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395D30-E862-EA62-5210-EFC231B721C7}"/>
                  </a:ext>
                </a:extLst>
              </p:cNvPr>
              <p:cNvSpPr txBox="1"/>
              <p:nvPr/>
            </p:nvSpPr>
            <p:spPr>
              <a:xfrm>
                <a:off x="765984" y="1716947"/>
                <a:ext cx="17110533" cy="238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35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sinh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5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sinh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sinh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395D30-E862-EA62-5210-EFC231B72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84" y="1716947"/>
                <a:ext cx="17110533" cy="2383794"/>
              </a:xfrm>
              <a:prstGeom prst="rect">
                <a:avLst/>
              </a:prstGeom>
              <a:blipFill>
                <a:blip r:embed="rId16"/>
                <a:stretch>
                  <a:fillRect l="-1924" b="-14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>
            <a:extLst>
              <a:ext uri="{FF2B5EF4-FFF2-40B4-BE49-F238E27FC236}">
                <a16:creationId xmlns:a16="http://schemas.microsoft.com/office/drawing/2014/main" id="{CC0BF585-1E3C-5ED2-4DD8-B6D2FE226D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39170" y="4337079"/>
            <a:ext cx="9774431" cy="5561672"/>
          </a:xfrm>
          <a:prstGeom prst="rect">
            <a:avLst/>
          </a:prstGeom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EA14614-5860-D78E-5EBB-6902A4421EB5}"/>
              </a:ext>
            </a:extLst>
          </p:cNvPr>
          <p:cNvSpPr/>
          <p:nvPr/>
        </p:nvSpPr>
        <p:spPr>
          <a:xfrm>
            <a:off x="4896210" y="7048500"/>
            <a:ext cx="971190" cy="786602"/>
          </a:xfrm>
          <a:prstGeom prst="roundRect">
            <a:avLst/>
          </a:prstGeom>
          <a:solidFill>
            <a:schemeClr val="bg1"/>
          </a:solidFill>
          <a:ln>
            <a:solidFill>
              <a:srgbClr val="FFCB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rgbClr val="FF0000"/>
                </a:solidFill>
              </a:rPr>
              <a:t>35</a:t>
            </a:r>
            <a:endParaRPr lang="en-US" sz="4200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E61A586-FFFB-E6A3-6C89-8E7C463ACE63}"/>
              </a:ext>
            </a:extLst>
          </p:cNvPr>
          <p:cNvSpPr/>
          <p:nvPr/>
        </p:nvSpPr>
        <p:spPr>
          <a:xfrm>
            <a:off x="6407484" y="6414298"/>
            <a:ext cx="755316" cy="786602"/>
          </a:xfrm>
          <a:prstGeom prst="roundRect">
            <a:avLst/>
          </a:prstGeom>
          <a:solidFill>
            <a:schemeClr val="bg1"/>
          </a:solidFill>
          <a:ln>
            <a:solidFill>
              <a:srgbClr val="FFCB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rgbClr val="FF0000"/>
                </a:solidFill>
              </a:rPr>
              <a:t>4</a:t>
            </a:r>
            <a:endParaRPr lang="en-US" sz="4200" dirty="0">
              <a:solidFill>
                <a:srgbClr val="FF0000"/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1424042-BDA7-7125-736D-E4825DEA7F59}"/>
              </a:ext>
            </a:extLst>
          </p:cNvPr>
          <p:cNvSpPr/>
          <p:nvPr/>
        </p:nvSpPr>
        <p:spPr>
          <a:xfrm>
            <a:off x="6407484" y="7530950"/>
            <a:ext cx="755316" cy="786602"/>
          </a:xfrm>
          <a:prstGeom prst="roundRect">
            <a:avLst/>
          </a:prstGeom>
          <a:solidFill>
            <a:schemeClr val="bg1"/>
          </a:solidFill>
          <a:ln>
            <a:solidFill>
              <a:srgbClr val="FFCB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rgbClr val="FF0000"/>
                </a:solidFill>
              </a:rPr>
              <a:t>7</a:t>
            </a:r>
            <a:endParaRPr lang="en-US" sz="4200" dirty="0">
              <a:solidFill>
                <a:srgbClr val="FF0000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B2B9A84-BC31-29CF-7EBE-BBA784115D7C}"/>
              </a:ext>
            </a:extLst>
          </p:cNvPr>
          <p:cNvSpPr/>
          <p:nvPr/>
        </p:nvSpPr>
        <p:spPr>
          <a:xfrm>
            <a:off x="7924800" y="6896100"/>
            <a:ext cx="971190" cy="786602"/>
          </a:xfrm>
          <a:prstGeom prst="roundRect">
            <a:avLst/>
          </a:prstGeom>
          <a:solidFill>
            <a:schemeClr val="bg1"/>
          </a:solidFill>
          <a:ln>
            <a:solidFill>
              <a:srgbClr val="FFCB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rgbClr val="FF0000"/>
                </a:solidFill>
              </a:rPr>
              <a:t>20</a:t>
            </a:r>
            <a:endParaRPr lang="en-US" sz="4200" dirty="0">
              <a:solidFill>
                <a:srgbClr val="FF0000"/>
              </a:solidFill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A8473D-8FA8-BCFA-5417-7279893CD355}"/>
              </a:ext>
            </a:extLst>
          </p:cNvPr>
          <p:cNvSpPr/>
          <p:nvPr/>
        </p:nvSpPr>
        <p:spPr>
          <a:xfrm>
            <a:off x="7924800" y="8534400"/>
            <a:ext cx="971190" cy="786602"/>
          </a:xfrm>
          <a:prstGeom prst="roundRect">
            <a:avLst/>
          </a:prstGeom>
          <a:solidFill>
            <a:schemeClr val="bg1"/>
          </a:solidFill>
          <a:ln>
            <a:solidFill>
              <a:srgbClr val="FFCB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solidFill>
                  <a:srgbClr val="FF0000"/>
                </a:solidFill>
              </a:rPr>
              <a:t>20</a:t>
            </a:r>
            <a:endParaRPr lang="en-US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426668"/>
            <a:chOff x="457200" y="192831"/>
            <a:chExt cx="17373599" cy="3426668"/>
          </a:xfrm>
        </p:grpSpPr>
        <p:grpSp>
          <p:nvGrpSpPr>
            <p:cNvPr id="18" name="Group 12"/>
            <p:cNvGrpSpPr/>
            <p:nvPr/>
          </p:nvGrpSpPr>
          <p:grpSpPr>
            <a:xfrm>
              <a:off x="644066" y="192831"/>
              <a:ext cx="17186733" cy="3426668"/>
              <a:chOff x="0" y="-28575"/>
              <a:chExt cx="11157278" cy="95592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0" y="0"/>
                <a:ext cx="11157278" cy="92735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C7F162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2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Mai rót nước vào li để làm bộ gõ nhạc. Li thứ nhất Mai rót 150 ml. Li thứ hai có lượng nước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8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lượng nước trong li thứ nhất. Tính lượng nước trong li thứ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blipFill>
                  <a:blip r:embed="rId16"/>
                  <a:stretch>
                    <a:fillRect l="-1645" t="-5097" r="-1687" b="-106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Speech Bubble: Oval 34">
            <a:extLst>
              <a:ext uri="{FF2B5EF4-FFF2-40B4-BE49-F238E27FC236}">
                <a16:creationId xmlns:a16="http://schemas.microsoft.com/office/drawing/2014/main" id="{72B47E5E-7109-81F4-C0C7-02F6C2FF9CCF}"/>
              </a:ext>
            </a:extLst>
          </p:cNvPr>
          <p:cNvSpPr/>
          <p:nvPr/>
        </p:nvSpPr>
        <p:spPr>
          <a:xfrm>
            <a:off x="11277601" y="4806034"/>
            <a:ext cx="5768128" cy="4373325"/>
          </a:xfrm>
          <a:custGeom>
            <a:avLst/>
            <a:gdLst>
              <a:gd name="connsiteX0" fmla="*/ 6193585 w 5768128"/>
              <a:gd name="connsiteY0" fmla="*/ 3275445 h 4373325"/>
              <a:gd name="connsiteX1" fmla="*/ 5262137 w 5768128"/>
              <a:gd name="connsiteY1" fmla="*/ 3423833 h 4373325"/>
              <a:gd name="connsiteX2" fmla="*/ 2000864 w 5768128"/>
              <a:gd name="connsiteY2" fmla="*/ 4268270 h 4373325"/>
              <a:gd name="connsiteX3" fmla="*/ 245425 w 5768128"/>
              <a:gd name="connsiteY3" fmla="*/ 1303965 h 4373325"/>
              <a:gd name="connsiteX4" fmla="*/ 3419855 w 5768128"/>
              <a:gd name="connsiteY4" fmla="*/ 38066 h 4373325"/>
              <a:gd name="connsiteX5" fmla="*/ 5700237 w 5768128"/>
              <a:gd name="connsiteY5" fmla="*/ 2658322 h 4373325"/>
              <a:gd name="connsiteX6" fmla="*/ 6193585 w 5768128"/>
              <a:gd name="connsiteY6" fmla="*/ 3275445 h 437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8128" h="4373325" fill="none" extrusionOk="0">
                <a:moveTo>
                  <a:pt x="6193585" y="3275445"/>
                </a:moveTo>
                <a:cubicBezTo>
                  <a:pt x="5963877" y="3227011"/>
                  <a:pt x="5478490" y="3379932"/>
                  <a:pt x="5262137" y="3423833"/>
                </a:cubicBezTo>
                <a:cubicBezTo>
                  <a:pt x="4521599" y="4202120"/>
                  <a:pt x="3376036" y="4750757"/>
                  <a:pt x="2000864" y="4268270"/>
                </a:cubicBezTo>
                <a:cubicBezTo>
                  <a:pt x="507359" y="3701840"/>
                  <a:pt x="-512962" y="2486190"/>
                  <a:pt x="245425" y="1303965"/>
                </a:cubicBezTo>
                <a:cubicBezTo>
                  <a:pt x="783043" y="161094"/>
                  <a:pt x="1964724" y="-193945"/>
                  <a:pt x="3419855" y="38066"/>
                </a:cubicBezTo>
                <a:cubicBezTo>
                  <a:pt x="4898668" y="203011"/>
                  <a:pt x="6260388" y="1335823"/>
                  <a:pt x="5700237" y="2658322"/>
                </a:cubicBezTo>
                <a:cubicBezTo>
                  <a:pt x="5770001" y="2737518"/>
                  <a:pt x="6016977" y="3137910"/>
                  <a:pt x="6193585" y="3275445"/>
                </a:cubicBezTo>
                <a:close/>
              </a:path>
              <a:path w="5768128" h="4373325" stroke="0" extrusionOk="0">
                <a:moveTo>
                  <a:pt x="6193585" y="3275445"/>
                </a:moveTo>
                <a:cubicBezTo>
                  <a:pt x="5907400" y="3315744"/>
                  <a:pt x="5511471" y="3451427"/>
                  <a:pt x="5262137" y="3423833"/>
                </a:cubicBezTo>
                <a:cubicBezTo>
                  <a:pt x="4503519" y="4224857"/>
                  <a:pt x="3151080" y="4802219"/>
                  <a:pt x="2000864" y="4268270"/>
                </a:cubicBezTo>
                <a:cubicBezTo>
                  <a:pt x="301796" y="4072889"/>
                  <a:pt x="-242788" y="2628943"/>
                  <a:pt x="245425" y="1303965"/>
                </a:cubicBezTo>
                <a:cubicBezTo>
                  <a:pt x="757931" y="502657"/>
                  <a:pt x="2059727" y="-143728"/>
                  <a:pt x="3419855" y="38066"/>
                </a:cubicBezTo>
                <a:cubicBezTo>
                  <a:pt x="4981053" y="252063"/>
                  <a:pt x="6067159" y="1457174"/>
                  <a:pt x="5700237" y="2658322"/>
                </a:cubicBezTo>
                <a:cubicBezTo>
                  <a:pt x="5912372" y="2812248"/>
                  <a:pt x="6076092" y="3163012"/>
                  <a:pt x="6193585" y="327544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7DF1E0-C1DA-3A31-5A65-AB2E2ACBE28F}"/>
              </a:ext>
            </a:extLst>
          </p:cNvPr>
          <p:cNvCxnSpPr>
            <a:cxnSpLocks/>
          </p:cNvCxnSpPr>
          <p:nvPr/>
        </p:nvCxnSpPr>
        <p:spPr>
          <a:xfrm>
            <a:off x="14676608" y="1257300"/>
            <a:ext cx="29015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6717C9-4744-6C04-5900-7E1EC91AEC27}"/>
              </a:ext>
            </a:extLst>
          </p:cNvPr>
          <p:cNvCxnSpPr/>
          <p:nvPr/>
        </p:nvCxnSpPr>
        <p:spPr>
          <a:xfrm>
            <a:off x="2895600" y="2082437"/>
            <a:ext cx="14630400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0CD28A-B6E1-4D6A-3CB3-7FE11762B338}"/>
              </a:ext>
            </a:extLst>
          </p:cNvPr>
          <p:cNvCxnSpPr/>
          <p:nvPr/>
        </p:nvCxnSpPr>
        <p:spPr>
          <a:xfrm>
            <a:off x="2956666" y="2933700"/>
            <a:ext cx="5669280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peech Bubble: Oval 38">
            <a:extLst>
              <a:ext uri="{FF2B5EF4-FFF2-40B4-BE49-F238E27FC236}">
                <a16:creationId xmlns:a16="http://schemas.microsoft.com/office/drawing/2014/main" id="{184C33E5-CDB7-6D22-DB5B-85535C1DBCED}"/>
              </a:ext>
            </a:extLst>
          </p:cNvPr>
          <p:cNvSpPr/>
          <p:nvPr/>
        </p:nvSpPr>
        <p:spPr>
          <a:xfrm>
            <a:off x="10983412" y="4595882"/>
            <a:ext cx="6177482" cy="4738618"/>
          </a:xfrm>
          <a:custGeom>
            <a:avLst/>
            <a:gdLst>
              <a:gd name="connsiteX0" fmla="*/ 6633133 w 6177482"/>
              <a:gd name="connsiteY0" fmla="*/ 3549035 h 4738618"/>
              <a:gd name="connsiteX1" fmla="*/ 5635581 w 6177482"/>
              <a:gd name="connsiteY1" fmla="*/ 3709817 h 4738618"/>
              <a:gd name="connsiteX2" fmla="*/ 2123042 w 6177482"/>
              <a:gd name="connsiteY2" fmla="*/ 4619840 h 4738618"/>
              <a:gd name="connsiteX3" fmla="*/ 262578 w 6177482"/>
              <a:gd name="connsiteY3" fmla="*/ 1413340 h 4738618"/>
              <a:gd name="connsiteX4" fmla="*/ 3675320 w 6177482"/>
              <a:gd name="connsiteY4" fmla="*/ 43117 h 4738618"/>
              <a:gd name="connsiteX5" fmla="*/ 6104772 w 6177482"/>
              <a:gd name="connsiteY5" fmla="*/ 2880364 h 4738618"/>
              <a:gd name="connsiteX6" fmla="*/ 6633133 w 6177482"/>
              <a:gd name="connsiteY6" fmla="*/ 3549035 h 473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7482" h="4738618" fill="none" extrusionOk="0">
                <a:moveTo>
                  <a:pt x="6633133" y="3549035"/>
                </a:moveTo>
                <a:cubicBezTo>
                  <a:pt x="6424021" y="3580767"/>
                  <a:pt x="5944576" y="3722824"/>
                  <a:pt x="5635581" y="3709817"/>
                </a:cubicBezTo>
                <a:cubicBezTo>
                  <a:pt x="4845990" y="4565959"/>
                  <a:pt x="3513486" y="5048590"/>
                  <a:pt x="2123042" y="4619840"/>
                </a:cubicBezTo>
                <a:cubicBezTo>
                  <a:pt x="456760" y="4099241"/>
                  <a:pt x="-612097" y="2683505"/>
                  <a:pt x="262578" y="1413340"/>
                </a:cubicBezTo>
                <a:cubicBezTo>
                  <a:pt x="841483" y="251784"/>
                  <a:pt x="2016981" y="-243161"/>
                  <a:pt x="3675320" y="43117"/>
                </a:cubicBezTo>
                <a:cubicBezTo>
                  <a:pt x="5303425" y="254556"/>
                  <a:pt x="6641505" y="1487641"/>
                  <a:pt x="6104772" y="2880364"/>
                </a:cubicBezTo>
                <a:cubicBezTo>
                  <a:pt x="6284752" y="3156712"/>
                  <a:pt x="6373166" y="3264048"/>
                  <a:pt x="6633133" y="3549035"/>
                </a:cubicBezTo>
                <a:close/>
              </a:path>
              <a:path w="6177482" h="4738618" stroke="0" extrusionOk="0">
                <a:moveTo>
                  <a:pt x="6633133" y="3549035"/>
                </a:moveTo>
                <a:cubicBezTo>
                  <a:pt x="6180045" y="3695191"/>
                  <a:pt x="6090856" y="3562444"/>
                  <a:pt x="5635581" y="3709817"/>
                </a:cubicBezTo>
                <a:cubicBezTo>
                  <a:pt x="4819822" y="4582467"/>
                  <a:pt x="3394972" y="5070675"/>
                  <a:pt x="2123042" y="4619840"/>
                </a:cubicBezTo>
                <a:cubicBezTo>
                  <a:pt x="337586" y="4334242"/>
                  <a:pt x="-321023" y="2797509"/>
                  <a:pt x="262578" y="1413340"/>
                </a:cubicBezTo>
                <a:cubicBezTo>
                  <a:pt x="810168" y="553541"/>
                  <a:pt x="2143054" y="-147289"/>
                  <a:pt x="3675320" y="43117"/>
                </a:cubicBezTo>
                <a:cubicBezTo>
                  <a:pt x="5270116" y="251461"/>
                  <a:pt x="6718847" y="1633437"/>
                  <a:pt x="6104772" y="2880364"/>
                </a:cubicBezTo>
                <a:cubicBezTo>
                  <a:pt x="6410559" y="3154308"/>
                  <a:pt x="6380301" y="3334365"/>
                  <a:pt x="6633133" y="35490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 cầu tính gì 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A5762B-7E75-C2DA-19F0-87D440E2B7AB}"/>
              </a:ext>
            </a:extLst>
          </p:cNvPr>
          <p:cNvCxnSpPr/>
          <p:nvPr/>
        </p:nvCxnSpPr>
        <p:spPr>
          <a:xfrm>
            <a:off x="8915400" y="2933700"/>
            <a:ext cx="8321040" cy="1306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3EAB689-27E3-C152-4CB3-FFE09A6F5852}"/>
              </a:ext>
            </a:extLst>
          </p:cNvPr>
          <p:cNvGrpSpPr/>
          <p:nvPr/>
        </p:nvGrpSpPr>
        <p:grpSpPr>
          <a:xfrm>
            <a:off x="457200" y="4076699"/>
            <a:ext cx="9372602" cy="6017469"/>
            <a:chOff x="457200" y="4076699"/>
            <a:chExt cx="9372602" cy="6017469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FBFC22-7BC8-F73B-615A-E401D8AB6866}"/>
                </a:ext>
              </a:extLst>
            </p:cNvPr>
            <p:cNvSpPr txBox="1"/>
            <p:nvPr/>
          </p:nvSpPr>
          <p:spPr>
            <a:xfrm>
              <a:off x="826134" y="4403986"/>
              <a:ext cx="29565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u="sng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u="sng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1267E78-3870-448B-2C8B-412D0C9CB788}"/>
                    </a:ext>
                  </a:extLst>
                </p:cNvPr>
                <p:cNvSpPr txBox="1"/>
                <p:nvPr/>
              </p:nvSpPr>
              <p:spPr>
                <a:xfrm>
                  <a:off x="831933" y="5536024"/>
                  <a:ext cx="8623133" cy="37984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Li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thứ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nhất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150 ml</a:t>
                  </a:r>
                  <a:endPara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Li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thứ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hai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li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thứ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nhất</a:t>
                  </a:r>
                  <a:endPara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Li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thứ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hai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? ml</a:t>
                  </a: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1267E78-3870-448B-2C8B-412D0C9CB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933" y="5536024"/>
                  <a:ext cx="8623133" cy="3798476"/>
                </a:xfrm>
                <a:prstGeom prst="rect">
                  <a:avLst/>
                </a:prstGeom>
                <a:blipFill>
                  <a:blip r:embed="rId17"/>
                  <a:stretch>
                    <a:fillRect l="-2827" b="-67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8" grpId="0" animBg="1"/>
      <p:bldP spid="4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426668"/>
            <a:chOff x="457200" y="192831"/>
            <a:chExt cx="17373599" cy="3426668"/>
          </a:xfrm>
        </p:grpSpPr>
        <p:grpSp>
          <p:nvGrpSpPr>
            <p:cNvPr id="18" name="Group 12"/>
            <p:cNvGrpSpPr/>
            <p:nvPr/>
          </p:nvGrpSpPr>
          <p:grpSpPr>
            <a:xfrm>
              <a:off x="644066" y="192831"/>
              <a:ext cx="17186733" cy="3426668"/>
              <a:chOff x="0" y="-28575"/>
              <a:chExt cx="11157278" cy="95592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0" y="0"/>
                <a:ext cx="11157278" cy="92735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C7F162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2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Mai rót nước vào li để làm bộ gõ nhạc. Li thứ nhất Mai rót 150 ml. Li thứ hai có lượng nước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8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lượng nước trong li thứ nhất. Tính lượng nước trong li thứ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blipFill>
                  <a:blip r:embed="rId15"/>
                  <a:stretch>
                    <a:fillRect l="-1645" t="-5097" r="-1687" b="-106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3EAB689-27E3-C152-4CB3-FFE09A6F5852}"/>
              </a:ext>
            </a:extLst>
          </p:cNvPr>
          <p:cNvGrpSpPr/>
          <p:nvPr/>
        </p:nvGrpSpPr>
        <p:grpSpPr>
          <a:xfrm>
            <a:off x="457199" y="4076699"/>
            <a:ext cx="17120991" cy="6017469"/>
            <a:chOff x="457200" y="4076699"/>
            <a:chExt cx="9372602" cy="6017469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FBFC22-7BC8-F73B-615A-E401D8AB6866}"/>
                </a:ext>
              </a:extLst>
            </p:cNvPr>
            <p:cNvSpPr txBox="1"/>
            <p:nvPr/>
          </p:nvSpPr>
          <p:spPr>
            <a:xfrm>
              <a:off x="3287580" y="4324980"/>
              <a:ext cx="55545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 pháp giải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267E78-3870-448B-2C8B-412D0C9CB788}"/>
                  </a:ext>
                </a:extLst>
              </p:cNvPr>
              <p:cNvSpPr txBox="1"/>
              <p:nvPr/>
            </p:nvSpPr>
            <p:spPr>
              <a:xfrm>
                <a:off x="709811" y="5536024"/>
                <a:ext cx="16816189" cy="1926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Lượng nước trong li thứ hai = </a:t>
                </a:r>
                <a:r>
                  <a:rPr lang="vi-VN" sz="4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lượng nước trong li thứ nhất </a:t>
                </a:r>
                <a:r>
                  <a: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60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 </a:t>
                </a:r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267E78-3870-448B-2C8B-412D0C9CB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11" y="5536024"/>
                <a:ext cx="16816189" cy="1926105"/>
              </a:xfrm>
              <a:prstGeom prst="rect">
                <a:avLst/>
              </a:prstGeom>
              <a:blipFill>
                <a:blip r:embed="rId16"/>
                <a:stretch>
                  <a:fillRect l="-1450" b="-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02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426668"/>
            <a:chOff x="457200" y="192831"/>
            <a:chExt cx="17373599" cy="3426668"/>
          </a:xfrm>
        </p:grpSpPr>
        <p:grpSp>
          <p:nvGrpSpPr>
            <p:cNvPr id="18" name="Group 12"/>
            <p:cNvGrpSpPr/>
            <p:nvPr/>
          </p:nvGrpSpPr>
          <p:grpSpPr>
            <a:xfrm>
              <a:off x="644066" y="192831"/>
              <a:ext cx="17186733" cy="3426668"/>
              <a:chOff x="0" y="-28575"/>
              <a:chExt cx="11157278" cy="95592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0" y="0"/>
                <a:ext cx="11157278" cy="92735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C7F162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2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Mai rót nước vào li để làm bộ gõ nhạc. Li thứ nhất Mai rót 150 ml. Li thứ hai có lượng nước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8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lượng nước trong li thứ nhất. Tính lượng nước trong li thứ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571500"/>
                  <a:ext cx="14820804" cy="2513445"/>
                </a:xfrm>
                <a:prstGeom prst="rect">
                  <a:avLst/>
                </a:prstGeom>
                <a:blipFill>
                  <a:blip r:embed="rId15"/>
                  <a:stretch>
                    <a:fillRect l="-1645" t="-5097" r="-1687" b="-106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3EAB689-27E3-C152-4CB3-FFE09A6F5852}"/>
              </a:ext>
            </a:extLst>
          </p:cNvPr>
          <p:cNvGrpSpPr/>
          <p:nvPr/>
        </p:nvGrpSpPr>
        <p:grpSpPr>
          <a:xfrm>
            <a:off x="457199" y="4076699"/>
            <a:ext cx="17120991" cy="6017469"/>
            <a:chOff x="457200" y="4076699"/>
            <a:chExt cx="9372602" cy="6017469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FBFC22-7BC8-F73B-615A-E401D8AB6866}"/>
                </a:ext>
              </a:extLst>
            </p:cNvPr>
            <p:cNvSpPr txBox="1"/>
            <p:nvPr/>
          </p:nvSpPr>
          <p:spPr>
            <a:xfrm>
              <a:off x="2060941" y="4288517"/>
              <a:ext cx="55545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267E78-3870-448B-2C8B-412D0C9CB788}"/>
                  </a:ext>
                </a:extLst>
              </p:cNvPr>
              <p:cNvSpPr txBox="1"/>
              <p:nvPr/>
            </p:nvSpPr>
            <p:spPr>
              <a:xfrm>
                <a:off x="457196" y="5345602"/>
                <a:ext cx="16816189" cy="4126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Lượng nước trong li thứ hai là: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2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7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7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240(ml)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240 ml</a:t>
                </a:r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267E78-3870-448B-2C8B-412D0C9CB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6" y="5345602"/>
                <a:ext cx="16816189" cy="4126771"/>
              </a:xfrm>
              <a:prstGeom prst="rect">
                <a:avLst/>
              </a:prstGeom>
              <a:blipFill>
                <a:blip r:embed="rId16"/>
                <a:stretch>
                  <a:fillRect t="-2511" b="-9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8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750111"/>
            <a:chOff x="457200" y="192831"/>
            <a:chExt cx="17373599" cy="3750111"/>
          </a:xfrm>
        </p:grpSpPr>
        <p:grpSp>
          <p:nvGrpSpPr>
            <p:cNvPr id="18" name="Group 12"/>
            <p:cNvGrpSpPr/>
            <p:nvPr/>
          </p:nvGrpSpPr>
          <p:grpSpPr>
            <a:xfrm>
              <a:off x="644066" y="192831"/>
              <a:ext cx="17186733" cy="3750111"/>
              <a:chOff x="0" y="-28575"/>
              <a:chExt cx="11157278" cy="104615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0" y="0"/>
                <a:ext cx="11157278" cy="101758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F9DC76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3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tháng Một, một công ty sản xuất được 4 500 đôi giày. Số đôi giày công ty đó sản xuất được trong tháng Hai bằng </a:t>
                  </a:r>
                  <a:r>
                    <a:rPr lang="en-US" sz="44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5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đôi giày sản xuất trong tháng Một. Tính số đôi giày công ty sản xuất được trong tháng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blipFill>
                  <a:blip r:embed="rId17"/>
                  <a:stretch>
                    <a:fillRect l="-1645" t="-3853" r="-1687" b="-78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Speech Bubble: Oval 34">
            <a:extLst>
              <a:ext uri="{FF2B5EF4-FFF2-40B4-BE49-F238E27FC236}">
                <a16:creationId xmlns:a16="http://schemas.microsoft.com/office/drawing/2014/main" id="{7ED75600-A836-905F-8FF4-AA4D59306C3E}"/>
              </a:ext>
            </a:extLst>
          </p:cNvPr>
          <p:cNvSpPr/>
          <p:nvPr/>
        </p:nvSpPr>
        <p:spPr>
          <a:xfrm>
            <a:off x="11277601" y="4806034"/>
            <a:ext cx="5768128" cy="4373325"/>
          </a:xfrm>
          <a:custGeom>
            <a:avLst/>
            <a:gdLst>
              <a:gd name="connsiteX0" fmla="*/ 6193585 w 5768128"/>
              <a:gd name="connsiteY0" fmla="*/ 3275445 h 4373325"/>
              <a:gd name="connsiteX1" fmla="*/ 5262137 w 5768128"/>
              <a:gd name="connsiteY1" fmla="*/ 3423833 h 4373325"/>
              <a:gd name="connsiteX2" fmla="*/ 2000864 w 5768128"/>
              <a:gd name="connsiteY2" fmla="*/ 4268270 h 4373325"/>
              <a:gd name="connsiteX3" fmla="*/ 245425 w 5768128"/>
              <a:gd name="connsiteY3" fmla="*/ 1303965 h 4373325"/>
              <a:gd name="connsiteX4" fmla="*/ 3419855 w 5768128"/>
              <a:gd name="connsiteY4" fmla="*/ 38066 h 4373325"/>
              <a:gd name="connsiteX5" fmla="*/ 5700237 w 5768128"/>
              <a:gd name="connsiteY5" fmla="*/ 2658322 h 4373325"/>
              <a:gd name="connsiteX6" fmla="*/ 6193585 w 5768128"/>
              <a:gd name="connsiteY6" fmla="*/ 3275445 h 437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8128" h="4373325" fill="none" extrusionOk="0">
                <a:moveTo>
                  <a:pt x="6193585" y="3275445"/>
                </a:moveTo>
                <a:cubicBezTo>
                  <a:pt x="5963877" y="3227011"/>
                  <a:pt x="5478490" y="3379932"/>
                  <a:pt x="5262137" y="3423833"/>
                </a:cubicBezTo>
                <a:cubicBezTo>
                  <a:pt x="4521599" y="4202120"/>
                  <a:pt x="3376036" y="4750757"/>
                  <a:pt x="2000864" y="4268270"/>
                </a:cubicBezTo>
                <a:cubicBezTo>
                  <a:pt x="507359" y="3701840"/>
                  <a:pt x="-512962" y="2486190"/>
                  <a:pt x="245425" y="1303965"/>
                </a:cubicBezTo>
                <a:cubicBezTo>
                  <a:pt x="783043" y="161094"/>
                  <a:pt x="1964724" y="-193945"/>
                  <a:pt x="3419855" y="38066"/>
                </a:cubicBezTo>
                <a:cubicBezTo>
                  <a:pt x="4898668" y="203011"/>
                  <a:pt x="6260388" y="1335823"/>
                  <a:pt x="5700237" y="2658322"/>
                </a:cubicBezTo>
                <a:cubicBezTo>
                  <a:pt x="5770001" y="2737518"/>
                  <a:pt x="6016977" y="3137910"/>
                  <a:pt x="6193585" y="3275445"/>
                </a:cubicBezTo>
                <a:close/>
              </a:path>
              <a:path w="5768128" h="4373325" stroke="0" extrusionOk="0">
                <a:moveTo>
                  <a:pt x="6193585" y="3275445"/>
                </a:moveTo>
                <a:cubicBezTo>
                  <a:pt x="5907400" y="3315744"/>
                  <a:pt x="5511471" y="3451427"/>
                  <a:pt x="5262137" y="3423833"/>
                </a:cubicBezTo>
                <a:cubicBezTo>
                  <a:pt x="4503519" y="4224857"/>
                  <a:pt x="3151080" y="4802219"/>
                  <a:pt x="2000864" y="4268270"/>
                </a:cubicBezTo>
                <a:cubicBezTo>
                  <a:pt x="301796" y="4072889"/>
                  <a:pt x="-242788" y="2628943"/>
                  <a:pt x="245425" y="1303965"/>
                </a:cubicBezTo>
                <a:cubicBezTo>
                  <a:pt x="757931" y="502657"/>
                  <a:pt x="2059727" y="-143728"/>
                  <a:pt x="3419855" y="38066"/>
                </a:cubicBezTo>
                <a:cubicBezTo>
                  <a:pt x="4981053" y="252063"/>
                  <a:pt x="6067159" y="1457174"/>
                  <a:pt x="5700237" y="2658322"/>
                </a:cubicBezTo>
                <a:cubicBezTo>
                  <a:pt x="5912372" y="2812248"/>
                  <a:pt x="6076092" y="3163012"/>
                  <a:pt x="6193585" y="327544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66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A8DF97-E77F-4718-B278-2C71049EA8AB}"/>
              </a:ext>
            </a:extLst>
          </p:cNvPr>
          <p:cNvCxnSpPr>
            <a:cxnSpLocks/>
          </p:cNvCxnSpPr>
          <p:nvPr/>
        </p:nvCxnSpPr>
        <p:spPr>
          <a:xfrm>
            <a:off x="2971799" y="1104900"/>
            <a:ext cx="14538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DCBF4C-EC1C-0C7A-10D3-56F76C316097}"/>
              </a:ext>
            </a:extLst>
          </p:cNvPr>
          <p:cNvCxnSpPr/>
          <p:nvPr/>
        </p:nvCxnSpPr>
        <p:spPr>
          <a:xfrm>
            <a:off x="2893638" y="1790700"/>
            <a:ext cx="14630400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549AC8-E823-8B52-1A66-CEBBC9E156D2}"/>
              </a:ext>
            </a:extLst>
          </p:cNvPr>
          <p:cNvCxnSpPr/>
          <p:nvPr/>
        </p:nvCxnSpPr>
        <p:spPr>
          <a:xfrm>
            <a:off x="2873733" y="2719696"/>
            <a:ext cx="11612880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peech Bubble: Oval 38">
            <a:extLst>
              <a:ext uri="{FF2B5EF4-FFF2-40B4-BE49-F238E27FC236}">
                <a16:creationId xmlns:a16="http://schemas.microsoft.com/office/drawing/2014/main" id="{F9583D18-7684-DC41-D918-F9A177FEEB0E}"/>
              </a:ext>
            </a:extLst>
          </p:cNvPr>
          <p:cNvSpPr/>
          <p:nvPr/>
        </p:nvSpPr>
        <p:spPr>
          <a:xfrm>
            <a:off x="10983412" y="4595882"/>
            <a:ext cx="6177482" cy="4738618"/>
          </a:xfrm>
          <a:custGeom>
            <a:avLst/>
            <a:gdLst>
              <a:gd name="connsiteX0" fmla="*/ 6633133 w 6177482"/>
              <a:gd name="connsiteY0" fmla="*/ 3549035 h 4738618"/>
              <a:gd name="connsiteX1" fmla="*/ 5635581 w 6177482"/>
              <a:gd name="connsiteY1" fmla="*/ 3709817 h 4738618"/>
              <a:gd name="connsiteX2" fmla="*/ 2123042 w 6177482"/>
              <a:gd name="connsiteY2" fmla="*/ 4619840 h 4738618"/>
              <a:gd name="connsiteX3" fmla="*/ 262578 w 6177482"/>
              <a:gd name="connsiteY3" fmla="*/ 1413340 h 4738618"/>
              <a:gd name="connsiteX4" fmla="*/ 3675320 w 6177482"/>
              <a:gd name="connsiteY4" fmla="*/ 43117 h 4738618"/>
              <a:gd name="connsiteX5" fmla="*/ 6104772 w 6177482"/>
              <a:gd name="connsiteY5" fmla="*/ 2880364 h 4738618"/>
              <a:gd name="connsiteX6" fmla="*/ 6633133 w 6177482"/>
              <a:gd name="connsiteY6" fmla="*/ 3549035 h 473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7482" h="4738618" fill="none" extrusionOk="0">
                <a:moveTo>
                  <a:pt x="6633133" y="3549035"/>
                </a:moveTo>
                <a:cubicBezTo>
                  <a:pt x="6424021" y="3580767"/>
                  <a:pt x="5944576" y="3722824"/>
                  <a:pt x="5635581" y="3709817"/>
                </a:cubicBezTo>
                <a:cubicBezTo>
                  <a:pt x="4845990" y="4565959"/>
                  <a:pt x="3513486" y="5048590"/>
                  <a:pt x="2123042" y="4619840"/>
                </a:cubicBezTo>
                <a:cubicBezTo>
                  <a:pt x="456760" y="4099241"/>
                  <a:pt x="-612097" y="2683505"/>
                  <a:pt x="262578" y="1413340"/>
                </a:cubicBezTo>
                <a:cubicBezTo>
                  <a:pt x="841483" y="251784"/>
                  <a:pt x="2016981" y="-243161"/>
                  <a:pt x="3675320" y="43117"/>
                </a:cubicBezTo>
                <a:cubicBezTo>
                  <a:pt x="5303425" y="254556"/>
                  <a:pt x="6641505" y="1487641"/>
                  <a:pt x="6104772" y="2880364"/>
                </a:cubicBezTo>
                <a:cubicBezTo>
                  <a:pt x="6284752" y="3156712"/>
                  <a:pt x="6373166" y="3264048"/>
                  <a:pt x="6633133" y="3549035"/>
                </a:cubicBezTo>
                <a:close/>
              </a:path>
              <a:path w="6177482" h="4738618" stroke="0" extrusionOk="0">
                <a:moveTo>
                  <a:pt x="6633133" y="3549035"/>
                </a:moveTo>
                <a:cubicBezTo>
                  <a:pt x="6180045" y="3695191"/>
                  <a:pt x="6090856" y="3562444"/>
                  <a:pt x="5635581" y="3709817"/>
                </a:cubicBezTo>
                <a:cubicBezTo>
                  <a:pt x="4819822" y="4582467"/>
                  <a:pt x="3394972" y="5070675"/>
                  <a:pt x="2123042" y="4619840"/>
                </a:cubicBezTo>
                <a:cubicBezTo>
                  <a:pt x="337586" y="4334242"/>
                  <a:pt x="-321023" y="2797509"/>
                  <a:pt x="262578" y="1413340"/>
                </a:cubicBezTo>
                <a:cubicBezTo>
                  <a:pt x="810168" y="553541"/>
                  <a:pt x="2143054" y="-147289"/>
                  <a:pt x="3675320" y="43117"/>
                </a:cubicBezTo>
                <a:cubicBezTo>
                  <a:pt x="5270116" y="251461"/>
                  <a:pt x="6718847" y="1633437"/>
                  <a:pt x="6104772" y="2880364"/>
                </a:cubicBezTo>
                <a:cubicBezTo>
                  <a:pt x="6410559" y="3154308"/>
                  <a:pt x="6380301" y="3334365"/>
                  <a:pt x="6633133" y="354903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 cầu tính gì 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2DDD10-9F5D-4707-62CE-822C57F1DBE2}"/>
              </a:ext>
            </a:extLst>
          </p:cNvPr>
          <p:cNvCxnSpPr/>
          <p:nvPr/>
        </p:nvCxnSpPr>
        <p:spPr>
          <a:xfrm>
            <a:off x="14771546" y="2732759"/>
            <a:ext cx="2834640" cy="130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DDAF36-9BA1-582B-9379-11EFD253A12A}"/>
              </a:ext>
            </a:extLst>
          </p:cNvPr>
          <p:cNvCxnSpPr/>
          <p:nvPr/>
        </p:nvCxnSpPr>
        <p:spPr>
          <a:xfrm>
            <a:off x="2998304" y="3619500"/>
            <a:ext cx="10789920" cy="130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7C638-802B-5006-D33D-9FE3512CE333}"/>
              </a:ext>
            </a:extLst>
          </p:cNvPr>
          <p:cNvGrpSpPr/>
          <p:nvPr/>
        </p:nvGrpSpPr>
        <p:grpSpPr>
          <a:xfrm>
            <a:off x="560050" y="4076700"/>
            <a:ext cx="9372602" cy="6017469"/>
            <a:chOff x="457200" y="4076699"/>
            <a:chExt cx="9372602" cy="6017469"/>
          </a:xfrm>
        </p:grpSpPr>
        <p:grpSp>
          <p:nvGrpSpPr>
            <p:cNvPr id="27" name="Group 9">
              <a:extLst>
                <a:ext uri="{FF2B5EF4-FFF2-40B4-BE49-F238E27FC236}">
                  <a16:creationId xmlns:a16="http://schemas.microsoft.com/office/drawing/2014/main" id="{4A85678C-2E2A-2200-A279-2CE8B0DE0BB1}"/>
                </a:ext>
              </a:extLst>
            </p:cNvPr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42912BB4-9203-54F9-EDA0-68A371189C9E}"/>
                  </a:ext>
                </a:extLst>
              </p:cNvPr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1">
                <a:extLst>
                  <a:ext uri="{FF2B5EF4-FFF2-40B4-BE49-F238E27FC236}">
                    <a16:creationId xmlns:a16="http://schemas.microsoft.com/office/drawing/2014/main" id="{4EFCDEE3-8B84-8F5E-EC79-AC8E26FD1FD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910473-1A4B-0365-EBE8-1DA1A8C16AE0}"/>
                </a:ext>
              </a:extLst>
            </p:cNvPr>
            <p:cNvSpPr txBox="1"/>
            <p:nvPr/>
          </p:nvSpPr>
          <p:spPr>
            <a:xfrm>
              <a:off x="826134" y="4403986"/>
              <a:ext cx="29565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u="sng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u="sng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0C5AFD1-D10D-E617-C272-75AE62E0C162}"/>
                    </a:ext>
                  </a:extLst>
                </p:cNvPr>
                <p:cNvSpPr txBox="1"/>
                <p:nvPr/>
              </p:nvSpPr>
              <p:spPr>
                <a:xfrm>
                  <a:off x="659151" y="5536024"/>
                  <a:ext cx="9094306" cy="3598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Tháng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 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4 500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đôi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giày</a:t>
                  </a:r>
                  <a:endPara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Tháng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Hai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48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8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đôi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giày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tháng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Tháng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Hai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?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đôi</a:t>
                  </a:r>
                  <a:r>
                    <a:rPr lang="en-US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giày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0C5AFD1-D10D-E617-C272-75AE62E0C1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151" y="5536024"/>
                  <a:ext cx="9094306" cy="3598421"/>
                </a:xfrm>
                <a:prstGeom prst="rect">
                  <a:avLst/>
                </a:prstGeom>
                <a:blipFill>
                  <a:blip r:embed="rId18"/>
                  <a:stretch>
                    <a:fillRect l="-2681" r="-1877" b="-72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0EE31ED-8F42-7B28-0133-9BE241211A2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00188" y="4238205"/>
            <a:ext cx="2438923" cy="22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750111"/>
            <a:chOff x="457200" y="192831"/>
            <a:chExt cx="17373599" cy="3750111"/>
          </a:xfrm>
        </p:grpSpPr>
        <p:grpSp>
          <p:nvGrpSpPr>
            <p:cNvPr id="18" name="Group 12"/>
            <p:cNvGrpSpPr/>
            <p:nvPr/>
          </p:nvGrpSpPr>
          <p:grpSpPr>
            <a:xfrm>
              <a:off x="644066" y="192831"/>
              <a:ext cx="17186733" cy="3750111"/>
              <a:chOff x="0" y="-28575"/>
              <a:chExt cx="11157278" cy="104615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0" y="0"/>
                <a:ext cx="11157278" cy="101758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F9DC76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3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tháng Một, một công ty sản xuất được 4 500 đôi giày. Số đôi giày công ty đó sản xuất được trong tháng Hai bằng </a:t>
                  </a:r>
                  <a:r>
                    <a:rPr lang="en-US" sz="44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5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đôi giày sản xuất trong tháng Một. Tính số đôi giày công ty sản xuất được trong tháng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blipFill>
                  <a:blip r:embed="rId16"/>
                  <a:stretch>
                    <a:fillRect l="-1645" t="-3853" r="-1687" b="-78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4C9604-9D66-A304-DC38-2FF578A27E16}"/>
              </a:ext>
            </a:extLst>
          </p:cNvPr>
          <p:cNvGrpSpPr/>
          <p:nvPr/>
        </p:nvGrpSpPr>
        <p:grpSpPr>
          <a:xfrm>
            <a:off x="609600" y="4446723"/>
            <a:ext cx="17120991" cy="5647445"/>
            <a:chOff x="457200" y="4076699"/>
            <a:chExt cx="9372602" cy="60174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B48367-A0DB-C7B1-6219-821E3AF30B77}"/>
                </a:ext>
              </a:extLst>
            </p:cNvPr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5DDCD21E-FFFF-0CB4-ADB1-C3DF21823748}"/>
                  </a:ext>
                </a:extLst>
              </p:cNvPr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81C1E52E-63C1-9382-DEBB-B64872D51C9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308892-906C-0FCF-D6F1-2F39D856B2B6}"/>
                </a:ext>
              </a:extLst>
            </p:cNvPr>
            <p:cNvSpPr txBox="1"/>
            <p:nvPr/>
          </p:nvSpPr>
          <p:spPr>
            <a:xfrm>
              <a:off x="3287580" y="4324980"/>
              <a:ext cx="55545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 pháp giải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C5EA76-A48A-B40B-05A2-6DC2989195AF}"/>
                  </a:ext>
                </a:extLst>
              </p:cNvPr>
              <p:cNvSpPr txBox="1"/>
              <p:nvPr/>
            </p:nvSpPr>
            <p:spPr>
              <a:xfrm>
                <a:off x="1345115" y="6240773"/>
                <a:ext cx="15952587" cy="2103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đôi giày sản xuất trong tháng Hai = </a:t>
                </a:r>
                <a:r>
                  <a:rPr lang="vi-VN" sz="4400" b="1" dirty="0">
                    <a:solidFill>
                      <a:srgbClr val="00B0F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đôi giày sản xuất trong tháng Một </a:t>
                </a:r>
                <a:r>
                  <a:rPr lang="vi-VN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60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 </a:t>
                </a:r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C5EA76-A48A-B40B-05A2-6DC29891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115" y="6240773"/>
                <a:ext cx="15952587" cy="2103076"/>
              </a:xfrm>
              <a:prstGeom prst="rect">
                <a:avLst/>
              </a:prstGeom>
              <a:blipFill>
                <a:blip r:embed="rId17"/>
                <a:stretch>
                  <a:fillRect l="-1567" t="-6087" r="-1528" b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49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1180" y="2021373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364434" y="1722672"/>
            <a:ext cx="14271304" cy="6731637"/>
            <a:chOff x="0" y="0"/>
            <a:chExt cx="5114513" cy="2329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817811">
            <a:off x="2702126" y="237812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091918" y="6130984"/>
            <a:ext cx="3486273" cy="3325033"/>
          </a:xfrm>
          <a:custGeom>
            <a:avLst/>
            <a:gdLst/>
            <a:ahLst/>
            <a:cxnLst/>
            <a:rect l="l" t="t" r="r" b="b"/>
            <a:pathLst>
              <a:path w="3486273" h="3325033">
                <a:moveTo>
                  <a:pt x="0" y="0"/>
                </a:moveTo>
                <a:lnTo>
                  <a:pt x="3486274" y="0"/>
                </a:lnTo>
                <a:lnTo>
                  <a:pt x="3486274" y="3325033"/>
                </a:lnTo>
                <a:lnTo>
                  <a:pt x="0" y="3325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572"/>
            <a:ext cx="2475889" cy="24758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1" y="8885987"/>
            <a:ext cx="1233252" cy="1265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EB7F0-49B0-99DD-5A47-02AAA7AE4B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86282" y="823592"/>
            <a:ext cx="3191421" cy="2117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22EE4F-9011-0182-EA41-AABBFD913B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05000" y="2086148"/>
            <a:ext cx="15113294" cy="5639289"/>
          </a:xfrm>
          <a:prstGeom prst="rect">
            <a:avLst/>
          </a:prstGeom>
        </p:spPr>
      </p:pic>
      <p:pic>
        <p:nvPicPr>
          <p:cNvPr id="28" name="Picture 27" descr="A cartoon of a child holding a plate&#10;&#10;Description automatically generated">
            <a:extLst>
              <a:ext uri="{FF2B5EF4-FFF2-40B4-BE49-F238E27FC236}">
                <a16:creationId xmlns:a16="http://schemas.microsoft.com/office/drawing/2014/main" id="{4933AE44-1C18-36C0-C6BB-C16FFCEF2A7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24404" y1="62465" x2="20283" y2="65374"/>
                        <a14:foregroundMark x1="20283" y1="65374" x2="18990" y2="69576"/>
                        <a14:foregroundMark x1="50909" y1="61131" x2="63434" y2="66101"/>
                        <a14:foregroundMark x1="72040" y1="62303" x2="75960" y2="69697"/>
                        <a14:foregroundMark x1="75960" y1="69697" x2="76404" y2="71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5352" y="4293279"/>
            <a:ext cx="6731634" cy="67316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4103C6-6D7D-76BA-452A-05AF6219C6B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4600" y1="37600" x2="52400" y2="37600"/>
                        <a14:foregroundMark x1="43950" y1="36200" x2="56200" y2="3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15959" r="12345" b="8485"/>
          <a:stretch/>
        </p:blipFill>
        <p:spPr>
          <a:xfrm flipH="1">
            <a:off x="2859694" y="7311749"/>
            <a:ext cx="1808111" cy="1917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BD8AC-5A7B-D3C4-2766-3D38ED40F776}"/>
              </a:ext>
            </a:extLst>
          </p:cNvPr>
          <p:cNvGrpSpPr/>
          <p:nvPr/>
        </p:nvGrpSpPr>
        <p:grpSpPr>
          <a:xfrm>
            <a:off x="457200" y="192831"/>
            <a:ext cx="17373599" cy="3750111"/>
            <a:chOff x="457200" y="192831"/>
            <a:chExt cx="17373599" cy="3750111"/>
          </a:xfrm>
        </p:grpSpPr>
        <p:grpSp>
          <p:nvGrpSpPr>
            <p:cNvPr id="18" name="Group 12"/>
            <p:cNvGrpSpPr/>
            <p:nvPr/>
          </p:nvGrpSpPr>
          <p:grpSpPr>
            <a:xfrm>
              <a:off x="644066" y="192831"/>
              <a:ext cx="17186733" cy="3750111"/>
              <a:chOff x="0" y="-28575"/>
              <a:chExt cx="11157278" cy="1046158"/>
            </a:xfrm>
          </p:grpSpPr>
          <p:sp>
            <p:nvSpPr>
              <p:cNvPr id="19" name="Freeform 13"/>
              <p:cNvSpPr/>
              <p:nvPr/>
            </p:nvSpPr>
            <p:spPr>
              <a:xfrm>
                <a:off x="0" y="0"/>
                <a:ext cx="11157278" cy="1017583"/>
              </a:xfrm>
              <a:custGeom>
                <a:avLst/>
                <a:gdLst/>
                <a:ahLst/>
                <a:cxnLst/>
                <a:rect l="l" t="t" r="r" b="b"/>
                <a:pathLst>
                  <a:path w="2987710" h="325592">
                    <a:moveTo>
                      <a:pt x="68247" y="0"/>
                    </a:moveTo>
                    <a:lnTo>
                      <a:pt x="2919463" y="0"/>
                    </a:lnTo>
                    <a:cubicBezTo>
                      <a:pt x="2957155" y="0"/>
                      <a:pt x="2987710" y="30555"/>
                      <a:pt x="2987710" y="68247"/>
                    </a:cubicBezTo>
                    <a:lnTo>
                      <a:pt x="2987710" y="257345"/>
                    </a:lnTo>
                    <a:cubicBezTo>
                      <a:pt x="2987710" y="295037"/>
                      <a:pt x="2957155" y="325592"/>
                      <a:pt x="2919463" y="325592"/>
                    </a:cubicBezTo>
                    <a:lnTo>
                      <a:pt x="68247" y="325592"/>
                    </a:lnTo>
                    <a:cubicBezTo>
                      <a:pt x="30555" y="325592"/>
                      <a:pt x="0" y="295037"/>
                      <a:pt x="0" y="257345"/>
                    </a:cubicBezTo>
                    <a:lnTo>
                      <a:pt x="0" y="68247"/>
                    </a:lnTo>
                    <a:cubicBezTo>
                      <a:pt x="0" y="30555"/>
                      <a:pt x="30555" y="0"/>
                      <a:pt x="68247" y="0"/>
                    </a:cubicBezTo>
                    <a:close/>
                  </a:path>
                </a:pathLst>
              </a:custGeom>
              <a:solidFill>
                <a:srgbClr val="F9DC76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4"/>
              <p:cNvSpPr txBox="1"/>
              <p:nvPr/>
            </p:nvSpPr>
            <p:spPr>
              <a:xfrm>
                <a:off x="0" y="-28575"/>
                <a:ext cx="2987710" cy="354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14"/>
            <p:cNvSpPr txBox="1"/>
            <p:nvPr/>
          </p:nvSpPr>
          <p:spPr>
            <a:xfrm>
              <a:off x="457200" y="1257300"/>
              <a:ext cx="2685055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8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Bài</a:t>
              </a:r>
              <a:r>
                <a:rPr lang="en-US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 </a:t>
              </a:r>
              <a:r>
                <a:rPr lang="vi-VN" sz="8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ondrina Solid"/>
                </a:rPr>
                <a:t>3</a:t>
              </a:r>
              <a:endPara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/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tháng Một, một công ty sản xuất được 4 500 đôi giày. Số đôi giày công ty đó sản xuất được trong tháng Hai bằng </a:t>
                  </a:r>
                  <a:r>
                    <a:rPr lang="en-US" sz="44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5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đôi giày sản xuất trong tháng Một. Tính số đôi giày công ty sản xuất được trong tháng Hai.</a:t>
                  </a:r>
                  <a:endPara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E19FC0-AF67-2307-9EFC-27D21903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131" y="419100"/>
                  <a:ext cx="14820804" cy="3323923"/>
                </a:xfrm>
                <a:prstGeom prst="rect">
                  <a:avLst/>
                </a:prstGeom>
                <a:blipFill>
                  <a:blip r:embed="rId16"/>
                  <a:stretch>
                    <a:fillRect l="-1645" t="-3853" r="-1687" b="-78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58E0C5-A703-7642-C677-6126AC0E5104}"/>
              </a:ext>
            </a:extLst>
          </p:cNvPr>
          <p:cNvGrpSpPr/>
          <p:nvPr/>
        </p:nvGrpSpPr>
        <p:grpSpPr>
          <a:xfrm>
            <a:off x="457199" y="4076699"/>
            <a:ext cx="17120991" cy="6017469"/>
            <a:chOff x="457200" y="4076699"/>
            <a:chExt cx="9372602" cy="6017469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D236FF04-33C8-5993-A9DA-73A0263F7500}"/>
                </a:ext>
              </a:extLst>
            </p:cNvPr>
            <p:cNvGrpSpPr/>
            <p:nvPr/>
          </p:nvGrpSpPr>
          <p:grpSpPr>
            <a:xfrm rot="-5400000">
              <a:off x="2134766" y="2399133"/>
              <a:ext cx="6017469" cy="9372602"/>
              <a:chOff x="0" y="0"/>
              <a:chExt cx="2517577" cy="5816681"/>
            </a:xfrm>
          </p:grpSpPr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864E71C3-46D0-24C0-10B7-C0AFB756152C}"/>
                  </a:ext>
                </a:extLst>
              </p:cNvPr>
              <p:cNvSpPr/>
              <p:nvPr/>
            </p:nvSpPr>
            <p:spPr>
              <a:xfrm>
                <a:off x="0" y="0"/>
                <a:ext cx="2517577" cy="5816681"/>
              </a:xfrm>
              <a:custGeom>
                <a:avLst/>
                <a:gdLst/>
                <a:ahLst/>
                <a:cxnLst/>
                <a:rect l="l" t="t" r="r" b="b"/>
                <a:pathLst>
                  <a:path w="2517577" h="5816681">
                    <a:moveTo>
                      <a:pt x="110206" y="0"/>
                    </a:moveTo>
                    <a:lnTo>
                      <a:pt x="2407371" y="0"/>
                    </a:lnTo>
                    <a:cubicBezTo>
                      <a:pt x="2436599" y="0"/>
                      <a:pt x="2464631" y="11611"/>
                      <a:pt x="2485298" y="32279"/>
                    </a:cubicBezTo>
                    <a:cubicBezTo>
                      <a:pt x="2505966" y="52946"/>
                      <a:pt x="2517577" y="80978"/>
                      <a:pt x="2517577" y="110206"/>
                    </a:cubicBezTo>
                    <a:lnTo>
                      <a:pt x="2517577" y="5706474"/>
                    </a:lnTo>
                    <a:cubicBezTo>
                      <a:pt x="2517577" y="5735703"/>
                      <a:pt x="2505966" y="5763734"/>
                      <a:pt x="2485298" y="5784402"/>
                    </a:cubicBezTo>
                    <a:cubicBezTo>
                      <a:pt x="2464631" y="5805070"/>
                      <a:pt x="2436599" y="5816681"/>
                      <a:pt x="2407371" y="5816681"/>
                    </a:cubicBezTo>
                    <a:lnTo>
                      <a:pt x="110206" y="5816681"/>
                    </a:lnTo>
                    <a:cubicBezTo>
                      <a:pt x="49341" y="5816681"/>
                      <a:pt x="0" y="5767339"/>
                      <a:pt x="0" y="5706474"/>
                    </a:cubicBezTo>
                    <a:lnTo>
                      <a:pt x="0" y="110206"/>
                    </a:lnTo>
                    <a:cubicBezTo>
                      <a:pt x="0" y="49341"/>
                      <a:pt x="49341" y="0"/>
                      <a:pt x="110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3A494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5DE6D2AA-FB1C-64E6-8B88-675D883B4A6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17577" cy="5845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918057-B503-A71E-C0E0-64E5CE67A1AD}"/>
                </a:ext>
              </a:extLst>
            </p:cNvPr>
            <p:cNvSpPr txBox="1"/>
            <p:nvPr/>
          </p:nvSpPr>
          <p:spPr>
            <a:xfrm>
              <a:off x="2060941" y="4288517"/>
              <a:ext cx="55545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u="sng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  <a:endParaRPr lang="en-US" sz="54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A853FA-7B9C-2C96-994D-CCC2A1D6D3C9}"/>
                  </a:ext>
                </a:extLst>
              </p:cNvPr>
              <p:cNvSpPr txBox="1"/>
              <p:nvPr/>
            </p:nvSpPr>
            <p:spPr>
              <a:xfrm>
                <a:off x="457196" y="5345602"/>
                <a:ext cx="17120992" cy="3755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vi-VN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đôi giày công ty sản xuất được trong tháng Hai là: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4500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6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2700 (đôi giày)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2 700 đôi giày</a:t>
                </a:r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A853FA-7B9C-2C96-994D-CCC2A1D6D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6" y="5345602"/>
                <a:ext cx="17120992" cy="3755387"/>
              </a:xfrm>
              <a:prstGeom prst="rect">
                <a:avLst/>
              </a:prstGeom>
              <a:blipFill>
                <a:blip r:embed="rId17"/>
                <a:stretch>
                  <a:fillRect l="-71" t="-2435" r="-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04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7458" y="4574027"/>
            <a:ext cx="11327350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72735" y="3076607"/>
            <a:ext cx="11700598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phân số của một số.</a:t>
            </a:r>
            <a:endParaRPr lang="en-US" sz="9600" b="1" u="none" strike="noStrike" dirty="0">
              <a:solidFill>
                <a:srgbClr val="3A494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961614" cy="93465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948711" cy="103263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877814" cy="94988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429000" y="47165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8189" y="47927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99189" y="4762500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6864" y="1225915"/>
            <a:ext cx="8389025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3152702" y="1771293"/>
                <a:ext cx="10514266" cy="13147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8000" b="1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của 36</a:t>
                </a:r>
                <a:endParaRPr lang="en-US" sz="8000" b="1" u="none" strike="noStrike" dirty="0">
                  <a:solidFill>
                    <a:srgbClr val="3A494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02" y="1771293"/>
                <a:ext cx="10514266" cy="1314719"/>
              </a:xfrm>
              <a:prstGeom prst="rect">
                <a:avLst/>
              </a:prstGeom>
              <a:blipFill>
                <a:blip r:embed="rId16"/>
                <a:stretch>
                  <a:fillRect t="-39070" b="-2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338311" y="4539643"/>
                <a:ext cx="164500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311" y="4539643"/>
                <a:ext cx="1645001" cy="13234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487373" y="4530258"/>
                <a:ext cx="164500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373" y="4530258"/>
                <a:ext cx="1645001" cy="13234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716292" y="4482812"/>
                <a:ext cx="164500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6292" y="4482812"/>
                <a:ext cx="1645001" cy="13234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48" y="6113453"/>
            <a:ext cx="1967626" cy="1740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961614" cy="93465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948711" cy="103263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877814" cy="94988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429000" y="47165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8189" y="47927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99189" y="4762500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6864" y="1225915"/>
            <a:ext cx="8389025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3152702" y="1771293"/>
                <a:ext cx="10514266" cy="13295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8000" b="1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của 70m.</a:t>
                </a:r>
                <a:endParaRPr lang="en-US" sz="8000" b="1" u="none" strike="noStrike" dirty="0">
                  <a:solidFill>
                    <a:srgbClr val="3A494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02" y="1771293"/>
                <a:ext cx="10514266" cy="1329531"/>
              </a:xfrm>
              <a:prstGeom prst="rect">
                <a:avLst/>
              </a:prstGeom>
              <a:blipFill>
                <a:blip r:embed="rId16"/>
                <a:stretch>
                  <a:fillRect t="-38532" b="-22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338311" y="4539643"/>
                <a:ext cx="2595582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311" y="4539643"/>
                <a:ext cx="2595582" cy="13234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487373" y="4530258"/>
                <a:ext cx="2595582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373" y="4530258"/>
                <a:ext cx="2595582" cy="13234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716292" y="4482812"/>
                <a:ext cx="2595582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6292" y="4482812"/>
                <a:ext cx="2595582" cy="13234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45" y="6277531"/>
            <a:ext cx="1967626" cy="17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961614" cy="93465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948711" cy="103263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877814" cy="94988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429000" y="47165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8189" y="4792787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99189" y="4762500"/>
            <a:ext cx="54521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319111" y="1225915"/>
            <a:ext cx="9244489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4224916" y="1771293"/>
                <a:ext cx="9442051" cy="13295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8000" b="1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của </a:t>
                </a:r>
                <a:r>
                  <a:rPr lang="vi-VN" sz="8000" b="1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125kg</a:t>
                </a:r>
                <a:r>
                  <a:rPr lang="vi-VN" sz="8000" b="1" u="none" strike="noStrike" dirty="0">
                    <a:solidFill>
                      <a:srgbClr val="3A494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8000" b="1" u="none" strike="noStrike" dirty="0">
                  <a:solidFill>
                    <a:srgbClr val="3A494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916" y="1771293"/>
                <a:ext cx="9442051" cy="1329531"/>
              </a:xfrm>
              <a:prstGeom prst="rect">
                <a:avLst/>
              </a:prstGeom>
              <a:blipFill>
                <a:blip r:embed="rId16"/>
                <a:stretch>
                  <a:fillRect l="-2389" t="-38991" r="-2453" b="-2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338311" y="4539643"/>
                <a:ext cx="2967479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𝒌𝒈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311" y="4539643"/>
                <a:ext cx="2967479" cy="13234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487373" y="4530258"/>
                <a:ext cx="2967479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𝒌𝒈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373" y="4530258"/>
                <a:ext cx="2967479" cy="13234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716292" y="4482812"/>
                <a:ext cx="2967479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vi-VN" sz="8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𝒌𝒈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6292" y="4482812"/>
                <a:ext cx="2967479" cy="13234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380" y="5957860"/>
            <a:ext cx="1967626" cy="17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1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5752" y="2824970"/>
            <a:ext cx="14936495" cy="5340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64886" y="24965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830169" y="8432283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17811">
            <a:off x="-65361" y="191538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3808578" y="3297236"/>
            <a:ext cx="12829054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77000" y="2660462"/>
            <a:ext cx="8203426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069042" y="2701497"/>
            <a:ext cx="720793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01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6400" y="4401790"/>
            <a:ext cx="11327350" cy="2481287"/>
          </a:xfrm>
          <a:prstGeom prst="rect">
            <a:avLst/>
          </a:prstGeom>
        </p:spPr>
      </p:pic>
      <p:pic>
        <p:nvPicPr>
          <p:cNvPr id="18" name="Picture 17" descr="A cartoon of a child cooking&#10;&#10;Description automatically generated">
            <a:extLst>
              <a:ext uri="{FF2B5EF4-FFF2-40B4-BE49-F238E27FC236}">
                <a16:creationId xmlns:a16="http://schemas.microsoft.com/office/drawing/2014/main" id="{76C78F44-F30F-08BA-2018-F6D6B7521B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264" b="93059" l="9942" r="89994">
                        <a14:foregroundMark x1="60878" y1="7264" x2="73822" y2="27926"/>
                        <a14:foregroundMark x1="71917" y1="14407" x2="72305" y2="15698"/>
                        <a14:foregroundMark x1="38638" y1="78854" x2="46030" y2="79015"/>
                        <a14:foregroundMark x1="46030" y1="79015" x2="53712" y2="78652"/>
                        <a14:foregroundMark x1="53712" y1="78652" x2="55294" y2="73890"/>
                        <a14:foregroundMark x1="55294" y1="73890" x2="46320" y2="77966"/>
                        <a14:foregroundMark x1="46320" y1="77966" x2="51549" y2="76473"/>
                        <a14:foregroundMark x1="51549" y1="76473" x2="51097" y2="76473"/>
                        <a14:foregroundMark x1="62008" y1="8717" x2="51549" y2="21348"/>
                        <a14:foregroundMark x1="51549" y1="21348" x2="51485" y2="21550"/>
                        <a14:foregroundMark x1="44868" y1="73931" x2="45384" y2="78692"/>
                        <a14:foregroundMark x1="45384" y1="78692" x2="45513" y2="78692"/>
                        <a14:foregroundMark x1="41446" y1="89992" x2="47450" y2="93785"/>
                        <a14:foregroundMark x1="47450" y1="93785" x2="51582" y2="93059"/>
                        <a14:foregroundMark x1="51582" y1="93059" x2="53260" y2="91889"/>
                        <a14:foregroundMark x1="50065" y1="59362" x2="49709" y2="90920"/>
                        <a14:foregroundMark x1="60232" y1="15375" x2="71046" y2="35835"/>
                        <a14:foregroundMark x1="71046" y1="35835" x2="71175" y2="35835"/>
                        <a14:foregroundMark x1="43480" y1="87772" x2="52744" y2="87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475" y="3457404"/>
            <a:ext cx="8889034" cy="71112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3196302" y="-422055"/>
            <a:ext cx="12544749" cy="607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53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14562804" y="4632548"/>
            <a:ext cx="3834642" cy="5493812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760344" y="4990966"/>
            <a:ext cx="3328392" cy="4779458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14853500" y="1778999"/>
            <a:ext cx="383592" cy="608555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72" y="4180324"/>
            <a:ext cx="7331858" cy="58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387245" y="873900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1: Tính</a:t>
                </a:r>
                <a:r>
                  <a:rPr lang="vi-VN" sz="72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115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115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11500" b="1" i="1" dirty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11500" b="1" i="0" dirty="0" smtClean="0"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115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115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15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11500" b="1" i="1" dirty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b="1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87245" y="873900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42553" b="-70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12" y="3892974"/>
            <a:ext cx="2655033" cy="21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55494" y="518811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472878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8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2: Tính </a:t>
                </a:r>
                <a14:m>
                  <m:oMath xmlns:m="http://schemas.openxmlformats.org/officeDocument/2006/math">
                    <m:r>
                      <a:rPr lang="vi-VN" sz="9600" b="1" i="1" dirty="0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vi-VN" sz="9600" b="1" i="0" dirty="0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96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9600" b="1" i="1" dirty="0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9600" b="1" i="1" dirty="0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9600" b="1" i="1" dirty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8800" b="1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27128" b="-81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441632" y="5874349"/>
            <a:ext cx="731045" cy="731045"/>
          </a:xfrm>
          <a:prstGeom prst="rect">
            <a:avLst/>
          </a:prstGeom>
        </p:spPr>
      </p:pic>
      <p:pic>
        <p:nvPicPr>
          <p:cNvPr id="1261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61" y="7481869"/>
            <a:ext cx="2951095" cy="235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41600" y="1022055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80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3: Tính		</a:t>
                </a:r>
                <a14:m>
                  <m:oMath xmlns:m="http://schemas.openxmlformats.org/officeDocument/2006/math">
                    <m:r>
                      <a:rPr lang="en-US" sz="9600" b="0" i="0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96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9600" b="1" i="1" dirty="0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vi-VN" sz="9600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9600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vi-VN" sz="9600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9600" b="1" i="1" dirty="0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9600" b="1" i="0" dirty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8000" b="1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1600" y="1022055"/>
                <a:ext cx="15408000" cy="1145400"/>
              </a:xfrm>
              <a:prstGeom prst="rect">
                <a:avLst/>
              </a:prstGeom>
              <a:blipFill>
                <a:blip r:embed="rId8"/>
                <a:stretch>
                  <a:fillRect t="-27128" b="-7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91" y="3670314"/>
            <a:ext cx="2951095" cy="235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102223" y="637332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Rounded Rectangle 1263"/>
          <p:cNvSpPr/>
          <p:nvPr/>
        </p:nvSpPr>
        <p:spPr>
          <a:xfrm>
            <a:off x="2600664" y="5082564"/>
            <a:ext cx="9453710" cy="41761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vi-VN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vi-VN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nhân với phân số thứ hai đảo ngược.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9"/>
            <a:ext cx="15242400" cy="4248181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356449" y="1219020"/>
            <a:ext cx="15408000" cy="255288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en" sz="7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thực hiện phép trừ hai phân số, ta làm gì?</a:t>
            </a:r>
            <a:endParaRPr sz="7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28" name="Google Shape;2071;p48"/>
          <p:cNvGrpSpPr/>
          <p:nvPr/>
        </p:nvGrpSpPr>
        <p:grpSpPr>
          <a:xfrm rot="20979431">
            <a:off x="272690" y="4964767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091" y="4359408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4233" y="56490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3437234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8832745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76672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02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4519" y="4358415"/>
            <a:ext cx="11327350" cy="2206943"/>
          </a:xfrm>
          <a:prstGeom prst="rect">
            <a:avLst/>
          </a:prstGeom>
        </p:spPr>
      </p:pic>
      <p:pic>
        <p:nvPicPr>
          <p:cNvPr id="18" name="Picture 17" descr="A cartoon of a person holding a plate of food&#10;&#10;Description automatically generated">
            <a:extLst>
              <a:ext uri="{FF2B5EF4-FFF2-40B4-BE49-F238E27FC236}">
                <a16:creationId xmlns:a16="http://schemas.microsoft.com/office/drawing/2014/main" id="{5A3D1CFF-968C-F28B-ED9D-41432615A44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41" b="92897" l="9942" r="89994">
                        <a14:foregroundMark x1="45675" y1="8313" x2="61394" y2="7345"/>
                        <a14:foregroundMark x1="61394" y1="7345" x2="66624" y2="7345"/>
                        <a14:foregroundMark x1="47450" y1="4641" x2="58748" y2="5287"/>
                        <a14:foregroundMark x1="43028" y1="84826" x2="54939" y2="84826"/>
                        <a14:foregroundMark x1="38961" y1="92897" x2="48741" y2="93059"/>
                        <a14:foregroundMark x1="48741" y1="93059" x2="55294" y2="92897"/>
                        <a14:foregroundMark x1="55294" y1="92897" x2="56230" y2="92897"/>
                        <a14:foregroundMark x1="23983" y1="73245" x2="27050" y2="76877"/>
                        <a14:foregroundMark x1="27050" y1="76877" x2="27663" y2="78289"/>
                        <a14:foregroundMark x1="28535" y1="80065" x2="38702" y2="87369"/>
                        <a14:foregroundMark x1="22434" y1="61622" x2="30955" y2="63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4022538"/>
            <a:ext cx="8172908" cy="65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705</Words>
  <Application>Microsoft Office PowerPoint</Application>
  <PresentationFormat>Tùy chỉnh</PresentationFormat>
  <Paragraphs>101</Paragraphs>
  <Slides>26</Slides>
  <Notes>8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26</vt:i4>
      </vt:variant>
    </vt:vector>
  </HeadingPairs>
  <TitlesOfParts>
    <vt:vector size="46" baseType="lpstr">
      <vt:lpstr>#9Slide07 SVNDessert Menu Scrip</vt:lpstr>
      <vt:lpstr>微软雅黑</vt:lpstr>
      <vt:lpstr>思源黑体 CN</vt:lpstr>
      <vt:lpstr>Caveat Brush</vt:lpstr>
      <vt:lpstr>Canva Sans Bold</vt:lpstr>
      <vt:lpstr>Arial</vt:lpstr>
      <vt:lpstr>Baloo 2</vt:lpstr>
      <vt:lpstr>Londrina Solid</vt:lpstr>
      <vt:lpstr>#9Slide07 HoneyCream</vt:lpstr>
      <vt:lpstr>Cambria</vt:lpstr>
      <vt:lpstr>Calibri</vt:lpstr>
      <vt:lpstr>Times New Roman</vt:lpstr>
      <vt:lpstr>Cambria Math</vt:lpstr>
      <vt:lpstr>UTM Avo</vt:lpstr>
      <vt:lpstr>Office Theme</vt:lpstr>
      <vt:lpstr>Kawaii Bubble Tea Bran MK Plan by Slidesgo</vt:lpstr>
      <vt:lpstr>1_Kawaii Bubble Tea Bran MK Plan by Slidesgo</vt:lpstr>
      <vt:lpstr>2_Kawaii Bubble Tea Bran MK Plan by Slidesgo</vt:lpstr>
      <vt:lpstr>3_Kawaii Bubble Tea Bran MK Plan by Slidesgo</vt:lpstr>
      <vt:lpstr>4_Kawaii Bubble Tea Bran MK Plan by Slidesgo</vt:lpstr>
      <vt:lpstr>Bản trình bày PowerPoint</vt:lpstr>
      <vt:lpstr>Bản trình bày PowerPoint</vt:lpstr>
      <vt:lpstr>Bản trình bày PowerPoint</vt:lpstr>
      <vt:lpstr>Ở đây có bán trà sữa</vt:lpstr>
      <vt:lpstr>Câu 1: Tính   4/5:1/3=?</vt:lpstr>
      <vt:lpstr>Câu 2: Tính 3 :5/7=?</vt:lpstr>
      <vt:lpstr>Câu 3: Tính    1/6  x 4=?</vt:lpstr>
      <vt:lpstr>Câu 4: Muốn thực hiện phép trừ hai phân số, ta làm gì?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T29_PhepTruHaiPhanSoKhacMauSo_MNT</dc:title>
  <dc:creator>ADMIN</dc:creator>
  <cp:lastModifiedBy>Dung Âu</cp:lastModifiedBy>
  <cp:revision>34</cp:revision>
  <dcterms:created xsi:type="dcterms:W3CDTF">2006-08-16T00:00:00Z</dcterms:created>
  <dcterms:modified xsi:type="dcterms:W3CDTF">2025-05-02T02:46:56Z</dcterms:modified>
  <dc:identifier>DAF_mH4sVPQ</dc:identifier>
</cp:coreProperties>
</file>