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437" r:id="rId3"/>
    <p:sldId id="256" r:id="rId4"/>
    <p:sldId id="258" r:id="rId5"/>
    <p:sldId id="259" r:id="rId6"/>
    <p:sldId id="268" r:id="rId7"/>
    <p:sldId id="267" r:id="rId8"/>
    <p:sldId id="270" r:id="rId9"/>
    <p:sldId id="271" r:id="rId10"/>
    <p:sldId id="272" r:id="rId11"/>
    <p:sldId id="273" r:id="rId12"/>
    <p:sldId id="274" r:id="rId13"/>
    <p:sldId id="269" r:id="rId14"/>
    <p:sldId id="276" r:id="rId15"/>
    <p:sldId id="277" r:id="rId16"/>
    <p:sldId id="26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C34"/>
    <a:srgbClr val="F7F6F4"/>
    <a:srgbClr val="757575"/>
    <a:srgbClr val="426651"/>
    <a:srgbClr val="C3D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90907-5A62-4A3F-8198-461190BEA418}" v="1" dt="2025-05-02T02:44:50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napToGrid="0">
      <p:cViewPr>
        <p:scale>
          <a:sx n="40" d="100"/>
          <a:sy n="40" d="100"/>
        </p:scale>
        <p:origin x="2067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68C90907-5A62-4A3F-8198-461190BEA418}"/>
    <pc:docChg chg="undo custSel addSld delSld modSld delMainMaster modMainMaster">
      <pc:chgData name="Dung Âu" userId="0dcb76ad361bda84" providerId="LiveId" clId="{68C90907-5A62-4A3F-8198-461190BEA418}" dt="2025-05-02T02:45:32.524" v="11" actId="478"/>
      <pc:docMkLst>
        <pc:docMk/>
      </pc:docMkLst>
      <pc:sldChg chg="del">
        <pc:chgData name="Dung Âu" userId="0dcb76ad361bda84" providerId="LiveId" clId="{68C90907-5A62-4A3F-8198-461190BEA418}" dt="2025-05-02T02:45:25.781" v="10" actId="47"/>
        <pc:sldMkLst>
          <pc:docMk/>
          <pc:sldMk cId="0" sldId="257"/>
        </pc:sldMkLst>
      </pc:sldChg>
      <pc:sldChg chg="add del">
        <pc:chgData name="Dung Âu" userId="0dcb76ad361bda84" providerId="LiveId" clId="{68C90907-5A62-4A3F-8198-461190BEA418}" dt="2025-05-02T02:45:16.517" v="8" actId="47"/>
        <pc:sldMkLst>
          <pc:docMk/>
          <pc:sldMk cId="26013185" sldId="268"/>
        </pc:sldMkLst>
      </pc:sldChg>
      <pc:sldChg chg="del">
        <pc:chgData name="Dung Âu" userId="0dcb76ad361bda84" providerId="LiveId" clId="{68C90907-5A62-4A3F-8198-461190BEA418}" dt="2025-05-02T02:45:19.134" v="9" actId="47"/>
        <pc:sldMkLst>
          <pc:docMk/>
          <pc:sldMk cId="1647283126" sldId="278"/>
        </pc:sldMkLst>
      </pc:sldChg>
      <pc:sldChg chg="delSp add mod modTransition">
        <pc:chgData name="Dung Âu" userId="0dcb76ad361bda84" providerId="LiveId" clId="{68C90907-5A62-4A3F-8198-461190BEA418}" dt="2025-05-02T02:45:32.524" v="11" actId="478"/>
        <pc:sldMkLst>
          <pc:docMk/>
          <pc:sldMk cId="240393867" sldId="437"/>
        </pc:sldMkLst>
        <pc:spChg chg="del">
          <ac:chgData name="Dung Âu" userId="0dcb76ad361bda84" providerId="LiveId" clId="{68C90907-5A62-4A3F-8198-461190BEA418}" dt="2025-05-02T02:45:32.524" v="11" actId="478"/>
          <ac:spMkLst>
            <pc:docMk/>
            <pc:sldMk cId="240393867" sldId="437"/>
            <ac:spMk id="21" creationId="{00000000-0000-0000-0000-000000000000}"/>
          </ac:spMkLst>
        </pc:spChg>
      </pc:sldChg>
      <pc:sldMasterChg chg="delSp modSp mod">
        <pc:chgData name="Dung Âu" userId="0dcb76ad361bda84" providerId="LiveId" clId="{68C90907-5A62-4A3F-8198-461190BEA418}" dt="2025-05-02T02:45:01.003" v="4" actId="478"/>
        <pc:sldMasterMkLst>
          <pc:docMk/>
          <pc:sldMasterMk cId="773286928" sldId="2147483648"/>
        </pc:sldMasterMkLst>
        <pc:spChg chg="del">
          <ac:chgData name="Dung Âu" userId="0dcb76ad361bda84" providerId="LiveId" clId="{68C90907-5A62-4A3F-8198-461190BEA418}" dt="2025-05-02T02:45:01.003" v="4" actId="478"/>
          <ac:spMkLst>
            <pc:docMk/>
            <pc:sldMasterMk cId="773286928" sldId="2147483648"/>
            <ac:spMk id="7" creationId="{4ACDB1C1-95BB-E0C9-DB9F-7E99AA7CA6DB}"/>
          </ac:spMkLst>
        </pc:spChg>
        <pc:picChg chg="del">
          <ac:chgData name="Dung Âu" userId="0dcb76ad361bda84" providerId="LiveId" clId="{68C90907-5A62-4A3F-8198-461190BEA418}" dt="2025-05-02T02:44:59.070" v="1" actId="478"/>
          <ac:picMkLst>
            <pc:docMk/>
            <pc:sldMasterMk cId="773286928" sldId="2147483648"/>
            <ac:picMk id="8" creationId="{7BB90610-D626-27FB-D7AB-7EDD353101C3}"/>
          </ac:picMkLst>
        </pc:picChg>
        <pc:picChg chg="del mod">
          <ac:chgData name="Dung Âu" userId="0dcb76ad361bda84" providerId="LiveId" clId="{68C90907-5A62-4A3F-8198-461190BEA418}" dt="2025-05-02T02:44:59.963" v="3" actId="478"/>
          <ac:picMkLst>
            <pc:docMk/>
            <pc:sldMasterMk cId="773286928" sldId="2147483648"/>
            <ac:picMk id="9" creationId="{554686FF-B6BC-1527-4D0F-E669DE2E77AD}"/>
          </ac:picMkLst>
        </pc:picChg>
      </pc:sldMasterChg>
      <pc:sldMasterChg chg="delSp mod">
        <pc:chgData name="Dung Âu" userId="0dcb76ad361bda84" providerId="LiveId" clId="{68C90907-5A62-4A3F-8198-461190BEA418}" dt="2025-05-02T02:45:07.473" v="6" actId="478"/>
        <pc:sldMasterMkLst>
          <pc:docMk/>
          <pc:sldMasterMk cId="3810202691" sldId="2147483660"/>
        </pc:sldMasterMkLst>
        <pc:spChg chg="del">
          <ac:chgData name="Dung Âu" userId="0dcb76ad361bda84" providerId="LiveId" clId="{68C90907-5A62-4A3F-8198-461190BEA418}" dt="2025-05-02T02:45:07.473" v="6" actId="478"/>
          <ac:spMkLst>
            <pc:docMk/>
            <pc:sldMasterMk cId="3810202691" sldId="2147483660"/>
            <ac:spMk id="7" creationId="{15C191E3-DF4C-C92C-CE7D-D776E44EFE7B}"/>
          </ac:spMkLst>
        </pc:spChg>
        <pc:picChg chg="del">
          <ac:chgData name="Dung Âu" userId="0dcb76ad361bda84" providerId="LiveId" clId="{68C90907-5A62-4A3F-8198-461190BEA418}" dt="2025-05-02T02:45:06.594" v="5" actId="478"/>
          <ac:picMkLst>
            <pc:docMk/>
            <pc:sldMasterMk cId="3810202691" sldId="2147483660"/>
            <ac:picMk id="8" creationId="{321F7D2F-52F2-EDD3-561A-B66E71304AC2}"/>
          </ac:picMkLst>
        </pc:picChg>
        <pc:picChg chg="del">
          <ac:chgData name="Dung Âu" userId="0dcb76ad361bda84" providerId="LiveId" clId="{68C90907-5A62-4A3F-8198-461190BEA418}" dt="2025-05-02T02:45:07.473" v="6" actId="478"/>
          <ac:picMkLst>
            <pc:docMk/>
            <pc:sldMasterMk cId="3810202691" sldId="2147483660"/>
            <ac:picMk id="9" creationId="{DB9E2048-EC30-197F-2D50-328F7A380876}"/>
          </ac:picMkLst>
        </pc:picChg>
      </pc:sldMasterChg>
      <pc:sldMasterChg chg="del delSldLayout">
        <pc:chgData name="Dung Âu" userId="0dcb76ad361bda84" providerId="LiveId" clId="{68C90907-5A62-4A3F-8198-461190BEA418}" dt="2025-05-02T02:45:19.134" v="9" actId="47"/>
        <pc:sldMasterMkLst>
          <pc:docMk/>
          <pc:sldMasterMk cId="672034768" sldId="2147483673"/>
        </pc:sldMasterMkLst>
        <pc:sldLayoutChg chg="del">
          <pc:chgData name="Dung Âu" userId="0dcb76ad361bda84" providerId="LiveId" clId="{68C90907-5A62-4A3F-8198-461190BEA418}" dt="2025-05-02T02:45:19.134" v="9" actId="47"/>
          <pc:sldLayoutMkLst>
            <pc:docMk/>
            <pc:sldMasterMk cId="672034768" sldId="2147483673"/>
            <pc:sldLayoutMk cId="2220765312" sldId="2147483674"/>
          </pc:sldLayoutMkLst>
        </pc:sldLayoutChg>
        <pc:sldLayoutChg chg="del">
          <pc:chgData name="Dung Âu" userId="0dcb76ad361bda84" providerId="LiveId" clId="{68C90907-5A62-4A3F-8198-461190BEA418}" dt="2025-05-02T02:45:19.134" v="9" actId="47"/>
          <pc:sldLayoutMkLst>
            <pc:docMk/>
            <pc:sldMasterMk cId="672034768" sldId="2147483673"/>
            <pc:sldLayoutMk cId="1737074266" sldId="2147483675"/>
          </pc:sldLayoutMkLst>
        </pc:sldLayoutChg>
        <pc:sldLayoutChg chg="del">
          <pc:chgData name="Dung Âu" userId="0dcb76ad361bda84" providerId="LiveId" clId="{68C90907-5A62-4A3F-8198-461190BEA418}" dt="2025-05-02T02:45:19.134" v="9" actId="47"/>
          <pc:sldLayoutMkLst>
            <pc:docMk/>
            <pc:sldMasterMk cId="672034768" sldId="2147483673"/>
            <pc:sldLayoutMk cId="1921632888" sldId="2147483676"/>
          </pc:sldLayoutMkLst>
        </pc:sldLayoutChg>
        <pc:sldLayoutChg chg="del">
          <pc:chgData name="Dung Âu" userId="0dcb76ad361bda84" providerId="LiveId" clId="{68C90907-5A62-4A3F-8198-461190BEA418}" dt="2025-05-02T02:45:19.134" v="9" actId="47"/>
          <pc:sldLayoutMkLst>
            <pc:docMk/>
            <pc:sldMasterMk cId="672034768" sldId="2147483673"/>
            <pc:sldLayoutMk cId="2795712291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FFA7E-C100-4D60-9F9F-C0F4BD4A87E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FAEAC-C319-4B1B-BB8A-2F5F7392A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FAEAC-C319-4B1B-BB8A-2F5F7392AF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FBA2-02DD-38FD-2E36-D9FA65D6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2FF83-1A89-2672-87B6-4EEB16B2C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131C-5BB8-A253-A43E-BF202B69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6F73-4292-03E4-4272-B7FDA524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A64F-6A66-A1FB-1C8C-AEAAC802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06E7-7AA5-2123-7295-BD0492A5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C6199-DBDC-622A-DCD6-FF098602A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0C0CE-3FBE-03D0-A11B-F57EDC96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77E39-B8FA-D59F-EFD7-646F85FA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7D65-CC22-CCCB-A860-EC3FE611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E507B-E7E9-D700-7E04-BD9059642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DF56B-3E1E-BBA7-C5D3-F832F080D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D967-7F35-31E4-1F30-29A183A8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E9027-4596-1499-0FD3-A4AA5B5E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0113-AD34-0C61-6874-2D2099DE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6756-5D61-28A7-DBB3-5D66B7A1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A80D4-EB40-1B7B-E8CD-5D4DD7E8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7DC14-2BAC-91D8-52A4-B8CFA6ED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3A0F7-4B5B-9FAA-EB7E-0AC7D113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65F0D-8655-9C93-022D-731DE4ABF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A589-5102-879D-4DAE-FBD2E506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E6D1-7C6E-F8B7-F302-534DC26F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4CC30-6C25-30AC-9F06-9DBB921D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860A9-FF0C-4C0B-0CA0-C05471A9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3D6A7-FC3B-4752-C1E6-6956DB4E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19BB-74A7-AA16-7984-0CEE6970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BDF9E-9D6E-CE7A-7B7A-28749A53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C17D9-1E8F-9E93-C68B-0C49A242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B775-90A6-7ADF-DFCC-A9283DF8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3151-0EAE-99C5-ABF6-C4E34E27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4DA4-4672-B0D2-C1AC-8FE74ECD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1B3C-004E-1956-1BB0-724D27BB5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A0E98-D300-96E7-CB78-5973A98FF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B2568-EC2A-652B-20A3-9E117AA1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015F3-1D41-E18F-B8E9-28D0FC4E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37392-5F1C-0E20-7C9D-BA1D5C77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EBED-2B7B-ACFE-3133-34B83E1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A9454-CC54-6B08-6DDA-A04B345D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3BF69-2F53-3F9B-4B8B-0FFFBFC84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9A507-77FD-B3ED-C5EF-DE8F89A3F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5FA1-C086-200B-296E-80A1DA6C4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B733B-A053-A9B0-4154-C749A592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A34B3-0CFB-3412-F15B-14F0A86F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CC009-D423-17C6-E43C-069C5C4F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EFC6-3AC7-245E-ACE1-C1195901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FDFC-2589-5253-6810-1F40B834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9DFD0-30C4-D8ED-D4AC-CA4D3273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0F2CB-6ADC-9B40-2A62-FACADAED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6108B-9B6E-C06A-D076-C9B9D21B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1F6A7-DC25-49B0-B08D-BAD2D470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DB15E-52ED-AC31-B4F7-6DAC0B02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28F9-F63C-72A5-DE9C-E34F9317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918A8-64DC-E366-6AEC-5AF74AF5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3D8A8-FAEF-8FA5-238A-01262412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DEF8A-31F5-24D6-FEAC-43C4A299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C6F20-D515-20A1-6637-33374D4C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F1638-2A32-FB3C-6EB8-E5FAFD1D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F95F-6574-E04D-8798-6C275786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825A7-8EB0-D274-06AC-ADE1411ED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3CABF-A368-A4F7-E867-793016A35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1DA59-0C1A-5703-DC24-EB861DFD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09B93-C4E0-6A0D-1C2A-38BAD2C1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90F39-21A1-DCD0-045F-6775C983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71143-C513-8EEA-42C2-D0FA22A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D396-8A25-21AE-EA32-E7293E503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928B2-F93D-5C9B-3446-93E6684EC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5F95-BBB1-4854-B7B1-BE5FA0D5BB6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12F1-97E0-C424-89A1-B640893C0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659EC-6444-2EFF-7E6F-47C02CFA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47FF-BECF-4BA4-8F2F-0134BCEC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0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17" Type="http://schemas.openxmlformats.org/officeDocument/2006/relationships/image" Target="../media/image64.png"/><Relationship Id="rId2" Type="http://schemas.openxmlformats.org/officeDocument/2006/relationships/image" Target="../media/image2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12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svg"/><Relationship Id="rId7" Type="http://schemas.openxmlformats.org/officeDocument/2006/relationships/image" Target="../media/image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image" Target="../media/image7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12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sv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29.svg"/><Relationship Id="rId4" Type="http://schemas.openxmlformats.org/officeDocument/2006/relationships/image" Target="../media/image37.sv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17" Type="http://schemas.openxmlformats.org/officeDocument/2006/relationships/image" Target="../media/image44.png"/><Relationship Id="rId2" Type="http://schemas.openxmlformats.org/officeDocument/2006/relationships/image" Target="../media/image24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12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sv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500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61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0.png"/><Relationship Id="rId11" Type="http://schemas.openxmlformats.org/officeDocument/2006/relationships/image" Target="../media/image57.png"/><Relationship Id="rId5" Type="http://schemas.openxmlformats.org/officeDocument/2006/relationships/image" Target="../media/image65.png"/><Relationship Id="rId10" Type="http://schemas.openxmlformats.org/officeDocument/2006/relationships/image" Target="../media/image56.png"/><Relationship Id="rId4" Type="http://schemas.openxmlformats.org/officeDocument/2006/relationships/image" Target="../media/image46.sv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05F152-D4C3-3D9C-595C-4140965CB585}"/>
              </a:ext>
            </a:extLst>
          </p:cNvPr>
          <p:cNvGrpSpPr/>
          <p:nvPr/>
        </p:nvGrpSpPr>
        <p:grpSpPr>
          <a:xfrm>
            <a:off x="1253076" y="297910"/>
            <a:ext cx="4623849" cy="4426490"/>
            <a:chOff x="1348740" y="470889"/>
            <a:chExt cx="10109835" cy="2863348"/>
          </a:xfrm>
        </p:grpSpPr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99320BE0-8F51-A976-3E57-54C034AFEBE9}"/>
                </a:ext>
              </a:extLst>
            </p:cNvPr>
            <p:cNvSpPr txBox="1"/>
            <p:nvPr/>
          </p:nvSpPr>
          <p:spPr>
            <a:xfrm>
              <a:off x="1348740" y="470889"/>
              <a:ext cx="10109835" cy="28633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vi-VN" sz="32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 một buổi chiều, người ta đo được chiều dài cái bóng của ngọn tháp là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m. Biết chiều dài cái bóng của ngọn tháp gấp 2 lần chiều cao ngọn tháp. Tính chiều cao của ngọn tháp.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4EF8597-8A48-A254-C18A-488F08F22CB7}"/>
                    </a:ext>
                  </a:extLst>
                </p:cNvPr>
                <p:cNvSpPr txBox="1"/>
                <p:nvPr/>
              </p:nvSpPr>
              <p:spPr>
                <a:xfrm>
                  <a:off x="2883983" y="1809013"/>
                  <a:ext cx="762281" cy="10143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𝟗𝟗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4EF8597-8A48-A254-C18A-488F08F22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983" y="1809013"/>
                  <a:ext cx="762281" cy="1014317"/>
                </a:xfrm>
                <a:prstGeom prst="rect">
                  <a:avLst/>
                </a:prstGeom>
                <a:blipFill>
                  <a:blip r:embed="rId2"/>
                  <a:stretch>
                    <a:fillRect r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53EE626-F481-A8EF-74B3-1B5A40AC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6" y="903833"/>
            <a:ext cx="5639238" cy="42433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BA6E04-7270-249B-CAA0-0BE93D22F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34" y="297910"/>
            <a:ext cx="131075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E32D34-95F4-0C01-8347-7EEC4A12456B}"/>
              </a:ext>
            </a:extLst>
          </p:cNvPr>
          <p:cNvSpPr txBox="1"/>
          <p:nvPr/>
        </p:nvSpPr>
        <p:spPr>
          <a:xfrm>
            <a:off x="524275" y="1704947"/>
            <a:ext cx="658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556132-3CA7-BE86-1F4C-B009EEEA9351}"/>
                  </a:ext>
                </a:extLst>
              </p:cNvPr>
              <p:cNvSpPr txBox="1"/>
              <p:nvPr/>
            </p:nvSpPr>
            <p:spPr>
              <a:xfrm>
                <a:off x="1792305" y="2609473"/>
                <a:ext cx="4277739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556132-3CA7-BE86-1F4C-B009EEEA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305" y="2609473"/>
                <a:ext cx="4277739" cy="1288686"/>
              </a:xfrm>
              <a:prstGeom prst="rect">
                <a:avLst/>
              </a:prstGeom>
              <a:blipFill>
                <a:blip r:embed="rId2"/>
                <a:stretch>
                  <a:fillRect b="-8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09F7E41-57DB-76A4-7D65-6E5565DA4B53}"/>
              </a:ext>
            </a:extLst>
          </p:cNvPr>
          <p:cNvSpPr txBox="1"/>
          <p:nvPr/>
        </p:nvSpPr>
        <p:spPr>
          <a:xfrm>
            <a:off x="2019493" y="4151446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CA256-2290-5A56-BC47-A86B47F3937A}"/>
                  </a:ext>
                </a:extLst>
              </p:cNvPr>
              <p:cNvSpPr txBox="1"/>
              <p:nvPr/>
            </p:nvSpPr>
            <p:spPr>
              <a:xfrm>
                <a:off x="4411163" y="3909873"/>
                <a:ext cx="1230804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CA256-2290-5A56-BC47-A86B47F3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163" y="3909873"/>
                <a:ext cx="1230804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79B3A32-B1D4-FD9B-6153-413EF96BF6E2}"/>
              </a:ext>
            </a:extLst>
          </p:cNvPr>
          <p:cNvSpPr txBox="1"/>
          <p:nvPr/>
        </p:nvSpPr>
        <p:spPr>
          <a:xfrm>
            <a:off x="5275168" y="4187939"/>
            <a:ext cx="123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68150-1225-0EE4-29FA-C928B7021717}"/>
              </a:ext>
            </a:extLst>
          </p:cNvPr>
          <p:cNvSpPr txBox="1"/>
          <p:nvPr/>
        </p:nvSpPr>
        <p:spPr>
          <a:xfrm>
            <a:off x="2437642" y="103031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20CDC-C7BF-1F87-D217-0E8265A5BFA8}"/>
              </a:ext>
            </a:extLst>
          </p:cNvPr>
          <p:cNvSpPr txBox="1"/>
          <p:nvPr/>
        </p:nvSpPr>
        <p:spPr>
          <a:xfrm>
            <a:off x="5026565" y="2770259"/>
            <a:ext cx="146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D98E6D-7C1D-51C0-61A4-6764EA99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34" y="297910"/>
            <a:ext cx="1310754" cy="16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FCFF6-45DC-3190-A6C6-7D08C4518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54" y="925830"/>
            <a:ext cx="5351777" cy="40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09869" y="-5148785"/>
            <a:ext cx="9153390" cy="9942191"/>
          </a:xfrm>
          <a:custGeom>
            <a:avLst/>
            <a:gdLst/>
            <a:ahLst/>
            <a:cxnLst/>
            <a:rect l="l" t="t" r="r" b="b"/>
            <a:pathLst>
              <a:path w="10902409" h="13910569">
                <a:moveTo>
                  <a:pt x="0" y="13910570"/>
                </a:moveTo>
                <a:lnTo>
                  <a:pt x="10902408" y="13910570"/>
                </a:lnTo>
                <a:lnTo>
                  <a:pt x="10902408" y="0"/>
                </a:lnTo>
                <a:lnTo>
                  <a:pt x="0" y="0"/>
                </a:lnTo>
                <a:lnTo>
                  <a:pt x="0" y="139105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5067300" y="-266700"/>
            <a:ext cx="2057400" cy="12192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8546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6056102" y="465601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-868209" y="465601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7784" y="3429000"/>
            <a:ext cx="2267442" cy="3125547"/>
          </a:xfrm>
          <a:custGeom>
            <a:avLst/>
            <a:gdLst/>
            <a:ahLst/>
            <a:cxnLst/>
            <a:rect l="l" t="t" r="r" b="b"/>
            <a:pathLst>
              <a:path w="3401163" h="4688320">
                <a:moveTo>
                  <a:pt x="0" y="0"/>
                </a:moveTo>
                <a:lnTo>
                  <a:pt x="3401163" y="0"/>
                </a:lnTo>
                <a:lnTo>
                  <a:pt x="3401163" y="4688320"/>
                </a:lnTo>
                <a:lnTo>
                  <a:pt x="0" y="4688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02139" y="1820598"/>
            <a:ext cx="2862583" cy="2394161"/>
          </a:xfrm>
          <a:custGeom>
            <a:avLst/>
            <a:gdLst/>
            <a:ahLst/>
            <a:cxnLst/>
            <a:rect l="l" t="t" r="r" b="b"/>
            <a:pathLst>
              <a:path w="4293875" h="3591241">
                <a:moveTo>
                  <a:pt x="0" y="0"/>
                </a:moveTo>
                <a:lnTo>
                  <a:pt x="4293875" y="0"/>
                </a:lnTo>
                <a:lnTo>
                  <a:pt x="4293875" y="3591242"/>
                </a:lnTo>
                <a:lnTo>
                  <a:pt x="0" y="3591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7784" y="685801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8741" y="1689223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05244" y="423049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657600" y="5650992"/>
            <a:ext cx="4876800" cy="1207008"/>
          </a:xfrm>
          <a:custGeom>
            <a:avLst/>
            <a:gdLst/>
            <a:ahLst/>
            <a:cxnLst/>
            <a:rect l="l" t="t" r="r" b="b"/>
            <a:pathLst>
              <a:path w="7315200" h="1810512">
                <a:moveTo>
                  <a:pt x="0" y="0"/>
                </a:moveTo>
                <a:lnTo>
                  <a:pt x="7315200" y="0"/>
                </a:lnTo>
                <a:lnTo>
                  <a:pt x="7315200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50328" y="5531919"/>
            <a:ext cx="1055616" cy="1022628"/>
          </a:xfrm>
          <a:custGeom>
            <a:avLst/>
            <a:gdLst/>
            <a:ahLst/>
            <a:cxnLst/>
            <a:rect l="l" t="t" r="r" b="b"/>
            <a:pathLst>
              <a:path w="1583424" h="1533942">
                <a:moveTo>
                  <a:pt x="0" y="0"/>
                </a:moveTo>
                <a:lnTo>
                  <a:pt x="1583424" y="0"/>
                </a:lnTo>
                <a:lnTo>
                  <a:pt x="1583424" y="1533942"/>
                </a:lnTo>
                <a:lnTo>
                  <a:pt x="0" y="15339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591794" y="6254496"/>
            <a:ext cx="928616" cy="899597"/>
          </a:xfrm>
          <a:custGeom>
            <a:avLst/>
            <a:gdLst/>
            <a:ahLst/>
            <a:cxnLst/>
            <a:rect l="l" t="t" r="r" b="b"/>
            <a:pathLst>
              <a:path w="1392924" h="1349395">
                <a:moveTo>
                  <a:pt x="0" y="0"/>
                </a:moveTo>
                <a:lnTo>
                  <a:pt x="1392924" y="0"/>
                </a:lnTo>
                <a:lnTo>
                  <a:pt x="1392924" y="1349395"/>
                </a:lnTo>
                <a:lnTo>
                  <a:pt x="0" y="1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605784" y="5531919"/>
            <a:ext cx="928616" cy="899597"/>
          </a:xfrm>
          <a:custGeom>
            <a:avLst/>
            <a:gdLst/>
            <a:ahLst/>
            <a:cxnLst/>
            <a:rect l="l" t="t" r="r" b="b"/>
            <a:pathLst>
              <a:path w="1392924" h="1349395">
                <a:moveTo>
                  <a:pt x="0" y="0"/>
                </a:moveTo>
                <a:lnTo>
                  <a:pt x="1392924" y="0"/>
                </a:lnTo>
                <a:lnTo>
                  <a:pt x="1392924" y="1349395"/>
                </a:lnTo>
                <a:lnTo>
                  <a:pt x="0" y="1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00178-8B48-74A0-D910-B2861FC240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6927" y="-1215958"/>
            <a:ext cx="6352583" cy="53161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DF3C18-1B24-4169-711C-923535ECDF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11341" y="566567"/>
            <a:ext cx="7193903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DCBA93-D64F-3A45-C93E-9F544C665EA0}"/>
              </a:ext>
            </a:extLst>
          </p:cNvPr>
          <p:cNvSpPr txBox="1"/>
          <p:nvPr/>
        </p:nvSpPr>
        <p:spPr>
          <a:xfrm>
            <a:off x="489817" y="1845049"/>
            <a:ext cx="372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CFDB1-7122-B1AF-0C1F-E6E19AE41165}"/>
              </a:ext>
            </a:extLst>
          </p:cNvPr>
          <p:cNvSpPr txBox="1"/>
          <p:nvPr/>
        </p:nvSpPr>
        <p:spPr>
          <a:xfrm>
            <a:off x="554595" y="2706822"/>
            <a:ext cx="3360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Úp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3994953" y="1215520"/>
            <a:ext cx="6818046" cy="5352485"/>
          </a:xfrm>
          <a:custGeom>
            <a:avLst/>
            <a:gdLst/>
            <a:ahLst/>
            <a:cxnLst/>
            <a:rect l="l" t="t" r="r" b="b"/>
            <a:pathLst>
              <a:path w="10227069" h="8028727">
                <a:moveTo>
                  <a:pt x="0" y="0"/>
                </a:moveTo>
                <a:lnTo>
                  <a:pt x="10227070" y="0"/>
                </a:lnTo>
                <a:lnTo>
                  <a:pt x="10227070" y="8028727"/>
                </a:lnTo>
                <a:lnTo>
                  <a:pt x="0" y="8028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DA3DF-BABE-0AF1-BD0A-3793AA3BF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11" y="289995"/>
            <a:ext cx="595021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DE8DD-402C-0F7B-6517-4438C7E1A769}"/>
              </a:ext>
            </a:extLst>
          </p:cNvPr>
          <p:cNvSpPr txBox="1"/>
          <p:nvPr/>
        </p:nvSpPr>
        <p:spPr>
          <a:xfrm>
            <a:off x="549205" y="678845"/>
            <a:ext cx="11093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Khi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7E3E8-59D4-47B1-4B55-33FE98A3B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4" y="2877934"/>
            <a:ext cx="6649047" cy="37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9670" y="4515373"/>
            <a:ext cx="3627372" cy="2743200"/>
          </a:xfrm>
          <a:custGeom>
            <a:avLst/>
            <a:gdLst/>
            <a:ahLst/>
            <a:cxnLst/>
            <a:rect l="l" t="t" r="r" b="b"/>
            <a:pathLst>
              <a:path w="5441058" h="4114800">
                <a:moveTo>
                  <a:pt x="0" y="0"/>
                </a:moveTo>
                <a:lnTo>
                  <a:pt x="5441058" y="0"/>
                </a:lnTo>
                <a:lnTo>
                  <a:pt x="5441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06804" y="-516335"/>
            <a:ext cx="3627372" cy="2743200"/>
          </a:xfrm>
          <a:custGeom>
            <a:avLst/>
            <a:gdLst/>
            <a:ahLst/>
            <a:cxnLst/>
            <a:rect l="l" t="t" r="r" b="b"/>
            <a:pathLst>
              <a:path w="5441058" h="4114800">
                <a:moveTo>
                  <a:pt x="0" y="0"/>
                </a:moveTo>
                <a:lnTo>
                  <a:pt x="5441058" y="0"/>
                </a:lnTo>
                <a:lnTo>
                  <a:pt x="5441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BCCD7B-886F-5996-8C27-BD4DCF42ABD8}"/>
              </a:ext>
            </a:extLst>
          </p:cNvPr>
          <p:cNvGrpSpPr/>
          <p:nvPr/>
        </p:nvGrpSpPr>
        <p:grpSpPr>
          <a:xfrm>
            <a:off x="3792747" y="1374722"/>
            <a:ext cx="6858000" cy="4302521"/>
            <a:chOff x="2616137" y="1277740"/>
            <a:chExt cx="6858000" cy="4302521"/>
          </a:xfrm>
        </p:grpSpPr>
        <p:sp>
          <p:nvSpPr>
            <p:cNvPr id="4" name="Freeform 4"/>
            <p:cNvSpPr/>
            <p:nvPr/>
          </p:nvSpPr>
          <p:spPr>
            <a:xfrm rot="5400000">
              <a:off x="4156329" y="0"/>
              <a:ext cx="3777615" cy="6858000"/>
            </a:xfrm>
            <a:custGeom>
              <a:avLst/>
              <a:gdLst/>
              <a:ahLst/>
              <a:cxnLst/>
              <a:rect l="l" t="t" r="r" b="b"/>
              <a:pathLst>
                <a:path w="5666422" h="10287000">
                  <a:moveTo>
                    <a:pt x="0" y="0"/>
                  </a:moveTo>
                  <a:lnTo>
                    <a:pt x="5666422" y="0"/>
                  </a:lnTo>
                  <a:lnTo>
                    <a:pt x="5666422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5170687" y="5055356"/>
              <a:ext cx="1850627" cy="524905"/>
            </a:xfrm>
            <a:custGeom>
              <a:avLst/>
              <a:gdLst/>
              <a:ahLst/>
              <a:cxnLst/>
              <a:rect l="l" t="t" r="r" b="b"/>
              <a:pathLst>
                <a:path w="2775940" h="787357">
                  <a:moveTo>
                    <a:pt x="0" y="0"/>
                  </a:moveTo>
                  <a:lnTo>
                    <a:pt x="2775940" y="0"/>
                  </a:lnTo>
                  <a:lnTo>
                    <a:pt x="2775940" y="787357"/>
                  </a:lnTo>
                  <a:lnTo>
                    <a:pt x="0" y="78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170687" y="1277740"/>
              <a:ext cx="1850627" cy="524905"/>
            </a:xfrm>
            <a:custGeom>
              <a:avLst/>
              <a:gdLst/>
              <a:ahLst/>
              <a:cxnLst/>
              <a:rect l="l" t="t" r="r" b="b"/>
              <a:pathLst>
                <a:path w="2775940" h="787357">
                  <a:moveTo>
                    <a:pt x="0" y="0"/>
                  </a:moveTo>
                  <a:lnTo>
                    <a:pt x="2775940" y="0"/>
                  </a:lnTo>
                  <a:lnTo>
                    <a:pt x="2775940" y="787357"/>
                  </a:lnTo>
                  <a:lnTo>
                    <a:pt x="0" y="78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8179874" flipH="1">
            <a:off x="-3980383" y="-4469136"/>
            <a:ext cx="6701287" cy="7254438"/>
          </a:xfrm>
          <a:custGeom>
            <a:avLst/>
            <a:gdLst/>
            <a:ahLst/>
            <a:cxnLst/>
            <a:rect l="l" t="t" r="r" b="b"/>
            <a:pathLst>
              <a:path w="10051930" h="10881657">
                <a:moveTo>
                  <a:pt x="10051930" y="0"/>
                </a:moveTo>
                <a:lnTo>
                  <a:pt x="0" y="0"/>
                </a:lnTo>
                <a:lnTo>
                  <a:pt x="0" y="10881657"/>
                </a:lnTo>
                <a:lnTo>
                  <a:pt x="10051930" y="10881657"/>
                </a:lnTo>
                <a:lnTo>
                  <a:pt x="1005193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179874" flipH="1">
            <a:off x="9369370" y="4194080"/>
            <a:ext cx="6701287" cy="7254438"/>
          </a:xfrm>
          <a:custGeom>
            <a:avLst/>
            <a:gdLst/>
            <a:ahLst/>
            <a:cxnLst/>
            <a:rect l="l" t="t" r="r" b="b"/>
            <a:pathLst>
              <a:path w="10051930" h="10881657">
                <a:moveTo>
                  <a:pt x="10051931" y="0"/>
                </a:moveTo>
                <a:lnTo>
                  <a:pt x="0" y="0"/>
                </a:lnTo>
                <a:lnTo>
                  <a:pt x="0" y="10881657"/>
                </a:lnTo>
                <a:lnTo>
                  <a:pt x="10051931" y="10881657"/>
                </a:lnTo>
                <a:lnTo>
                  <a:pt x="1005193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78802" y="-188213"/>
            <a:ext cx="2126835" cy="2238773"/>
          </a:xfrm>
          <a:custGeom>
            <a:avLst/>
            <a:gdLst/>
            <a:ahLst/>
            <a:cxnLst/>
            <a:rect l="l" t="t" r="r" b="b"/>
            <a:pathLst>
              <a:path w="3190252" h="3358160">
                <a:moveTo>
                  <a:pt x="0" y="0"/>
                </a:moveTo>
                <a:lnTo>
                  <a:pt x="3190252" y="0"/>
                </a:lnTo>
                <a:lnTo>
                  <a:pt x="3190252" y="3358160"/>
                </a:lnTo>
                <a:lnTo>
                  <a:pt x="0" y="3358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 flipV="1">
            <a:off x="10407341" y="5019800"/>
            <a:ext cx="2126835" cy="2238773"/>
          </a:xfrm>
          <a:custGeom>
            <a:avLst/>
            <a:gdLst/>
            <a:ahLst/>
            <a:cxnLst/>
            <a:rect l="l" t="t" r="r" b="b"/>
            <a:pathLst>
              <a:path w="3190252" h="3358160">
                <a:moveTo>
                  <a:pt x="3190252" y="3358160"/>
                </a:moveTo>
                <a:lnTo>
                  <a:pt x="0" y="3358160"/>
                </a:lnTo>
                <a:lnTo>
                  <a:pt x="0" y="0"/>
                </a:lnTo>
                <a:lnTo>
                  <a:pt x="3190252" y="0"/>
                </a:lnTo>
                <a:lnTo>
                  <a:pt x="3190252" y="335816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1EB08-B60C-58AB-42C8-8DF25AB89783}"/>
              </a:ext>
            </a:extLst>
          </p:cNvPr>
          <p:cNvSpPr txBox="1"/>
          <p:nvPr/>
        </p:nvSpPr>
        <p:spPr>
          <a:xfrm>
            <a:off x="3956854" y="2694939"/>
            <a:ext cx="658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CC920-96AD-377A-591B-FC8916C921FD}"/>
              </a:ext>
            </a:extLst>
          </p:cNvPr>
          <p:cNvSpPr txBox="1"/>
          <p:nvPr/>
        </p:nvSpPr>
        <p:spPr>
          <a:xfrm>
            <a:off x="3922517" y="3637485"/>
            <a:ext cx="658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06CD39-C0A1-E7F5-F73F-E244640CB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217" y="1320853"/>
            <a:ext cx="4346825" cy="527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475" y="85592"/>
            <a:ext cx="7268273" cy="9273713"/>
          </a:xfrm>
          <a:custGeom>
            <a:avLst/>
            <a:gdLst/>
            <a:ahLst/>
            <a:cxnLst/>
            <a:rect l="l" t="t" r="r" b="b"/>
            <a:pathLst>
              <a:path w="10902409" h="13910569">
                <a:moveTo>
                  <a:pt x="0" y="0"/>
                </a:moveTo>
                <a:lnTo>
                  <a:pt x="10902408" y="0"/>
                </a:lnTo>
                <a:lnTo>
                  <a:pt x="10902408" y="13910569"/>
                </a:lnTo>
                <a:lnTo>
                  <a:pt x="0" y="13910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82169" y="4557871"/>
            <a:ext cx="5068062" cy="5486400"/>
          </a:xfrm>
          <a:custGeom>
            <a:avLst/>
            <a:gdLst/>
            <a:ahLst/>
            <a:cxnLst/>
            <a:rect l="l" t="t" r="r" b="b"/>
            <a:pathLst>
              <a:path w="7602093" h="8229600">
                <a:moveTo>
                  <a:pt x="0" y="0"/>
                </a:moveTo>
                <a:lnTo>
                  <a:pt x="7602093" y="0"/>
                </a:lnTo>
                <a:lnTo>
                  <a:pt x="76020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34600" y="0"/>
            <a:ext cx="2057400" cy="6858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028392" y="-10620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154773" y="4488839"/>
            <a:ext cx="3853048" cy="2721215"/>
          </a:xfrm>
          <a:custGeom>
            <a:avLst/>
            <a:gdLst/>
            <a:ahLst/>
            <a:cxnLst/>
            <a:rect l="l" t="t" r="r" b="b"/>
            <a:pathLst>
              <a:path w="5779572" h="4081823">
                <a:moveTo>
                  <a:pt x="5779572" y="0"/>
                </a:moveTo>
                <a:lnTo>
                  <a:pt x="0" y="0"/>
                </a:lnTo>
                <a:lnTo>
                  <a:pt x="0" y="4081823"/>
                </a:lnTo>
                <a:lnTo>
                  <a:pt x="5779572" y="4081823"/>
                </a:lnTo>
                <a:lnTo>
                  <a:pt x="577957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81297" y="415811"/>
            <a:ext cx="2764379" cy="2312026"/>
          </a:xfrm>
          <a:custGeom>
            <a:avLst/>
            <a:gdLst/>
            <a:ahLst/>
            <a:cxnLst/>
            <a:rect l="l" t="t" r="r" b="b"/>
            <a:pathLst>
              <a:path w="4146568" h="3468039">
                <a:moveTo>
                  <a:pt x="0" y="0"/>
                </a:moveTo>
                <a:lnTo>
                  <a:pt x="4146568" y="0"/>
                </a:lnTo>
                <a:lnTo>
                  <a:pt x="4146568" y="3468039"/>
                </a:lnTo>
                <a:lnTo>
                  <a:pt x="0" y="34680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5891460" y="586469"/>
            <a:ext cx="1359104" cy="1179022"/>
          </a:xfrm>
          <a:custGeom>
            <a:avLst/>
            <a:gdLst/>
            <a:ahLst/>
            <a:cxnLst/>
            <a:rect l="l" t="t" r="r" b="b"/>
            <a:pathLst>
              <a:path w="1050310" h="911144">
                <a:moveTo>
                  <a:pt x="1050310" y="0"/>
                </a:moveTo>
                <a:lnTo>
                  <a:pt x="0" y="0"/>
                </a:lnTo>
                <a:lnTo>
                  <a:pt x="0" y="911144"/>
                </a:lnTo>
                <a:lnTo>
                  <a:pt x="1050310" y="911144"/>
                </a:lnTo>
                <a:lnTo>
                  <a:pt x="10503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081297" y="2056481"/>
            <a:ext cx="3609828" cy="4715927"/>
          </a:xfrm>
          <a:custGeom>
            <a:avLst/>
            <a:gdLst/>
            <a:ahLst/>
            <a:cxnLst/>
            <a:rect l="l" t="t" r="r" b="b"/>
            <a:pathLst>
              <a:path w="5414742" h="7073891">
                <a:moveTo>
                  <a:pt x="0" y="0"/>
                </a:moveTo>
                <a:lnTo>
                  <a:pt x="5414742" y="0"/>
                </a:lnTo>
                <a:lnTo>
                  <a:pt x="5414742" y="7073891"/>
                </a:lnTo>
                <a:lnTo>
                  <a:pt x="0" y="70738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15603" y="5601797"/>
            <a:ext cx="127321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/>
                <a:ea typeface="+mn-ea"/>
                <a:cs typeface="+mn-cs"/>
              </a:rPr>
              <a:t>Trang 93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9973A-D2C9-F43D-46EC-AC74868ACA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60" y="-116748"/>
            <a:ext cx="1595330" cy="1595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897709-5361-0DF9-968D-2371A612DF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75096" y="1266496"/>
            <a:ext cx="7949873" cy="4218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D8B8DF-632E-CE32-22EE-7947F7E5F8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23837" y="791625"/>
            <a:ext cx="1774090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475" y="85592"/>
            <a:ext cx="7268273" cy="9273713"/>
          </a:xfrm>
          <a:custGeom>
            <a:avLst/>
            <a:gdLst/>
            <a:ahLst/>
            <a:cxnLst/>
            <a:rect l="l" t="t" r="r" b="b"/>
            <a:pathLst>
              <a:path w="10902409" h="13910569">
                <a:moveTo>
                  <a:pt x="0" y="0"/>
                </a:moveTo>
                <a:lnTo>
                  <a:pt x="10902408" y="0"/>
                </a:lnTo>
                <a:lnTo>
                  <a:pt x="10902408" y="13910569"/>
                </a:lnTo>
                <a:lnTo>
                  <a:pt x="0" y="13910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82169" y="4557871"/>
            <a:ext cx="5068062" cy="5486400"/>
          </a:xfrm>
          <a:custGeom>
            <a:avLst/>
            <a:gdLst/>
            <a:ahLst/>
            <a:cxnLst/>
            <a:rect l="l" t="t" r="r" b="b"/>
            <a:pathLst>
              <a:path w="7602093" h="8229600">
                <a:moveTo>
                  <a:pt x="0" y="0"/>
                </a:moveTo>
                <a:lnTo>
                  <a:pt x="7602093" y="0"/>
                </a:lnTo>
                <a:lnTo>
                  <a:pt x="76020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34600" y="0"/>
            <a:ext cx="2057400" cy="6858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028392" y="-10620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154773" y="4488839"/>
            <a:ext cx="3853048" cy="2721215"/>
          </a:xfrm>
          <a:custGeom>
            <a:avLst/>
            <a:gdLst/>
            <a:ahLst/>
            <a:cxnLst/>
            <a:rect l="l" t="t" r="r" b="b"/>
            <a:pathLst>
              <a:path w="5779572" h="4081823">
                <a:moveTo>
                  <a:pt x="5779572" y="0"/>
                </a:moveTo>
                <a:lnTo>
                  <a:pt x="0" y="0"/>
                </a:lnTo>
                <a:lnTo>
                  <a:pt x="0" y="4081823"/>
                </a:lnTo>
                <a:lnTo>
                  <a:pt x="5779572" y="4081823"/>
                </a:lnTo>
                <a:lnTo>
                  <a:pt x="577957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81297" y="415811"/>
            <a:ext cx="2764379" cy="2312026"/>
          </a:xfrm>
          <a:custGeom>
            <a:avLst/>
            <a:gdLst/>
            <a:ahLst/>
            <a:cxnLst/>
            <a:rect l="l" t="t" r="r" b="b"/>
            <a:pathLst>
              <a:path w="4146568" h="3468039">
                <a:moveTo>
                  <a:pt x="0" y="0"/>
                </a:moveTo>
                <a:lnTo>
                  <a:pt x="4146568" y="0"/>
                </a:lnTo>
                <a:lnTo>
                  <a:pt x="4146568" y="3468039"/>
                </a:lnTo>
                <a:lnTo>
                  <a:pt x="0" y="34680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5891460" y="586469"/>
            <a:ext cx="1359104" cy="1179022"/>
          </a:xfrm>
          <a:custGeom>
            <a:avLst/>
            <a:gdLst/>
            <a:ahLst/>
            <a:cxnLst/>
            <a:rect l="l" t="t" r="r" b="b"/>
            <a:pathLst>
              <a:path w="1050310" h="911144">
                <a:moveTo>
                  <a:pt x="1050310" y="0"/>
                </a:moveTo>
                <a:lnTo>
                  <a:pt x="0" y="0"/>
                </a:lnTo>
                <a:lnTo>
                  <a:pt x="0" y="911144"/>
                </a:lnTo>
                <a:lnTo>
                  <a:pt x="1050310" y="911144"/>
                </a:lnTo>
                <a:lnTo>
                  <a:pt x="10503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081297" y="2056481"/>
            <a:ext cx="3609828" cy="4715927"/>
          </a:xfrm>
          <a:custGeom>
            <a:avLst/>
            <a:gdLst/>
            <a:ahLst/>
            <a:cxnLst/>
            <a:rect l="l" t="t" r="r" b="b"/>
            <a:pathLst>
              <a:path w="5414742" h="7073891">
                <a:moveTo>
                  <a:pt x="0" y="0"/>
                </a:moveTo>
                <a:lnTo>
                  <a:pt x="5414742" y="0"/>
                </a:lnTo>
                <a:lnTo>
                  <a:pt x="5414742" y="7073891"/>
                </a:lnTo>
                <a:lnTo>
                  <a:pt x="0" y="70738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15603" y="5601797"/>
            <a:ext cx="127321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Jua"/>
              </a:rPr>
              <a:t>Trang 93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9973A-D2C9-F43D-46EC-AC74868ACA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60" y="-116748"/>
            <a:ext cx="1595330" cy="1595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0B1D7A-AAEA-5895-B7FA-48538CE79D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97448" y="213854"/>
            <a:ext cx="7413648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5D18F1-EE00-18C9-D600-123DA3505A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76255" y="627967"/>
            <a:ext cx="1774090" cy="5486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5546BE-B3F4-B763-A661-8B5895D8193A}"/>
              </a:ext>
            </a:extLst>
          </p:cNvPr>
          <p:cNvSpPr txBox="1"/>
          <p:nvPr/>
        </p:nvSpPr>
        <p:spPr>
          <a:xfrm>
            <a:off x="2084549" y="5608921"/>
            <a:ext cx="2880597" cy="77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705C3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Trang 93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09869" y="-5148785"/>
            <a:ext cx="9153390" cy="9942191"/>
          </a:xfrm>
          <a:custGeom>
            <a:avLst/>
            <a:gdLst/>
            <a:ahLst/>
            <a:cxnLst/>
            <a:rect l="l" t="t" r="r" b="b"/>
            <a:pathLst>
              <a:path w="10902409" h="13910569">
                <a:moveTo>
                  <a:pt x="0" y="13910570"/>
                </a:moveTo>
                <a:lnTo>
                  <a:pt x="10902408" y="13910570"/>
                </a:lnTo>
                <a:lnTo>
                  <a:pt x="10902408" y="0"/>
                </a:lnTo>
                <a:lnTo>
                  <a:pt x="0" y="0"/>
                </a:lnTo>
                <a:lnTo>
                  <a:pt x="0" y="139105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5067300" y="-266700"/>
            <a:ext cx="2057400" cy="12192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8546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6056102" y="465601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-868209" y="465601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7784" y="3429000"/>
            <a:ext cx="2267442" cy="3125547"/>
          </a:xfrm>
          <a:custGeom>
            <a:avLst/>
            <a:gdLst/>
            <a:ahLst/>
            <a:cxnLst/>
            <a:rect l="l" t="t" r="r" b="b"/>
            <a:pathLst>
              <a:path w="3401163" h="4688320">
                <a:moveTo>
                  <a:pt x="0" y="0"/>
                </a:moveTo>
                <a:lnTo>
                  <a:pt x="3401163" y="0"/>
                </a:lnTo>
                <a:lnTo>
                  <a:pt x="3401163" y="4688320"/>
                </a:lnTo>
                <a:lnTo>
                  <a:pt x="0" y="4688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02139" y="1820598"/>
            <a:ext cx="2862583" cy="2394161"/>
          </a:xfrm>
          <a:custGeom>
            <a:avLst/>
            <a:gdLst/>
            <a:ahLst/>
            <a:cxnLst/>
            <a:rect l="l" t="t" r="r" b="b"/>
            <a:pathLst>
              <a:path w="4293875" h="3591241">
                <a:moveTo>
                  <a:pt x="0" y="0"/>
                </a:moveTo>
                <a:lnTo>
                  <a:pt x="4293875" y="0"/>
                </a:lnTo>
                <a:lnTo>
                  <a:pt x="4293875" y="3591242"/>
                </a:lnTo>
                <a:lnTo>
                  <a:pt x="0" y="3591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7784" y="685801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8741" y="1689223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05244" y="423049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657600" y="5650992"/>
            <a:ext cx="4876800" cy="1207008"/>
          </a:xfrm>
          <a:custGeom>
            <a:avLst/>
            <a:gdLst/>
            <a:ahLst/>
            <a:cxnLst/>
            <a:rect l="l" t="t" r="r" b="b"/>
            <a:pathLst>
              <a:path w="7315200" h="1810512">
                <a:moveTo>
                  <a:pt x="0" y="0"/>
                </a:moveTo>
                <a:lnTo>
                  <a:pt x="7315200" y="0"/>
                </a:lnTo>
                <a:lnTo>
                  <a:pt x="7315200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50328" y="5531919"/>
            <a:ext cx="1055616" cy="1022628"/>
          </a:xfrm>
          <a:custGeom>
            <a:avLst/>
            <a:gdLst/>
            <a:ahLst/>
            <a:cxnLst/>
            <a:rect l="l" t="t" r="r" b="b"/>
            <a:pathLst>
              <a:path w="1583424" h="1533942">
                <a:moveTo>
                  <a:pt x="0" y="0"/>
                </a:moveTo>
                <a:lnTo>
                  <a:pt x="1583424" y="0"/>
                </a:lnTo>
                <a:lnTo>
                  <a:pt x="1583424" y="1533942"/>
                </a:lnTo>
                <a:lnTo>
                  <a:pt x="0" y="15339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591794" y="6254496"/>
            <a:ext cx="928616" cy="899597"/>
          </a:xfrm>
          <a:custGeom>
            <a:avLst/>
            <a:gdLst/>
            <a:ahLst/>
            <a:cxnLst/>
            <a:rect l="l" t="t" r="r" b="b"/>
            <a:pathLst>
              <a:path w="1392924" h="1349395">
                <a:moveTo>
                  <a:pt x="0" y="0"/>
                </a:moveTo>
                <a:lnTo>
                  <a:pt x="1392924" y="0"/>
                </a:lnTo>
                <a:lnTo>
                  <a:pt x="1392924" y="1349395"/>
                </a:lnTo>
                <a:lnTo>
                  <a:pt x="0" y="1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605784" y="5531919"/>
            <a:ext cx="928616" cy="899597"/>
          </a:xfrm>
          <a:custGeom>
            <a:avLst/>
            <a:gdLst/>
            <a:ahLst/>
            <a:cxnLst/>
            <a:rect l="l" t="t" r="r" b="b"/>
            <a:pathLst>
              <a:path w="1392924" h="1349395">
                <a:moveTo>
                  <a:pt x="0" y="0"/>
                </a:moveTo>
                <a:lnTo>
                  <a:pt x="1392924" y="0"/>
                </a:lnTo>
                <a:lnTo>
                  <a:pt x="1392924" y="1349395"/>
                </a:lnTo>
                <a:lnTo>
                  <a:pt x="0" y="1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38D32C-F4C6-C9ED-79D8-1E13ADC855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7338" y="770913"/>
            <a:ext cx="7157324" cy="53161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130421-F709-0840-37AB-9E7DA8534D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4593" y="-1025146"/>
            <a:ext cx="6785436" cy="5316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172613" flipH="1">
            <a:off x="3956873" y="4872082"/>
            <a:ext cx="1850627" cy="524905"/>
          </a:xfrm>
          <a:custGeom>
            <a:avLst/>
            <a:gdLst/>
            <a:ahLst/>
            <a:cxnLst/>
            <a:rect l="l" t="t" r="r" b="b"/>
            <a:pathLst>
              <a:path w="2775940" h="787357">
                <a:moveTo>
                  <a:pt x="2775939" y="0"/>
                </a:moveTo>
                <a:lnTo>
                  <a:pt x="0" y="0"/>
                </a:lnTo>
                <a:lnTo>
                  <a:pt x="0" y="787357"/>
                </a:lnTo>
                <a:lnTo>
                  <a:pt x="2775939" y="787357"/>
                </a:lnTo>
                <a:lnTo>
                  <a:pt x="27759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487730"/>
            <a:ext cx="3772334" cy="1475926"/>
          </a:xfrm>
          <a:custGeom>
            <a:avLst/>
            <a:gdLst/>
            <a:ahLst/>
            <a:cxnLst/>
            <a:rect l="l" t="t" r="r" b="b"/>
            <a:pathLst>
              <a:path w="5658501" h="2213889">
                <a:moveTo>
                  <a:pt x="0" y="0"/>
                </a:moveTo>
                <a:lnTo>
                  <a:pt x="5658501" y="0"/>
                </a:lnTo>
                <a:lnTo>
                  <a:pt x="5658501" y="2213889"/>
                </a:lnTo>
                <a:lnTo>
                  <a:pt x="0" y="2213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8027102" y="-52162"/>
            <a:ext cx="3772334" cy="1475926"/>
          </a:xfrm>
          <a:custGeom>
            <a:avLst/>
            <a:gdLst/>
            <a:ahLst/>
            <a:cxnLst/>
            <a:rect l="l" t="t" r="r" b="b"/>
            <a:pathLst>
              <a:path w="5658501" h="2213889">
                <a:moveTo>
                  <a:pt x="0" y="2213888"/>
                </a:moveTo>
                <a:lnTo>
                  <a:pt x="5658501" y="2213888"/>
                </a:lnTo>
                <a:lnTo>
                  <a:pt x="5658501" y="0"/>
                </a:lnTo>
                <a:lnTo>
                  <a:pt x="0" y="0"/>
                </a:lnTo>
                <a:lnTo>
                  <a:pt x="0" y="221388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585241" y="1329008"/>
            <a:ext cx="700207" cy="607429"/>
          </a:xfrm>
          <a:custGeom>
            <a:avLst/>
            <a:gdLst/>
            <a:ahLst/>
            <a:cxnLst/>
            <a:rect l="l" t="t" r="r" b="b"/>
            <a:pathLst>
              <a:path w="1050310" h="911144">
                <a:moveTo>
                  <a:pt x="1050310" y="0"/>
                </a:moveTo>
                <a:lnTo>
                  <a:pt x="0" y="0"/>
                </a:lnTo>
                <a:lnTo>
                  <a:pt x="0" y="911144"/>
                </a:lnTo>
                <a:lnTo>
                  <a:pt x="1050310" y="911144"/>
                </a:lnTo>
                <a:lnTo>
                  <a:pt x="10503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556449" y="5387690"/>
            <a:ext cx="700207" cy="607429"/>
          </a:xfrm>
          <a:custGeom>
            <a:avLst/>
            <a:gdLst/>
            <a:ahLst/>
            <a:cxnLst/>
            <a:rect l="l" t="t" r="r" b="b"/>
            <a:pathLst>
              <a:path w="1050310" h="911144">
                <a:moveTo>
                  <a:pt x="0" y="0"/>
                </a:moveTo>
                <a:lnTo>
                  <a:pt x="1050310" y="0"/>
                </a:lnTo>
                <a:lnTo>
                  <a:pt x="1050310" y="911145"/>
                </a:lnTo>
                <a:lnTo>
                  <a:pt x="0" y="911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977584" y="554425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6" y="0"/>
                </a:lnTo>
                <a:lnTo>
                  <a:pt x="1501436" y="394126"/>
                </a:lnTo>
                <a:lnTo>
                  <a:pt x="0" y="394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641334" y="2054990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6"/>
                </a:lnTo>
                <a:lnTo>
                  <a:pt x="0" y="394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841987" y="6040825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6"/>
                </a:lnTo>
                <a:lnTo>
                  <a:pt x="0" y="394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6641" y="4871783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6"/>
                </a:lnTo>
                <a:lnTo>
                  <a:pt x="0" y="394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007D15-9159-DA0F-1E8C-9648B6B3AEEB}"/>
              </a:ext>
            </a:extLst>
          </p:cNvPr>
          <p:cNvSpPr/>
          <p:nvPr/>
        </p:nvSpPr>
        <p:spPr>
          <a:xfrm>
            <a:off x="340427" y="295958"/>
            <a:ext cx="11566825" cy="6273283"/>
          </a:xfrm>
          <a:prstGeom prst="roundRect">
            <a:avLst>
              <a:gd name="adj" fmla="val 7955"/>
            </a:avLst>
          </a:prstGeom>
          <a:solidFill>
            <a:schemeClr val="bg1"/>
          </a:solidFill>
          <a:ln>
            <a:solidFill>
              <a:srgbClr val="426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https://quizizz.com/admin/quiz/66108fe02807cf589765b6ff?source=quiz_share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E8043-E81C-7632-A4D7-C07A7673E5B7}"/>
              </a:ext>
            </a:extLst>
          </p:cNvPr>
          <p:cNvSpPr txBox="1"/>
          <p:nvPr/>
        </p:nvSpPr>
        <p:spPr>
          <a:xfrm>
            <a:off x="2223147" y="5541858"/>
            <a:ext cx="7100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https://quizizz.com/admin/quiz/66108fe02807cf589765b6ff?source=quiz_share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801DE-BC18-683B-9840-09CF3E79D1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5241" y="469259"/>
            <a:ext cx="6524625" cy="3670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BCBFC-11C6-E131-D884-0283F31333F1}"/>
              </a:ext>
            </a:extLst>
          </p:cNvPr>
          <p:cNvSpPr txBox="1"/>
          <p:nvPr/>
        </p:nvSpPr>
        <p:spPr>
          <a:xfrm>
            <a:off x="1292749" y="4136435"/>
            <a:ext cx="86375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web Quizizz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link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HS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09869" y="-5148785"/>
            <a:ext cx="9153390" cy="9942191"/>
          </a:xfrm>
          <a:custGeom>
            <a:avLst/>
            <a:gdLst/>
            <a:ahLst/>
            <a:cxnLst/>
            <a:rect l="l" t="t" r="r" b="b"/>
            <a:pathLst>
              <a:path w="10902409" h="13910569">
                <a:moveTo>
                  <a:pt x="0" y="13910570"/>
                </a:moveTo>
                <a:lnTo>
                  <a:pt x="10902408" y="13910570"/>
                </a:lnTo>
                <a:lnTo>
                  <a:pt x="10902408" y="0"/>
                </a:lnTo>
                <a:lnTo>
                  <a:pt x="0" y="0"/>
                </a:lnTo>
                <a:lnTo>
                  <a:pt x="0" y="139105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5067300" y="-266700"/>
            <a:ext cx="2057400" cy="12192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8546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6056102" y="465601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-868209" y="4656019"/>
            <a:ext cx="6964209" cy="6964209"/>
          </a:xfrm>
          <a:custGeom>
            <a:avLst/>
            <a:gdLst/>
            <a:ahLst/>
            <a:cxnLst/>
            <a:rect l="l" t="t" r="r" b="b"/>
            <a:pathLst>
              <a:path w="10446313" h="10446313">
                <a:moveTo>
                  <a:pt x="0" y="0"/>
                </a:moveTo>
                <a:lnTo>
                  <a:pt x="10446313" y="0"/>
                </a:lnTo>
                <a:lnTo>
                  <a:pt x="10446313" y="10446313"/>
                </a:lnTo>
                <a:lnTo>
                  <a:pt x="0" y="10446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7784" y="3429000"/>
            <a:ext cx="2267442" cy="3125547"/>
          </a:xfrm>
          <a:custGeom>
            <a:avLst/>
            <a:gdLst/>
            <a:ahLst/>
            <a:cxnLst/>
            <a:rect l="l" t="t" r="r" b="b"/>
            <a:pathLst>
              <a:path w="3401163" h="4688320">
                <a:moveTo>
                  <a:pt x="0" y="0"/>
                </a:moveTo>
                <a:lnTo>
                  <a:pt x="3401163" y="0"/>
                </a:lnTo>
                <a:lnTo>
                  <a:pt x="3401163" y="4688320"/>
                </a:lnTo>
                <a:lnTo>
                  <a:pt x="0" y="4688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02139" y="1820598"/>
            <a:ext cx="2862583" cy="2394161"/>
          </a:xfrm>
          <a:custGeom>
            <a:avLst/>
            <a:gdLst/>
            <a:ahLst/>
            <a:cxnLst/>
            <a:rect l="l" t="t" r="r" b="b"/>
            <a:pathLst>
              <a:path w="4293875" h="3591241">
                <a:moveTo>
                  <a:pt x="0" y="0"/>
                </a:moveTo>
                <a:lnTo>
                  <a:pt x="4293875" y="0"/>
                </a:lnTo>
                <a:lnTo>
                  <a:pt x="4293875" y="3591242"/>
                </a:lnTo>
                <a:lnTo>
                  <a:pt x="0" y="3591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7784" y="685801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8741" y="1689223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05244" y="423049"/>
            <a:ext cx="1000957" cy="262751"/>
          </a:xfrm>
          <a:custGeom>
            <a:avLst/>
            <a:gdLst/>
            <a:ahLst/>
            <a:cxnLst/>
            <a:rect l="l" t="t" r="r" b="b"/>
            <a:pathLst>
              <a:path w="1501435" h="394127">
                <a:moveTo>
                  <a:pt x="0" y="0"/>
                </a:moveTo>
                <a:lnTo>
                  <a:pt x="1501435" y="0"/>
                </a:lnTo>
                <a:lnTo>
                  <a:pt x="1501435" y="394127"/>
                </a:lnTo>
                <a:lnTo>
                  <a:pt x="0" y="39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657600" y="5650992"/>
            <a:ext cx="4876800" cy="1207008"/>
          </a:xfrm>
          <a:custGeom>
            <a:avLst/>
            <a:gdLst/>
            <a:ahLst/>
            <a:cxnLst/>
            <a:rect l="l" t="t" r="r" b="b"/>
            <a:pathLst>
              <a:path w="7315200" h="1810512">
                <a:moveTo>
                  <a:pt x="0" y="0"/>
                </a:moveTo>
                <a:lnTo>
                  <a:pt x="7315200" y="0"/>
                </a:lnTo>
                <a:lnTo>
                  <a:pt x="7315200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50328" y="5531919"/>
            <a:ext cx="1055616" cy="1022628"/>
          </a:xfrm>
          <a:custGeom>
            <a:avLst/>
            <a:gdLst/>
            <a:ahLst/>
            <a:cxnLst/>
            <a:rect l="l" t="t" r="r" b="b"/>
            <a:pathLst>
              <a:path w="1583424" h="1533942">
                <a:moveTo>
                  <a:pt x="0" y="0"/>
                </a:moveTo>
                <a:lnTo>
                  <a:pt x="1583424" y="0"/>
                </a:lnTo>
                <a:lnTo>
                  <a:pt x="1583424" y="1533942"/>
                </a:lnTo>
                <a:lnTo>
                  <a:pt x="0" y="15339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591794" y="6254496"/>
            <a:ext cx="928616" cy="899597"/>
          </a:xfrm>
          <a:custGeom>
            <a:avLst/>
            <a:gdLst/>
            <a:ahLst/>
            <a:cxnLst/>
            <a:rect l="l" t="t" r="r" b="b"/>
            <a:pathLst>
              <a:path w="1392924" h="1349395">
                <a:moveTo>
                  <a:pt x="0" y="0"/>
                </a:moveTo>
                <a:lnTo>
                  <a:pt x="1392924" y="0"/>
                </a:lnTo>
                <a:lnTo>
                  <a:pt x="1392924" y="1349395"/>
                </a:lnTo>
                <a:lnTo>
                  <a:pt x="0" y="1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605784" y="5531919"/>
            <a:ext cx="928616" cy="899597"/>
          </a:xfrm>
          <a:custGeom>
            <a:avLst/>
            <a:gdLst/>
            <a:ahLst/>
            <a:cxnLst/>
            <a:rect l="l" t="t" r="r" b="b"/>
            <a:pathLst>
              <a:path w="1392924" h="1349395">
                <a:moveTo>
                  <a:pt x="0" y="0"/>
                </a:moveTo>
                <a:lnTo>
                  <a:pt x="1392924" y="0"/>
                </a:lnTo>
                <a:lnTo>
                  <a:pt x="1392924" y="1349395"/>
                </a:lnTo>
                <a:lnTo>
                  <a:pt x="0" y="1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59DC3-9A07-54E2-D07A-44EB9AA759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2901" y="-1107510"/>
            <a:ext cx="7645047" cy="5322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846E3F-2FB4-36C5-1536-F5113C2BA9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37367" y="781124"/>
            <a:ext cx="5736833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B62937-A45E-944D-4903-663EDA263E25}"/>
              </a:ext>
            </a:extLst>
          </p:cNvPr>
          <p:cNvGrpSpPr/>
          <p:nvPr/>
        </p:nvGrpSpPr>
        <p:grpSpPr>
          <a:xfrm>
            <a:off x="976595" y="1754731"/>
            <a:ext cx="2557769" cy="1559722"/>
            <a:chOff x="976595" y="1754731"/>
            <a:chExt cx="2557769" cy="1559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3928A37-1700-59E2-70A2-812882362093}"/>
                    </a:ext>
                  </a:extLst>
                </p:cNvPr>
                <p:cNvSpPr txBox="1"/>
                <p:nvPr/>
              </p:nvSpPr>
              <p:spPr>
                <a:xfrm>
                  <a:off x="1602659" y="1754731"/>
                  <a:ext cx="1931705" cy="1559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6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  <a:r>
                    <a:rPr lang="en-US" sz="66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3928A37-1700-59E2-70A2-812882362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659" y="1754731"/>
                  <a:ext cx="1931705" cy="1559722"/>
                </a:xfrm>
                <a:prstGeom prst="rect">
                  <a:avLst/>
                </a:prstGeom>
                <a:blipFill>
                  <a:blip r:embed="rId2"/>
                  <a:stretch>
                    <a:fillRect t="-391" b="-13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8B5D6C6-5914-3972-AC34-A4098C1BAF13}"/>
                </a:ext>
              </a:extLst>
            </p:cNvPr>
            <p:cNvGrpSpPr/>
            <p:nvPr/>
          </p:nvGrpSpPr>
          <p:grpSpPr>
            <a:xfrm>
              <a:off x="976595" y="1953085"/>
              <a:ext cx="674370" cy="686241"/>
              <a:chOff x="4383939" y="1274001"/>
              <a:chExt cx="674370" cy="778687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A49F3F51-9F3B-0C8B-2195-16C20A4C020B}"/>
                  </a:ext>
                </a:extLst>
              </p:cNvPr>
              <p:cNvSpPr/>
              <p:nvPr/>
            </p:nvSpPr>
            <p:spPr>
              <a:xfrm>
                <a:off x="4383939" y="1328673"/>
                <a:ext cx="674370" cy="724015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E4B088CE-9CF4-6D76-19B2-8530DFCE743B}"/>
                  </a:ext>
                </a:extLst>
              </p:cNvPr>
              <p:cNvSpPr txBox="1"/>
              <p:nvPr/>
            </p:nvSpPr>
            <p:spPr>
              <a:xfrm>
                <a:off x="4383939" y="1274001"/>
                <a:ext cx="674370" cy="7240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4000" i="1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4A8A16-D3C4-BC9C-82B5-95CA11D76BB4}"/>
              </a:ext>
            </a:extLst>
          </p:cNvPr>
          <p:cNvGrpSpPr/>
          <p:nvPr/>
        </p:nvGrpSpPr>
        <p:grpSpPr>
          <a:xfrm>
            <a:off x="4586570" y="1754731"/>
            <a:ext cx="2557769" cy="1554593"/>
            <a:chOff x="4586570" y="1754731"/>
            <a:chExt cx="2557769" cy="15545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17F4826-A836-113B-FCF0-B788D48F3676}"/>
                    </a:ext>
                  </a:extLst>
                </p:cNvPr>
                <p:cNvSpPr txBox="1"/>
                <p:nvPr/>
              </p:nvSpPr>
              <p:spPr>
                <a:xfrm>
                  <a:off x="5212634" y="1754731"/>
                  <a:ext cx="1931705" cy="1554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a14:m>
                  <a:r>
                    <a:rPr lang="en-US" sz="6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  <a:r>
                    <a:rPr lang="en-US" sz="66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17F4826-A836-113B-FCF0-B788D48F3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634" y="1754731"/>
                  <a:ext cx="1931705" cy="1554593"/>
                </a:xfrm>
                <a:prstGeom prst="rect">
                  <a:avLst/>
                </a:prstGeom>
                <a:blipFill>
                  <a:blip r:embed="rId5"/>
                  <a:stretch>
                    <a:fillRect t="-392" b="-1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9F67CE-0985-DAB0-0798-C0C1C64C384A}"/>
                </a:ext>
              </a:extLst>
            </p:cNvPr>
            <p:cNvGrpSpPr/>
            <p:nvPr/>
          </p:nvGrpSpPr>
          <p:grpSpPr>
            <a:xfrm>
              <a:off x="4586570" y="1953085"/>
              <a:ext cx="674370" cy="686241"/>
              <a:chOff x="4383939" y="1274001"/>
              <a:chExt cx="674370" cy="778687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BB27CFB5-81C8-EC44-D940-BA37B9E04E19}"/>
                  </a:ext>
                </a:extLst>
              </p:cNvPr>
              <p:cNvSpPr/>
              <p:nvPr/>
            </p:nvSpPr>
            <p:spPr>
              <a:xfrm>
                <a:off x="4383939" y="1328673"/>
                <a:ext cx="674370" cy="724015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36A70034-7104-CAFC-78D0-A689EEDA8788}"/>
                  </a:ext>
                </a:extLst>
              </p:cNvPr>
              <p:cNvSpPr txBox="1"/>
              <p:nvPr/>
            </p:nvSpPr>
            <p:spPr>
              <a:xfrm>
                <a:off x="4383939" y="1274001"/>
                <a:ext cx="674370" cy="7240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4000" i="1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6C65F-D4DD-9E04-E721-CD32AEF3D9B4}"/>
              </a:ext>
            </a:extLst>
          </p:cNvPr>
          <p:cNvGrpSpPr/>
          <p:nvPr/>
        </p:nvGrpSpPr>
        <p:grpSpPr>
          <a:xfrm>
            <a:off x="2703171" y="4036043"/>
            <a:ext cx="2557769" cy="1574790"/>
            <a:chOff x="2703171" y="4036043"/>
            <a:chExt cx="2557769" cy="1574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79841B-AA39-28F7-FDA4-E4DE73BD5D63}"/>
                    </a:ext>
                  </a:extLst>
                </p:cNvPr>
                <p:cNvSpPr txBox="1"/>
                <p:nvPr/>
              </p:nvSpPr>
              <p:spPr>
                <a:xfrm>
                  <a:off x="3329235" y="4036043"/>
                  <a:ext cx="1931705" cy="1574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6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  <a:r>
                    <a:rPr lang="en-US" sz="66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79841B-AA39-28F7-FDA4-E4DE73BD5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235" y="4036043"/>
                  <a:ext cx="1931705" cy="1574790"/>
                </a:xfrm>
                <a:prstGeom prst="rect">
                  <a:avLst/>
                </a:prstGeom>
                <a:blipFill>
                  <a:blip r:embed="rId6"/>
                  <a:stretch>
                    <a:fillRect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C096B4-D5ED-24E4-264C-D66DB7EFB629}"/>
                </a:ext>
              </a:extLst>
            </p:cNvPr>
            <p:cNvGrpSpPr/>
            <p:nvPr/>
          </p:nvGrpSpPr>
          <p:grpSpPr>
            <a:xfrm>
              <a:off x="2703171" y="4234397"/>
              <a:ext cx="674370" cy="686241"/>
              <a:chOff x="4383939" y="1274001"/>
              <a:chExt cx="674370" cy="778687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CFD94C5-8B8C-4AFC-076D-D7B331A85D3B}"/>
                  </a:ext>
                </a:extLst>
              </p:cNvPr>
              <p:cNvSpPr/>
              <p:nvPr/>
            </p:nvSpPr>
            <p:spPr>
              <a:xfrm>
                <a:off x="4383939" y="1328673"/>
                <a:ext cx="674370" cy="724015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96F2205B-1424-CB06-83B4-96BF0BF2AF24}"/>
                  </a:ext>
                </a:extLst>
              </p:cNvPr>
              <p:cNvSpPr txBox="1"/>
              <p:nvPr/>
            </p:nvSpPr>
            <p:spPr>
              <a:xfrm>
                <a:off x="4383939" y="1274001"/>
                <a:ext cx="674370" cy="7240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4000" i="1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38BB00-F1B3-EEB9-CB60-D80A4CB90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29" y="1150434"/>
            <a:ext cx="4762400" cy="47964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EB7FEF-9516-F181-7E4B-55E0D4F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44" y="183266"/>
            <a:ext cx="1261981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3955B4-A8F2-5C85-3C0C-1844AF8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780" y="325815"/>
            <a:ext cx="511498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C89835-56F5-902D-A767-84CBAC8592E6}"/>
                  </a:ext>
                </a:extLst>
              </p:cNvPr>
              <p:cNvSpPr txBox="1"/>
              <p:nvPr/>
            </p:nvSpPr>
            <p:spPr>
              <a:xfrm>
                <a:off x="1368975" y="1570795"/>
                <a:ext cx="1931705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C89835-56F5-902D-A767-84CBAC85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75" y="1570795"/>
                <a:ext cx="1931705" cy="1292918"/>
              </a:xfrm>
              <a:prstGeom prst="rect">
                <a:avLst/>
              </a:prstGeom>
              <a:blipFill>
                <a:blip r:embed="rId2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ECE4099-221D-E4C6-A372-BB03E3D49450}"/>
              </a:ext>
            </a:extLst>
          </p:cNvPr>
          <p:cNvGrpSpPr/>
          <p:nvPr/>
        </p:nvGrpSpPr>
        <p:grpSpPr>
          <a:xfrm>
            <a:off x="704851" y="1725811"/>
            <a:ext cx="664124" cy="675815"/>
            <a:chOff x="4383939" y="1274001"/>
            <a:chExt cx="674370" cy="7786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117A984-9D77-900C-12DC-7E67AEDFFB9C}"/>
                </a:ext>
              </a:extLst>
            </p:cNvPr>
            <p:cNvSpPr/>
            <p:nvPr/>
          </p:nvSpPr>
          <p:spPr>
            <a:xfrm>
              <a:off x="4383939" y="1328673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E1F17785-6AAB-C04D-407B-9AC46368BCBF}"/>
                </a:ext>
              </a:extLst>
            </p:cNvPr>
            <p:cNvSpPr txBox="1"/>
            <p:nvPr/>
          </p:nvSpPr>
          <p:spPr>
            <a:xfrm>
              <a:off x="4383939" y="1274001"/>
              <a:ext cx="674370" cy="684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2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B296A8-5AF8-E2BB-DD04-96D853E09BBE}"/>
              </a:ext>
            </a:extLst>
          </p:cNvPr>
          <p:cNvGrpSpPr/>
          <p:nvPr/>
        </p:nvGrpSpPr>
        <p:grpSpPr>
          <a:xfrm>
            <a:off x="704851" y="3469457"/>
            <a:ext cx="664124" cy="675815"/>
            <a:chOff x="4383939" y="1274001"/>
            <a:chExt cx="674370" cy="7786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C7C74CD-9F3B-F7A3-9E2A-B96769590CF3}"/>
                </a:ext>
              </a:extLst>
            </p:cNvPr>
            <p:cNvSpPr/>
            <p:nvPr/>
          </p:nvSpPr>
          <p:spPr>
            <a:xfrm>
              <a:off x="4383939" y="1328673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EA4FCAAA-D5FD-2D4B-CD44-0FAD0C33FC49}"/>
                </a:ext>
              </a:extLst>
            </p:cNvPr>
            <p:cNvSpPr txBox="1"/>
            <p:nvPr/>
          </p:nvSpPr>
          <p:spPr>
            <a:xfrm>
              <a:off x="4383939" y="1274001"/>
              <a:ext cx="674370" cy="694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2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99EA08-1689-0B2D-EA1B-FF72AB22E141}"/>
              </a:ext>
            </a:extLst>
          </p:cNvPr>
          <p:cNvGrpSpPr/>
          <p:nvPr/>
        </p:nvGrpSpPr>
        <p:grpSpPr>
          <a:xfrm>
            <a:off x="704851" y="5151253"/>
            <a:ext cx="664124" cy="675815"/>
            <a:chOff x="4383939" y="1274001"/>
            <a:chExt cx="674370" cy="77868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73F0FA2-5448-29A4-CE63-1EA833F9F40B}"/>
                </a:ext>
              </a:extLst>
            </p:cNvPr>
            <p:cNvSpPr/>
            <p:nvPr/>
          </p:nvSpPr>
          <p:spPr>
            <a:xfrm>
              <a:off x="4383939" y="1328673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8D134BA-4AB9-5939-D14A-C21A44F24C72}"/>
                </a:ext>
              </a:extLst>
            </p:cNvPr>
            <p:cNvSpPr txBox="1"/>
            <p:nvPr/>
          </p:nvSpPr>
          <p:spPr>
            <a:xfrm>
              <a:off x="4383939" y="1274001"/>
              <a:ext cx="674370" cy="694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2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07BE70-273D-34D4-562F-DA5050A7F9EF}"/>
                  </a:ext>
                </a:extLst>
              </p:cNvPr>
              <p:cNvSpPr txBox="1"/>
              <p:nvPr/>
            </p:nvSpPr>
            <p:spPr>
              <a:xfrm>
                <a:off x="1439613" y="3141248"/>
                <a:ext cx="1931705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07BE70-273D-34D4-562F-DA5050A7F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13" y="3141248"/>
                <a:ext cx="1931705" cy="1288686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E5A5B2-5511-A1F9-84FE-6723863CAD53}"/>
                  </a:ext>
                </a:extLst>
              </p:cNvPr>
              <p:cNvSpPr txBox="1"/>
              <p:nvPr/>
            </p:nvSpPr>
            <p:spPr>
              <a:xfrm>
                <a:off x="1510250" y="4920182"/>
                <a:ext cx="1931705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E5A5B2-5511-A1F9-84FE-6723863CA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50" y="4920182"/>
                <a:ext cx="1931705" cy="1305294"/>
              </a:xfrm>
              <a:prstGeom prst="rect">
                <a:avLst/>
              </a:prstGeom>
              <a:blipFill>
                <a:blip r:embed="rId6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F9C7B8-21CC-4B08-8DC1-0412BC2614BE}"/>
                  </a:ext>
                </a:extLst>
              </p:cNvPr>
              <p:cNvSpPr txBox="1"/>
              <p:nvPr/>
            </p:nvSpPr>
            <p:spPr>
              <a:xfrm>
                <a:off x="2932314" y="1570795"/>
                <a:ext cx="6327372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54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F9C7B8-21CC-4B08-8DC1-0412BC261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570795"/>
                <a:ext cx="6327372" cy="1292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92F2AA-4092-C4A6-3437-BEFBE36955A0}"/>
                  </a:ext>
                </a:extLst>
              </p:cNvPr>
              <p:cNvSpPr txBox="1"/>
              <p:nvPr/>
            </p:nvSpPr>
            <p:spPr>
              <a:xfrm>
                <a:off x="8820150" y="1592852"/>
                <a:ext cx="12192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4266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1" dirty="0">
                          <a:solidFill>
                            <a:srgbClr val="42665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2665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92F2AA-4092-C4A6-3437-BEFBE3695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50" y="1592852"/>
                <a:ext cx="1219200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4A8137-52EB-400F-5811-C2B579C8A5D7}"/>
                  </a:ext>
                </a:extLst>
              </p:cNvPr>
              <p:cNvSpPr txBox="1"/>
              <p:nvPr/>
            </p:nvSpPr>
            <p:spPr>
              <a:xfrm>
                <a:off x="2998988" y="3119191"/>
                <a:ext cx="6678411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5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54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4A8137-52EB-400F-5811-C2B579C8A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988" y="3119191"/>
                <a:ext cx="6678411" cy="13052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8AAD6C-F430-B09D-3A9A-1C7B22BE6FB1}"/>
                  </a:ext>
                </a:extLst>
              </p:cNvPr>
              <p:cNvSpPr txBox="1"/>
              <p:nvPr/>
            </p:nvSpPr>
            <p:spPr>
              <a:xfrm>
                <a:off x="9326361" y="3103454"/>
                <a:ext cx="12192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4266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1" dirty="0">
                          <a:solidFill>
                            <a:srgbClr val="42665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2665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8AAD6C-F430-B09D-3A9A-1C7B22BE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361" y="3103454"/>
                <a:ext cx="1219200" cy="1248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8B7A3-45D7-462F-020F-8C24EBCCB19E}"/>
                  </a:ext>
                </a:extLst>
              </p:cNvPr>
              <p:cNvSpPr txBox="1"/>
              <p:nvPr/>
            </p:nvSpPr>
            <p:spPr>
              <a:xfrm>
                <a:off x="3220472" y="4920182"/>
                <a:ext cx="6936972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54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18B7A3-45D7-462F-020F-8C24EBCCB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72" y="4920182"/>
                <a:ext cx="6936972" cy="13052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76FB9F-A84C-BBEE-1A35-F7BC92E19B65}"/>
                  </a:ext>
                </a:extLst>
              </p:cNvPr>
              <p:cNvSpPr txBox="1"/>
              <p:nvPr/>
            </p:nvSpPr>
            <p:spPr>
              <a:xfrm>
                <a:off x="9935961" y="4948427"/>
                <a:ext cx="12192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4266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42665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1" dirty="0">
                          <a:solidFill>
                            <a:srgbClr val="42665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2665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76FB9F-A84C-BBEE-1A35-F7BC92E19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961" y="4948427"/>
                <a:ext cx="1219200" cy="1248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A384F49-5F85-53CC-4B53-685695795B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8975" y="293025"/>
            <a:ext cx="5114987" cy="128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DA08AA-2C71-DA54-368D-3FC71C0C2E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924" y="169873"/>
            <a:ext cx="126198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866A7-0A09-0132-D6AF-E061FA18F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26366"/>
            <a:ext cx="10039350" cy="32392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EC9D4B-4E31-6066-BF33-91D7169E5CB7}"/>
              </a:ext>
            </a:extLst>
          </p:cNvPr>
          <p:cNvGrpSpPr/>
          <p:nvPr/>
        </p:nvGrpSpPr>
        <p:grpSpPr>
          <a:xfrm>
            <a:off x="1113893" y="4626118"/>
            <a:ext cx="2510104" cy="1341008"/>
            <a:chOff x="1113893" y="4626118"/>
            <a:chExt cx="2510104" cy="1341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EB2949-3C53-DF18-C190-2EDAAFD99A42}"/>
                    </a:ext>
                  </a:extLst>
                </p:cNvPr>
                <p:cNvSpPr txBox="1"/>
                <p:nvPr/>
              </p:nvSpPr>
              <p:spPr>
                <a:xfrm>
                  <a:off x="1692292" y="4626118"/>
                  <a:ext cx="1931705" cy="134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5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:</a:t>
                  </a:r>
                  <a:r>
                    <a:rPr lang="en-US" sz="5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EB2949-3C53-DF18-C190-2EDAAFD99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292" y="4626118"/>
                  <a:ext cx="1931705" cy="1341008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70E711-91BB-6E40-D9BD-C2F72883329E}"/>
                </a:ext>
              </a:extLst>
            </p:cNvPr>
            <p:cNvGrpSpPr/>
            <p:nvPr/>
          </p:nvGrpSpPr>
          <p:grpSpPr>
            <a:xfrm>
              <a:off x="1113893" y="4838284"/>
              <a:ext cx="664124" cy="675815"/>
              <a:chOff x="4383939" y="1274001"/>
              <a:chExt cx="674370" cy="778687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4A2BE5D6-151B-33B8-9A8D-BDFCF05FE2CF}"/>
                  </a:ext>
                </a:extLst>
              </p:cNvPr>
              <p:cNvSpPr/>
              <p:nvPr/>
            </p:nvSpPr>
            <p:spPr>
              <a:xfrm>
                <a:off x="4383939" y="1328673"/>
                <a:ext cx="674370" cy="724015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315E0025-1867-9836-DF0A-F8C35AD7B780}"/>
                  </a:ext>
                </a:extLst>
              </p:cNvPr>
              <p:cNvSpPr txBox="1"/>
              <p:nvPr/>
            </p:nvSpPr>
            <p:spPr>
              <a:xfrm>
                <a:off x="4383939" y="1274001"/>
                <a:ext cx="674370" cy="6843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3200" i="1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A425FD-562E-74D2-F9D4-C7D2DEE01F5F}"/>
              </a:ext>
            </a:extLst>
          </p:cNvPr>
          <p:cNvGrpSpPr/>
          <p:nvPr/>
        </p:nvGrpSpPr>
        <p:grpSpPr>
          <a:xfrm>
            <a:off x="4762501" y="4790245"/>
            <a:ext cx="2510104" cy="1289392"/>
            <a:chOff x="4762501" y="4790245"/>
            <a:chExt cx="2510104" cy="1289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E04359F-7DFA-A749-C93C-5BCDA73E7DFF}"/>
                    </a:ext>
                  </a:extLst>
                </p:cNvPr>
                <p:cNvSpPr txBox="1"/>
                <p:nvPr/>
              </p:nvSpPr>
              <p:spPr>
                <a:xfrm>
                  <a:off x="5340900" y="4790245"/>
                  <a:ext cx="1931705" cy="1289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  <a:r>
                    <a:rPr lang="en-US" sz="5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E04359F-7DFA-A749-C93C-5BCDA73E7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900" y="4790245"/>
                  <a:ext cx="1931705" cy="1289392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D46018-7600-AB33-1551-380F2ED771F6}"/>
                </a:ext>
              </a:extLst>
            </p:cNvPr>
            <p:cNvGrpSpPr/>
            <p:nvPr/>
          </p:nvGrpSpPr>
          <p:grpSpPr>
            <a:xfrm>
              <a:off x="4762501" y="5002411"/>
              <a:ext cx="664124" cy="675815"/>
              <a:chOff x="4383939" y="1274001"/>
              <a:chExt cx="674370" cy="778687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790FB8F7-93FC-FF5E-9C76-2191CB5B6800}"/>
                  </a:ext>
                </a:extLst>
              </p:cNvPr>
              <p:cNvSpPr/>
              <p:nvPr/>
            </p:nvSpPr>
            <p:spPr>
              <a:xfrm>
                <a:off x="4383939" y="1328673"/>
                <a:ext cx="674370" cy="724015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5560D58A-9904-60DE-FF95-CAE6B4575992}"/>
                  </a:ext>
                </a:extLst>
              </p:cNvPr>
              <p:cNvSpPr txBox="1"/>
              <p:nvPr/>
            </p:nvSpPr>
            <p:spPr>
              <a:xfrm>
                <a:off x="4383939" y="1274001"/>
                <a:ext cx="674370" cy="6949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3200" i="1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22B27D-D59A-E5D7-E230-2BF561E3600F}"/>
              </a:ext>
            </a:extLst>
          </p:cNvPr>
          <p:cNvGrpSpPr/>
          <p:nvPr/>
        </p:nvGrpSpPr>
        <p:grpSpPr>
          <a:xfrm>
            <a:off x="7924801" y="4829486"/>
            <a:ext cx="2510104" cy="1301767"/>
            <a:chOff x="7924801" y="4829486"/>
            <a:chExt cx="2510104" cy="1301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ABF1DA-8934-A995-0896-92D0DEA4923D}"/>
                    </a:ext>
                  </a:extLst>
                </p:cNvPr>
                <p:cNvSpPr txBox="1"/>
                <p:nvPr/>
              </p:nvSpPr>
              <p:spPr>
                <a:xfrm>
                  <a:off x="8503200" y="4829486"/>
                  <a:ext cx="1931705" cy="1301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: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</a:t>
                  </a:r>
                  <a:endPara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ABF1DA-8934-A995-0896-92D0DEA49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200" y="4829486"/>
                  <a:ext cx="1931705" cy="1301767"/>
                </a:xfrm>
                <a:prstGeom prst="rect">
                  <a:avLst/>
                </a:prstGeom>
                <a:blipFill>
                  <a:blip r:embed="rId7"/>
                  <a:stretch>
                    <a:fillRect b="-13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F2A10E-9994-EFE1-346A-BE6124CE995D}"/>
                </a:ext>
              </a:extLst>
            </p:cNvPr>
            <p:cNvGrpSpPr/>
            <p:nvPr/>
          </p:nvGrpSpPr>
          <p:grpSpPr>
            <a:xfrm>
              <a:off x="7924801" y="5041652"/>
              <a:ext cx="664124" cy="675815"/>
              <a:chOff x="4383939" y="1274001"/>
              <a:chExt cx="674370" cy="778687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5D912014-05F5-15BE-5E06-53309E900EC0}"/>
                  </a:ext>
                </a:extLst>
              </p:cNvPr>
              <p:cNvSpPr/>
              <p:nvPr/>
            </p:nvSpPr>
            <p:spPr>
              <a:xfrm>
                <a:off x="4383939" y="1328673"/>
                <a:ext cx="674370" cy="724015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1" name="TextBox 14">
                <a:extLst>
                  <a:ext uri="{FF2B5EF4-FFF2-40B4-BE49-F238E27FC236}">
                    <a16:creationId xmlns:a16="http://schemas.microsoft.com/office/drawing/2014/main" id="{E2A58CED-95E3-D6FB-858F-B9413A55D8AB}"/>
                  </a:ext>
                </a:extLst>
              </p:cNvPr>
              <p:cNvSpPr txBox="1"/>
              <p:nvPr/>
            </p:nvSpPr>
            <p:spPr>
              <a:xfrm>
                <a:off x="4383939" y="1274001"/>
                <a:ext cx="674370" cy="6949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3200" i="1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04910F0-55E9-3461-5C2E-8B1F79716F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63" y="179425"/>
            <a:ext cx="1310754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842A9-54EA-184F-4367-90B8A808C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213" y="337934"/>
            <a:ext cx="502353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5A1258-F658-D1F1-1103-05522E5D1A56}"/>
                  </a:ext>
                </a:extLst>
              </p:cNvPr>
              <p:cNvSpPr txBox="1"/>
              <p:nvPr/>
            </p:nvSpPr>
            <p:spPr>
              <a:xfrm>
                <a:off x="1586451" y="1522385"/>
                <a:ext cx="1931705" cy="13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5A1258-F658-D1F1-1103-05522E5D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451" y="1522385"/>
                <a:ext cx="1931705" cy="1341008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E3CF87C-B388-03A7-B84F-0DACB1C1F0BE}"/>
              </a:ext>
            </a:extLst>
          </p:cNvPr>
          <p:cNvGrpSpPr/>
          <p:nvPr/>
        </p:nvGrpSpPr>
        <p:grpSpPr>
          <a:xfrm>
            <a:off x="768901" y="1771234"/>
            <a:ext cx="664124" cy="675815"/>
            <a:chOff x="4383939" y="1274001"/>
            <a:chExt cx="674370" cy="7786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B1EEDD6-221C-5C58-2CB5-BF05EC9F74EC}"/>
                </a:ext>
              </a:extLst>
            </p:cNvPr>
            <p:cNvSpPr/>
            <p:nvPr/>
          </p:nvSpPr>
          <p:spPr>
            <a:xfrm>
              <a:off x="4383939" y="1328673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13BA07EF-259C-DF15-A1D8-4D04C988EA81}"/>
                </a:ext>
              </a:extLst>
            </p:cNvPr>
            <p:cNvSpPr txBox="1"/>
            <p:nvPr/>
          </p:nvSpPr>
          <p:spPr>
            <a:xfrm>
              <a:off x="4383939" y="1274001"/>
              <a:ext cx="674370" cy="684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2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DA2E9-A415-BE13-C53E-74FE0B35B2B2}"/>
                  </a:ext>
                </a:extLst>
              </p:cNvPr>
              <p:cNvSpPr txBox="1"/>
              <p:nvPr/>
            </p:nvSpPr>
            <p:spPr>
              <a:xfrm>
                <a:off x="2891539" y="1570795"/>
                <a:ext cx="4220961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54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DA2E9-A415-BE13-C53E-74FE0B35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39" y="1570795"/>
                <a:ext cx="4220961" cy="1292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E5D12B-0648-02A0-BC1F-4D77A0DAD6DD}"/>
                  </a:ext>
                </a:extLst>
              </p:cNvPr>
              <p:cNvSpPr txBox="1"/>
              <p:nvPr/>
            </p:nvSpPr>
            <p:spPr>
              <a:xfrm>
                <a:off x="2164850" y="3349912"/>
                <a:ext cx="1931705" cy="1289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E5D12B-0648-02A0-BC1F-4D77A0DAD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850" y="3349912"/>
                <a:ext cx="1931705" cy="1289392"/>
              </a:xfrm>
              <a:prstGeom prst="rect">
                <a:avLst/>
              </a:prstGeom>
              <a:blipFill>
                <a:blip r:embed="rId6"/>
                <a:stretch>
                  <a:fillRect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B9E6472-9907-DF79-BE18-D1A26EFAA396}"/>
              </a:ext>
            </a:extLst>
          </p:cNvPr>
          <p:cNvGrpSpPr/>
          <p:nvPr/>
        </p:nvGrpSpPr>
        <p:grpSpPr>
          <a:xfrm>
            <a:off x="1586451" y="3562078"/>
            <a:ext cx="664124" cy="675815"/>
            <a:chOff x="4383939" y="1274001"/>
            <a:chExt cx="674370" cy="7786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787282A-3585-C459-2CF2-4C18513B98E4}"/>
                </a:ext>
              </a:extLst>
            </p:cNvPr>
            <p:cNvSpPr/>
            <p:nvPr/>
          </p:nvSpPr>
          <p:spPr>
            <a:xfrm>
              <a:off x="4383939" y="1328673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2F760B17-3151-4432-E966-F53A03376792}"/>
                </a:ext>
              </a:extLst>
            </p:cNvPr>
            <p:cNvSpPr txBox="1"/>
            <p:nvPr/>
          </p:nvSpPr>
          <p:spPr>
            <a:xfrm>
              <a:off x="4383939" y="1274001"/>
              <a:ext cx="674370" cy="694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2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3DB094-FFDC-2900-4BBE-26C5D67436E6}"/>
                  </a:ext>
                </a:extLst>
              </p:cNvPr>
              <p:cNvSpPr txBox="1"/>
              <p:nvPr/>
            </p:nvSpPr>
            <p:spPr>
              <a:xfrm>
                <a:off x="4557960" y="5125823"/>
                <a:ext cx="1931705" cy="1301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3DB094-FFDC-2900-4BBE-26C5D6743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60" y="5125823"/>
                <a:ext cx="1931705" cy="1301767"/>
              </a:xfrm>
              <a:prstGeom prst="rect">
                <a:avLst/>
              </a:prstGeom>
              <a:blipFill>
                <a:blip r:embed="rId7"/>
                <a:stretch>
                  <a:fillRect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AC266-BFB2-0FCC-7474-90F57766ACB0}"/>
              </a:ext>
            </a:extLst>
          </p:cNvPr>
          <p:cNvGrpSpPr/>
          <p:nvPr/>
        </p:nvGrpSpPr>
        <p:grpSpPr>
          <a:xfrm>
            <a:off x="3979561" y="5337989"/>
            <a:ext cx="664124" cy="675815"/>
            <a:chOff x="4383939" y="1274001"/>
            <a:chExt cx="674370" cy="77868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4343AF5-CC97-B339-0510-023FAF3450C9}"/>
                </a:ext>
              </a:extLst>
            </p:cNvPr>
            <p:cNvSpPr/>
            <p:nvPr/>
          </p:nvSpPr>
          <p:spPr>
            <a:xfrm>
              <a:off x="4383939" y="1328673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D1899624-F0CB-379C-69FD-8FC5F3E62F35}"/>
                </a:ext>
              </a:extLst>
            </p:cNvPr>
            <p:cNvSpPr txBox="1"/>
            <p:nvPr/>
          </p:nvSpPr>
          <p:spPr>
            <a:xfrm>
              <a:off x="4383939" y="1274001"/>
              <a:ext cx="674370" cy="694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2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9240AF-E7B6-E888-4302-989D0A2C8FF5}"/>
                  </a:ext>
                </a:extLst>
              </p:cNvPr>
              <p:cNvSpPr txBox="1"/>
              <p:nvPr/>
            </p:nvSpPr>
            <p:spPr>
              <a:xfrm>
                <a:off x="3386839" y="3383057"/>
                <a:ext cx="4220961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sz="54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9240AF-E7B6-E888-4302-989D0A2C8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39" y="3383057"/>
                <a:ext cx="4220961" cy="12925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E69BF8-6E81-057F-E8CD-1A80AD85D8E1}"/>
                  </a:ext>
                </a:extLst>
              </p:cNvPr>
              <p:cNvSpPr txBox="1"/>
              <p:nvPr/>
            </p:nvSpPr>
            <p:spPr>
              <a:xfrm>
                <a:off x="5806189" y="5125823"/>
                <a:ext cx="4220961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E69BF8-6E81-057F-E8CD-1A80AD85D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189" y="5125823"/>
                <a:ext cx="4220961" cy="12925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517D52D-0193-C564-6DDC-5676D4B38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263" y="179425"/>
            <a:ext cx="1310754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0B27DD-103A-AB82-BE6E-0FABEBF0F0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3213" y="337934"/>
            <a:ext cx="502353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373</Words>
  <Application>Microsoft Office PowerPoint</Application>
  <PresentationFormat>Màn hình rộng</PresentationFormat>
  <Paragraphs>58</Paragraphs>
  <Slides>16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Jua</vt:lpstr>
      <vt:lpstr>Open Sans</vt:lpstr>
      <vt:lpstr>Times New Roman</vt:lpstr>
      <vt:lpstr>思源黑体 CN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Âu</cp:lastModifiedBy>
  <cp:revision>12</cp:revision>
  <dcterms:created xsi:type="dcterms:W3CDTF">2024-03-26T15:00:09Z</dcterms:created>
  <dcterms:modified xsi:type="dcterms:W3CDTF">2025-05-02T02:45:34Z</dcterms:modified>
</cp:coreProperties>
</file>