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19"/>
  </p:notesMasterIdLst>
  <p:sldIdLst>
    <p:sldId id="437" r:id="rId4"/>
    <p:sldId id="294" r:id="rId5"/>
    <p:sldId id="297" r:id="rId6"/>
    <p:sldId id="298" r:id="rId7"/>
    <p:sldId id="338" r:id="rId8"/>
    <p:sldId id="337" r:id="rId9"/>
    <p:sldId id="339" r:id="rId10"/>
    <p:sldId id="340" r:id="rId11"/>
    <p:sldId id="341" r:id="rId12"/>
    <p:sldId id="342" r:id="rId13"/>
    <p:sldId id="304" r:id="rId14"/>
    <p:sldId id="358" r:id="rId15"/>
    <p:sldId id="359" r:id="rId16"/>
    <p:sldId id="360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68CFF-4717-42E8-9035-9FB3557FB75A}" v="1" dt="2025-04-28T03:02:47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F6368CFF-4717-42E8-9035-9FB3557FB75A}"/>
    <pc:docChg chg="custSel addSld delSld modSld delMainMaster modMainMaster">
      <pc:chgData name="Dung Âu" userId="0dcb76ad361bda84" providerId="LiveId" clId="{F6368CFF-4717-42E8-9035-9FB3557FB75A}" dt="2025-04-30T15:34:15.509" v="3" actId="47"/>
      <pc:docMkLst>
        <pc:docMk/>
      </pc:docMkLst>
      <pc:sldChg chg="add">
        <pc:chgData name="Dung Âu" userId="0dcb76ad361bda84" providerId="LiveId" clId="{F6368CFF-4717-42E8-9035-9FB3557FB75A}" dt="2025-04-28T03:02:47.456" v="0"/>
        <pc:sldMkLst>
          <pc:docMk/>
          <pc:sldMk cId="240393867" sldId="437"/>
        </pc:sldMkLst>
      </pc:sldChg>
      <pc:sldChg chg="del">
        <pc:chgData name="Dung Âu" userId="0dcb76ad361bda84" providerId="LiveId" clId="{F6368CFF-4717-42E8-9035-9FB3557FB75A}" dt="2025-04-30T15:34:15.509" v="3" actId="47"/>
        <pc:sldMkLst>
          <pc:docMk/>
          <pc:sldMk cId="2770323218" sldId="4410"/>
        </pc:sldMkLst>
      </pc:sldChg>
      <pc:sldMasterChg chg="delSp mod">
        <pc:chgData name="Dung Âu" userId="0dcb76ad361bda84" providerId="LiveId" clId="{F6368CFF-4717-42E8-9035-9FB3557FB75A}" dt="2025-04-28T03:03:04.235" v="1" actId="478"/>
        <pc:sldMasterMkLst>
          <pc:docMk/>
          <pc:sldMasterMk cId="1505785175" sldId="2147483672"/>
        </pc:sldMasterMkLst>
      </pc:sldMasterChg>
      <pc:sldMasterChg chg="delSp del mod delSldLayout">
        <pc:chgData name="Dung Âu" userId="0dcb76ad361bda84" providerId="LiveId" clId="{F6368CFF-4717-42E8-9035-9FB3557FB75A}" dt="2025-04-30T15:34:15.509" v="3" actId="47"/>
        <pc:sldMasterMkLst>
          <pc:docMk/>
          <pc:sldMasterMk cId="194086475" sldId="2147483674"/>
        </pc:sldMasterMkLst>
        <pc:sldLayoutChg chg="del">
          <pc:chgData name="Dung Âu" userId="0dcb76ad361bda84" providerId="LiveId" clId="{F6368CFF-4717-42E8-9035-9FB3557FB75A}" dt="2025-04-30T15:34:15.509" v="3" actId="47"/>
          <pc:sldLayoutMkLst>
            <pc:docMk/>
            <pc:sldMasterMk cId="194086475" sldId="2147483674"/>
            <pc:sldLayoutMk cId="2303024189" sldId="2147483675"/>
          </pc:sldLayoutMkLst>
        </pc:sldLayoutChg>
        <pc:sldLayoutChg chg="del">
          <pc:chgData name="Dung Âu" userId="0dcb76ad361bda84" providerId="LiveId" clId="{F6368CFF-4717-42E8-9035-9FB3557FB75A}" dt="2025-04-30T15:34:15.509" v="3" actId="47"/>
          <pc:sldLayoutMkLst>
            <pc:docMk/>
            <pc:sldMasterMk cId="194086475" sldId="2147483674"/>
            <pc:sldLayoutMk cId="1093545030" sldId="2147483676"/>
          </pc:sldLayoutMkLst>
        </pc:sldLayoutChg>
        <pc:sldLayoutChg chg="del">
          <pc:chgData name="Dung Âu" userId="0dcb76ad361bda84" providerId="LiveId" clId="{F6368CFF-4717-42E8-9035-9FB3557FB75A}" dt="2025-04-30T15:34:15.509" v="3" actId="47"/>
          <pc:sldLayoutMkLst>
            <pc:docMk/>
            <pc:sldMasterMk cId="194086475" sldId="2147483674"/>
            <pc:sldLayoutMk cId="193111613" sldId="2147483677"/>
          </pc:sldLayoutMkLst>
        </pc:sldLayoutChg>
        <pc:sldLayoutChg chg="del">
          <pc:chgData name="Dung Âu" userId="0dcb76ad361bda84" providerId="LiveId" clId="{F6368CFF-4717-42E8-9035-9FB3557FB75A}" dt="2025-04-30T15:34:15.509" v="3" actId="47"/>
          <pc:sldLayoutMkLst>
            <pc:docMk/>
            <pc:sldMasterMk cId="194086475" sldId="2147483674"/>
            <pc:sldLayoutMk cId="3508440972" sldId="2147483678"/>
          </pc:sldLayoutMkLst>
        </pc:sldLayoutChg>
        <pc:sldLayoutChg chg="del">
          <pc:chgData name="Dung Âu" userId="0dcb76ad361bda84" providerId="LiveId" clId="{F6368CFF-4717-42E8-9035-9FB3557FB75A}" dt="2025-04-30T15:34:15.509" v="3" actId="47"/>
          <pc:sldLayoutMkLst>
            <pc:docMk/>
            <pc:sldMasterMk cId="194086475" sldId="2147483674"/>
            <pc:sldLayoutMk cId="2294713483" sldId="2147483679"/>
          </pc:sldLayoutMkLst>
        </pc:sldLayoutChg>
        <pc:sldLayoutChg chg="del">
          <pc:chgData name="Dung Âu" userId="0dcb76ad361bda84" providerId="LiveId" clId="{F6368CFF-4717-42E8-9035-9FB3557FB75A}" dt="2025-04-30T15:34:15.509" v="3" actId="47"/>
          <pc:sldLayoutMkLst>
            <pc:docMk/>
            <pc:sldMasterMk cId="194086475" sldId="2147483674"/>
            <pc:sldLayoutMk cId="2925349278" sldId="2147483680"/>
          </pc:sldLayoutMkLst>
        </pc:sldLayoutChg>
        <pc:sldLayoutChg chg="del">
          <pc:chgData name="Dung Âu" userId="0dcb76ad361bda84" providerId="LiveId" clId="{F6368CFF-4717-42E8-9035-9FB3557FB75A}" dt="2025-04-30T15:34:15.509" v="3" actId="47"/>
          <pc:sldLayoutMkLst>
            <pc:docMk/>
            <pc:sldMasterMk cId="194086475" sldId="2147483674"/>
            <pc:sldLayoutMk cId="2033810844" sldId="2147483681"/>
          </pc:sldLayoutMkLst>
        </pc:sldLayoutChg>
        <pc:sldLayoutChg chg="del">
          <pc:chgData name="Dung Âu" userId="0dcb76ad361bda84" providerId="LiveId" clId="{F6368CFF-4717-42E8-9035-9FB3557FB75A}" dt="2025-04-30T15:34:15.509" v="3" actId="47"/>
          <pc:sldLayoutMkLst>
            <pc:docMk/>
            <pc:sldMasterMk cId="194086475" sldId="2147483674"/>
            <pc:sldLayoutMk cId="3831836986" sldId="2147483682"/>
          </pc:sldLayoutMkLst>
        </pc:sldLayoutChg>
        <pc:sldLayoutChg chg="del">
          <pc:chgData name="Dung Âu" userId="0dcb76ad361bda84" providerId="LiveId" clId="{F6368CFF-4717-42E8-9035-9FB3557FB75A}" dt="2025-04-30T15:34:15.509" v="3" actId="47"/>
          <pc:sldLayoutMkLst>
            <pc:docMk/>
            <pc:sldMasterMk cId="194086475" sldId="2147483674"/>
            <pc:sldLayoutMk cId="4037936925" sldId="2147483683"/>
          </pc:sldLayoutMkLst>
        </pc:sldLayoutChg>
        <pc:sldLayoutChg chg="del">
          <pc:chgData name="Dung Âu" userId="0dcb76ad361bda84" providerId="LiveId" clId="{F6368CFF-4717-42E8-9035-9FB3557FB75A}" dt="2025-04-30T15:34:15.509" v="3" actId="47"/>
          <pc:sldLayoutMkLst>
            <pc:docMk/>
            <pc:sldMasterMk cId="194086475" sldId="2147483674"/>
            <pc:sldLayoutMk cId="1923651379" sldId="2147483684"/>
          </pc:sldLayoutMkLst>
        </pc:sldLayoutChg>
        <pc:sldLayoutChg chg="del">
          <pc:chgData name="Dung Âu" userId="0dcb76ad361bda84" providerId="LiveId" clId="{F6368CFF-4717-42E8-9035-9FB3557FB75A}" dt="2025-04-30T15:34:15.509" v="3" actId="47"/>
          <pc:sldLayoutMkLst>
            <pc:docMk/>
            <pc:sldMasterMk cId="194086475" sldId="2147483674"/>
            <pc:sldLayoutMk cId="3662647241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EE4C-14C4-4D5D-9CBF-9D6EAE0CCDD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4EE6-6A58-4877-9BEC-67FA45F7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0835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defTabSz="914446">
                <a:defRPr/>
              </a:pPr>
              <a:t>2025/4/30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895273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6850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70344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66976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6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1.jpeg"/><Relationship Id="rId7" Type="http://schemas.openxmlformats.org/officeDocument/2006/relationships/image" Target="../media/image31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emf"/><Relationship Id="rId11" Type="http://schemas.openxmlformats.org/officeDocument/2006/relationships/image" Target="../media/image15.gif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12189464" y="-1799303"/>
            <a:ext cx="3097429" cy="10452508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441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53A64-5F7E-BB87-3968-6D13C46A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49" y="1228724"/>
            <a:ext cx="7331989" cy="116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/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blipFill>
                <a:blip r:embed="rId5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/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/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/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/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blipFill>
                <a:blip r:embed="rId9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/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blipFill>
                <a:blip r:embed="rId10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/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blipFill>
                <a:blip r:embed="rId11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/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blipFill>
                <a:blip r:embed="rId12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C6DF-4840-F0F2-BBD2-BEF7AF18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1785937"/>
            <a:ext cx="7839075" cy="318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/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/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/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/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blipFill>
                <a:blip r:embed="rId7"/>
                <a:stretch>
                  <a:fillRect b="-163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1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93099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 còn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giặt. Rô-bốt quyết định sử dụng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chai nước giặt để giặt chăn, rồi dùng thêm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 để giặt quần áo. Hỏi khi ấy chai nước giặt còn lại mấy phần?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blipFill>
                <a:blip r:embed="rId3"/>
                <a:stretch>
                  <a:fillRect l="-1133" r="-11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2AC8FC-4752-EF95-E902-C2232B4D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700212"/>
            <a:ext cx="3048000" cy="2713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/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u="sng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blipFill>
                <a:blip r:embed="rId5"/>
                <a:stretch>
                  <a:fillRect t="-2673" r="-2093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7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6520D-643B-F2FA-A2BC-21CFE9A3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252537"/>
            <a:ext cx="8668416" cy="370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/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blipFill>
                <a:blip r:embed="rId4"/>
                <a:stretch>
                  <a:fillRect l="-2188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/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blipFill>
                <a:blip r:embed="rId5"/>
                <a:stretch>
                  <a:fillRect l="-3020" b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/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/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13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1" grpId="0"/>
      <p:bldP spid="12" grpId="0" build="p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AFFEB-5F3A-E13C-2E6C-B78C30D8EB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124" y="1971675"/>
            <a:ext cx="7942577" cy="2142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3075441" y="42118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1278631" fill="none" extrusionOk="0">
                    <a:moveTo>
                      <a:pt x="0" y="213109"/>
                    </a:moveTo>
                    <a:cubicBezTo>
                      <a:pt x="-12619" y="67114"/>
                      <a:pt x="58980" y="14115"/>
                      <a:pt x="135219" y="0"/>
                    </a:cubicBezTo>
                    <a:cubicBezTo>
                      <a:pt x="690050" y="-81493"/>
                      <a:pt x="2745583" y="-128341"/>
                      <a:pt x="3356547" y="0"/>
                    </a:cubicBezTo>
                    <a:lnTo>
                      <a:pt x="3356547" y="0"/>
                    </a:lnTo>
                    <a:cubicBezTo>
                      <a:pt x="3368837" y="14964"/>
                      <a:pt x="4052607" y="35543"/>
                      <a:pt x="4795067" y="0"/>
                    </a:cubicBezTo>
                    <a:cubicBezTo>
                      <a:pt x="5165238" y="-93845"/>
                      <a:pt x="5386905" y="-33601"/>
                      <a:pt x="5618861" y="0"/>
                    </a:cubicBezTo>
                    <a:cubicBezTo>
                      <a:pt x="5661463" y="-6240"/>
                      <a:pt x="5742219" y="94171"/>
                      <a:pt x="5754080" y="213109"/>
                    </a:cubicBezTo>
                    <a:cubicBezTo>
                      <a:pt x="5764332" y="469149"/>
                      <a:pt x="5737064" y="639145"/>
                      <a:pt x="5754080" y="745868"/>
                    </a:cubicBezTo>
                    <a:lnTo>
                      <a:pt x="5754080" y="745868"/>
                    </a:lnTo>
                    <a:cubicBezTo>
                      <a:pt x="5750914" y="912403"/>
                      <a:pt x="5734357" y="937237"/>
                      <a:pt x="5754080" y="1065526"/>
                    </a:cubicBezTo>
                    <a:lnTo>
                      <a:pt x="5754080" y="1065521"/>
                    </a:lnTo>
                    <a:cubicBezTo>
                      <a:pt x="5765822" y="1197604"/>
                      <a:pt x="5676428" y="1275335"/>
                      <a:pt x="5618861" y="1278631"/>
                    </a:cubicBezTo>
                    <a:cubicBezTo>
                      <a:pt x="5390717" y="1311953"/>
                      <a:pt x="5208694" y="1202144"/>
                      <a:pt x="4795067" y="1278631"/>
                    </a:cubicBezTo>
                    <a:cubicBezTo>
                      <a:pt x="4788453" y="1515439"/>
                      <a:pt x="4780109" y="1626155"/>
                      <a:pt x="4683533" y="1830130"/>
                    </a:cubicBezTo>
                    <a:cubicBezTo>
                      <a:pt x="4409321" y="1607649"/>
                      <a:pt x="3621711" y="1321043"/>
                      <a:pt x="3356547" y="1278631"/>
                    </a:cubicBezTo>
                    <a:cubicBezTo>
                      <a:pt x="2980188" y="1451704"/>
                      <a:pt x="850895" y="953188"/>
                      <a:pt x="135219" y="1278631"/>
                    </a:cubicBezTo>
                    <a:cubicBezTo>
                      <a:pt x="61354" y="1241593"/>
                      <a:pt x="33837" y="1184266"/>
                      <a:pt x="0" y="1065521"/>
                    </a:cubicBezTo>
                    <a:lnTo>
                      <a:pt x="0" y="1065526"/>
                    </a:lnTo>
                    <a:cubicBezTo>
                      <a:pt x="-27189" y="1012353"/>
                      <a:pt x="-3143" y="866382"/>
                      <a:pt x="0" y="745868"/>
                    </a:cubicBezTo>
                    <a:lnTo>
                      <a:pt x="0" y="745868"/>
                    </a:lnTo>
                    <a:cubicBezTo>
                      <a:pt x="-4263" y="535954"/>
                      <a:pt x="29771" y="326571"/>
                      <a:pt x="0" y="213109"/>
                    </a:cubicBezTo>
                    <a:close/>
                  </a:path>
                  <a:path w="5754080" h="1278631" stroke="0" extrusionOk="0">
                    <a:moveTo>
                      <a:pt x="0" y="213109"/>
                    </a:moveTo>
                    <a:cubicBezTo>
                      <a:pt x="29281" y="93350"/>
                      <a:pt x="65882" y="5380"/>
                      <a:pt x="135219" y="0"/>
                    </a:cubicBezTo>
                    <a:cubicBezTo>
                      <a:pt x="658105" y="137719"/>
                      <a:pt x="2728751" y="-36583"/>
                      <a:pt x="3356547" y="0"/>
                    </a:cubicBezTo>
                    <a:lnTo>
                      <a:pt x="3356547" y="0"/>
                    </a:lnTo>
                    <a:cubicBezTo>
                      <a:pt x="3940653" y="12517"/>
                      <a:pt x="4620100" y="-8404"/>
                      <a:pt x="4795067" y="0"/>
                    </a:cubicBezTo>
                    <a:cubicBezTo>
                      <a:pt x="4945818" y="-59350"/>
                      <a:pt x="5215196" y="-47797"/>
                      <a:pt x="5618861" y="0"/>
                    </a:cubicBezTo>
                    <a:cubicBezTo>
                      <a:pt x="5669137" y="-3894"/>
                      <a:pt x="5764048" y="77254"/>
                      <a:pt x="5754080" y="213109"/>
                    </a:cubicBezTo>
                    <a:cubicBezTo>
                      <a:pt x="5745090" y="363438"/>
                      <a:pt x="5793523" y="513188"/>
                      <a:pt x="5754080" y="745868"/>
                    </a:cubicBezTo>
                    <a:lnTo>
                      <a:pt x="5754080" y="745868"/>
                    </a:lnTo>
                    <a:cubicBezTo>
                      <a:pt x="5779916" y="901861"/>
                      <a:pt x="5740521" y="1005334"/>
                      <a:pt x="5754080" y="1065526"/>
                    </a:cubicBezTo>
                    <a:lnTo>
                      <a:pt x="5754080" y="1065521"/>
                    </a:lnTo>
                    <a:cubicBezTo>
                      <a:pt x="5773882" y="1171788"/>
                      <a:pt x="5712144" y="1300441"/>
                      <a:pt x="5618861" y="1278631"/>
                    </a:cubicBezTo>
                    <a:cubicBezTo>
                      <a:pt x="5467591" y="1257396"/>
                      <a:pt x="5163532" y="1203164"/>
                      <a:pt x="4795067" y="1278631"/>
                    </a:cubicBezTo>
                    <a:cubicBezTo>
                      <a:pt x="4716869" y="1545765"/>
                      <a:pt x="4738294" y="1667119"/>
                      <a:pt x="4683533" y="1830130"/>
                    </a:cubicBezTo>
                    <a:cubicBezTo>
                      <a:pt x="4101298" y="1612943"/>
                      <a:pt x="3647812" y="1303872"/>
                      <a:pt x="3356547" y="1278631"/>
                    </a:cubicBezTo>
                    <a:cubicBezTo>
                      <a:pt x="2559233" y="1486658"/>
                      <a:pt x="837190" y="1659167"/>
                      <a:pt x="135219" y="1278631"/>
                    </a:cubicBezTo>
                    <a:cubicBezTo>
                      <a:pt x="70961" y="1267826"/>
                      <a:pt x="15371" y="1215057"/>
                      <a:pt x="0" y="1065521"/>
                    </a:cubicBezTo>
                    <a:lnTo>
                      <a:pt x="0" y="1065526"/>
                    </a:lnTo>
                    <a:cubicBezTo>
                      <a:pt x="3791" y="984427"/>
                      <a:pt x="27776" y="840549"/>
                      <a:pt x="0" y="745868"/>
                    </a:cubicBezTo>
                    <a:lnTo>
                      <a:pt x="0" y="745868"/>
                    </a:lnTo>
                    <a:cubicBezTo>
                      <a:pt x="1896" y="636491"/>
                      <a:pt x="12976" y="437302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-2465" y="75573"/>
                      <a:pt x="52675" y="2944"/>
                      <a:pt x="135219" y="0"/>
                    </a:cubicBezTo>
                    <a:cubicBezTo>
                      <a:pt x="561186" y="-234955"/>
                      <a:pt x="2899861" y="-235977"/>
                      <a:pt x="3356547" y="0"/>
                    </a:cubicBezTo>
                    <a:lnTo>
                      <a:pt x="3356547" y="0"/>
                    </a:lnTo>
                    <a:cubicBezTo>
                      <a:pt x="3573633" y="159903"/>
                      <a:pt x="4055341" y="92155"/>
                      <a:pt x="4795067" y="0"/>
                    </a:cubicBezTo>
                    <a:cubicBezTo>
                      <a:pt x="5081771" y="-115811"/>
                      <a:pt x="5352836" y="-46008"/>
                      <a:pt x="5618861" y="0"/>
                    </a:cubicBezTo>
                    <a:cubicBezTo>
                      <a:pt x="5680099" y="574"/>
                      <a:pt x="5758883" y="109363"/>
                      <a:pt x="5754080" y="213109"/>
                    </a:cubicBezTo>
                    <a:cubicBezTo>
                      <a:pt x="5774524" y="432704"/>
                      <a:pt x="5737512" y="634342"/>
                      <a:pt x="5754080" y="745868"/>
                    </a:cubicBezTo>
                    <a:lnTo>
                      <a:pt x="5754080" y="745868"/>
                    </a:lnTo>
                    <a:cubicBezTo>
                      <a:pt x="5736207" y="902341"/>
                      <a:pt x="5733513" y="941474"/>
                      <a:pt x="5754080" y="1065526"/>
                    </a:cubicBezTo>
                    <a:lnTo>
                      <a:pt x="5754080" y="1065521"/>
                    </a:lnTo>
                    <a:cubicBezTo>
                      <a:pt x="5771380" y="1175413"/>
                      <a:pt x="5698970" y="1290646"/>
                      <a:pt x="5618861" y="1278631"/>
                    </a:cubicBezTo>
                    <a:cubicBezTo>
                      <a:pt x="5408849" y="1323118"/>
                      <a:pt x="5165171" y="1224622"/>
                      <a:pt x="4795067" y="1278631"/>
                    </a:cubicBezTo>
                    <a:cubicBezTo>
                      <a:pt x="4761429" y="1530740"/>
                      <a:pt x="4774219" y="1624839"/>
                      <a:pt x="4683533" y="1830130"/>
                    </a:cubicBezTo>
                    <a:cubicBezTo>
                      <a:pt x="4266539" y="1575215"/>
                      <a:pt x="3622974" y="1332864"/>
                      <a:pt x="3356547" y="1278631"/>
                    </a:cubicBezTo>
                    <a:cubicBezTo>
                      <a:pt x="2968220" y="1348683"/>
                      <a:pt x="1112614" y="1123310"/>
                      <a:pt x="135219" y="1278631"/>
                    </a:cubicBezTo>
                    <a:cubicBezTo>
                      <a:pt x="77281" y="1264284"/>
                      <a:pt x="6018" y="1178999"/>
                      <a:pt x="0" y="1065521"/>
                    </a:cubicBezTo>
                    <a:lnTo>
                      <a:pt x="0" y="1065526"/>
                    </a:lnTo>
                    <a:cubicBezTo>
                      <a:pt x="-1121" y="1013387"/>
                      <a:pt x="16562" y="880740"/>
                      <a:pt x="0" y="745868"/>
                    </a:cubicBezTo>
                    <a:lnTo>
                      <a:pt x="0" y="745868"/>
                    </a:lnTo>
                    <a:cubicBezTo>
                      <a:pt x="-32843" y="546454"/>
                      <a:pt x="9933" y="354784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4983" y="73209"/>
                      <a:pt x="46825" y="10445"/>
                      <a:pt x="135219" y="0"/>
                    </a:cubicBezTo>
                    <a:cubicBezTo>
                      <a:pt x="692621" y="-182786"/>
                      <a:pt x="2850615" y="-159330"/>
                      <a:pt x="3356547" y="0"/>
                    </a:cubicBezTo>
                    <a:lnTo>
                      <a:pt x="3356547" y="0"/>
                    </a:lnTo>
                    <a:cubicBezTo>
                      <a:pt x="3429882" y="54224"/>
                      <a:pt x="3989520" y="85835"/>
                      <a:pt x="4795067" y="0"/>
                    </a:cubicBezTo>
                    <a:cubicBezTo>
                      <a:pt x="5116408" y="-134530"/>
                      <a:pt x="5362348" y="-49935"/>
                      <a:pt x="5618861" y="0"/>
                    </a:cubicBezTo>
                    <a:cubicBezTo>
                      <a:pt x="5661664" y="1626"/>
                      <a:pt x="5766786" y="93337"/>
                      <a:pt x="5754080" y="213109"/>
                    </a:cubicBezTo>
                    <a:cubicBezTo>
                      <a:pt x="5752892" y="446053"/>
                      <a:pt x="5743655" y="612132"/>
                      <a:pt x="5754080" y="745868"/>
                    </a:cubicBezTo>
                    <a:lnTo>
                      <a:pt x="5754080" y="745868"/>
                    </a:lnTo>
                    <a:cubicBezTo>
                      <a:pt x="5748051" y="907533"/>
                      <a:pt x="5737275" y="937287"/>
                      <a:pt x="5754080" y="1065526"/>
                    </a:cubicBezTo>
                    <a:lnTo>
                      <a:pt x="5754080" y="1065521"/>
                    </a:lnTo>
                    <a:cubicBezTo>
                      <a:pt x="5767590" y="1185793"/>
                      <a:pt x="5692518" y="1285639"/>
                      <a:pt x="5618861" y="1278631"/>
                    </a:cubicBezTo>
                    <a:cubicBezTo>
                      <a:pt x="5422002" y="1291911"/>
                      <a:pt x="5170342" y="1224349"/>
                      <a:pt x="4795067" y="1278631"/>
                    </a:cubicBezTo>
                    <a:cubicBezTo>
                      <a:pt x="4768097" y="1525303"/>
                      <a:pt x="4782428" y="1638314"/>
                      <a:pt x="4683533" y="1830130"/>
                    </a:cubicBezTo>
                    <a:cubicBezTo>
                      <a:pt x="4351877" y="1585728"/>
                      <a:pt x="3617672" y="1359763"/>
                      <a:pt x="3356547" y="1278631"/>
                    </a:cubicBezTo>
                    <a:cubicBezTo>
                      <a:pt x="3004035" y="1436118"/>
                      <a:pt x="1117866" y="1035322"/>
                      <a:pt x="135219" y="1278631"/>
                    </a:cubicBezTo>
                    <a:cubicBezTo>
                      <a:pt x="65178" y="1254841"/>
                      <a:pt x="25412" y="1195135"/>
                      <a:pt x="0" y="1065521"/>
                    </a:cubicBezTo>
                    <a:lnTo>
                      <a:pt x="0" y="1065526"/>
                    </a:lnTo>
                    <a:cubicBezTo>
                      <a:pt x="8405" y="997546"/>
                      <a:pt x="13211" y="877004"/>
                      <a:pt x="0" y="745868"/>
                    </a:cubicBezTo>
                    <a:lnTo>
                      <a:pt x="0" y="745868"/>
                    </a:lnTo>
                    <a:cubicBezTo>
                      <a:pt x="-21306" y="550772"/>
                      <a:pt x="7467" y="347785"/>
                      <a:pt x="0" y="21310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1348413" fill="none" extrusionOk="0">
                    <a:moveTo>
                      <a:pt x="0" y="224740"/>
                    </a:moveTo>
                    <a:cubicBezTo>
                      <a:pt x="-10672" y="78480"/>
                      <a:pt x="99484" y="9245"/>
                      <a:pt x="224740" y="0"/>
                    </a:cubicBezTo>
                    <a:cubicBezTo>
                      <a:pt x="354129" y="21788"/>
                      <a:pt x="525418" y="32489"/>
                      <a:pt x="560388" y="0"/>
                    </a:cubicBezTo>
                    <a:lnTo>
                      <a:pt x="560388" y="0"/>
                    </a:lnTo>
                    <a:cubicBezTo>
                      <a:pt x="837661" y="6360"/>
                      <a:pt x="1118771" y="-77101"/>
                      <a:pt x="1400970" y="0"/>
                    </a:cubicBezTo>
                    <a:cubicBezTo>
                      <a:pt x="1789512" y="-134010"/>
                      <a:pt x="2819433" y="146171"/>
                      <a:pt x="3137589" y="0"/>
                    </a:cubicBezTo>
                    <a:cubicBezTo>
                      <a:pt x="3249855" y="-1924"/>
                      <a:pt x="3339247" y="98735"/>
                      <a:pt x="3362329" y="224740"/>
                    </a:cubicBezTo>
                    <a:cubicBezTo>
                      <a:pt x="3385898" y="361381"/>
                      <a:pt x="3293545" y="598332"/>
                      <a:pt x="3362329" y="786574"/>
                    </a:cubicBezTo>
                    <a:lnTo>
                      <a:pt x="3362329" y="786574"/>
                    </a:lnTo>
                    <a:cubicBezTo>
                      <a:pt x="3388673" y="886816"/>
                      <a:pt x="3327564" y="1037206"/>
                      <a:pt x="3362329" y="1123678"/>
                    </a:cubicBezTo>
                    <a:lnTo>
                      <a:pt x="3362329" y="1123673"/>
                    </a:lnTo>
                    <a:cubicBezTo>
                      <a:pt x="3383078" y="1267645"/>
                      <a:pt x="3223324" y="1342421"/>
                      <a:pt x="3137589" y="1348413"/>
                    </a:cubicBezTo>
                    <a:cubicBezTo>
                      <a:pt x="2462819" y="1278641"/>
                      <a:pt x="1920282" y="1349032"/>
                      <a:pt x="1400970" y="1348413"/>
                    </a:cubicBezTo>
                    <a:cubicBezTo>
                      <a:pt x="992784" y="1691441"/>
                      <a:pt x="467894" y="1889201"/>
                      <a:pt x="317538" y="1963370"/>
                    </a:cubicBezTo>
                    <a:cubicBezTo>
                      <a:pt x="380221" y="1761936"/>
                      <a:pt x="409786" y="1567627"/>
                      <a:pt x="560388" y="1348413"/>
                    </a:cubicBezTo>
                    <a:cubicBezTo>
                      <a:pt x="451064" y="1346355"/>
                      <a:pt x="342376" y="1331209"/>
                      <a:pt x="224740" y="1348413"/>
                    </a:cubicBezTo>
                    <a:cubicBezTo>
                      <a:pt x="101106" y="1327189"/>
                      <a:pt x="22262" y="1248473"/>
                      <a:pt x="0" y="1123673"/>
                    </a:cubicBezTo>
                    <a:lnTo>
                      <a:pt x="0" y="1123678"/>
                    </a:lnTo>
                    <a:cubicBezTo>
                      <a:pt x="-3936" y="1070317"/>
                      <a:pt x="-35436" y="825718"/>
                      <a:pt x="0" y="786574"/>
                    </a:cubicBezTo>
                    <a:lnTo>
                      <a:pt x="0" y="786574"/>
                    </a:lnTo>
                    <a:cubicBezTo>
                      <a:pt x="-27683" y="627178"/>
                      <a:pt x="-23230" y="441400"/>
                      <a:pt x="0" y="224740"/>
                    </a:cubicBezTo>
                    <a:close/>
                  </a:path>
                  <a:path w="3362329" h="1348413" stroke="0" extrusionOk="0">
                    <a:moveTo>
                      <a:pt x="0" y="224740"/>
                    </a:moveTo>
                    <a:cubicBezTo>
                      <a:pt x="41288" y="93408"/>
                      <a:pt x="112735" y="13384"/>
                      <a:pt x="224740" y="0"/>
                    </a:cubicBezTo>
                    <a:cubicBezTo>
                      <a:pt x="340315" y="-4732"/>
                      <a:pt x="483453" y="-12560"/>
                      <a:pt x="560388" y="0"/>
                    </a:cubicBezTo>
                    <a:lnTo>
                      <a:pt x="560388" y="0"/>
                    </a:lnTo>
                    <a:cubicBezTo>
                      <a:pt x="840033" y="54094"/>
                      <a:pt x="1077012" y="27511"/>
                      <a:pt x="1400970" y="0"/>
                    </a:cubicBezTo>
                    <a:cubicBezTo>
                      <a:pt x="1688014" y="-46496"/>
                      <a:pt x="2379771" y="34648"/>
                      <a:pt x="3137589" y="0"/>
                    </a:cubicBezTo>
                    <a:cubicBezTo>
                      <a:pt x="3255977" y="-844"/>
                      <a:pt x="3366057" y="88679"/>
                      <a:pt x="3362329" y="224740"/>
                    </a:cubicBezTo>
                    <a:cubicBezTo>
                      <a:pt x="3355556" y="375953"/>
                      <a:pt x="3367126" y="687026"/>
                      <a:pt x="3362329" y="786574"/>
                    </a:cubicBezTo>
                    <a:lnTo>
                      <a:pt x="3362329" y="786574"/>
                    </a:lnTo>
                    <a:cubicBezTo>
                      <a:pt x="3395374" y="937669"/>
                      <a:pt x="3378661" y="1048778"/>
                      <a:pt x="3362329" y="1123678"/>
                    </a:cubicBezTo>
                    <a:lnTo>
                      <a:pt x="3362329" y="1123673"/>
                    </a:lnTo>
                    <a:cubicBezTo>
                      <a:pt x="3389875" y="1234306"/>
                      <a:pt x="3297117" y="1379431"/>
                      <a:pt x="3137589" y="1348413"/>
                    </a:cubicBezTo>
                    <a:cubicBezTo>
                      <a:pt x="2942388" y="1501591"/>
                      <a:pt x="1810799" y="1434848"/>
                      <a:pt x="1400970" y="1348413"/>
                    </a:cubicBezTo>
                    <a:cubicBezTo>
                      <a:pt x="1138187" y="1452883"/>
                      <a:pt x="758395" y="1652532"/>
                      <a:pt x="317538" y="1963370"/>
                    </a:cubicBezTo>
                    <a:cubicBezTo>
                      <a:pt x="351376" y="1759500"/>
                      <a:pt x="542607" y="1424124"/>
                      <a:pt x="560388" y="1348413"/>
                    </a:cubicBezTo>
                    <a:cubicBezTo>
                      <a:pt x="478154" y="1370379"/>
                      <a:pt x="388062" y="1343664"/>
                      <a:pt x="224740" y="1348413"/>
                    </a:cubicBezTo>
                    <a:cubicBezTo>
                      <a:pt x="117303" y="1345619"/>
                      <a:pt x="11216" y="1265917"/>
                      <a:pt x="0" y="1123673"/>
                    </a:cubicBezTo>
                    <a:lnTo>
                      <a:pt x="0" y="1123678"/>
                    </a:lnTo>
                    <a:cubicBezTo>
                      <a:pt x="12477" y="973123"/>
                      <a:pt x="30228" y="871576"/>
                      <a:pt x="0" y="786574"/>
                    </a:cubicBezTo>
                    <a:lnTo>
                      <a:pt x="0" y="786574"/>
                    </a:lnTo>
                    <a:cubicBezTo>
                      <a:pt x="-47754" y="665306"/>
                      <a:pt x="19552" y="343060"/>
                      <a:pt x="0" y="224740"/>
                    </a:cubicBezTo>
                    <a:close/>
                  </a:path>
                  <a:path w="3362329" h="1348413" fill="none" stroke="0" extrusionOk="0">
                    <a:moveTo>
                      <a:pt x="0" y="224740"/>
                    </a:moveTo>
                    <a:cubicBezTo>
                      <a:pt x="-1311" y="91610"/>
                      <a:pt x="77002" y="6361"/>
                      <a:pt x="224740" y="0"/>
                    </a:cubicBezTo>
                    <a:cubicBezTo>
                      <a:pt x="353410" y="19758"/>
                      <a:pt x="532938" y="23575"/>
                      <a:pt x="560388" y="0"/>
                    </a:cubicBezTo>
                    <a:lnTo>
                      <a:pt x="560388" y="0"/>
                    </a:lnTo>
                    <a:cubicBezTo>
                      <a:pt x="883002" y="43948"/>
                      <a:pt x="1088029" y="-47871"/>
                      <a:pt x="1400970" y="0"/>
                    </a:cubicBezTo>
                    <a:cubicBezTo>
                      <a:pt x="1731569" y="-162381"/>
                      <a:pt x="2808303" y="122031"/>
                      <a:pt x="3137589" y="0"/>
                    </a:cubicBezTo>
                    <a:cubicBezTo>
                      <a:pt x="3254033" y="2512"/>
                      <a:pt x="3352134" y="98587"/>
                      <a:pt x="3362329" y="224740"/>
                    </a:cubicBezTo>
                    <a:cubicBezTo>
                      <a:pt x="3374491" y="313402"/>
                      <a:pt x="3314639" y="539923"/>
                      <a:pt x="3362329" y="786574"/>
                    </a:cubicBezTo>
                    <a:lnTo>
                      <a:pt x="3362329" y="786574"/>
                    </a:lnTo>
                    <a:cubicBezTo>
                      <a:pt x="3385871" y="876833"/>
                      <a:pt x="3334888" y="1044635"/>
                      <a:pt x="3362329" y="1123678"/>
                    </a:cubicBezTo>
                    <a:lnTo>
                      <a:pt x="3362329" y="1123673"/>
                    </a:lnTo>
                    <a:cubicBezTo>
                      <a:pt x="3381978" y="1255325"/>
                      <a:pt x="3248479" y="1353290"/>
                      <a:pt x="3137589" y="1348413"/>
                    </a:cubicBezTo>
                    <a:cubicBezTo>
                      <a:pt x="2492867" y="1261075"/>
                      <a:pt x="1800854" y="1392992"/>
                      <a:pt x="1400970" y="1348413"/>
                    </a:cubicBezTo>
                    <a:cubicBezTo>
                      <a:pt x="960273" y="1707696"/>
                      <a:pt x="452116" y="1882045"/>
                      <a:pt x="317538" y="1963370"/>
                    </a:cubicBezTo>
                    <a:cubicBezTo>
                      <a:pt x="353957" y="1751844"/>
                      <a:pt x="409207" y="1589523"/>
                      <a:pt x="560388" y="1348413"/>
                    </a:cubicBezTo>
                    <a:cubicBezTo>
                      <a:pt x="467432" y="1336600"/>
                      <a:pt x="357476" y="1335877"/>
                      <a:pt x="224740" y="1348413"/>
                    </a:cubicBezTo>
                    <a:cubicBezTo>
                      <a:pt x="106526" y="1336202"/>
                      <a:pt x="16940" y="1251060"/>
                      <a:pt x="0" y="1123673"/>
                    </a:cubicBezTo>
                    <a:lnTo>
                      <a:pt x="0" y="1123678"/>
                    </a:lnTo>
                    <a:cubicBezTo>
                      <a:pt x="11854" y="1064418"/>
                      <a:pt x="-25521" y="833284"/>
                      <a:pt x="0" y="786574"/>
                    </a:cubicBezTo>
                    <a:lnTo>
                      <a:pt x="0" y="786574"/>
                    </a:lnTo>
                    <a:cubicBezTo>
                      <a:pt x="-37368" y="620421"/>
                      <a:pt x="-44195" y="468851"/>
                      <a:pt x="0" y="224740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4C9BFF-796D-416A-28F7-8B48C02CF567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8ED3D2-9A01-B073-8CB7-9279B9C7F25C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BFCFC3-86F6-5E2C-0E21-892CA21C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1278631" fill="none" extrusionOk="0">
                    <a:moveTo>
                      <a:pt x="0" y="213109"/>
                    </a:moveTo>
                    <a:cubicBezTo>
                      <a:pt x="-12619" y="67114"/>
                      <a:pt x="58980" y="14115"/>
                      <a:pt x="135219" y="0"/>
                    </a:cubicBezTo>
                    <a:cubicBezTo>
                      <a:pt x="690050" y="-81493"/>
                      <a:pt x="2745583" y="-128341"/>
                      <a:pt x="3356547" y="0"/>
                    </a:cubicBezTo>
                    <a:lnTo>
                      <a:pt x="3356547" y="0"/>
                    </a:lnTo>
                    <a:cubicBezTo>
                      <a:pt x="3368837" y="14964"/>
                      <a:pt x="4052607" y="35543"/>
                      <a:pt x="4795067" y="0"/>
                    </a:cubicBezTo>
                    <a:cubicBezTo>
                      <a:pt x="5165238" y="-93845"/>
                      <a:pt x="5386905" y="-33601"/>
                      <a:pt x="5618861" y="0"/>
                    </a:cubicBezTo>
                    <a:cubicBezTo>
                      <a:pt x="5661463" y="-6240"/>
                      <a:pt x="5742219" y="94171"/>
                      <a:pt x="5754080" y="213109"/>
                    </a:cubicBezTo>
                    <a:cubicBezTo>
                      <a:pt x="5764332" y="469149"/>
                      <a:pt x="5737064" y="639145"/>
                      <a:pt x="5754080" y="745868"/>
                    </a:cubicBezTo>
                    <a:lnTo>
                      <a:pt x="5754080" y="745868"/>
                    </a:lnTo>
                    <a:cubicBezTo>
                      <a:pt x="5750914" y="912403"/>
                      <a:pt x="5734357" y="937237"/>
                      <a:pt x="5754080" y="1065526"/>
                    </a:cubicBezTo>
                    <a:lnTo>
                      <a:pt x="5754080" y="1065521"/>
                    </a:lnTo>
                    <a:cubicBezTo>
                      <a:pt x="5765822" y="1197604"/>
                      <a:pt x="5676428" y="1275335"/>
                      <a:pt x="5618861" y="1278631"/>
                    </a:cubicBezTo>
                    <a:cubicBezTo>
                      <a:pt x="5390717" y="1311953"/>
                      <a:pt x="5208694" y="1202144"/>
                      <a:pt x="4795067" y="1278631"/>
                    </a:cubicBezTo>
                    <a:cubicBezTo>
                      <a:pt x="4788453" y="1515439"/>
                      <a:pt x="4780109" y="1626155"/>
                      <a:pt x="4683533" y="1830130"/>
                    </a:cubicBezTo>
                    <a:cubicBezTo>
                      <a:pt x="4409321" y="1607649"/>
                      <a:pt x="3621711" y="1321043"/>
                      <a:pt x="3356547" y="1278631"/>
                    </a:cubicBezTo>
                    <a:cubicBezTo>
                      <a:pt x="2980188" y="1451704"/>
                      <a:pt x="850895" y="953188"/>
                      <a:pt x="135219" y="1278631"/>
                    </a:cubicBezTo>
                    <a:cubicBezTo>
                      <a:pt x="61354" y="1241593"/>
                      <a:pt x="33837" y="1184266"/>
                      <a:pt x="0" y="1065521"/>
                    </a:cubicBezTo>
                    <a:lnTo>
                      <a:pt x="0" y="1065526"/>
                    </a:lnTo>
                    <a:cubicBezTo>
                      <a:pt x="-27189" y="1012353"/>
                      <a:pt x="-3143" y="866382"/>
                      <a:pt x="0" y="745868"/>
                    </a:cubicBezTo>
                    <a:lnTo>
                      <a:pt x="0" y="745868"/>
                    </a:lnTo>
                    <a:cubicBezTo>
                      <a:pt x="-4263" y="535954"/>
                      <a:pt x="29771" y="326571"/>
                      <a:pt x="0" y="213109"/>
                    </a:cubicBezTo>
                    <a:close/>
                  </a:path>
                  <a:path w="5754080" h="1278631" stroke="0" extrusionOk="0">
                    <a:moveTo>
                      <a:pt x="0" y="213109"/>
                    </a:moveTo>
                    <a:cubicBezTo>
                      <a:pt x="29281" y="93350"/>
                      <a:pt x="65882" y="5380"/>
                      <a:pt x="135219" y="0"/>
                    </a:cubicBezTo>
                    <a:cubicBezTo>
                      <a:pt x="658105" y="137719"/>
                      <a:pt x="2728751" y="-36583"/>
                      <a:pt x="3356547" y="0"/>
                    </a:cubicBezTo>
                    <a:lnTo>
                      <a:pt x="3356547" y="0"/>
                    </a:lnTo>
                    <a:cubicBezTo>
                      <a:pt x="3940653" y="12517"/>
                      <a:pt x="4620100" y="-8404"/>
                      <a:pt x="4795067" y="0"/>
                    </a:cubicBezTo>
                    <a:cubicBezTo>
                      <a:pt x="4945818" y="-59350"/>
                      <a:pt x="5215196" y="-47797"/>
                      <a:pt x="5618861" y="0"/>
                    </a:cubicBezTo>
                    <a:cubicBezTo>
                      <a:pt x="5669137" y="-3894"/>
                      <a:pt x="5764048" y="77254"/>
                      <a:pt x="5754080" y="213109"/>
                    </a:cubicBezTo>
                    <a:cubicBezTo>
                      <a:pt x="5745090" y="363438"/>
                      <a:pt x="5793523" y="513188"/>
                      <a:pt x="5754080" y="745868"/>
                    </a:cubicBezTo>
                    <a:lnTo>
                      <a:pt x="5754080" y="745868"/>
                    </a:lnTo>
                    <a:cubicBezTo>
                      <a:pt x="5779916" y="901861"/>
                      <a:pt x="5740521" y="1005334"/>
                      <a:pt x="5754080" y="1065526"/>
                    </a:cubicBezTo>
                    <a:lnTo>
                      <a:pt x="5754080" y="1065521"/>
                    </a:lnTo>
                    <a:cubicBezTo>
                      <a:pt x="5773882" y="1171788"/>
                      <a:pt x="5712144" y="1300441"/>
                      <a:pt x="5618861" y="1278631"/>
                    </a:cubicBezTo>
                    <a:cubicBezTo>
                      <a:pt x="5467591" y="1257396"/>
                      <a:pt x="5163532" y="1203164"/>
                      <a:pt x="4795067" y="1278631"/>
                    </a:cubicBezTo>
                    <a:cubicBezTo>
                      <a:pt x="4716869" y="1545765"/>
                      <a:pt x="4738294" y="1667119"/>
                      <a:pt x="4683533" y="1830130"/>
                    </a:cubicBezTo>
                    <a:cubicBezTo>
                      <a:pt x="4101298" y="1612943"/>
                      <a:pt x="3647812" y="1303872"/>
                      <a:pt x="3356547" y="1278631"/>
                    </a:cubicBezTo>
                    <a:cubicBezTo>
                      <a:pt x="2559233" y="1486658"/>
                      <a:pt x="837190" y="1659167"/>
                      <a:pt x="135219" y="1278631"/>
                    </a:cubicBezTo>
                    <a:cubicBezTo>
                      <a:pt x="70961" y="1267826"/>
                      <a:pt x="15371" y="1215057"/>
                      <a:pt x="0" y="1065521"/>
                    </a:cubicBezTo>
                    <a:lnTo>
                      <a:pt x="0" y="1065526"/>
                    </a:lnTo>
                    <a:cubicBezTo>
                      <a:pt x="3791" y="984427"/>
                      <a:pt x="27776" y="840549"/>
                      <a:pt x="0" y="745868"/>
                    </a:cubicBezTo>
                    <a:lnTo>
                      <a:pt x="0" y="745868"/>
                    </a:lnTo>
                    <a:cubicBezTo>
                      <a:pt x="1896" y="636491"/>
                      <a:pt x="12976" y="437302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-2465" y="75573"/>
                      <a:pt x="52675" y="2944"/>
                      <a:pt x="135219" y="0"/>
                    </a:cubicBezTo>
                    <a:cubicBezTo>
                      <a:pt x="561186" y="-234955"/>
                      <a:pt x="2899861" y="-235977"/>
                      <a:pt x="3356547" y="0"/>
                    </a:cubicBezTo>
                    <a:lnTo>
                      <a:pt x="3356547" y="0"/>
                    </a:lnTo>
                    <a:cubicBezTo>
                      <a:pt x="3573633" y="159903"/>
                      <a:pt x="4055341" y="92155"/>
                      <a:pt x="4795067" y="0"/>
                    </a:cubicBezTo>
                    <a:cubicBezTo>
                      <a:pt x="5081771" y="-115811"/>
                      <a:pt x="5352836" y="-46008"/>
                      <a:pt x="5618861" y="0"/>
                    </a:cubicBezTo>
                    <a:cubicBezTo>
                      <a:pt x="5680099" y="574"/>
                      <a:pt x="5758883" y="109363"/>
                      <a:pt x="5754080" y="213109"/>
                    </a:cubicBezTo>
                    <a:cubicBezTo>
                      <a:pt x="5774524" y="432704"/>
                      <a:pt x="5737512" y="634342"/>
                      <a:pt x="5754080" y="745868"/>
                    </a:cubicBezTo>
                    <a:lnTo>
                      <a:pt x="5754080" y="745868"/>
                    </a:lnTo>
                    <a:cubicBezTo>
                      <a:pt x="5736207" y="902341"/>
                      <a:pt x="5733513" y="941474"/>
                      <a:pt x="5754080" y="1065526"/>
                    </a:cubicBezTo>
                    <a:lnTo>
                      <a:pt x="5754080" y="1065521"/>
                    </a:lnTo>
                    <a:cubicBezTo>
                      <a:pt x="5771380" y="1175413"/>
                      <a:pt x="5698970" y="1290646"/>
                      <a:pt x="5618861" y="1278631"/>
                    </a:cubicBezTo>
                    <a:cubicBezTo>
                      <a:pt x="5408849" y="1323118"/>
                      <a:pt x="5165171" y="1224622"/>
                      <a:pt x="4795067" y="1278631"/>
                    </a:cubicBezTo>
                    <a:cubicBezTo>
                      <a:pt x="4761429" y="1530740"/>
                      <a:pt x="4774219" y="1624839"/>
                      <a:pt x="4683533" y="1830130"/>
                    </a:cubicBezTo>
                    <a:cubicBezTo>
                      <a:pt x="4266539" y="1575215"/>
                      <a:pt x="3622974" y="1332864"/>
                      <a:pt x="3356547" y="1278631"/>
                    </a:cubicBezTo>
                    <a:cubicBezTo>
                      <a:pt x="2968220" y="1348683"/>
                      <a:pt x="1112614" y="1123310"/>
                      <a:pt x="135219" y="1278631"/>
                    </a:cubicBezTo>
                    <a:cubicBezTo>
                      <a:pt x="77281" y="1264284"/>
                      <a:pt x="6018" y="1178999"/>
                      <a:pt x="0" y="1065521"/>
                    </a:cubicBezTo>
                    <a:lnTo>
                      <a:pt x="0" y="1065526"/>
                    </a:lnTo>
                    <a:cubicBezTo>
                      <a:pt x="-1121" y="1013387"/>
                      <a:pt x="16562" y="880740"/>
                      <a:pt x="0" y="745868"/>
                    </a:cubicBezTo>
                    <a:lnTo>
                      <a:pt x="0" y="745868"/>
                    </a:lnTo>
                    <a:cubicBezTo>
                      <a:pt x="-32843" y="546454"/>
                      <a:pt x="9933" y="354784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4983" y="73209"/>
                      <a:pt x="46825" y="10445"/>
                      <a:pt x="135219" y="0"/>
                    </a:cubicBezTo>
                    <a:cubicBezTo>
                      <a:pt x="692621" y="-182786"/>
                      <a:pt x="2850615" y="-159330"/>
                      <a:pt x="3356547" y="0"/>
                    </a:cubicBezTo>
                    <a:lnTo>
                      <a:pt x="3356547" y="0"/>
                    </a:lnTo>
                    <a:cubicBezTo>
                      <a:pt x="3429882" y="54224"/>
                      <a:pt x="3989520" y="85835"/>
                      <a:pt x="4795067" y="0"/>
                    </a:cubicBezTo>
                    <a:cubicBezTo>
                      <a:pt x="5116408" y="-134530"/>
                      <a:pt x="5362348" y="-49935"/>
                      <a:pt x="5618861" y="0"/>
                    </a:cubicBezTo>
                    <a:cubicBezTo>
                      <a:pt x="5661664" y="1626"/>
                      <a:pt x="5766786" y="93337"/>
                      <a:pt x="5754080" y="213109"/>
                    </a:cubicBezTo>
                    <a:cubicBezTo>
                      <a:pt x="5752892" y="446053"/>
                      <a:pt x="5743655" y="612132"/>
                      <a:pt x="5754080" y="745868"/>
                    </a:cubicBezTo>
                    <a:lnTo>
                      <a:pt x="5754080" y="745868"/>
                    </a:lnTo>
                    <a:cubicBezTo>
                      <a:pt x="5748051" y="907533"/>
                      <a:pt x="5737275" y="937287"/>
                      <a:pt x="5754080" y="1065526"/>
                    </a:cubicBezTo>
                    <a:lnTo>
                      <a:pt x="5754080" y="1065521"/>
                    </a:lnTo>
                    <a:cubicBezTo>
                      <a:pt x="5767590" y="1185793"/>
                      <a:pt x="5692518" y="1285639"/>
                      <a:pt x="5618861" y="1278631"/>
                    </a:cubicBezTo>
                    <a:cubicBezTo>
                      <a:pt x="5422002" y="1291911"/>
                      <a:pt x="5170342" y="1224349"/>
                      <a:pt x="4795067" y="1278631"/>
                    </a:cubicBezTo>
                    <a:cubicBezTo>
                      <a:pt x="4768097" y="1525303"/>
                      <a:pt x="4782428" y="1638314"/>
                      <a:pt x="4683533" y="1830130"/>
                    </a:cubicBezTo>
                    <a:cubicBezTo>
                      <a:pt x="4351877" y="1585728"/>
                      <a:pt x="3617672" y="1359763"/>
                      <a:pt x="3356547" y="1278631"/>
                    </a:cubicBezTo>
                    <a:cubicBezTo>
                      <a:pt x="3004035" y="1436118"/>
                      <a:pt x="1117866" y="1035322"/>
                      <a:pt x="135219" y="1278631"/>
                    </a:cubicBezTo>
                    <a:cubicBezTo>
                      <a:pt x="65178" y="1254841"/>
                      <a:pt x="25412" y="1195135"/>
                      <a:pt x="0" y="1065521"/>
                    </a:cubicBezTo>
                    <a:lnTo>
                      <a:pt x="0" y="1065526"/>
                    </a:lnTo>
                    <a:cubicBezTo>
                      <a:pt x="8405" y="997546"/>
                      <a:pt x="13211" y="877004"/>
                      <a:pt x="0" y="745868"/>
                    </a:cubicBezTo>
                    <a:lnTo>
                      <a:pt x="0" y="745868"/>
                    </a:lnTo>
                    <a:cubicBezTo>
                      <a:pt x="-21306" y="550772"/>
                      <a:pt x="7467" y="347785"/>
                      <a:pt x="0" y="21310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23289EE-A4B0-8ABC-BA4E-965C7E0D02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1" name="Picture 10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CC7F8A58-E90E-12FD-3FAA-078FF14E3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1348413" fill="none" extrusionOk="0">
                    <a:moveTo>
                      <a:pt x="0" y="224740"/>
                    </a:moveTo>
                    <a:cubicBezTo>
                      <a:pt x="-10672" y="78480"/>
                      <a:pt x="99484" y="9245"/>
                      <a:pt x="224740" y="0"/>
                    </a:cubicBezTo>
                    <a:cubicBezTo>
                      <a:pt x="354129" y="21788"/>
                      <a:pt x="525418" y="32489"/>
                      <a:pt x="560388" y="0"/>
                    </a:cubicBezTo>
                    <a:lnTo>
                      <a:pt x="560388" y="0"/>
                    </a:lnTo>
                    <a:cubicBezTo>
                      <a:pt x="837661" y="6360"/>
                      <a:pt x="1118771" y="-77101"/>
                      <a:pt x="1400970" y="0"/>
                    </a:cubicBezTo>
                    <a:cubicBezTo>
                      <a:pt x="1789512" y="-134010"/>
                      <a:pt x="2819433" y="146171"/>
                      <a:pt x="3137589" y="0"/>
                    </a:cubicBezTo>
                    <a:cubicBezTo>
                      <a:pt x="3249855" y="-1924"/>
                      <a:pt x="3339247" y="98735"/>
                      <a:pt x="3362329" y="224740"/>
                    </a:cubicBezTo>
                    <a:cubicBezTo>
                      <a:pt x="3385898" y="361381"/>
                      <a:pt x="3293545" y="598332"/>
                      <a:pt x="3362329" y="786574"/>
                    </a:cubicBezTo>
                    <a:lnTo>
                      <a:pt x="3362329" y="786574"/>
                    </a:lnTo>
                    <a:cubicBezTo>
                      <a:pt x="3388673" y="886816"/>
                      <a:pt x="3327564" y="1037206"/>
                      <a:pt x="3362329" y="1123678"/>
                    </a:cubicBezTo>
                    <a:lnTo>
                      <a:pt x="3362329" y="1123673"/>
                    </a:lnTo>
                    <a:cubicBezTo>
                      <a:pt x="3383078" y="1267645"/>
                      <a:pt x="3223324" y="1342421"/>
                      <a:pt x="3137589" y="1348413"/>
                    </a:cubicBezTo>
                    <a:cubicBezTo>
                      <a:pt x="2462819" y="1278641"/>
                      <a:pt x="1920282" y="1349032"/>
                      <a:pt x="1400970" y="1348413"/>
                    </a:cubicBezTo>
                    <a:cubicBezTo>
                      <a:pt x="992784" y="1691441"/>
                      <a:pt x="467894" y="1889201"/>
                      <a:pt x="317538" y="1963370"/>
                    </a:cubicBezTo>
                    <a:cubicBezTo>
                      <a:pt x="380221" y="1761936"/>
                      <a:pt x="409786" y="1567627"/>
                      <a:pt x="560388" y="1348413"/>
                    </a:cubicBezTo>
                    <a:cubicBezTo>
                      <a:pt x="451064" y="1346355"/>
                      <a:pt x="342376" y="1331209"/>
                      <a:pt x="224740" y="1348413"/>
                    </a:cubicBezTo>
                    <a:cubicBezTo>
                      <a:pt x="101106" y="1327189"/>
                      <a:pt x="22262" y="1248473"/>
                      <a:pt x="0" y="1123673"/>
                    </a:cubicBezTo>
                    <a:lnTo>
                      <a:pt x="0" y="1123678"/>
                    </a:lnTo>
                    <a:cubicBezTo>
                      <a:pt x="-3936" y="1070317"/>
                      <a:pt x="-35436" y="825718"/>
                      <a:pt x="0" y="786574"/>
                    </a:cubicBezTo>
                    <a:lnTo>
                      <a:pt x="0" y="786574"/>
                    </a:lnTo>
                    <a:cubicBezTo>
                      <a:pt x="-27683" y="627178"/>
                      <a:pt x="-23230" y="441400"/>
                      <a:pt x="0" y="224740"/>
                    </a:cubicBezTo>
                    <a:close/>
                  </a:path>
                  <a:path w="3362329" h="1348413" stroke="0" extrusionOk="0">
                    <a:moveTo>
                      <a:pt x="0" y="224740"/>
                    </a:moveTo>
                    <a:cubicBezTo>
                      <a:pt x="41288" y="93408"/>
                      <a:pt x="112735" y="13384"/>
                      <a:pt x="224740" y="0"/>
                    </a:cubicBezTo>
                    <a:cubicBezTo>
                      <a:pt x="340315" y="-4732"/>
                      <a:pt x="483453" y="-12560"/>
                      <a:pt x="560388" y="0"/>
                    </a:cubicBezTo>
                    <a:lnTo>
                      <a:pt x="560388" y="0"/>
                    </a:lnTo>
                    <a:cubicBezTo>
                      <a:pt x="840033" y="54094"/>
                      <a:pt x="1077012" y="27511"/>
                      <a:pt x="1400970" y="0"/>
                    </a:cubicBezTo>
                    <a:cubicBezTo>
                      <a:pt x="1688014" y="-46496"/>
                      <a:pt x="2379771" y="34648"/>
                      <a:pt x="3137589" y="0"/>
                    </a:cubicBezTo>
                    <a:cubicBezTo>
                      <a:pt x="3255977" y="-844"/>
                      <a:pt x="3366057" y="88679"/>
                      <a:pt x="3362329" y="224740"/>
                    </a:cubicBezTo>
                    <a:cubicBezTo>
                      <a:pt x="3355556" y="375953"/>
                      <a:pt x="3367126" y="687026"/>
                      <a:pt x="3362329" y="786574"/>
                    </a:cubicBezTo>
                    <a:lnTo>
                      <a:pt x="3362329" y="786574"/>
                    </a:lnTo>
                    <a:cubicBezTo>
                      <a:pt x="3395374" y="937669"/>
                      <a:pt x="3378661" y="1048778"/>
                      <a:pt x="3362329" y="1123678"/>
                    </a:cubicBezTo>
                    <a:lnTo>
                      <a:pt x="3362329" y="1123673"/>
                    </a:lnTo>
                    <a:cubicBezTo>
                      <a:pt x="3389875" y="1234306"/>
                      <a:pt x="3297117" y="1379431"/>
                      <a:pt x="3137589" y="1348413"/>
                    </a:cubicBezTo>
                    <a:cubicBezTo>
                      <a:pt x="2942388" y="1501591"/>
                      <a:pt x="1810799" y="1434848"/>
                      <a:pt x="1400970" y="1348413"/>
                    </a:cubicBezTo>
                    <a:cubicBezTo>
                      <a:pt x="1138187" y="1452883"/>
                      <a:pt x="758395" y="1652532"/>
                      <a:pt x="317538" y="1963370"/>
                    </a:cubicBezTo>
                    <a:cubicBezTo>
                      <a:pt x="351376" y="1759500"/>
                      <a:pt x="542607" y="1424124"/>
                      <a:pt x="560388" y="1348413"/>
                    </a:cubicBezTo>
                    <a:cubicBezTo>
                      <a:pt x="478154" y="1370379"/>
                      <a:pt x="388062" y="1343664"/>
                      <a:pt x="224740" y="1348413"/>
                    </a:cubicBezTo>
                    <a:cubicBezTo>
                      <a:pt x="117303" y="1345619"/>
                      <a:pt x="11216" y="1265917"/>
                      <a:pt x="0" y="1123673"/>
                    </a:cubicBezTo>
                    <a:lnTo>
                      <a:pt x="0" y="1123678"/>
                    </a:lnTo>
                    <a:cubicBezTo>
                      <a:pt x="12477" y="973123"/>
                      <a:pt x="30228" y="871576"/>
                      <a:pt x="0" y="786574"/>
                    </a:cubicBezTo>
                    <a:lnTo>
                      <a:pt x="0" y="786574"/>
                    </a:lnTo>
                    <a:cubicBezTo>
                      <a:pt x="-47754" y="665306"/>
                      <a:pt x="19552" y="343060"/>
                      <a:pt x="0" y="224740"/>
                    </a:cubicBezTo>
                    <a:close/>
                  </a:path>
                  <a:path w="3362329" h="1348413" fill="none" stroke="0" extrusionOk="0">
                    <a:moveTo>
                      <a:pt x="0" y="224740"/>
                    </a:moveTo>
                    <a:cubicBezTo>
                      <a:pt x="-1311" y="91610"/>
                      <a:pt x="77002" y="6361"/>
                      <a:pt x="224740" y="0"/>
                    </a:cubicBezTo>
                    <a:cubicBezTo>
                      <a:pt x="353410" y="19758"/>
                      <a:pt x="532938" y="23575"/>
                      <a:pt x="560388" y="0"/>
                    </a:cubicBezTo>
                    <a:lnTo>
                      <a:pt x="560388" y="0"/>
                    </a:lnTo>
                    <a:cubicBezTo>
                      <a:pt x="883002" y="43948"/>
                      <a:pt x="1088029" y="-47871"/>
                      <a:pt x="1400970" y="0"/>
                    </a:cubicBezTo>
                    <a:cubicBezTo>
                      <a:pt x="1731569" y="-162381"/>
                      <a:pt x="2808303" y="122031"/>
                      <a:pt x="3137589" y="0"/>
                    </a:cubicBezTo>
                    <a:cubicBezTo>
                      <a:pt x="3254033" y="2512"/>
                      <a:pt x="3352134" y="98587"/>
                      <a:pt x="3362329" y="224740"/>
                    </a:cubicBezTo>
                    <a:cubicBezTo>
                      <a:pt x="3374491" y="313402"/>
                      <a:pt x="3314639" y="539923"/>
                      <a:pt x="3362329" y="786574"/>
                    </a:cubicBezTo>
                    <a:lnTo>
                      <a:pt x="3362329" y="786574"/>
                    </a:lnTo>
                    <a:cubicBezTo>
                      <a:pt x="3385871" y="876833"/>
                      <a:pt x="3334888" y="1044635"/>
                      <a:pt x="3362329" y="1123678"/>
                    </a:cubicBezTo>
                    <a:lnTo>
                      <a:pt x="3362329" y="1123673"/>
                    </a:lnTo>
                    <a:cubicBezTo>
                      <a:pt x="3381978" y="1255325"/>
                      <a:pt x="3248479" y="1353290"/>
                      <a:pt x="3137589" y="1348413"/>
                    </a:cubicBezTo>
                    <a:cubicBezTo>
                      <a:pt x="2492867" y="1261075"/>
                      <a:pt x="1800854" y="1392992"/>
                      <a:pt x="1400970" y="1348413"/>
                    </a:cubicBezTo>
                    <a:cubicBezTo>
                      <a:pt x="960273" y="1707696"/>
                      <a:pt x="452116" y="1882045"/>
                      <a:pt x="317538" y="1963370"/>
                    </a:cubicBezTo>
                    <a:cubicBezTo>
                      <a:pt x="353957" y="1751844"/>
                      <a:pt x="409207" y="1589523"/>
                      <a:pt x="560388" y="1348413"/>
                    </a:cubicBezTo>
                    <a:cubicBezTo>
                      <a:pt x="467432" y="1336600"/>
                      <a:pt x="357476" y="1335877"/>
                      <a:pt x="224740" y="1348413"/>
                    </a:cubicBezTo>
                    <a:cubicBezTo>
                      <a:pt x="106526" y="1336202"/>
                      <a:pt x="16940" y="1251060"/>
                      <a:pt x="0" y="1123673"/>
                    </a:cubicBezTo>
                    <a:lnTo>
                      <a:pt x="0" y="1123678"/>
                    </a:lnTo>
                    <a:cubicBezTo>
                      <a:pt x="11854" y="1064418"/>
                      <a:pt x="-25521" y="833284"/>
                      <a:pt x="0" y="786574"/>
                    </a:cubicBezTo>
                    <a:lnTo>
                      <a:pt x="0" y="786574"/>
                    </a:lnTo>
                    <a:cubicBezTo>
                      <a:pt x="-37368" y="620421"/>
                      <a:pt x="-44195" y="468851"/>
                      <a:pt x="0" y="224740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0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1278631" fill="none" extrusionOk="0">
                    <a:moveTo>
                      <a:pt x="0" y="213109"/>
                    </a:moveTo>
                    <a:cubicBezTo>
                      <a:pt x="-12619" y="67114"/>
                      <a:pt x="58980" y="14115"/>
                      <a:pt x="135219" y="0"/>
                    </a:cubicBezTo>
                    <a:cubicBezTo>
                      <a:pt x="690050" y="-81493"/>
                      <a:pt x="2745583" y="-128341"/>
                      <a:pt x="3356547" y="0"/>
                    </a:cubicBezTo>
                    <a:lnTo>
                      <a:pt x="3356547" y="0"/>
                    </a:lnTo>
                    <a:cubicBezTo>
                      <a:pt x="3368837" y="14964"/>
                      <a:pt x="4052607" y="35543"/>
                      <a:pt x="4795067" y="0"/>
                    </a:cubicBezTo>
                    <a:cubicBezTo>
                      <a:pt x="5165238" y="-93845"/>
                      <a:pt x="5386905" y="-33601"/>
                      <a:pt x="5618861" y="0"/>
                    </a:cubicBezTo>
                    <a:cubicBezTo>
                      <a:pt x="5661463" y="-6240"/>
                      <a:pt x="5742219" y="94171"/>
                      <a:pt x="5754080" y="213109"/>
                    </a:cubicBezTo>
                    <a:cubicBezTo>
                      <a:pt x="5764332" y="469149"/>
                      <a:pt x="5737064" y="639145"/>
                      <a:pt x="5754080" y="745868"/>
                    </a:cubicBezTo>
                    <a:lnTo>
                      <a:pt x="5754080" y="745868"/>
                    </a:lnTo>
                    <a:cubicBezTo>
                      <a:pt x="5750914" y="912403"/>
                      <a:pt x="5734357" y="937237"/>
                      <a:pt x="5754080" y="1065526"/>
                    </a:cubicBezTo>
                    <a:lnTo>
                      <a:pt x="5754080" y="1065521"/>
                    </a:lnTo>
                    <a:cubicBezTo>
                      <a:pt x="5765822" y="1197604"/>
                      <a:pt x="5676428" y="1275335"/>
                      <a:pt x="5618861" y="1278631"/>
                    </a:cubicBezTo>
                    <a:cubicBezTo>
                      <a:pt x="5390717" y="1311953"/>
                      <a:pt x="5208694" y="1202144"/>
                      <a:pt x="4795067" y="1278631"/>
                    </a:cubicBezTo>
                    <a:cubicBezTo>
                      <a:pt x="4788453" y="1515439"/>
                      <a:pt x="4780109" y="1626155"/>
                      <a:pt x="4683533" y="1830130"/>
                    </a:cubicBezTo>
                    <a:cubicBezTo>
                      <a:pt x="4409321" y="1607649"/>
                      <a:pt x="3621711" y="1321043"/>
                      <a:pt x="3356547" y="1278631"/>
                    </a:cubicBezTo>
                    <a:cubicBezTo>
                      <a:pt x="2980188" y="1451704"/>
                      <a:pt x="850895" y="953188"/>
                      <a:pt x="135219" y="1278631"/>
                    </a:cubicBezTo>
                    <a:cubicBezTo>
                      <a:pt x="61354" y="1241593"/>
                      <a:pt x="33837" y="1184266"/>
                      <a:pt x="0" y="1065521"/>
                    </a:cubicBezTo>
                    <a:lnTo>
                      <a:pt x="0" y="1065526"/>
                    </a:lnTo>
                    <a:cubicBezTo>
                      <a:pt x="-27189" y="1012353"/>
                      <a:pt x="-3143" y="866382"/>
                      <a:pt x="0" y="745868"/>
                    </a:cubicBezTo>
                    <a:lnTo>
                      <a:pt x="0" y="745868"/>
                    </a:lnTo>
                    <a:cubicBezTo>
                      <a:pt x="-4263" y="535954"/>
                      <a:pt x="29771" y="326571"/>
                      <a:pt x="0" y="213109"/>
                    </a:cubicBezTo>
                    <a:close/>
                  </a:path>
                  <a:path w="5754080" h="1278631" stroke="0" extrusionOk="0">
                    <a:moveTo>
                      <a:pt x="0" y="213109"/>
                    </a:moveTo>
                    <a:cubicBezTo>
                      <a:pt x="29281" y="93350"/>
                      <a:pt x="65882" y="5380"/>
                      <a:pt x="135219" y="0"/>
                    </a:cubicBezTo>
                    <a:cubicBezTo>
                      <a:pt x="658105" y="137719"/>
                      <a:pt x="2728751" y="-36583"/>
                      <a:pt x="3356547" y="0"/>
                    </a:cubicBezTo>
                    <a:lnTo>
                      <a:pt x="3356547" y="0"/>
                    </a:lnTo>
                    <a:cubicBezTo>
                      <a:pt x="3940653" y="12517"/>
                      <a:pt x="4620100" y="-8404"/>
                      <a:pt x="4795067" y="0"/>
                    </a:cubicBezTo>
                    <a:cubicBezTo>
                      <a:pt x="4945818" y="-59350"/>
                      <a:pt x="5215196" y="-47797"/>
                      <a:pt x="5618861" y="0"/>
                    </a:cubicBezTo>
                    <a:cubicBezTo>
                      <a:pt x="5669137" y="-3894"/>
                      <a:pt x="5764048" y="77254"/>
                      <a:pt x="5754080" y="213109"/>
                    </a:cubicBezTo>
                    <a:cubicBezTo>
                      <a:pt x="5745090" y="363438"/>
                      <a:pt x="5793523" y="513188"/>
                      <a:pt x="5754080" y="745868"/>
                    </a:cubicBezTo>
                    <a:lnTo>
                      <a:pt x="5754080" y="745868"/>
                    </a:lnTo>
                    <a:cubicBezTo>
                      <a:pt x="5779916" y="901861"/>
                      <a:pt x="5740521" y="1005334"/>
                      <a:pt x="5754080" y="1065526"/>
                    </a:cubicBezTo>
                    <a:lnTo>
                      <a:pt x="5754080" y="1065521"/>
                    </a:lnTo>
                    <a:cubicBezTo>
                      <a:pt x="5773882" y="1171788"/>
                      <a:pt x="5712144" y="1300441"/>
                      <a:pt x="5618861" y="1278631"/>
                    </a:cubicBezTo>
                    <a:cubicBezTo>
                      <a:pt x="5467591" y="1257396"/>
                      <a:pt x="5163532" y="1203164"/>
                      <a:pt x="4795067" y="1278631"/>
                    </a:cubicBezTo>
                    <a:cubicBezTo>
                      <a:pt x="4716869" y="1545765"/>
                      <a:pt x="4738294" y="1667119"/>
                      <a:pt x="4683533" y="1830130"/>
                    </a:cubicBezTo>
                    <a:cubicBezTo>
                      <a:pt x="4101298" y="1612943"/>
                      <a:pt x="3647812" y="1303872"/>
                      <a:pt x="3356547" y="1278631"/>
                    </a:cubicBezTo>
                    <a:cubicBezTo>
                      <a:pt x="2559233" y="1486658"/>
                      <a:pt x="837190" y="1659167"/>
                      <a:pt x="135219" y="1278631"/>
                    </a:cubicBezTo>
                    <a:cubicBezTo>
                      <a:pt x="70961" y="1267826"/>
                      <a:pt x="15371" y="1215057"/>
                      <a:pt x="0" y="1065521"/>
                    </a:cubicBezTo>
                    <a:lnTo>
                      <a:pt x="0" y="1065526"/>
                    </a:lnTo>
                    <a:cubicBezTo>
                      <a:pt x="3791" y="984427"/>
                      <a:pt x="27776" y="840549"/>
                      <a:pt x="0" y="745868"/>
                    </a:cubicBezTo>
                    <a:lnTo>
                      <a:pt x="0" y="745868"/>
                    </a:lnTo>
                    <a:cubicBezTo>
                      <a:pt x="1896" y="636491"/>
                      <a:pt x="12976" y="437302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-2465" y="75573"/>
                      <a:pt x="52675" y="2944"/>
                      <a:pt x="135219" y="0"/>
                    </a:cubicBezTo>
                    <a:cubicBezTo>
                      <a:pt x="561186" y="-234955"/>
                      <a:pt x="2899861" y="-235977"/>
                      <a:pt x="3356547" y="0"/>
                    </a:cubicBezTo>
                    <a:lnTo>
                      <a:pt x="3356547" y="0"/>
                    </a:lnTo>
                    <a:cubicBezTo>
                      <a:pt x="3573633" y="159903"/>
                      <a:pt x="4055341" y="92155"/>
                      <a:pt x="4795067" y="0"/>
                    </a:cubicBezTo>
                    <a:cubicBezTo>
                      <a:pt x="5081771" y="-115811"/>
                      <a:pt x="5352836" y="-46008"/>
                      <a:pt x="5618861" y="0"/>
                    </a:cubicBezTo>
                    <a:cubicBezTo>
                      <a:pt x="5680099" y="574"/>
                      <a:pt x="5758883" y="109363"/>
                      <a:pt x="5754080" y="213109"/>
                    </a:cubicBezTo>
                    <a:cubicBezTo>
                      <a:pt x="5774524" y="432704"/>
                      <a:pt x="5737512" y="634342"/>
                      <a:pt x="5754080" y="745868"/>
                    </a:cubicBezTo>
                    <a:lnTo>
                      <a:pt x="5754080" y="745868"/>
                    </a:lnTo>
                    <a:cubicBezTo>
                      <a:pt x="5736207" y="902341"/>
                      <a:pt x="5733513" y="941474"/>
                      <a:pt x="5754080" y="1065526"/>
                    </a:cubicBezTo>
                    <a:lnTo>
                      <a:pt x="5754080" y="1065521"/>
                    </a:lnTo>
                    <a:cubicBezTo>
                      <a:pt x="5771380" y="1175413"/>
                      <a:pt x="5698970" y="1290646"/>
                      <a:pt x="5618861" y="1278631"/>
                    </a:cubicBezTo>
                    <a:cubicBezTo>
                      <a:pt x="5408849" y="1323118"/>
                      <a:pt x="5165171" y="1224622"/>
                      <a:pt x="4795067" y="1278631"/>
                    </a:cubicBezTo>
                    <a:cubicBezTo>
                      <a:pt x="4761429" y="1530740"/>
                      <a:pt x="4774219" y="1624839"/>
                      <a:pt x="4683533" y="1830130"/>
                    </a:cubicBezTo>
                    <a:cubicBezTo>
                      <a:pt x="4266539" y="1575215"/>
                      <a:pt x="3622974" y="1332864"/>
                      <a:pt x="3356547" y="1278631"/>
                    </a:cubicBezTo>
                    <a:cubicBezTo>
                      <a:pt x="2968220" y="1348683"/>
                      <a:pt x="1112614" y="1123310"/>
                      <a:pt x="135219" y="1278631"/>
                    </a:cubicBezTo>
                    <a:cubicBezTo>
                      <a:pt x="77281" y="1264284"/>
                      <a:pt x="6018" y="1178999"/>
                      <a:pt x="0" y="1065521"/>
                    </a:cubicBezTo>
                    <a:lnTo>
                      <a:pt x="0" y="1065526"/>
                    </a:lnTo>
                    <a:cubicBezTo>
                      <a:pt x="-1121" y="1013387"/>
                      <a:pt x="16562" y="880740"/>
                      <a:pt x="0" y="745868"/>
                    </a:cubicBezTo>
                    <a:lnTo>
                      <a:pt x="0" y="745868"/>
                    </a:lnTo>
                    <a:cubicBezTo>
                      <a:pt x="-32843" y="546454"/>
                      <a:pt x="9933" y="354784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4983" y="73209"/>
                      <a:pt x="46825" y="10445"/>
                      <a:pt x="135219" y="0"/>
                    </a:cubicBezTo>
                    <a:cubicBezTo>
                      <a:pt x="692621" y="-182786"/>
                      <a:pt x="2850615" y="-159330"/>
                      <a:pt x="3356547" y="0"/>
                    </a:cubicBezTo>
                    <a:lnTo>
                      <a:pt x="3356547" y="0"/>
                    </a:lnTo>
                    <a:cubicBezTo>
                      <a:pt x="3429882" y="54224"/>
                      <a:pt x="3989520" y="85835"/>
                      <a:pt x="4795067" y="0"/>
                    </a:cubicBezTo>
                    <a:cubicBezTo>
                      <a:pt x="5116408" y="-134530"/>
                      <a:pt x="5362348" y="-49935"/>
                      <a:pt x="5618861" y="0"/>
                    </a:cubicBezTo>
                    <a:cubicBezTo>
                      <a:pt x="5661664" y="1626"/>
                      <a:pt x="5766786" y="93337"/>
                      <a:pt x="5754080" y="213109"/>
                    </a:cubicBezTo>
                    <a:cubicBezTo>
                      <a:pt x="5752892" y="446053"/>
                      <a:pt x="5743655" y="612132"/>
                      <a:pt x="5754080" y="745868"/>
                    </a:cubicBezTo>
                    <a:lnTo>
                      <a:pt x="5754080" y="745868"/>
                    </a:lnTo>
                    <a:cubicBezTo>
                      <a:pt x="5748051" y="907533"/>
                      <a:pt x="5737275" y="937287"/>
                      <a:pt x="5754080" y="1065526"/>
                    </a:cubicBezTo>
                    <a:lnTo>
                      <a:pt x="5754080" y="1065521"/>
                    </a:lnTo>
                    <a:cubicBezTo>
                      <a:pt x="5767590" y="1185793"/>
                      <a:pt x="5692518" y="1285639"/>
                      <a:pt x="5618861" y="1278631"/>
                    </a:cubicBezTo>
                    <a:cubicBezTo>
                      <a:pt x="5422002" y="1291911"/>
                      <a:pt x="5170342" y="1224349"/>
                      <a:pt x="4795067" y="1278631"/>
                    </a:cubicBezTo>
                    <a:cubicBezTo>
                      <a:pt x="4768097" y="1525303"/>
                      <a:pt x="4782428" y="1638314"/>
                      <a:pt x="4683533" y="1830130"/>
                    </a:cubicBezTo>
                    <a:cubicBezTo>
                      <a:pt x="4351877" y="1585728"/>
                      <a:pt x="3617672" y="1359763"/>
                      <a:pt x="3356547" y="1278631"/>
                    </a:cubicBezTo>
                    <a:cubicBezTo>
                      <a:pt x="3004035" y="1436118"/>
                      <a:pt x="1117866" y="1035322"/>
                      <a:pt x="135219" y="1278631"/>
                    </a:cubicBezTo>
                    <a:cubicBezTo>
                      <a:pt x="65178" y="1254841"/>
                      <a:pt x="25412" y="1195135"/>
                      <a:pt x="0" y="1065521"/>
                    </a:cubicBezTo>
                    <a:lnTo>
                      <a:pt x="0" y="1065526"/>
                    </a:lnTo>
                    <a:cubicBezTo>
                      <a:pt x="8405" y="997546"/>
                      <a:pt x="13211" y="877004"/>
                      <a:pt x="0" y="745868"/>
                    </a:cubicBezTo>
                    <a:lnTo>
                      <a:pt x="0" y="745868"/>
                    </a:lnTo>
                    <a:cubicBezTo>
                      <a:pt x="-21306" y="550772"/>
                      <a:pt x="7467" y="347785"/>
                      <a:pt x="0" y="21310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1348413" fill="none" extrusionOk="0">
                    <a:moveTo>
                      <a:pt x="0" y="224740"/>
                    </a:moveTo>
                    <a:cubicBezTo>
                      <a:pt x="-10672" y="78480"/>
                      <a:pt x="99484" y="9245"/>
                      <a:pt x="224740" y="0"/>
                    </a:cubicBezTo>
                    <a:cubicBezTo>
                      <a:pt x="354129" y="21788"/>
                      <a:pt x="525418" y="32489"/>
                      <a:pt x="560388" y="0"/>
                    </a:cubicBezTo>
                    <a:lnTo>
                      <a:pt x="560388" y="0"/>
                    </a:lnTo>
                    <a:cubicBezTo>
                      <a:pt x="837661" y="6360"/>
                      <a:pt x="1118771" y="-77101"/>
                      <a:pt x="1400970" y="0"/>
                    </a:cubicBezTo>
                    <a:cubicBezTo>
                      <a:pt x="1789512" y="-134010"/>
                      <a:pt x="2819433" y="146171"/>
                      <a:pt x="3137589" y="0"/>
                    </a:cubicBezTo>
                    <a:cubicBezTo>
                      <a:pt x="3249855" y="-1924"/>
                      <a:pt x="3339247" y="98735"/>
                      <a:pt x="3362329" y="224740"/>
                    </a:cubicBezTo>
                    <a:cubicBezTo>
                      <a:pt x="3385898" y="361381"/>
                      <a:pt x="3293545" y="598332"/>
                      <a:pt x="3362329" y="786574"/>
                    </a:cubicBezTo>
                    <a:lnTo>
                      <a:pt x="3362329" y="786574"/>
                    </a:lnTo>
                    <a:cubicBezTo>
                      <a:pt x="3388673" y="886816"/>
                      <a:pt x="3327564" y="1037206"/>
                      <a:pt x="3362329" y="1123678"/>
                    </a:cubicBezTo>
                    <a:lnTo>
                      <a:pt x="3362329" y="1123673"/>
                    </a:lnTo>
                    <a:cubicBezTo>
                      <a:pt x="3383078" y="1267645"/>
                      <a:pt x="3223324" y="1342421"/>
                      <a:pt x="3137589" y="1348413"/>
                    </a:cubicBezTo>
                    <a:cubicBezTo>
                      <a:pt x="2462819" y="1278641"/>
                      <a:pt x="1920282" y="1349032"/>
                      <a:pt x="1400970" y="1348413"/>
                    </a:cubicBezTo>
                    <a:cubicBezTo>
                      <a:pt x="992784" y="1691441"/>
                      <a:pt x="467894" y="1889201"/>
                      <a:pt x="317538" y="1963370"/>
                    </a:cubicBezTo>
                    <a:cubicBezTo>
                      <a:pt x="380221" y="1761936"/>
                      <a:pt x="409786" y="1567627"/>
                      <a:pt x="560388" y="1348413"/>
                    </a:cubicBezTo>
                    <a:cubicBezTo>
                      <a:pt x="451064" y="1346355"/>
                      <a:pt x="342376" y="1331209"/>
                      <a:pt x="224740" y="1348413"/>
                    </a:cubicBezTo>
                    <a:cubicBezTo>
                      <a:pt x="101106" y="1327189"/>
                      <a:pt x="22262" y="1248473"/>
                      <a:pt x="0" y="1123673"/>
                    </a:cubicBezTo>
                    <a:lnTo>
                      <a:pt x="0" y="1123678"/>
                    </a:lnTo>
                    <a:cubicBezTo>
                      <a:pt x="-3936" y="1070317"/>
                      <a:pt x="-35436" y="825718"/>
                      <a:pt x="0" y="786574"/>
                    </a:cubicBezTo>
                    <a:lnTo>
                      <a:pt x="0" y="786574"/>
                    </a:lnTo>
                    <a:cubicBezTo>
                      <a:pt x="-27683" y="627178"/>
                      <a:pt x="-23230" y="441400"/>
                      <a:pt x="0" y="224740"/>
                    </a:cubicBezTo>
                    <a:close/>
                  </a:path>
                  <a:path w="3362329" h="1348413" stroke="0" extrusionOk="0">
                    <a:moveTo>
                      <a:pt x="0" y="224740"/>
                    </a:moveTo>
                    <a:cubicBezTo>
                      <a:pt x="41288" y="93408"/>
                      <a:pt x="112735" y="13384"/>
                      <a:pt x="224740" y="0"/>
                    </a:cubicBezTo>
                    <a:cubicBezTo>
                      <a:pt x="340315" y="-4732"/>
                      <a:pt x="483453" y="-12560"/>
                      <a:pt x="560388" y="0"/>
                    </a:cubicBezTo>
                    <a:lnTo>
                      <a:pt x="560388" y="0"/>
                    </a:lnTo>
                    <a:cubicBezTo>
                      <a:pt x="840033" y="54094"/>
                      <a:pt x="1077012" y="27511"/>
                      <a:pt x="1400970" y="0"/>
                    </a:cubicBezTo>
                    <a:cubicBezTo>
                      <a:pt x="1688014" y="-46496"/>
                      <a:pt x="2379771" y="34648"/>
                      <a:pt x="3137589" y="0"/>
                    </a:cubicBezTo>
                    <a:cubicBezTo>
                      <a:pt x="3255977" y="-844"/>
                      <a:pt x="3366057" y="88679"/>
                      <a:pt x="3362329" y="224740"/>
                    </a:cubicBezTo>
                    <a:cubicBezTo>
                      <a:pt x="3355556" y="375953"/>
                      <a:pt x="3367126" y="687026"/>
                      <a:pt x="3362329" y="786574"/>
                    </a:cubicBezTo>
                    <a:lnTo>
                      <a:pt x="3362329" y="786574"/>
                    </a:lnTo>
                    <a:cubicBezTo>
                      <a:pt x="3395374" y="937669"/>
                      <a:pt x="3378661" y="1048778"/>
                      <a:pt x="3362329" y="1123678"/>
                    </a:cubicBezTo>
                    <a:lnTo>
                      <a:pt x="3362329" y="1123673"/>
                    </a:lnTo>
                    <a:cubicBezTo>
                      <a:pt x="3389875" y="1234306"/>
                      <a:pt x="3297117" y="1379431"/>
                      <a:pt x="3137589" y="1348413"/>
                    </a:cubicBezTo>
                    <a:cubicBezTo>
                      <a:pt x="2942388" y="1501591"/>
                      <a:pt x="1810799" y="1434848"/>
                      <a:pt x="1400970" y="1348413"/>
                    </a:cubicBezTo>
                    <a:cubicBezTo>
                      <a:pt x="1138187" y="1452883"/>
                      <a:pt x="758395" y="1652532"/>
                      <a:pt x="317538" y="1963370"/>
                    </a:cubicBezTo>
                    <a:cubicBezTo>
                      <a:pt x="351376" y="1759500"/>
                      <a:pt x="542607" y="1424124"/>
                      <a:pt x="560388" y="1348413"/>
                    </a:cubicBezTo>
                    <a:cubicBezTo>
                      <a:pt x="478154" y="1370379"/>
                      <a:pt x="388062" y="1343664"/>
                      <a:pt x="224740" y="1348413"/>
                    </a:cubicBezTo>
                    <a:cubicBezTo>
                      <a:pt x="117303" y="1345619"/>
                      <a:pt x="11216" y="1265917"/>
                      <a:pt x="0" y="1123673"/>
                    </a:cubicBezTo>
                    <a:lnTo>
                      <a:pt x="0" y="1123678"/>
                    </a:lnTo>
                    <a:cubicBezTo>
                      <a:pt x="12477" y="973123"/>
                      <a:pt x="30228" y="871576"/>
                      <a:pt x="0" y="786574"/>
                    </a:cubicBezTo>
                    <a:lnTo>
                      <a:pt x="0" y="786574"/>
                    </a:lnTo>
                    <a:cubicBezTo>
                      <a:pt x="-47754" y="665306"/>
                      <a:pt x="19552" y="343060"/>
                      <a:pt x="0" y="224740"/>
                    </a:cubicBezTo>
                    <a:close/>
                  </a:path>
                  <a:path w="3362329" h="1348413" fill="none" stroke="0" extrusionOk="0">
                    <a:moveTo>
                      <a:pt x="0" y="224740"/>
                    </a:moveTo>
                    <a:cubicBezTo>
                      <a:pt x="-1311" y="91610"/>
                      <a:pt x="77002" y="6361"/>
                      <a:pt x="224740" y="0"/>
                    </a:cubicBezTo>
                    <a:cubicBezTo>
                      <a:pt x="353410" y="19758"/>
                      <a:pt x="532938" y="23575"/>
                      <a:pt x="560388" y="0"/>
                    </a:cubicBezTo>
                    <a:lnTo>
                      <a:pt x="560388" y="0"/>
                    </a:lnTo>
                    <a:cubicBezTo>
                      <a:pt x="883002" y="43948"/>
                      <a:pt x="1088029" y="-47871"/>
                      <a:pt x="1400970" y="0"/>
                    </a:cubicBezTo>
                    <a:cubicBezTo>
                      <a:pt x="1731569" y="-162381"/>
                      <a:pt x="2808303" y="122031"/>
                      <a:pt x="3137589" y="0"/>
                    </a:cubicBezTo>
                    <a:cubicBezTo>
                      <a:pt x="3254033" y="2512"/>
                      <a:pt x="3352134" y="98587"/>
                      <a:pt x="3362329" y="224740"/>
                    </a:cubicBezTo>
                    <a:cubicBezTo>
                      <a:pt x="3374491" y="313402"/>
                      <a:pt x="3314639" y="539923"/>
                      <a:pt x="3362329" y="786574"/>
                    </a:cubicBezTo>
                    <a:lnTo>
                      <a:pt x="3362329" y="786574"/>
                    </a:lnTo>
                    <a:cubicBezTo>
                      <a:pt x="3385871" y="876833"/>
                      <a:pt x="3334888" y="1044635"/>
                      <a:pt x="3362329" y="1123678"/>
                    </a:cubicBezTo>
                    <a:lnTo>
                      <a:pt x="3362329" y="1123673"/>
                    </a:lnTo>
                    <a:cubicBezTo>
                      <a:pt x="3381978" y="1255325"/>
                      <a:pt x="3248479" y="1353290"/>
                      <a:pt x="3137589" y="1348413"/>
                    </a:cubicBezTo>
                    <a:cubicBezTo>
                      <a:pt x="2492867" y="1261075"/>
                      <a:pt x="1800854" y="1392992"/>
                      <a:pt x="1400970" y="1348413"/>
                    </a:cubicBezTo>
                    <a:cubicBezTo>
                      <a:pt x="960273" y="1707696"/>
                      <a:pt x="452116" y="1882045"/>
                      <a:pt x="317538" y="1963370"/>
                    </a:cubicBezTo>
                    <a:cubicBezTo>
                      <a:pt x="353957" y="1751844"/>
                      <a:pt x="409207" y="1589523"/>
                      <a:pt x="560388" y="1348413"/>
                    </a:cubicBezTo>
                    <a:cubicBezTo>
                      <a:pt x="467432" y="1336600"/>
                      <a:pt x="357476" y="1335877"/>
                      <a:pt x="224740" y="1348413"/>
                    </a:cubicBezTo>
                    <a:cubicBezTo>
                      <a:pt x="106526" y="1336202"/>
                      <a:pt x="16940" y="1251060"/>
                      <a:pt x="0" y="1123673"/>
                    </a:cubicBezTo>
                    <a:lnTo>
                      <a:pt x="0" y="1123678"/>
                    </a:lnTo>
                    <a:cubicBezTo>
                      <a:pt x="11854" y="1064418"/>
                      <a:pt x="-25521" y="833284"/>
                      <a:pt x="0" y="786574"/>
                    </a:cubicBezTo>
                    <a:lnTo>
                      <a:pt x="0" y="786574"/>
                    </a:lnTo>
                    <a:cubicBezTo>
                      <a:pt x="-37368" y="620421"/>
                      <a:pt x="-44195" y="468851"/>
                      <a:pt x="0" y="224740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4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334</Words>
  <Application>Microsoft Office PowerPoint</Application>
  <PresentationFormat>Màn hình rộng</PresentationFormat>
  <Paragraphs>51</Paragraphs>
  <Slides>15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iCiel Crocante</vt:lpstr>
      <vt:lpstr>Times New Roman</vt:lpstr>
      <vt:lpstr>思源黑体 CN</vt:lpstr>
      <vt:lpstr>1_Office Theme</vt:lpstr>
      <vt:lpstr>Office 主题​​</vt:lpstr>
      <vt:lpstr>2_Office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Dung Âu</cp:lastModifiedBy>
  <cp:revision>19</cp:revision>
  <dcterms:created xsi:type="dcterms:W3CDTF">2023-12-27T08:14:56Z</dcterms:created>
  <dcterms:modified xsi:type="dcterms:W3CDTF">2025-04-30T15:34:16Z</dcterms:modified>
</cp:coreProperties>
</file>