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7" r:id="rId2"/>
  </p:sldMasterIdLst>
  <p:sldIdLst>
    <p:sldId id="437" r:id="rId3"/>
    <p:sldId id="256" r:id="rId4"/>
    <p:sldId id="257" r:id="rId5"/>
    <p:sldId id="258" r:id="rId6"/>
    <p:sldId id="260" r:id="rId7"/>
    <p:sldId id="264" r:id="rId8"/>
    <p:sldId id="266" r:id="rId9"/>
    <p:sldId id="267" r:id="rId10"/>
    <p:sldId id="268" r:id="rId11"/>
    <p:sldId id="259" r:id="rId12"/>
    <p:sldId id="280" r:id="rId13"/>
    <p:sldId id="279" r:id="rId14"/>
    <p:sldId id="270" r:id="rId15"/>
    <p:sldId id="274" r:id="rId16"/>
    <p:sldId id="275" r:id="rId17"/>
    <p:sldId id="278" r:id="rId18"/>
    <p:sldId id="265" r:id="rId19"/>
  </p:sldIdLst>
  <p:sldSz cx="18288000" cy="10287000"/>
  <p:notesSz cx="6858000" cy="9144000"/>
  <p:embeddedFontLst>
    <p:embeddedFont>
      <p:font typeface="Cambria" panose="02040503050406030204" pitchFamily="18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2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1pPr>
    <a:lvl2pPr marL="457127" algn="l" defTabSz="9142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2pPr>
    <a:lvl3pPr marL="914254" algn="l" defTabSz="9142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3pPr>
    <a:lvl4pPr marL="1371381" algn="l" defTabSz="9142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4pPr>
    <a:lvl5pPr marL="1828508" algn="l" defTabSz="9142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5pPr>
    <a:lvl6pPr marL="2285635" algn="l" defTabSz="9142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6pPr>
    <a:lvl7pPr marL="2742762" algn="l" defTabSz="9142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7pPr>
    <a:lvl8pPr marL="3199889" algn="l" defTabSz="9142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8pPr>
    <a:lvl9pPr marL="3657016" algn="l" defTabSz="9142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5B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B9D346-3B62-455F-96A0-EF2733A9D4E4}" v="1" dt="2025-05-03T13:40:17.8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20" d="100"/>
          <a:sy n="20" d="100"/>
        </p:scale>
        <p:origin x="2448" y="13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ng Âu" userId="0dcb76ad361bda84" providerId="LiveId" clId="{7DB9D346-3B62-455F-96A0-EF2733A9D4E4}"/>
    <pc:docChg chg="custSel addSld delSld modSld modMainMaster">
      <pc:chgData name="Dung Âu" userId="0dcb76ad361bda84" providerId="LiveId" clId="{7DB9D346-3B62-455F-96A0-EF2733A9D4E4}" dt="2025-05-03T13:40:45.702" v="8" actId="20578"/>
      <pc:docMkLst>
        <pc:docMk/>
      </pc:docMkLst>
      <pc:sldChg chg="del">
        <pc:chgData name="Dung Âu" userId="0dcb76ad361bda84" providerId="LiveId" clId="{7DB9D346-3B62-455F-96A0-EF2733A9D4E4}" dt="2025-05-03T13:40:19.915" v="2" actId="47"/>
        <pc:sldMkLst>
          <pc:docMk/>
          <pc:sldMk cId="2673578295" sldId="271"/>
        </pc:sldMkLst>
      </pc:sldChg>
      <pc:sldChg chg="del">
        <pc:chgData name="Dung Âu" userId="0dcb76ad361bda84" providerId="LiveId" clId="{7DB9D346-3B62-455F-96A0-EF2733A9D4E4}" dt="2025-05-03T13:40:19.775" v="1" actId="47"/>
        <pc:sldMkLst>
          <pc:docMk/>
          <pc:sldMk cId="274742344" sldId="272"/>
        </pc:sldMkLst>
      </pc:sldChg>
      <pc:sldChg chg="del">
        <pc:chgData name="Dung Âu" userId="0dcb76ad361bda84" providerId="LiveId" clId="{7DB9D346-3B62-455F-96A0-EF2733A9D4E4}" dt="2025-05-03T13:40:21.322" v="3" actId="47"/>
        <pc:sldMkLst>
          <pc:docMk/>
          <pc:sldMk cId="2175315366" sldId="273"/>
        </pc:sldMkLst>
      </pc:sldChg>
      <pc:sldChg chg="add modTransition">
        <pc:chgData name="Dung Âu" userId="0dcb76ad361bda84" providerId="LiveId" clId="{7DB9D346-3B62-455F-96A0-EF2733A9D4E4}" dt="2025-05-03T13:40:17.836" v="0"/>
        <pc:sldMkLst>
          <pc:docMk/>
          <pc:sldMk cId="240393867" sldId="437"/>
        </pc:sldMkLst>
      </pc:sldChg>
      <pc:sldMasterChg chg="delSp mod modSldLayout sldLayoutOrd">
        <pc:chgData name="Dung Âu" userId="0dcb76ad361bda84" providerId="LiveId" clId="{7DB9D346-3B62-455F-96A0-EF2733A9D4E4}" dt="2025-05-03T13:40:45.702" v="8" actId="20578"/>
        <pc:sldMasterMkLst>
          <pc:docMk/>
          <pc:sldMasterMk cId="0" sldId="2147483648"/>
        </pc:sldMasterMkLst>
        <pc:spChg chg="del">
          <ac:chgData name="Dung Âu" userId="0dcb76ad361bda84" providerId="LiveId" clId="{7DB9D346-3B62-455F-96A0-EF2733A9D4E4}" dt="2025-05-03T13:40:39.738" v="5" actId="478"/>
          <ac:spMkLst>
            <pc:docMk/>
            <pc:sldMasterMk cId="0" sldId="2147483648"/>
            <ac:spMk id="8" creationId="{F9034237-DA06-4066-849E-00A115FF4EA1}"/>
          </ac:spMkLst>
        </pc:spChg>
        <pc:spChg chg="del">
          <ac:chgData name="Dung Âu" userId="0dcb76ad361bda84" providerId="LiveId" clId="{7DB9D346-3B62-455F-96A0-EF2733A9D4E4}" dt="2025-05-03T13:40:39.738" v="5" actId="478"/>
          <ac:spMkLst>
            <pc:docMk/>
            <pc:sldMasterMk cId="0" sldId="2147483648"/>
            <ac:spMk id="9" creationId="{9E5F6F2C-DE77-4B3E-986A-23D69ABD846E}"/>
          </ac:spMkLst>
        </pc:spChg>
        <pc:spChg chg="del">
          <ac:chgData name="Dung Âu" userId="0dcb76ad361bda84" providerId="LiveId" clId="{7DB9D346-3B62-455F-96A0-EF2733A9D4E4}" dt="2025-05-03T13:40:38.894" v="4" actId="478"/>
          <ac:spMkLst>
            <pc:docMk/>
            <pc:sldMasterMk cId="0" sldId="2147483648"/>
            <ac:spMk id="10" creationId="{6AA5128D-EAF5-483C-871A-4BFED87FD86D}"/>
          </ac:spMkLst>
        </pc:spChg>
        <pc:picChg chg="del">
          <ac:chgData name="Dung Âu" userId="0dcb76ad361bda84" providerId="LiveId" clId="{7DB9D346-3B62-455F-96A0-EF2733A9D4E4}" dt="2025-05-03T13:40:38.894" v="4" actId="478"/>
          <ac:picMkLst>
            <pc:docMk/>
            <pc:sldMasterMk cId="0" sldId="2147483648"/>
            <ac:picMk id="7" creationId="{E601A826-9DBC-4144-A309-96D00EDA9B8E}"/>
          </ac:picMkLst>
        </pc:picChg>
        <pc:sldLayoutChg chg="ord">
          <pc:chgData name="Dung Âu" userId="0dcb76ad361bda84" providerId="LiveId" clId="{7DB9D346-3B62-455F-96A0-EF2733A9D4E4}" dt="2025-05-03T13:40:45.702" v="8" actId="20578"/>
          <pc:sldLayoutMkLst>
            <pc:docMk/>
            <pc:sldMasterMk cId="0" sldId="2147483648"/>
            <pc:sldLayoutMk cId="0" sldId="2147483658"/>
          </pc:sldLayoutMkLst>
        </pc:sldLayoutChg>
      </pc:sldMasterChg>
      <pc:sldMasterChg chg="delSp mod">
        <pc:chgData name="Dung Âu" userId="0dcb76ad361bda84" providerId="LiveId" clId="{7DB9D346-3B62-455F-96A0-EF2733A9D4E4}" dt="2025-05-03T13:40:45.101" v="7" actId="478"/>
        <pc:sldMasterMkLst>
          <pc:docMk/>
          <pc:sldMasterMk cId="2795824952" sldId="2147483677"/>
        </pc:sldMasterMkLst>
        <pc:spChg chg="del">
          <ac:chgData name="Dung Âu" userId="0dcb76ad361bda84" providerId="LiveId" clId="{7DB9D346-3B62-455F-96A0-EF2733A9D4E4}" dt="2025-05-03T13:40:45.101" v="7" actId="478"/>
          <ac:spMkLst>
            <pc:docMk/>
            <pc:sldMasterMk cId="2795824952" sldId="2147483677"/>
            <ac:spMk id="8" creationId="{F9034237-DA06-4066-849E-00A115FF4EA1}"/>
          </ac:spMkLst>
        </pc:spChg>
        <pc:spChg chg="del">
          <ac:chgData name="Dung Âu" userId="0dcb76ad361bda84" providerId="LiveId" clId="{7DB9D346-3B62-455F-96A0-EF2733A9D4E4}" dt="2025-05-03T13:40:45.101" v="7" actId="478"/>
          <ac:spMkLst>
            <pc:docMk/>
            <pc:sldMasterMk cId="2795824952" sldId="2147483677"/>
            <ac:spMk id="9" creationId="{9E5F6F2C-DE77-4B3E-986A-23D69ABD846E}"/>
          </ac:spMkLst>
        </pc:spChg>
        <pc:spChg chg="del">
          <ac:chgData name="Dung Âu" userId="0dcb76ad361bda84" providerId="LiveId" clId="{7DB9D346-3B62-455F-96A0-EF2733A9D4E4}" dt="2025-05-03T13:40:44.242" v="6" actId="478"/>
          <ac:spMkLst>
            <pc:docMk/>
            <pc:sldMasterMk cId="2795824952" sldId="2147483677"/>
            <ac:spMk id="10" creationId="{6AA5128D-EAF5-483C-871A-4BFED87FD86D}"/>
          </ac:spMkLst>
        </pc:spChg>
        <pc:picChg chg="del">
          <ac:chgData name="Dung Âu" userId="0dcb76ad361bda84" providerId="LiveId" clId="{7DB9D346-3B62-455F-96A0-EF2733A9D4E4}" dt="2025-05-03T13:40:44.242" v="6" actId="478"/>
          <ac:picMkLst>
            <pc:docMk/>
            <pc:sldMasterMk cId="2795824952" sldId="2147483677"/>
            <ac:picMk id="7" creationId="{E601A826-9DBC-4144-A309-96D00EDA9B8E}"/>
          </ac:picMkLst>
        </pc:pic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5/3/2025</a:t>
            </a:fld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702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5/3/2025</a:t>
            </a:fld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66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5/3/2025</a:t>
            </a:fld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8464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5/3/2025</a:t>
            </a:fld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842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5/3/2025</a:t>
            </a:fld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5479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5/3/2025</a:t>
            </a:fld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446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5/3/2025</a:t>
            </a:fld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178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5/3/2025</a:t>
            </a:fld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633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5/3/2025</a:t>
            </a:fld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4626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5/3/2025</a:t>
            </a:fld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9762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5/3/2025</a:t>
            </a:fld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725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5824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13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3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2.png"/><Relationship Id="rId7" Type="http://schemas.openxmlformats.org/officeDocument/2006/relationships/image" Target="../media/image38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1.png"/><Relationship Id="rId7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32.png"/><Relationship Id="rId4" Type="http://schemas.openxmlformats.org/officeDocument/2006/relationships/image" Target="../media/image1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32.png"/><Relationship Id="rId4" Type="http://schemas.openxmlformats.org/officeDocument/2006/relationships/image" Target="../media/image1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svg"/><Relationship Id="rId7" Type="http://schemas.openxmlformats.org/officeDocument/2006/relationships/image" Target="../media/image28.png"/><Relationship Id="rId12" Type="http://schemas.openxmlformats.org/officeDocument/2006/relationships/image" Target="../media/image13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1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432152" y="1096054"/>
            <a:ext cx="15630525" cy="8220074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zh-CN" altLang="en-US" sz="2699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zh-CN" altLang="en-US" sz="2699" dirty="0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453803" y="4900716"/>
            <a:ext cx="19402431" cy="7458075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" y="2"/>
            <a:ext cx="18289586" cy="310008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363039" y="1784129"/>
            <a:ext cx="18317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057504">
              <a:defRPr/>
            </a:pP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TRƯỜNG TIỂU HỌC SÀI ĐỒNG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588632" y="4227107"/>
            <a:ext cx="154636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057504">
              <a:defRPr/>
            </a:pP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Lớp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: 4A5</a:t>
            </a:r>
          </a:p>
          <a:p>
            <a:pPr algn="ctr" defTabSz="2057504">
              <a:defRPr/>
            </a:pP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GV: Âu Thị Thanh Dung</a:t>
            </a:r>
          </a:p>
        </p:txBody>
      </p:sp>
    </p:spTree>
    <p:extLst>
      <p:ext uri="{BB962C8B-B14F-4D97-AF65-F5344CB8AC3E}">
        <p14:creationId xmlns:p14="http://schemas.microsoft.com/office/powerpoint/2010/main" val="24039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070898" y="-589699"/>
            <a:ext cx="9853332" cy="6092601"/>
          </a:xfrm>
          <a:custGeom>
            <a:avLst/>
            <a:gdLst/>
            <a:ahLst/>
            <a:cxnLst/>
            <a:rect l="l" t="t" r="r" b="b"/>
            <a:pathLst>
              <a:path w="9853332" h="6092601">
                <a:moveTo>
                  <a:pt x="0" y="0"/>
                </a:moveTo>
                <a:lnTo>
                  <a:pt x="9853332" y="0"/>
                </a:lnTo>
                <a:lnTo>
                  <a:pt x="9853332" y="6092601"/>
                </a:lnTo>
                <a:lnTo>
                  <a:pt x="0" y="60926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3084" b="-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70898" y="4512661"/>
            <a:ext cx="15373076" cy="7302117"/>
          </a:xfrm>
          <a:custGeom>
            <a:avLst/>
            <a:gdLst/>
            <a:ahLst/>
            <a:cxnLst/>
            <a:rect l="l" t="t" r="r" b="b"/>
            <a:pathLst>
              <a:path w="15373076" h="7302117">
                <a:moveTo>
                  <a:pt x="0" y="0"/>
                </a:moveTo>
                <a:lnTo>
                  <a:pt x="15373076" y="0"/>
                </a:lnTo>
                <a:lnTo>
                  <a:pt x="15373076" y="7302117"/>
                </a:lnTo>
                <a:lnTo>
                  <a:pt x="0" y="73021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540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636387" y="2265616"/>
            <a:ext cx="8115300" cy="6992684"/>
          </a:xfrm>
          <a:custGeom>
            <a:avLst/>
            <a:gdLst/>
            <a:ahLst/>
            <a:cxnLst/>
            <a:rect l="l" t="t" r="r" b="b"/>
            <a:pathLst>
              <a:path w="8115300" h="6992684">
                <a:moveTo>
                  <a:pt x="0" y="0"/>
                </a:moveTo>
                <a:lnTo>
                  <a:pt x="8115300" y="0"/>
                </a:lnTo>
                <a:lnTo>
                  <a:pt x="8115300" y="6992684"/>
                </a:lnTo>
                <a:lnTo>
                  <a:pt x="0" y="69926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6"/>
          <p:cNvSpPr/>
          <p:nvPr/>
        </p:nvSpPr>
        <p:spPr>
          <a:xfrm rot="10800000">
            <a:off x="-762000" y="-557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5"/>
          <p:cNvSpPr/>
          <p:nvPr/>
        </p:nvSpPr>
        <p:spPr>
          <a:xfrm rot="10800000">
            <a:off x="1714411" y="-556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5"/>
          <p:cNvSpPr/>
          <p:nvPr/>
        </p:nvSpPr>
        <p:spPr>
          <a:xfrm rot="10800000">
            <a:off x="4205277" y="-11226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5"/>
          <p:cNvSpPr/>
          <p:nvPr/>
        </p:nvSpPr>
        <p:spPr>
          <a:xfrm rot="10800000">
            <a:off x="6681688" y="-11225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5"/>
          <p:cNvSpPr/>
          <p:nvPr/>
        </p:nvSpPr>
        <p:spPr>
          <a:xfrm rot="10800000">
            <a:off x="9086349" y="-11228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5"/>
          <p:cNvSpPr/>
          <p:nvPr/>
        </p:nvSpPr>
        <p:spPr>
          <a:xfrm rot="10800000">
            <a:off x="11562760" y="-11227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5"/>
          <p:cNvSpPr/>
          <p:nvPr/>
        </p:nvSpPr>
        <p:spPr>
          <a:xfrm rot="10800000">
            <a:off x="13898812" y="-12701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5"/>
          <p:cNvSpPr/>
          <p:nvPr/>
        </p:nvSpPr>
        <p:spPr>
          <a:xfrm rot="10800000">
            <a:off x="16375223" y="-12700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矩形: 圆角 33">
            <a:extLst>
              <a:ext uri="{FF2B5EF4-FFF2-40B4-BE49-F238E27FC236}">
                <a16:creationId xmlns:a16="http://schemas.microsoft.com/office/drawing/2014/main" id="{042D817F-1120-2B53-3541-49C8B87A5F37}"/>
              </a:ext>
            </a:extLst>
          </p:cNvPr>
          <p:cNvSpPr/>
          <p:nvPr/>
        </p:nvSpPr>
        <p:spPr>
          <a:xfrm>
            <a:off x="491411" y="800052"/>
            <a:ext cx="8142418" cy="9067848"/>
          </a:xfrm>
          <a:custGeom>
            <a:avLst/>
            <a:gdLst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99714" h="4332514">
                <a:moveTo>
                  <a:pt x="0" y="722100"/>
                </a:moveTo>
                <a:cubicBezTo>
                  <a:pt x="0" y="323295"/>
                  <a:pt x="323295" y="0"/>
                  <a:pt x="722100" y="0"/>
                </a:cubicBezTo>
                <a:cubicBezTo>
                  <a:pt x="3150813" y="468086"/>
                  <a:pt x="4632472" y="261257"/>
                  <a:pt x="7877614" y="0"/>
                </a:cubicBezTo>
                <a:cubicBezTo>
                  <a:pt x="8276419" y="0"/>
                  <a:pt x="8599714" y="323295"/>
                  <a:pt x="8599714" y="722100"/>
                </a:cubicBezTo>
                <a:cubicBezTo>
                  <a:pt x="8360228" y="2729900"/>
                  <a:pt x="8599714" y="2647643"/>
                  <a:pt x="8599714" y="3610414"/>
                </a:cubicBezTo>
                <a:cubicBezTo>
                  <a:pt x="8599714" y="4009219"/>
                  <a:pt x="8276419" y="4332514"/>
                  <a:pt x="7877614" y="4332514"/>
                </a:cubicBezTo>
                <a:cubicBezTo>
                  <a:pt x="5492443" y="4332514"/>
                  <a:pt x="3727757" y="3984171"/>
                  <a:pt x="722100" y="4332514"/>
                </a:cubicBezTo>
                <a:cubicBezTo>
                  <a:pt x="323295" y="4332514"/>
                  <a:pt x="0" y="4009219"/>
                  <a:pt x="0" y="3610414"/>
                </a:cubicBezTo>
                <a:cubicBezTo>
                  <a:pt x="0" y="2647643"/>
                  <a:pt x="119743" y="2446871"/>
                  <a:pt x="0" y="722100"/>
                </a:cubicBezTo>
                <a:close/>
              </a:path>
            </a:pathLst>
          </a:custGeom>
          <a:solidFill>
            <a:srgbClr val="C8E597">
              <a:alpha val="95000"/>
            </a:srgbClr>
          </a:solidFill>
          <a:ln w="28575">
            <a:solidFill>
              <a:srgbClr val="72A0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8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 panose="00020600040101010101"/>
              </a:rPr>
              <a:t>3. Em tán</a:t>
            </a:r>
            <a:r>
              <a:rPr kumimoji="0" lang="vi-VN" altLang="zh-CN" sz="88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 panose="00020600040101010101"/>
              </a:rPr>
              <a:t> thành hoặc không tán thành ý kiến nào dưới đây? Vì sao?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阿里巴巴普惠体" panose="00020600040101010101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CEE58FF1-832B-5CCF-DB66-EB553D9C80DE}"/>
              </a:ext>
            </a:extLst>
          </p:cNvPr>
          <p:cNvGrpSpPr/>
          <p:nvPr/>
        </p:nvGrpSpPr>
        <p:grpSpPr>
          <a:xfrm>
            <a:off x="1752600" y="7452648"/>
            <a:ext cx="16238436" cy="2590801"/>
            <a:chOff x="895570" y="1731096"/>
            <a:chExt cx="4220184" cy="9867900"/>
          </a:xfrm>
        </p:grpSpPr>
        <p:sp>
          <p:nvSpPr>
            <p:cNvPr id="17" name="Freeform 27"/>
            <p:cNvSpPr/>
            <p:nvPr/>
          </p:nvSpPr>
          <p:spPr>
            <a:xfrm>
              <a:off x="895570" y="1731096"/>
              <a:ext cx="4220184" cy="9867900"/>
            </a:xfrm>
            <a:custGeom>
              <a:avLst/>
              <a:gdLst/>
              <a:ahLst/>
              <a:cxnLst/>
              <a:rect l="l" t="t" r="r" b="b"/>
              <a:pathLst>
                <a:path w="6330276" h="6728371">
                  <a:moveTo>
                    <a:pt x="0" y="0"/>
                  </a:moveTo>
                  <a:lnTo>
                    <a:pt x="6330276" y="0"/>
                  </a:lnTo>
                  <a:lnTo>
                    <a:pt x="6330276" y="6728371"/>
                  </a:lnTo>
                  <a:lnTo>
                    <a:pt x="0" y="6728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30"/>
            <p:cNvSpPr txBox="1"/>
            <p:nvPr/>
          </p:nvSpPr>
          <p:spPr>
            <a:xfrm>
              <a:off x="949928" y="2689959"/>
              <a:ext cx="3991812" cy="70335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71500" marR="0" lvl="0" indent="-571500" algn="just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Vì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ý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kiến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này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thể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hiện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đúng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quyền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trẻ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hưởng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9" name="Picture 8" descr="A screenshot of a computer&#10;&#10;Description automatically generated"/>
          <p:cNvPicPr/>
          <p:nvPr/>
        </p:nvPicPr>
        <p:blipFill rotWithShape="1">
          <a:blip r:embed="rId5"/>
          <a:srcRect l="33596" t="30813" r="26018" b="30432"/>
          <a:stretch/>
        </p:blipFill>
        <p:spPr bwMode="auto">
          <a:xfrm>
            <a:off x="0" y="0"/>
            <a:ext cx="10349893" cy="7429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A screenshot of a computer&#10;&#10;Description automatically generated"/>
          <p:cNvPicPr/>
          <p:nvPr/>
        </p:nvPicPr>
        <p:blipFill rotWithShape="1">
          <a:blip r:embed="rId6"/>
          <a:srcRect l="50923" t="45744" r="26376" b="18043"/>
          <a:stretch/>
        </p:blipFill>
        <p:spPr bwMode="auto">
          <a:xfrm>
            <a:off x="10265322" y="23148"/>
            <a:ext cx="8022677" cy="7277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รูปยกนิ้ว PNG, ภาพยกนิ้วPSD, ดาวน์โหลดฟรี | Pngtree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3600" y="2552700"/>
            <a:ext cx="5410200" cy="541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36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0;&#10;Description automatically generated"/>
          <p:cNvPicPr/>
          <p:nvPr/>
        </p:nvPicPr>
        <p:blipFill rotWithShape="1">
          <a:blip r:embed="rId3"/>
          <a:srcRect l="33595" t="36531" r="32094" b="26303"/>
          <a:stretch/>
        </p:blipFill>
        <p:spPr bwMode="auto">
          <a:xfrm>
            <a:off x="0" y="0"/>
            <a:ext cx="8970906" cy="10287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รูปยกนิ้ว PNG, ภาพยกนิ้วPSD, ดาวน์โหลดฟรี | Pngtree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81800" y="3086100"/>
            <a:ext cx="5410200" cy="541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EE58FF1-832B-5CCF-DB66-EB553D9C80DE}"/>
              </a:ext>
            </a:extLst>
          </p:cNvPr>
          <p:cNvGrpSpPr/>
          <p:nvPr/>
        </p:nvGrpSpPr>
        <p:grpSpPr>
          <a:xfrm>
            <a:off x="9167509" y="1333500"/>
            <a:ext cx="8823527" cy="8077201"/>
            <a:chOff x="895570" y="1731096"/>
            <a:chExt cx="4220184" cy="9867900"/>
          </a:xfrm>
        </p:grpSpPr>
        <p:sp>
          <p:nvSpPr>
            <p:cNvPr id="17" name="Freeform 27"/>
            <p:cNvSpPr/>
            <p:nvPr/>
          </p:nvSpPr>
          <p:spPr>
            <a:xfrm>
              <a:off x="895570" y="1731096"/>
              <a:ext cx="4220184" cy="9867900"/>
            </a:xfrm>
            <a:custGeom>
              <a:avLst/>
              <a:gdLst/>
              <a:ahLst/>
              <a:cxnLst/>
              <a:rect l="l" t="t" r="r" b="b"/>
              <a:pathLst>
                <a:path w="6330276" h="6728371">
                  <a:moveTo>
                    <a:pt x="0" y="0"/>
                  </a:moveTo>
                  <a:lnTo>
                    <a:pt x="6330276" y="0"/>
                  </a:lnTo>
                  <a:lnTo>
                    <a:pt x="6330276" y="6728371"/>
                  </a:lnTo>
                  <a:lnTo>
                    <a:pt x="0" y="6728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30"/>
            <p:cNvSpPr txBox="1"/>
            <p:nvPr/>
          </p:nvSpPr>
          <p:spPr>
            <a:xfrm>
              <a:off x="949928" y="2689958"/>
              <a:ext cx="3991812" cy="75202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71500" marR="0" lvl="0" indent="-571500" algn="just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rẻ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quyền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vui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nhưng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cũng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thực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hiện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nhiều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bổn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phận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bổn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phận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công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việc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hợp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tuổi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ở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đ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ì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trường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cộng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đồng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  <a:p>
              <a:pPr marL="571500" marR="0" lvl="0" indent="-571500" algn="just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ược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quyền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trẻ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điều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kiện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thiết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con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người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phát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triển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toàn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iện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do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điều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kiện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con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US" sz="85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30" name="Picture 6" descr="Giải mã ý nghĩa 50 emoji biểu tượng khuôn mặt chúng ta thường dùng hàng ..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505198"/>
            <a:ext cx="3276600" cy="327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22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รูปยกนิ้ว PNG, ภาพยกนิ้วPSD, ดาวน์โหลดฟรี | Pngtre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81800" y="3086100"/>
            <a:ext cx="5410200" cy="541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EE58FF1-832B-5CCF-DB66-EB553D9C80DE}"/>
              </a:ext>
            </a:extLst>
          </p:cNvPr>
          <p:cNvGrpSpPr/>
          <p:nvPr/>
        </p:nvGrpSpPr>
        <p:grpSpPr>
          <a:xfrm>
            <a:off x="9167509" y="1333500"/>
            <a:ext cx="8823527" cy="8077201"/>
            <a:chOff x="895570" y="1731096"/>
            <a:chExt cx="4220184" cy="9867900"/>
          </a:xfrm>
        </p:grpSpPr>
        <p:sp>
          <p:nvSpPr>
            <p:cNvPr id="17" name="Freeform 27"/>
            <p:cNvSpPr/>
            <p:nvPr/>
          </p:nvSpPr>
          <p:spPr>
            <a:xfrm>
              <a:off x="895570" y="1731096"/>
              <a:ext cx="4220184" cy="9867900"/>
            </a:xfrm>
            <a:custGeom>
              <a:avLst/>
              <a:gdLst/>
              <a:ahLst/>
              <a:cxnLst/>
              <a:rect l="l" t="t" r="r" b="b"/>
              <a:pathLst>
                <a:path w="6330276" h="6728371">
                  <a:moveTo>
                    <a:pt x="0" y="0"/>
                  </a:moveTo>
                  <a:lnTo>
                    <a:pt x="6330276" y="0"/>
                  </a:lnTo>
                  <a:lnTo>
                    <a:pt x="6330276" y="6728371"/>
                  </a:lnTo>
                  <a:lnTo>
                    <a:pt x="0" y="6728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30"/>
            <p:cNvSpPr txBox="1"/>
            <p:nvPr/>
          </p:nvSpPr>
          <p:spPr>
            <a:xfrm>
              <a:off x="975551" y="2629985"/>
              <a:ext cx="3966189" cy="62041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vi-VN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rẻ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quyền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nhưng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cũng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bổn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phận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đình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xã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hội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239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 descr="A screenshot of a computer&#10;&#10;Description automatically generated"/>
          <p:cNvPicPr/>
          <p:nvPr/>
        </p:nvPicPr>
        <p:blipFill rotWithShape="1">
          <a:blip r:embed="rId7"/>
          <a:srcRect l="30557" t="45744" r="49215" b="18043"/>
          <a:stretch/>
        </p:blipFill>
        <p:spPr bwMode="auto">
          <a:xfrm>
            <a:off x="0" y="22860"/>
            <a:ext cx="7543800" cy="101498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30" name="Picture 6" descr="Giải mã ý nghĩa 50 emoji biểu tượng khuôn mặt chúng ta thường dùng hàng ..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473" y="3309035"/>
            <a:ext cx="3276600" cy="327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01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15" t="-87474" r="-10533" b="-2896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095463" y="7368784"/>
            <a:ext cx="23682613" cy="4895651"/>
          </a:xfrm>
          <a:custGeom>
            <a:avLst/>
            <a:gdLst/>
            <a:ahLst/>
            <a:cxnLst/>
            <a:rect l="l" t="t" r="r" b="b"/>
            <a:pathLst>
              <a:path w="23682613" h="4895651">
                <a:moveTo>
                  <a:pt x="0" y="0"/>
                </a:moveTo>
                <a:lnTo>
                  <a:pt x="23682613" y="0"/>
                </a:lnTo>
                <a:lnTo>
                  <a:pt x="23682613" y="4895651"/>
                </a:lnTo>
                <a:lnTo>
                  <a:pt x="0" y="48956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33" r="-233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2850296"/>
            <a:ext cx="16230600" cy="7581043"/>
          </a:xfrm>
          <a:custGeom>
            <a:avLst/>
            <a:gdLst/>
            <a:ahLst/>
            <a:cxnLst/>
            <a:rect l="l" t="t" r="r" b="b"/>
            <a:pathLst>
              <a:path w="16230600" h="7581043">
                <a:moveTo>
                  <a:pt x="0" y="0"/>
                </a:moveTo>
                <a:lnTo>
                  <a:pt x="16230600" y="0"/>
                </a:lnTo>
                <a:lnTo>
                  <a:pt x="16230600" y="7581042"/>
                </a:lnTo>
                <a:lnTo>
                  <a:pt x="0" y="75810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715810" y="5787536"/>
            <a:ext cx="911357" cy="606467"/>
          </a:xfrm>
          <a:custGeom>
            <a:avLst/>
            <a:gdLst/>
            <a:ahLst/>
            <a:cxnLst/>
            <a:rect l="l" t="t" r="r" b="b"/>
            <a:pathLst>
              <a:path w="911357" h="606467">
                <a:moveTo>
                  <a:pt x="0" y="0"/>
                </a:moveTo>
                <a:lnTo>
                  <a:pt x="911356" y="0"/>
                </a:lnTo>
                <a:lnTo>
                  <a:pt x="911356" y="606467"/>
                </a:lnTo>
                <a:lnTo>
                  <a:pt x="0" y="6064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5"/>
          <p:cNvSpPr/>
          <p:nvPr/>
        </p:nvSpPr>
        <p:spPr>
          <a:xfrm rot="10800000">
            <a:off x="7777" y="-38099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5"/>
          <p:cNvSpPr/>
          <p:nvPr/>
        </p:nvSpPr>
        <p:spPr>
          <a:xfrm rot="10800000">
            <a:off x="2484188" y="-38098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5"/>
          <p:cNvSpPr/>
          <p:nvPr/>
        </p:nvSpPr>
        <p:spPr>
          <a:xfrm rot="10800000">
            <a:off x="4975054" y="-48768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5"/>
          <p:cNvSpPr/>
          <p:nvPr/>
        </p:nvSpPr>
        <p:spPr>
          <a:xfrm rot="10800000">
            <a:off x="7451465" y="-48767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5"/>
          <p:cNvSpPr/>
          <p:nvPr/>
        </p:nvSpPr>
        <p:spPr>
          <a:xfrm rot="10800000">
            <a:off x="9856126" y="-48770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5"/>
          <p:cNvSpPr/>
          <p:nvPr/>
        </p:nvSpPr>
        <p:spPr>
          <a:xfrm rot="10800000">
            <a:off x="12332537" y="-48769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5"/>
          <p:cNvSpPr/>
          <p:nvPr/>
        </p:nvSpPr>
        <p:spPr>
          <a:xfrm rot="10800000">
            <a:off x="14668589" y="-50243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5"/>
          <p:cNvSpPr/>
          <p:nvPr/>
        </p:nvSpPr>
        <p:spPr>
          <a:xfrm rot="10800000">
            <a:off x="17145000" y="-50242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807EBD2-EE36-D038-2D90-F021065408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5586" y="699101"/>
            <a:ext cx="13816414" cy="432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05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15" t="-87474" r="-10533" b="-28968"/>
            </a:stretch>
          </a:blipFill>
        </p:spPr>
      </p:sp>
      <p:sp>
        <p:nvSpPr>
          <p:cNvPr id="34" name="Freeform 33"/>
          <p:cNvSpPr/>
          <p:nvPr/>
        </p:nvSpPr>
        <p:spPr>
          <a:xfrm rot="10800000">
            <a:off x="-762000" y="-557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5"/>
          <p:cNvSpPr/>
          <p:nvPr/>
        </p:nvSpPr>
        <p:spPr>
          <a:xfrm rot="10800000">
            <a:off x="1714411" y="-556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5"/>
          <p:cNvSpPr/>
          <p:nvPr/>
        </p:nvSpPr>
        <p:spPr>
          <a:xfrm rot="10800000">
            <a:off x="4205277" y="-11226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5"/>
          <p:cNvSpPr/>
          <p:nvPr/>
        </p:nvSpPr>
        <p:spPr>
          <a:xfrm rot="10800000">
            <a:off x="6681688" y="-11225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5"/>
          <p:cNvSpPr/>
          <p:nvPr/>
        </p:nvSpPr>
        <p:spPr>
          <a:xfrm rot="10800000">
            <a:off x="9086349" y="-11228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5"/>
          <p:cNvSpPr/>
          <p:nvPr/>
        </p:nvSpPr>
        <p:spPr>
          <a:xfrm rot="10800000">
            <a:off x="11562760" y="-11227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5"/>
          <p:cNvSpPr/>
          <p:nvPr/>
        </p:nvSpPr>
        <p:spPr>
          <a:xfrm rot="10800000">
            <a:off x="13898812" y="-12701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5"/>
          <p:cNvSpPr/>
          <p:nvPr/>
        </p:nvSpPr>
        <p:spPr>
          <a:xfrm rot="10800000">
            <a:off x="16375223" y="-12700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id="{888AB70D-95C7-F94A-B82E-C691380EFB2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2552700"/>
            <a:ext cx="8454736" cy="845473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D08CE4D-05DB-54C1-7C08-53EE1EF9FA2C}"/>
              </a:ext>
            </a:extLst>
          </p:cNvPr>
          <p:cNvGrpSpPr/>
          <p:nvPr/>
        </p:nvGrpSpPr>
        <p:grpSpPr>
          <a:xfrm>
            <a:off x="4236474" y="1181101"/>
            <a:ext cx="7817071" cy="3733800"/>
            <a:chOff x="197374" y="173694"/>
            <a:chExt cx="11668916" cy="1474997"/>
          </a:xfrm>
        </p:grpSpPr>
        <p:sp>
          <p:nvSpPr>
            <p:cNvPr id="27" name="Rounded Rectangle 2">
              <a:extLst>
                <a:ext uri="{FF2B5EF4-FFF2-40B4-BE49-F238E27FC236}">
                  <a16:creationId xmlns:a16="http://schemas.microsoft.com/office/drawing/2014/main" id="{6EAB5C4F-EACA-144D-9EE5-A5090549B36C}"/>
                </a:ext>
              </a:extLst>
            </p:cNvPr>
            <p:cNvSpPr/>
            <p:nvPr/>
          </p:nvSpPr>
          <p:spPr>
            <a:xfrm>
              <a:off x="197374" y="173694"/>
              <a:ext cx="11668916" cy="1474997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03EB7CA-C9A4-D7F1-C8F0-D1FCFB2848D6}"/>
                </a:ext>
              </a:extLst>
            </p:cNvPr>
            <p:cNvSpPr txBox="1"/>
            <p:nvPr/>
          </p:nvSpPr>
          <p:spPr>
            <a:xfrm>
              <a:off x="685673" y="245411"/>
              <a:ext cx="11180617" cy="933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6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Hãy vẽ sơ đồ tư duy về quyền và bổn phận của trẻ em.</a:t>
              </a:r>
              <a:endParaRPr lang="en-US" sz="6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5" name="图片 1">
            <a:extLst>
              <a:ext uri="{FF2B5EF4-FFF2-40B4-BE49-F238E27FC236}">
                <a16:creationId xmlns:a16="http://schemas.microsoft.com/office/drawing/2014/main" id="{A4740867-E9E0-2C2D-6416-7E3A497AAC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b="8272"/>
          <a:stretch/>
        </p:blipFill>
        <p:spPr>
          <a:xfrm>
            <a:off x="-363842" y="2610612"/>
            <a:ext cx="6764642" cy="771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9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15" t="-87474" r="-10533" b="-28968"/>
            </a:stretch>
          </a:blipFill>
        </p:spPr>
      </p:sp>
      <p:sp>
        <p:nvSpPr>
          <p:cNvPr id="34" name="Freeform 33"/>
          <p:cNvSpPr/>
          <p:nvPr/>
        </p:nvSpPr>
        <p:spPr>
          <a:xfrm rot="10800000">
            <a:off x="-762000" y="-557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5"/>
          <p:cNvSpPr/>
          <p:nvPr/>
        </p:nvSpPr>
        <p:spPr>
          <a:xfrm rot="10800000">
            <a:off x="1714411" y="-556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5"/>
          <p:cNvSpPr/>
          <p:nvPr/>
        </p:nvSpPr>
        <p:spPr>
          <a:xfrm rot="10800000">
            <a:off x="4205277" y="-11226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5"/>
          <p:cNvSpPr/>
          <p:nvPr/>
        </p:nvSpPr>
        <p:spPr>
          <a:xfrm rot="10800000">
            <a:off x="6681688" y="-11225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5"/>
          <p:cNvSpPr/>
          <p:nvPr/>
        </p:nvSpPr>
        <p:spPr>
          <a:xfrm rot="10800000">
            <a:off x="9086349" y="-11228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5"/>
          <p:cNvSpPr/>
          <p:nvPr/>
        </p:nvSpPr>
        <p:spPr>
          <a:xfrm rot="10800000">
            <a:off x="11562760" y="-11227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5"/>
          <p:cNvSpPr/>
          <p:nvPr/>
        </p:nvSpPr>
        <p:spPr>
          <a:xfrm rot="10800000">
            <a:off x="13898812" y="-12701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5"/>
          <p:cNvSpPr/>
          <p:nvPr/>
        </p:nvSpPr>
        <p:spPr>
          <a:xfrm rot="10800000">
            <a:off x="16375223" y="-12700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id="{888AB70D-95C7-F94A-B82E-C691380EFB2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9034" y="2610612"/>
            <a:ext cx="8454736" cy="8454736"/>
          </a:xfrm>
          <a:prstGeom prst="rect">
            <a:avLst/>
          </a:prstGeom>
        </p:spPr>
      </p:pic>
      <p:pic>
        <p:nvPicPr>
          <p:cNvPr id="1026" name="Picture 2" descr="Bài 13. Quyền được bảo vệ, chăm sóc và giáo dục của trẻ em Việt Nam - GDCD  7 - Trần Thị Lý - Thư viện Bài giảng điện t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800100"/>
            <a:ext cx="9677400" cy="725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图片 1">
            <a:extLst>
              <a:ext uri="{FF2B5EF4-FFF2-40B4-BE49-F238E27FC236}">
                <a16:creationId xmlns:a16="http://schemas.microsoft.com/office/drawing/2014/main" id="{A4740867-E9E0-2C2D-6416-7E3A497AAC9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b="8272"/>
          <a:stretch/>
        </p:blipFill>
        <p:spPr>
          <a:xfrm>
            <a:off x="-965125" y="2591117"/>
            <a:ext cx="6764642" cy="771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87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15" t="-87474" r="-10533" b="-2896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697306" y="6671755"/>
            <a:ext cx="23682613" cy="6217603"/>
          </a:xfrm>
          <a:custGeom>
            <a:avLst/>
            <a:gdLst/>
            <a:ahLst/>
            <a:cxnLst/>
            <a:rect l="l" t="t" r="r" b="b"/>
            <a:pathLst>
              <a:path w="23682613" h="6217603">
                <a:moveTo>
                  <a:pt x="0" y="0"/>
                </a:moveTo>
                <a:lnTo>
                  <a:pt x="23682614" y="0"/>
                </a:lnTo>
                <a:lnTo>
                  <a:pt x="23682614" y="6217603"/>
                </a:lnTo>
                <a:lnTo>
                  <a:pt x="0" y="6217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465" r="-1646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316331" y="2950674"/>
            <a:ext cx="13655341" cy="7442161"/>
          </a:xfrm>
          <a:custGeom>
            <a:avLst/>
            <a:gdLst/>
            <a:ahLst/>
            <a:cxnLst/>
            <a:rect l="l" t="t" r="r" b="b"/>
            <a:pathLst>
              <a:path w="13655341" h="7442161">
                <a:moveTo>
                  <a:pt x="0" y="0"/>
                </a:moveTo>
                <a:lnTo>
                  <a:pt x="13655342" y="0"/>
                </a:lnTo>
                <a:lnTo>
                  <a:pt x="13655342" y="7442161"/>
                </a:lnTo>
                <a:lnTo>
                  <a:pt x="0" y="74421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828675"/>
            <a:ext cx="16230600" cy="1962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58"/>
              </a:lnSpc>
            </a:pPr>
            <a:r>
              <a:rPr lang="en-US" sz="10899">
                <a:solidFill>
                  <a:srgbClr val="4C6689"/>
                </a:solidFill>
                <a:latin typeface="UTM American Sans"/>
              </a:rPr>
              <a:t>CHÀO TẠM BIỆT!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15" t="-87474" r="-10533" b="-2896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095463" y="7368784"/>
            <a:ext cx="23682613" cy="4895651"/>
          </a:xfrm>
          <a:custGeom>
            <a:avLst/>
            <a:gdLst/>
            <a:ahLst/>
            <a:cxnLst/>
            <a:rect l="l" t="t" r="r" b="b"/>
            <a:pathLst>
              <a:path w="23682613" h="4895651">
                <a:moveTo>
                  <a:pt x="0" y="0"/>
                </a:moveTo>
                <a:lnTo>
                  <a:pt x="23682613" y="0"/>
                </a:lnTo>
                <a:lnTo>
                  <a:pt x="23682613" y="4895651"/>
                </a:lnTo>
                <a:lnTo>
                  <a:pt x="0" y="48956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33" r="-233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2850296"/>
            <a:ext cx="16230600" cy="7581043"/>
          </a:xfrm>
          <a:custGeom>
            <a:avLst/>
            <a:gdLst/>
            <a:ahLst/>
            <a:cxnLst/>
            <a:rect l="l" t="t" r="r" b="b"/>
            <a:pathLst>
              <a:path w="16230600" h="7581043">
                <a:moveTo>
                  <a:pt x="0" y="0"/>
                </a:moveTo>
                <a:lnTo>
                  <a:pt x="16230600" y="0"/>
                </a:lnTo>
                <a:lnTo>
                  <a:pt x="16230600" y="7581042"/>
                </a:lnTo>
                <a:lnTo>
                  <a:pt x="0" y="75810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715810" y="5787536"/>
            <a:ext cx="911357" cy="606467"/>
          </a:xfrm>
          <a:custGeom>
            <a:avLst/>
            <a:gdLst/>
            <a:ahLst/>
            <a:cxnLst/>
            <a:rect l="l" t="t" r="r" b="b"/>
            <a:pathLst>
              <a:path w="911357" h="606467">
                <a:moveTo>
                  <a:pt x="0" y="0"/>
                </a:moveTo>
                <a:lnTo>
                  <a:pt x="911356" y="0"/>
                </a:lnTo>
                <a:lnTo>
                  <a:pt x="911356" y="606467"/>
                </a:lnTo>
                <a:lnTo>
                  <a:pt x="0" y="6064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5"/>
          <p:cNvSpPr/>
          <p:nvPr/>
        </p:nvSpPr>
        <p:spPr>
          <a:xfrm rot="10800000">
            <a:off x="7777" y="-38099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5"/>
          <p:cNvSpPr/>
          <p:nvPr/>
        </p:nvSpPr>
        <p:spPr>
          <a:xfrm rot="10800000">
            <a:off x="2484188" y="-38098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5"/>
          <p:cNvSpPr/>
          <p:nvPr/>
        </p:nvSpPr>
        <p:spPr>
          <a:xfrm rot="10800000">
            <a:off x="4975054" y="-48768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5"/>
          <p:cNvSpPr/>
          <p:nvPr/>
        </p:nvSpPr>
        <p:spPr>
          <a:xfrm rot="10800000">
            <a:off x="7451465" y="-48767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5"/>
          <p:cNvSpPr/>
          <p:nvPr/>
        </p:nvSpPr>
        <p:spPr>
          <a:xfrm rot="10800000">
            <a:off x="9856126" y="-48770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5"/>
          <p:cNvSpPr/>
          <p:nvPr/>
        </p:nvSpPr>
        <p:spPr>
          <a:xfrm rot="10800000">
            <a:off x="12332537" y="-48769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5"/>
          <p:cNvSpPr/>
          <p:nvPr/>
        </p:nvSpPr>
        <p:spPr>
          <a:xfrm rot="10800000">
            <a:off x="14668589" y="-50243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5"/>
          <p:cNvSpPr/>
          <p:nvPr/>
        </p:nvSpPr>
        <p:spPr>
          <a:xfrm rot="10800000">
            <a:off x="17145000" y="-50242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14513" y="925771"/>
            <a:ext cx="4438273" cy="178018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6227" y="324861"/>
            <a:ext cx="2316681" cy="23166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43200" y="552928"/>
            <a:ext cx="13715222" cy="48052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573000" y="4557260"/>
            <a:ext cx="2402032" cy="11766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15" t="-87474" r="-10533" b="-2896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776" y="2022395"/>
            <a:ext cx="18280223" cy="8241249"/>
          </a:xfrm>
          <a:custGeom>
            <a:avLst/>
            <a:gdLst/>
            <a:ahLst/>
            <a:cxnLst/>
            <a:rect l="l" t="t" r="r" b="b"/>
            <a:pathLst>
              <a:path w="16230600" h="8241249">
                <a:moveTo>
                  <a:pt x="0" y="0"/>
                </a:moveTo>
                <a:lnTo>
                  <a:pt x="16230600" y="0"/>
                </a:lnTo>
                <a:lnTo>
                  <a:pt x="16230600" y="8241249"/>
                </a:lnTo>
                <a:lnTo>
                  <a:pt x="0" y="82412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891" r="-689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07020" y="2057400"/>
            <a:ext cx="7831836" cy="8229600"/>
          </a:xfrm>
          <a:custGeom>
            <a:avLst/>
            <a:gdLst/>
            <a:ahLst/>
            <a:cxnLst/>
            <a:rect l="l" t="t" r="r" b="b"/>
            <a:pathLst>
              <a:path w="7831836" h="8229600">
                <a:moveTo>
                  <a:pt x="0" y="0"/>
                </a:moveTo>
                <a:lnTo>
                  <a:pt x="7831836" y="0"/>
                </a:lnTo>
                <a:lnTo>
                  <a:pt x="783183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5"/>
          <p:cNvSpPr/>
          <p:nvPr/>
        </p:nvSpPr>
        <p:spPr>
          <a:xfrm rot="10800000">
            <a:off x="7777" y="-38099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5"/>
          <p:cNvSpPr/>
          <p:nvPr/>
        </p:nvSpPr>
        <p:spPr>
          <a:xfrm rot="10800000">
            <a:off x="2484188" y="-38098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5"/>
          <p:cNvSpPr/>
          <p:nvPr/>
        </p:nvSpPr>
        <p:spPr>
          <a:xfrm rot="10800000">
            <a:off x="4975054" y="-48768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5"/>
          <p:cNvSpPr/>
          <p:nvPr/>
        </p:nvSpPr>
        <p:spPr>
          <a:xfrm rot="10800000">
            <a:off x="7451465" y="-48767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5"/>
          <p:cNvSpPr/>
          <p:nvPr/>
        </p:nvSpPr>
        <p:spPr>
          <a:xfrm rot="10800000">
            <a:off x="9856126" y="-48770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5"/>
          <p:cNvSpPr/>
          <p:nvPr/>
        </p:nvSpPr>
        <p:spPr>
          <a:xfrm rot="10800000">
            <a:off x="12332537" y="-48769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5"/>
          <p:cNvSpPr/>
          <p:nvPr/>
        </p:nvSpPr>
        <p:spPr>
          <a:xfrm rot="10800000">
            <a:off x="14668589" y="-50243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5"/>
          <p:cNvSpPr/>
          <p:nvPr/>
        </p:nvSpPr>
        <p:spPr>
          <a:xfrm rot="10800000">
            <a:off x="17145000" y="-50242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2762" y="-1087811"/>
            <a:ext cx="11437087" cy="53161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04876" y="2781300"/>
            <a:ext cx="8742422" cy="72914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15" t="-87474" r="-10533" b="-2896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994922" y="3314700"/>
            <a:ext cx="9696470" cy="8241249"/>
          </a:xfrm>
          <a:custGeom>
            <a:avLst/>
            <a:gdLst/>
            <a:ahLst/>
            <a:cxnLst/>
            <a:rect l="l" t="t" r="r" b="b"/>
            <a:pathLst>
              <a:path w="9696470" h="8241249">
                <a:moveTo>
                  <a:pt x="0" y="0"/>
                </a:moveTo>
                <a:lnTo>
                  <a:pt x="9696470" y="0"/>
                </a:lnTo>
                <a:lnTo>
                  <a:pt x="9696470" y="8241250"/>
                </a:lnTo>
                <a:lnTo>
                  <a:pt x="0" y="82412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8922" r="-1153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948066" y="1887944"/>
            <a:ext cx="8088337" cy="6511111"/>
          </a:xfrm>
          <a:custGeom>
            <a:avLst/>
            <a:gdLst/>
            <a:ahLst/>
            <a:cxnLst/>
            <a:rect l="l" t="t" r="r" b="b"/>
            <a:pathLst>
              <a:path w="8088337" h="6511111">
                <a:moveTo>
                  <a:pt x="0" y="0"/>
                </a:moveTo>
                <a:lnTo>
                  <a:pt x="8088337" y="0"/>
                </a:lnTo>
                <a:lnTo>
                  <a:pt x="8088337" y="6511110"/>
                </a:lnTo>
                <a:lnTo>
                  <a:pt x="0" y="65111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Rectangle 6"/>
          <p:cNvSpPr/>
          <p:nvPr/>
        </p:nvSpPr>
        <p:spPr>
          <a:xfrm>
            <a:off x="129041" y="857181"/>
            <a:ext cx="9736841" cy="923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Quyền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endParaRPr lang="vi-VN" sz="5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AutoNum type="arabicPeriod"/>
            </a:pP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Quyền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endParaRPr lang="vi-VN" sz="5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AutoNum type="arabicPeriod"/>
            </a:pP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Quyền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khiếu</a:t>
            </a:r>
            <a:endParaRPr lang="vi-VN" sz="5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AutoNum type="arabicPeriod"/>
            </a:pP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Quyền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bạo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bỏ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rơi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bỏ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mặc</a:t>
            </a:r>
            <a:endParaRPr lang="vi-VN" sz="5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AutoNum type="arabicPeriod"/>
            </a:pP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Quyền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endParaRPr lang="vi-VN" sz="5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AutoNum type="arabicPeriod"/>
            </a:pP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Quyền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tỏ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họp.</a:t>
            </a:r>
          </a:p>
          <a:p>
            <a:pPr algn="ctr"/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......</a:t>
            </a:r>
          </a:p>
        </p:txBody>
      </p:sp>
      <p:sp>
        <p:nvSpPr>
          <p:cNvPr id="6" name="Freeform 5"/>
          <p:cNvSpPr/>
          <p:nvPr/>
        </p:nvSpPr>
        <p:spPr>
          <a:xfrm rot="10800000">
            <a:off x="-762000" y="-557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5"/>
          <p:cNvSpPr/>
          <p:nvPr/>
        </p:nvSpPr>
        <p:spPr>
          <a:xfrm rot="10800000">
            <a:off x="1714411" y="-556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5"/>
          <p:cNvSpPr/>
          <p:nvPr/>
        </p:nvSpPr>
        <p:spPr>
          <a:xfrm rot="10800000">
            <a:off x="4205277" y="-11226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5"/>
          <p:cNvSpPr/>
          <p:nvPr/>
        </p:nvSpPr>
        <p:spPr>
          <a:xfrm rot="10800000">
            <a:off x="6681688" y="-11225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5"/>
          <p:cNvSpPr/>
          <p:nvPr/>
        </p:nvSpPr>
        <p:spPr>
          <a:xfrm rot="10800000">
            <a:off x="9086349" y="-11228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5"/>
          <p:cNvSpPr/>
          <p:nvPr/>
        </p:nvSpPr>
        <p:spPr>
          <a:xfrm rot="10800000">
            <a:off x="11562760" y="-11227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5"/>
          <p:cNvSpPr/>
          <p:nvPr/>
        </p:nvSpPr>
        <p:spPr>
          <a:xfrm rot="10800000">
            <a:off x="13898812" y="-12701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5"/>
          <p:cNvSpPr/>
          <p:nvPr/>
        </p:nvSpPr>
        <p:spPr>
          <a:xfrm rot="10800000">
            <a:off x="16375223" y="-12700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74747" y="-346703"/>
            <a:ext cx="11253323" cy="6379700"/>
          </a:xfrm>
          <a:custGeom>
            <a:avLst/>
            <a:gdLst/>
            <a:ahLst/>
            <a:cxnLst/>
            <a:rect l="l" t="t" r="r" b="b"/>
            <a:pathLst>
              <a:path w="11253323" h="6379700">
                <a:moveTo>
                  <a:pt x="0" y="0"/>
                </a:moveTo>
                <a:lnTo>
                  <a:pt x="11253322" y="0"/>
                </a:lnTo>
                <a:lnTo>
                  <a:pt x="11253322" y="6379699"/>
                </a:lnTo>
                <a:lnTo>
                  <a:pt x="0" y="63796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58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36238" y="5724561"/>
            <a:ext cx="10814813" cy="6469487"/>
          </a:xfrm>
          <a:custGeom>
            <a:avLst/>
            <a:gdLst/>
            <a:ahLst/>
            <a:cxnLst/>
            <a:rect l="l" t="t" r="r" b="b"/>
            <a:pathLst>
              <a:path w="10814813" h="6469487">
                <a:moveTo>
                  <a:pt x="0" y="0"/>
                </a:moveTo>
                <a:lnTo>
                  <a:pt x="10814813" y="0"/>
                </a:lnTo>
                <a:lnTo>
                  <a:pt x="10814813" y="6469488"/>
                </a:lnTo>
                <a:lnTo>
                  <a:pt x="0" y="64694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50638" t="-12870" r="-41338"/>
            </a:stretch>
          </a:blipFill>
        </p:spPr>
      </p:sp>
      <p:sp>
        <p:nvSpPr>
          <p:cNvPr id="4" name="Freeform 4"/>
          <p:cNvSpPr/>
          <p:nvPr/>
        </p:nvSpPr>
        <p:spPr>
          <a:xfrm rot="-321328">
            <a:off x="167118" y="3468810"/>
            <a:ext cx="3560192" cy="3747571"/>
          </a:xfrm>
          <a:custGeom>
            <a:avLst/>
            <a:gdLst/>
            <a:ahLst/>
            <a:cxnLst/>
            <a:rect l="l" t="t" r="r" b="b"/>
            <a:pathLst>
              <a:path w="3560192" h="3747571">
                <a:moveTo>
                  <a:pt x="0" y="0"/>
                </a:moveTo>
                <a:lnTo>
                  <a:pt x="3560193" y="0"/>
                </a:lnTo>
                <a:lnTo>
                  <a:pt x="3560193" y="3747570"/>
                </a:lnTo>
                <a:lnTo>
                  <a:pt x="0" y="37475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85999">
            <a:off x="951789" y="3976236"/>
            <a:ext cx="3754788" cy="3496646"/>
          </a:xfrm>
          <a:custGeom>
            <a:avLst/>
            <a:gdLst/>
            <a:ahLst/>
            <a:cxnLst/>
            <a:rect l="l" t="t" r="r" b="b"/>
            <a:pathLst>
              <a:path w="3754788" h="3496646">
                <a:moveTo>
                  <a:pt x="0" y="0"/>
                </a:moveTo>
                <a:lnTo>
                  <a:pt x="3754788" y="0"/>
                </a:lnTo>
                <a:lnTo>
                  <a:pt x="3754788" y="3496647"/>
                </a:lnTo>
                <a:lnTo>
                  <a:pt x="0" y="349664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69491" y="1028700"/>
            <a:ext cx="5702427" cy="8229600"/>
          </a:xfrm>
          <a:custGeom>
            <a:avLst/>
            <a:gdLst/>
            <a:ahLst/>
            <a:cxnLst/>
            <a:rect l="l" t="t" r="r" b="b"/>
            <a:pathLst>
              <a:path w="5702427" h="8229600">
                <a:moveTo>
                  <a:pt x="0" y="0"/>
                </a:moveTo>
                <a:lnTo>
                  <a:pt x="5702427" y="0"/>
                </a:lnTo>
                <a:lnTo>
                  <a:pt x="570242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006489" y="6863518"/>
            <a:ext cx="2930857" cy="2355343"/>
          </a:xfrm>
          <a:custGeom>
            <a:avLst/>
            <a:gdLst/>
            <a:ahLst/>
            <a:cxnLst/>
            <a:rect l="l" t="t" r="r" b="b"/>
            <a:pathLst>
              <a:path w="2930857" h="2355343">
                <a:moveTo>
                  <a:pt x="0" y="0"/>
                </a:moveTo>
                <a:lnTo>
                  <a:pt x="2930857" y="0"/>
                </a:lnTo>
                <a:lnTo>
                  <a:pt x="2930857" y="2355344"/>
                </a:lnTo>
                <a:lnTo>
                  <a:pt x="0" y="23553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Rectangle 9"/>
          <p:cNvSpPr/>
          <p:nvPr/>
        </p:nvSpPr>
        <p:spPr>
          <a:xfrm>
            <a:off x="9368554" y="569963"/>
            <a:ext cx="8690846" cy="9787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Bổn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rèn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endParaRPr lang="vi-VN" sz="4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AutoNum type="arabicPeriod"/>
            </a:pP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Bổn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phụ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cha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vi-VN" sz="4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AutoNum type="arabicPeriod"/>
            </a:pP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Bổn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, cha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4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buAutoNum type="arabicPeriod"/>
            </a:pP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Bổn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rèn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gìn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nề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nếp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vi-VN" sz="4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buAutoNum type="arabicPeriod"/>
            </a:pP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200" dirty="0">
                <a:latin typeface="Cambria" panose="02040503050406030204" pitchFamily="18" charset="0"/>
                <a:ea typeface="Cambria" panose="02040503050406030204" pitchFamily="18" charset="0"/>
              </a:rPr>
              <a:t>Bổn phận rèn luyện đạo đức, ý thức tự học, thực hiện nhiệm vụ học tập, rèn luyện theo chương trình, kế hoạch giáo dục của nhà trường, cơ sở giáo dục khác.</a:t>
            </a:r>
          </a:p>
          <a:p>
            <a:pPr algn="ctr"/>
            <a:r>
              <a:rPr lang="vi-VN" sz="4200" dirty="0">
                <a:latin typeface="Cambria" panose="02040503050406030204" pitchFamily="18" charset="0"/>
                <a:ea typeface="Cambria" panose="02040503050406030204" pitchFamily="18" charset="0"/>
              </a:rPr>
              <a:t>...</a:t>
            </a:r>
          </a:p>
        </p:txBody>
      </p:sp>
      <p:sp>
        <p:nvSpPr>
          <p:cNvPr id="9" name="Freeform 8"/>
          <p:cNvSpPr/>
          <p:nvPr/>
        </p:nvSpPr>
        <p:spPr>
          <a:xfrm rot="10800000">
            <a:off x="-762000" y="-557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5"/>
          <p:cNvSpPr/>
          <p:nvPr/>
        </p:nvSpPr>
        <p:spPr>
          <a:xfrm rot="10800000">
            <a:off x="1714411" y="-556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5"/>
          <p:cNvSpPr/>
          <p:nvPr/>
        </p:nvSpPr>
        <p:spPr>
          <a:xfrm rot="10800000">
            <a:off x="4205277" y="-11226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5"/>
          <p:cNvSpPr/>
          <p:nvPr/>
        </p:nvSpPr>
        <p:spPr>
          <a:xfrm rot="10800000">
            <a:off x="6681688" y="-11225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5"/>
          <p:cNvSpPr/>
          <p:nvPr/>
        </p:nvSpPr>
        <p:spPr>
          <a:xfrm rot="10800000">
            <a:off x="9086349" y="-11228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5"/>
          <p:cNvSpPr/>
          <p:nvPr/>
        </p:nvSpPr>
        <p:spPr>
          <a:xfrm rot="10800000">
            <a:off x="11562760" y="-11227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5"/>
          <p:cNvSpPr/>
          <p:nvPr/>
        </p:nvSpPr>
        <p:spPr>
          <a:xfrm rot="10800000">
            <a:off x="13898812" y="-12701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5"/>
          <p:cNvSpPr/>
          <p:nvPr/>
        </p:nvSpPr>
        <p:spPr>
          <a:xfrm rot="10800000">
            <a:off x="16375223" y="-12700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15" t="-87474" r="-10533" b="-28968"/>
            </a:stretch>
          </a:blipFill>
        </p:spPr>
      </p:sp>
      <p:sp>
        <p:nvSpPr>
          <p:cNvPr id="34" name="Freeform 33"/>
          <p:cNvSpPr/>
          <p:nvPr/>
        </p:nvSpPr>
        <p:spPr>
          <a:xfrm rot="10800000">
            <a:off x="-762000" y="-557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5"/>
          <p:cNvSpPr/>
          <p:nvPr/>
        </p:nvSpPr>
        <p:spPr>
          <a:xfrm rot="10800000">
            <a:off x="1714411" y="-556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5"/>
          <p:cNvSpPr/>
          <p:nvPr/>
        </p:nvSpPr>
        <p:spPr>
          <a:xfrm rot="10800000">
            <a:off x="4205277" y="-11226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5"/>
          <p:cNvSpPr/>
          <p:nvPr/>
        </p:nvSpPr>
        <p:spPr>
          <a:xfrm rot="10800000">
            <a:off x="6681688" y="-11225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5"/>
          <p:cNvSpPr/>
          <p:nvPr/>
        </p:nvSpPr>
        <p:spPr>
          <a:xfrm rot="10800000">
            <a:off x="9086349" y="-11228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5"/>
          <p:cNvSpPr/>
          <p:nvPr/>
        </p:nvSpPr>
        <p:spPr>
          <a:xfrm rot="10800000">
            <a:off x="11562760" y="-11227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5"/>
          <p:cNvSpPr/>
          <p:nvPr/>
        </p:nvSpPr>
        <p:spPr>
          <a:xfrm rot="10800000">
            <a:off x="13898812" y="-12701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5"/>
          <p:cNvSpPr/>
          <p:nvPr/>
        </p:nvSpPr>
        <p:spPr>
          <a:xfrm rot="10800000">
            <a:off x="16375223" y="-12700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id="{888AB70D-95C7-F94A-B82E-C691380EFB2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66800" y="2552700"/>
            <a:ext cx="8454736" cy="845473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18E05D6-ECDE-216E-5F3D-CCD382CC8143}"/>
              </a:ext>
            </a:extLst>
          </p:cNvPr>
          <p:cNvGrpSpPr/>
          <p:nvPr/>
        </p:nvGrpSpPr>
        <p:grpSpPr>
          <a:xfrm>
            <a:off x="5497251" y="2064020"/>
            <a:ext cx="6711199" cy="2057400"/>
            <a:chOff x="5521233" y="3231449"/>
            <a:chExt cx="5738950" cy="3155978"/>
          </a:xfrm>
        </p:grpSpPr>
        <p:grpSp>
          <p:nvGrpSpPr>
            <p:cNvPr id="10" name="Group 2">
              <a:extLst>
                <a:ext uri="{FF2B5EF4-FFF2-40B4-BE49-F238E27FC236}">
                  <a16:creationId xmlns:a16="http://schemas.microsoft.com/office/drawing/2014/main" id="{CDA4BAE8-55B3-53B9-4D19-B01642DF0686}"/>
                </a:ext>
              </a:extLst>
            </p:cNvPr>
            <p:cNvGrpSpPr/>
            <p:nvPr/>
          </p:nvGrpSpPr>
          <p:grpSpPr>
            <a:xfrm rot="-5400000">
              <a:off x="6812719" y="1939963"/>
              <a:ext cx="3155978" cy="5738950"/>
              <a:chOff x="-92420" y="22518"/>
              <a:chExt cx="5297636" cy="12490206"/>
            </a:xfrm>
          </p:grpSpPr>
          <p:sp>
            <p:nvSpPr>
              <p:cNvPr id="12" name="Freeform 3">
                <a:extLst>
                  <a:ext uri="{FF2B5EF4-FFF2-40B4-BE49-F238E27FC236}">
                    <a16:creationId xmlns:a16="http://schemas.microsoft.com/office/drawing/2014/main" id="{5D1C539E-A735-B4F3-9292-F66CB38DE127}"/>
                  </a:ext>
                </a:extLst>
              </p:cNvPr>
              <p:cNvSpPr/>
              <p:nvPr/>
            </p:nvSpPr>
            <p:spPr>
              <a:xfrm>
                <a:off x="32107" y="272222"/>
                <a:ext cx="5095612" cy="12003650"/>
              </a:xfrm>
              <a:custGeom>
                <a:avLst/>
                <a:gdLst>
                  <a:gd name="connsiteX0" fmla="*/ 5080000 w 5080000"/>
                  <a:gd name="connsiteY0" fmla="*/ 1466850 h 11032306"/>
                  <a:gd name="connsiteX1" fmla="*/ 5080000 w 5080000"/>
                  <a:gd name="connsiteY1" fmla="*/ 9259460 h 11032306"/>
                  <a:gd name="connsiteX2" fmla="*/ 2383523 w 5080000"/>
                  <a:gd name="connsiteY2" fmla="*/ 11032238 h 11032306"/>
                  <a:gd name="connsiteX3" fmla="*/ 0 w 5080000"/>
                  <a:gd name="connsiteY3" fmla="*/ 9259460 h 11032306"/>
                  <a:gd name="connsiteX4" fmla="*/ 0 w 5080000"/>
                  <a:gd name="connsiteY4" fmla="*/ 1466850 h 11032306"/>
                  <a:gd name="connsiteX5" fmla="*/ 2540000 w 5080000"/>
                  <a:gd name="connsiteY5" fmla="*/ 0 h 11032306"/>
                  <a:gd name="connsiteX6" fmla="*/ 5080000 w 5080000"/>
                  <a:gd name="connsiteY6" fmla="*/ 1466850 h 11032306"/>
                  <a:gd name="connsiteX0" fmla="*/ 5080000 w 5080007"/>
                  <a:gd name="connsiteY0" fmla="*/ 1466850 h 11032306"/>
                  <a:gd name="connsiteX1" fmla="*/ 5080006 w 5080007"/>
                  <a:gd name="connsiteY1" fmla="*/ 9259464 h 11032306"/>
                  <a:gd name="connsiteX2" fmla="*/ 2383523 w 5080007"/>
                  <a:gd name="connsiteY2" fmla="*/ 11032238 h 11032306"/>
                  <a:gd name="connsiteX3" fmla="*/ 0 w 5080007"/>
                  <a:gd name="connsiteY3" fmla="*/ 9259460 h 11032306"/>
                  <a:gd name="connsiteX4" fmla="*/ 0 w 5080007"/>
                  <a:gd name="connsiteY4" fmla="*/ 1466850 h 11032306"/>
                  <a:gd name="connsiteX5" fmla="*/ 2540000 w 5080007"/>
                  <a:gd name="connsiteY5" fmla="*/ 0 h 11032306"/>
                  <a:gd name="connsiteX6" fmla="*/ 5080000 w 5080007"/>
                  <a:gd name="connsiteY6" fmla="*/ 1466850 h 11032306"/>
                  <a:gd name="connsiteX0" fmla="*/ 5080000 w 5080007"/>
                  <a:gd name="connsiteY0" fmla="*/ 1466850 h 11032314"/>
                  <a:gd name="connsiteX1" fmla="*/ 5080006 w 5080007"/>
                  <a:gd name="connsiteY1" fmla="*/ 9259464 h 11032314"/>
                  <a:gd name="connsiteX2" fmla="*/ 2383523 w 5080007"/>
                  <a:gd name="connsiteY2" fmla="*/ 11032238 h 11032314"/>
                  <a:gd name="connsiteX3" fmla="*/ 0 w 5080007"/>
                  <a:gd name="connsiteY3" fmla="*/ 9259460 h 11032314"/>
                  <a:gd name="connsiteX4" fmla="*/ 0 w 5080007"/>
                  <a:gd name="connsiteY4" fmla="*/ 1466850 h 11032314"/>
                  <a:gd name="connsiteX5" fmla="*/ 2540000 w 5080007"/>
                  <a:gd name="connsiteY5" fmla="*/ 0 h 11032314"/>
                  <a:gd name="connsiteX6" fmla="*/ 5080000 w 5080007"/>
                  <a:gd name="connsiteY6" fmla="*/ 1466850 h 11032314"/>
                  <a:gd name="connsiteX0" fmla="*/ 5003901 w 5080007"/>
                  <a:gd name="connsiteY0" fmla="*/ 592641 h 11032315"/>
                  <a:gd name="connsiteX1" fmla="*/ 5080006 w 5080007"/>
                  <a:gd name="connsiteY1" fmla="*/ 9259464 h 11032315"/>
                  <a:gd name="connsiteX2" fmla="*/ 2383523 w 5080007"/>
                  <a:gd name="connsiteY2" fmla="*/ 11032238 h 11032315"/>
                  <a:gd name="connsiteX3" fmla="*/ 0 w 5080007"/>
                  <a:gd name="connsiteY3" fmla="*/ 9259460 h 11032315"/>
                  <a:gd name="connsiteX4" fmla="*/ 0 w 5080007"/>
                  <a:gd name="connsiteY4" fmla="*/ 1466850 h 11032315"/>
                  <a:gd name="connsiteX5" fmla="*/ 2540000 w 5080007"/>
                  <a:gd name="connsiteY5" fmla="*/ 0 h 11032315"/>
                  <a:gd name="connsiteX6" fmla="*/ 5003901 w 5080007"/>
                  <a:gd name="connsiteY6" fmla="*/ 592641 h 11032315"/>
                  <a:gd name="connsiteX0" fmla="*/ 5003901 w 5080007"/>
                  <a:gd name="connsiteY0" fmla="*/ 592641 h 11032315"/>
                  <a:gd name="connsiteX1" fmla="*/ 5080006 w 5080007"/>
                  <a:gd name="connsiteY1" fmla="*/ 9259464 h 11032315"/>
                  <a:gd name="connsiteX2" fmla="*/ 2383523 w 5080007"/>
                  <a:gd name="connsiteY2" fmla="*/ 11032238 h 11032315"/>
                  <a:gd name="connsiteX3" fmla="*/ 0 w 5080007"/>
                  <a:gd name="connsiteY3" fmla="*/ 9259460 h 11032315"/>
                  <a:gd name="connsiteX4" fmla="*/ 76096 w 5080007"/>
                  <a:gd name="connsiteY4" fmla="*/ 567666 h 11032315"/>
                  <a:gd name="connsiteX5" fmla="*/ 2540000 w 5080007"/>
                  <a:gd name="connsiteY5" fmla="*/ 0 h 11032315"/>
                  <a:gd name="connsiteX6" fmla="*/ 5003901 w 5080007"/>
                  <a:gd name="connsiteY6" fmla="*/ 592641 h 11032315"/>
                  <a:gd name="connsiteX0" fmla="*/ 5003901 w 5003899"/>
                  <a:gd name="connsiteY0" fmla="*/ 592641 h 11032521"/>
                  <a:gd name="connsiteX1" fmla="*/ 4927814 w 5003899"/>
                  <a:gd name="connsiteY1" fmla="*/ 10433399 h 11032521"/>
                  <a:gd name="connsiteX2" fmla="*/ 2383523 w 5003899"/>
                  <a:gd name="connsiteY2" fmla="*/ 11032238 h 11032521"/>
                  <a:gd name="connsiteX3" fmla="*/ 0 w 5003899"/>
                  <a:gd name="connsiteY3" fmla="*/ 9259460 h 11032521"/>
                  <a:gd name="connsiteX4" fmla="*/ 76096 w 5003899"/>
                  <a:gd name="connsiteY4" fmla="*/ 567666 h 11032521"/>
                  <a:gd name="connsiteX5" fmla="*/ 2540000 w 5003899"/>
                  <a:gd name="connsiteY5" fmla="*/ 0 h 11032521"/>
                  <a:gd name="connsiteX6" fmla="*/ 5003901 w 5003899"/>
                  <a:gd name="connsiteY6" fmla="*/ 592641 h 11032521"/>
                  <a:gd name="connsiteX0" fmla="*/ 5003897 w 5003899"/>
                  <a:gd name="connsiteY0" fmla="*/ 592641 h 11032521"/>
                  <a:gd name="connsiteX1" fmla="*/ 4927810 w 5003899"/>
                  <a:gd name="connsiteY1" fmla="*/ 10433399 h 11032521"/>
                  <a:gd name="connsiteX2" fmla="*/ 2383519 w 5003899"/>
                  <a:gd name="connsiteY2" fmla="*/ 11032238 h 11032521"/>
                  <a:gd name="connsiteX3" fmla="*/ -2 w 5003899"/>
                  <a:gd name="connsiteY3" fmla="*/ 10470863 h 11032521"/>
                  <a:gd name="connsiteX4" fmla="*/ 76092 w 5003899"/>
                  <a:gd name="connsiteY4" fmla="*/ 567666 h 11032521"/>
                  <a:gd name="connsiteX5" fmla="*/ 2539996 w 5003899"/>
                  <a:gd name="connsiteY5" fmla="*/ 0 h 11032521"/>
                  <a:gd name="connsiteX6" fmla="*/ 5003897 w 5003899"/>
                  <a:gd name="connsiteY6" fmla="*/ 592641 h 11032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03899" h="11032521">
                    <a:moveTo>
                      <a:pt x="5003897" y="592641"/>
                    </a:moveTo>
                    <a:lnTo>
                      <a:pt x="4927810" y="10433399"/>
                    </a:lnTo>
                    <a:cubicBezTo>
                      <a:pt x="4201421" y="10615586"/>
                      <a:pt x="3156938" y="11045132"/>
                      <a:pt x="2383519" y="11032238"/>
                    </a:cubicBezTo>
                    <a:lnTo>
                      <a:pt x="-2" y="10470863"/>
                    </a:lnTo>
                    <a:lnTo>
                      <a:pt x="76092" y="567666"/>
                    </a:lnTo>
                    <a:lnTo>
                      <a:pt x="2539996" y="0"/>
                    </a:lnTo>
                    <a:lnTo>
                      <a:pt x="5003897" y="592641"/>
                    </a:lnTo>
                    <a:close/>
                  </a:path>
                </a:pathLst>
              </a:custGeom>
              <a:solidFill>
                <a:srgbClr val="FFD6CE"/>
              </a:solidFill>
              <a:ln>
                <a:solidFill>
                  <a:srgbClr val="E18989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4">
                <a:extLst>
                  <a:ext uri="{FF2B5EF4-FFF2-40B4-BE49-F238E27FC236}">
                    <a16:creationId xmlns:a16="http://schemas.microsoft.com/office/drawing/2014/main" id="{1EF5CEC2-437A-B1BD-13DB-9AD0F0020BF3}"/>
                  </a:ext>
                </a:extLst>
              </p:cNvPr>
              <p:cNvSpPr/>
              <p:nvPr/>
            </p:nvSpPr>
            <p:spPr>
              <a:xfrm>
                <a:off x="2" y="22518"/>
                <a:ext cx="5205214" cy="1083099"/>
              </a:xfrm>
              <a:custGeom>
                <a:avLst/>
                <a:gdLst/>
                <a:ahLst/>
                <a:cxnLst/>
                <a:rect l="l" t="t" r="r" b="b"/>
                <a:pathLst>
                  <a:path w="5080000" h="2710180">
                    <a:moveTo>
                      <a:pt x="2540000" y="0"/>
                    </a:moveTo>
                    <a:lnTo>
                      <a:pt x="0" y="1466850"/>
                    </a:lnTo>
                    <a:lnTo>
                      <a:pt x="0" y="2710180"/>
                    </a:lnTo>
                    <a:lnTo>
                      <a:pt x="2540000" y="1243330"/>
                    </a:lnTo>
                    <a:lnTo>
                      <a:pt x="5080000" y="2710180"/>
                    </a:lnTo>
                    <a:lnTo>
                      <a:pt x="5080000" y="1466850"/>
                    </a:lnTo>
                    <a:cubicBezTo>
                      <a:pt x="5080000" y="1466850"/>
                      <a:pt x="2540000" y="0"/>
                      <a:pt x="2540000" y="0"/>
                    </a:cubicBezTo>
                    <a:close/>
                  </a:path>
                </a:pathLst>
              </a:custGeom>
              <a:solidFill>
                <a:srgbClr val="E1898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4">
                <a:extLst>
                  <a:ext uri="{FF2B5EF4-FFF2-40B4-BE49-F238E27FC236}">
                    <a16:creationId xmlns:a16="http://schemas.microsoft.com/office/drawing/2014/main" id="{13ACAC5B-7BE9-B7A7-7AA8-1A452CC4817C}"/>
                  </a:ext>
                </a:extLst>
              </p:cNvPr>
              <p:cNvSpPr/>
              <p:nvPr/>
            </p:nvSpPr>
            <p:spPr>
              <a:xfrm rot="10800000">
                <a:off x="-92420" y="11366805"/>
                <a:ext cx="5220148" cy="1145919"/>
              </a:xfrm>
              <a:custGeom>
                <a:avLst/>
                <a:gdLst/>
                <a:ahLst/>
                <a:cxnLst/>
                <a:rect l="l" t="t" r="r" b="b"/>
                <a:pathLst>
                  <a:path w="5080000" h="2710180">
                    <a:moveTo>
                      <a:pt x="2540000" y="0"/>
                    </a:moveTo>
                    <a:lnTo>
                      <a:pt x="0" y="1466850"/>
                    </a:lnTo>
                    <a:lnTo>
                      <a:pt x="0" y="2710180"/>
                    </a:lnTo>
                    <a:lnTo>
                      <a:pt x="2540000" y="1243330"/>
                    </a:lnTo>
                    <a:lnTo>
                      <a:pt x="5080000" y="2710180"/>
                    </a:lnTo>
                    <a:lnTo>
                      <a:pt x="5080000" y="1466850"/>
                    </a:lnTo>
                    <a:cubicBezTo>
                      <a:pt x="5080000" y="1466850"/>
                      <a:pt x="2540000" y="0"/>
                      <a:pt x="2540000" y="0"/>
                    </a:cubicBezTo>
                    <a:close/>
                  </a:path>
                </a:pathLst>
              </a:custGeom>
              <a:solidFill>
                <a:srgbClr val="E1898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BE9FE20-BB2C-C00D-0A04-509BD1A73B7C}"/>
                </a:ext>
              </a:extLst>
            </p:cNvPr>
            <p:cNvSpPr txBox="1"/>
            <p:nvPr/>
          </p:nvSpPr>
          <p:spPr>
            <a:xfrm>
              <a:off x="6113417" y="3513909"/>
              <a:ext cx="4620244" cy="1326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b="1" dirty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a) Đánh đập, hành hạ trẻ em.</a:t>
              </a:r>
              <a:endParaRPr lang="en-US" sz="54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5" name="矩形: 圆角 33">
            <a:extLst>
              <a:ext uri="{FF2B5EF4-FFF2-40B4-BE49-F238E27FC236}">
                <a16:creationId xmlns:a16="http://schemas.microsoft.com/office/drawing/2014/main" id="{042D817F-1120-2B53-3541-49C8B87A5F37}"/>
              </a:ext>
            </a:extLst>
          </p:cNvPr>
          <p:cNvSpPr/>
          <p:nvPr/>
        </p:nvSpPr>
        <p:spPr>
          <a:xfrm>
            <a:off x="678159" y="194002"/>
            <a:ext cx="17020704" cy="1813355"/>
          </a:xfrm>
          <a:custGeom>
            <a:avLst/>
            <a:gdLst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99714" h="4332514">
                <a:moveTo>
                  <a:pt x="0" y="722100"/>
                </a:moveTo>
                <a:cubicBezTo>
                  <a:pt x="0" y="323295"/>
                  <a:pt x="323295" y="0"/>
                  <a:pt x="722100" y="0"/>
                </a:cubicBezTo>
                <a:cubicBezTo>
                  <a:pt x="3150813" y="468086"/>
                  <a:pt x="4632472" y="261257"/>
                  <a:pt x="7877614" y="0"/>
                </a:cubicBezTo>
                <a:cubicBezTo>
                  <a:pt x="8276419" y="0"/>
                  <a:pt x="8599714" y="323295"/>
                  <a:pt x="8599714" y="722100"/>
                </a:cubicBezTo>
                <a:cubicBezTo>
                  <a:pt x="8360228" y="2729900"/>
                  <a:pt x="8599714" y="2647643"/>
                  <a:pt x="8599714" y="3610414"/>
                </a:cubicBezTo>
                <a:cubicBezTo>
                  <a:pt x="8599714" y="4009219"/>
                  <a:pt x="8276419" y="4332514"/>
                  <a:pt x="7877614" y="4332514"/>
                </a:cubicBezTo>
                <a:cubicBezTo>
                  <a:pt x="5492443" y="4332514"/>
                  <a:pt x="3727757" y="3984171"/>
                  <a:pt x="722100" y="4332514"/>
                </a:cubicBezTo>
                <a:cubicBezTo>
                  <a:pt x="323295" y="4332514"/>
                  <a:pt x="0" y="4009219"/>
                  <a:pt x="0" y="3610414"/>
                </a:cubicBezTo>
                <a:cubicBezTo>
                  <a:pt x="0" y="2647643"/>
                  <a:pt x="119743" y="2446871"/>
                  <a:pt x="0" y="722100"/>
                </a:cubicBezTo>
                <a:close/>
              </a:path>
            </a:pathLst>
          </a:custGeom>
          <a:solidFill>
            <a:srgbClr val="C8E597">
              <a:alpha val="95000"/>
            </a:srgbClr>
          </a:solidFill>
          <a:ln w="28575">
            <a:solidFill>
              <a:srgbClr val="72A0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b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 panose="00020600040101010101"/>
              </a:rPr>
              <a:t>2. Hành</a:t>
            </a:r>
            <a:r>
              <a:rPr kumimoji="0" lang="vi-VN" altLang="zh-CN" sz="54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 panose="00020600040101010101"/>
              </a:rPr>
              <a:t> vi nào sau đây xâm phạm đến quyền trẻ em? Vì sao?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阿里巴巴普惠体" panose="00020600040101010101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18E05D6-ECDE-216E-5F3D-CCD382CC8143}"/>
              </a:ext>
            </a:extLst>
          </p:cNvPr>
          <p:cNvGrpSpPr/>
          <p:nvPr/>
        </p:nvGrpSpPr>
        <p:grpSpPr>
          <a:xfrm>
            <a:off x="11287011" y="4062231"/>
            <a:ext cx="7011840" cy="2057400"/>
            <a:chOff x="5521233" y="3231449"/>
            <a:chExt cx="5738950" cy="3155978"/>
          </a:xfrm>
        </p:grpSpPr>
        <p:grpSp>
          <p:nvGrpSpPr>
            <p:cNvPr id="17" name="Group 2">
              <a:extLst>
                <a:ext uri="{FF2B5EF4-FFF2-40B4-BE49-F238E27FC236}">
                  <a16:creationId xmlns:a16="http://schemas.microsoft.com/office/drawing/2014/main" id="{CDA4BAE8-55B3-53B9-4D19-B01642DF0686}"/>
                </a:ext>
              </a:extLst>
            </p:cNvPr>
            <p:cNvGrpSpPr/>
            <p:nvPr/>
          </p:nvGrpSpPr>
          <p:grpSpPr>
            <a:xfrm rot="-5400000">
              <a:off x="6812719" y="1939963"/>
              <a:ext cx="3155978" cy="5738950"/>
              <a:chOff x="-92420" y="22518"/>
              <a:chExt cx="5297636" cy="12490206"/>
            </a:xfrm>
          </p:grpSpPr>
          <p:sp>
            <p:nvSpPr>
              <p:cNvPr id="19" name="Freeform 3">
                <a:extLst>
                  <a:ext uri="{FF2B5EF4-FFF2-40B4-BE49-F238E27FC236}">
                    <a16:creationId xmlns:a16="http://schemas.microsoft.com/office/drawing/2014/main" id="{5D1C539E-A735-B4F3-9292-F66CB38DE127}"/>
                  </a:ext>
                </a:extLst>
              </p:cNvPr>
              <p:cNvSpPr/>
              <p:nvPr/>
            </p:nvSpPr>
            <p:spPr>
              <a:xfrm>
                <a:off x="32107" y="272222"/>
                <a:ext cx="5095612" cy="12003650"/>
              </a:xfrm>
              <a:custGeom>
                <a:avLst/>
                <a:gdLst>
                  <a:gd name="connsiteX0" fmla="*/ 5080000 w 5080000"/>
                  <a:gd name="connsiteY0" fmla="*/ 1466850 h 11032306"/>
                  <a:gd name="connsiteX1" fmla="*/ 5080000 w 5080000"/>
                  <a:gd name="connsiteY1" fmla="*/ 9259460 h 11032306"/>
                  <a:gd name="connsiteX2" fmla="*/ 2383523 w 5080000"/>
                  <a:gd name="connsiteY2" fmla="*/ 11032238 h 11032306"/>
                  <a:gd name="connsiteX3" fmla="*/ 0 w 5080000"/>
                  <a:gd name="connsiteY3" fmla="*/ 9259460 h 11032306"/>
                  <a:gd name="connsiteX4" fmla="*/ 0 w 5080000"/>
                  <a:gd name="connsiteY4" fmla="*/ 1466850 h 11032306"/>
                  <a:gd name="connsiteX5" fmla="*/ 2540000 w 5080000"/>
                  <a:gd name="connsiteY5" fmla="*/ 0 h 11032306"/>
                  <a:gd name="connsiteX6" fmla="*/ 5080000 w 5080000"/>
                  <a:gd name="connsiteY6" fmla="*/ 1466850 h 11032306"/>
                  <a:gd name="connsiteX0" fmla="*/ 5080000 w 5080007"/>
                  <a:gd name="connsiteY0" fmla="*/ 1466850 h 11032306"/>
                  <a:gd name="connsiteX1" fmla="*/ 5080006 w 5080007"/>
                  <a:gd name="connsiteY1" fmla="*/ 9259464 h 11032306"/>
                  <a:gd name="connsiteX2" fmla="*/ 2383523 w 5080007"/>
                  <a:gd name="connsiteY2" fmla="*/ 11032238 h 11032306"/>
                  <a:gd name="connsiteX3" fmla="*/ 0 w 5080007"/>
                  <a:gd name="connsiteY3" fmla="*/ 9259460 h 11032306"/>
                  <a:gd name="connsiteX4" fmla="*/ 0 w 5080007"/>
                  <a:gd name="connsiteY4" fmla="*/ 1466850 h 11032306"/>
                  <a:gd name="connsiteX5" fmla="*/ 2540000 w 5080007"/>
                  <a:gd name="connsiteY5" fmla="*/ 0 h 11032306"/>
                  <a:gd name="connsiteX6" fmla="*/ 5080000 w 5080007"/>
                  <a:gd name="connsiteY6" fmla="*/ 1466850 h 11032306"/>
                  <a:gd name="connsiteX0" fmla="*/ 5080000 w 5080007"/>
                  <a:gd name="connsiteY0" fmla="*/ 1466850 h 11032314"/>
                  <a:gd name="connsiteX1" fmla="*/ 5080006 w 5080007"/>
                  <a:gd name="connsiteY1" fmla="*/ 9259464 h 11032314"/>
                  <a:gd name="connsiteX2" fmla="*/ 2383523 w 5080007"/>
                  <a:gd name="connsiteY2" fmla="*/ 11032238 h 11032314"/>
                  <a:gd name="connsiteX3" fmla="*/ 0 w 5080007"/>
                  <a:gd name="connsiteY3" fmla="*/ 9259460 h 11032314"/>
                  <a:gd name="connsiteX4" fmla="*/ 0 w 5080007"/>
                  <a:gd name="connsiteY4" fmla="*/ 1466850 h 11032314"/>
                  <a:gd name="connsiteX5" fmla="*/ 2540000 w 5080007"/>
                  <a:gd name="connsiteY5" fmla="*/ 0 h 11032314"/>
                  <a:gd name="connsiteX6" fmla="*/ 5080000 w 5080007"/>
                  <a:gd name="connsiteY6" fmla="*/ 1466850 h 11032314"/>
                  <a:gd name="connsiteX0" fmla="*/ 5003901 w 5080007"/>
                  <a:gd name="connsiteY0" fmla="*/ 592641 h 11032315"/>
                  <a:gd name="connsiteX1" fmla="*/ 5080006 w 5080007"/>
                  <a:gd name="connsiteY1" fmla="*/ 9259464 h 11032315"/>
                  <a:gd name="connsiteX2" fmla="*/ 2383523 w 5080007"/>
                  <a:gd name="connsiteY2" fmla="*/ 11032238 h 11032315"/>
                  <a:gd name="connsiteX3" fmla="*/ 0 w 5080007"/>
                  <a:gd name="connsiteY3" fmla="*/ 9259460 h 11032315"/>
                  <a:gd name="connsiteX4" fmla="*/ 0 w 5080007"/>
                  <a:gd name="connsiteY4" fmla="*/ 1466850 h 11032315"/>
                  <a:gd name="connsiteX5" fmla="*/ 2540000 w 5080007"/>
                  <a:gd name="connsiteY5" fmla="*/ 0 h 11032315"/>
                  <a:gd name="connsiteX6" fmla="*/ 5003901 w 5080007"/>
                  <a:gd name="connsiteY6" fmla="*/ 592641 h 11032315"/>
                  <a:gd name="connsiteX0" fmla="*/ 5003901 w 5080007"/>
                  <a:gd name="connsiteY0" fmla="*/ 592641 h 11032315"/>
                  <a:gd name="connsiteX1" fmla="*/ 5080006 w 5080007"/>
                  <a:gd name="connsiteY1" fmla="*/ 9259464 h 11032315"/>
                  <a:gd name="connsiteX2" fmla="*/ 2383523 w 5080007"/>
                  <a:gd name="connsiteY2" fmla="*/ 11032238 h 11032315"/>
                  <a:gd name="connsiteX3" fmla="*/ 0 w 5080007"/>
                  <a:gd name="connsiteY3" fmla="*/ 9259460 h 11032315"/>
                  <a:gd name="connsiteX4" fmla="*/ 76096 w 5080007"/>
                  <a:gd name="connsiteY4" fmla="*/ 567666 h 11032315"/>
                  <a:gd name="connsiteX5" fmla="*/ 2540000 w 5080007"/>
                  <a:gd name="connsiteY5" fmla="*/ 0 h 11032315"/>
                  <a:gd name="connsiteX6" fmla="*/ 5003901 w 5080007"/>
                  <a:gd name="connsiteY6" fmla="*/ 592641 h 11032315"/>
                  <a:gd name="connsiteX0" fmla="*/ 5003901 w 5003899"/>
                  <a:gd name="connsiteY0" fmla="*/ 592641 h 11032521"/>
                  <a:gd name="connsiteX1" fmla="*/ 4927814 w 5003899"/>
                  <a:gd name="connsiteY1" fmla="*/ 10433399 h 11032521"/>
                  <a:gd name="connsiteX2" fmla="*/ 2383523 w 5003899"/>
                  <a:gd name="connsiteY2" fmla="*/ 11032238 h 11032521"/>
                  <a:gd name="connsiteX3" fmla="*/ 0 w 5003899"/>
                  <a:gd name="connsiteY3" fmla="*/ 9259460 h 11032521"/>
                  <a:gd name="connsiteX4" fmla="*/ 76096 w 5003899"/>
                  <a:gd name="connsiteY4" fmla="*/ 567666 h 11032521"/>
                  <a:gd name="connsiteX5" fmla="*/ 2540000 w 5003899"/>
                  <a:gd name="connsiteY5" fmla="*/ 0 h 11032521"/>
                  <a:gd name="connsiteX6" fmla="*/ 5003901 w 5003899"/>
                  <a:gd name="connsiteY6" fmla="*/ 592641 h 11032521"/>
                  <a:gd name="connsiteX0" fmla="*/ 5003897 w 5003899"/>
                  <a:gd name="connsiteY0" fmla="*/ 592641 h 11032521"/>
                  <a:gd name="connsiteX1" fmla="*/ 4927810 w 5003899"/>
                  <a:gd name="connsiteY1" fmla="*/ 10433399 h 11032521"/>
                  <a:gd name="connsiteX2" fmla="*/ 2383519 w 5003899"/>
                  <a:gd name="connsiteY2" fmla="*/ 11032238 h 11032521"/>
                  <a:gd name="connsiteX3" fmla="*/ -2 w 5003899"/>
                  <a:gd name="connsiteY3" fmla="*/ 10470863 h 11032521"/>
                  <a:gd name="connsiteX4" fmla="*/ 76092 w 5003899"/>
                  <a:gd name="connsiteY4" fmla="*/ 567666 h 11032521"/>
                  <a:gd name="connsiteX5" fmla="*/ 2539996 w 5003899"/>
                  <a:gd name="connsiteY5" fmla="*/ 0 h 11032521"/>
                  <a:gd name="connsiteX6" fmla="*/ 5003897 w 5003899"/>
                  <a:gd name="connsiteY6" fmla="*/ 592641 h 11032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03899" h="11032521">
                    <a:moveTo>
                      <a:pt x="5003897" y="592641"/>
                    </a:moveTo>
                    <a:lnTo>
                      <a:pt x="4927810" y="10433399"/>
                    </a:lnTo>
                    <a:cubicBezTo>
                      <a:pt x="4201421" y="10615586"/>
                      <a:pt x="3156938" y="11045132"/>
                      <a:pt x="2383519" y="11032238"/>
                    </a:cubicBezTo>
                    <a:lnTo>
                      <a:pt x="-2" y="10470863"/>
                    </a:lnTo>
                    <a:lnTo>
                      <a:pt x="76092" y="567666"/>
                    </a:lnTo>
                    <a:lnTo>
                      <a:pt x="2539996" y="0"/>
                    </a:lnTo>
                    <a:lnTo>
                      <a:pt x="5003897" y="592641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E18989"/>
                </a:solidFill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20" name="Freeform 4">
                <a:extLst>
                  <a:ext uri="{FF2B5EF4-FFF2-40B4-BE49-F238E27FC236}">
                    <a16:creationId xmlns:a16="http://schemas.microsoft.com/office/drawing/2014/main" id="{1EF5CEC2-437A-B1BD-13DB-9AD0F0020BF3}"/>
                  </a:ext>
                </a:extLst>
              </p:cNvPr>
              <p:cNvSpPr/>
              <p:nvPr/>
            </p:nvSpPr>
            <p:spPr>
              <a:xfrm>
                <a:off x="2" y="22518"/>
                <a:ext cx="5205214" cy="1083099"/>
              </a:xfrm>
              <a:custGeom>
                <a:avLst/>
                <a:gdLst/>
                <a:ahLst/>
                <a:cxnLst/>
                <a:rect l="l" t="t" r="r" b="b"/>
                <a:pathLst>
                  <a:path w="5080000" h="2710180">
                    <a:moveTo>
                      <a:pt x="2540000" y="0"/>
                    </a:moveTo>
                    <a:lnTo>
                      <a:pt x="0" y="1466850"/>
                    </a:lnTo>
                    <a:lnTo>
                      <a:pt x="0" y="2710180"/>
                    </a:lnTo>
                    <a:lnTo>
                      <a:pt x="2540000" y="1243330"/>
                    </a:lnTo>
                    <a:lnTo>
                      <a:pt x="5080000" y="2710180"/>
                    </a:lnTo>
                    <a:lnTo>
                      <a:pt x="5080000" y="1466850"/>
                    </a:lnTo>
                    <a:cubicBezTo>
                      <a:pt x="5080000" y="1466850"/>
                      <a:pt x="2540000" y="0"/>
                      <a:pt x="2540000" y="0"/>
                    </a:cubicBez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21" name="Freeform 4">
                <a:extLst>
                  <a:ext uri="{FF2B5EF4-FFF2-40B4-BE49-F238E27FC236}">
                    <a16:creationId xmlns:a16="http://schemas.microsoft.com/office/drawing/2014/main" id="{13ACAC5B-7BE9-B7A7-7AA8-1A452CC4817C}"/>
                  </a:ext>
                </a:extLst>
              </p:cNvPr>
              <p:cNvSpPr/>
              <p:nvPr/>
            </p:nvSpPr>
            <p:spPr>
              <a:xfrm rot="10800000">
                <a:off x="-92420" y="11366804"/>
                <a:ext cx="5220149" cy="1145920"/>
              </a:xfrm>
              <a:custGeom>
                <a:avLst/>
                <a:gdLst/>
                <a:ahLst/>
                <a:cxnLst/>
                <a:rect l="l" t="t" r="r" b="b"/>
                <a:pathLst>
                  <a:path w="5080000" h="2710180">
                    <a:moveTo>
                      <a:pt x="2540000" y="0"/>
                    </a:moveTo>
                    <a:lnTo>
                      <a:pt x="0" y="1466850"/>
                    </a:lnTo>
                    <a:lnTo>
                      <a:pt x="0" y="2710180"/>
                    </a:lnTo>
                    <a:lnTo>
                      <a:pt x="2540000" y="1243330"/>
                    </a:lnTo>
                    <a:lnTo>
                      <a:pt x="5080000" y="2710180"/>
                    </a:lnTo>
                    <a:lnTo>
                      <a:pt x="5080000" y="1466850"/>
                    </a:lnTo>
                    <a:cubicBezTo>
                      <a:pt x="5080000" y="1466850"/>
                      <a:pt x="2540000" y="0"/>
                      <a:pt x="2540000" y="0"/>
                    </a:cubicBez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</p:spPr>
            <p:txBody>
              <a:bodyPr/>
              <a:lstStyle/>
              <a:p>
                <a:endParaRPr lang="en-US" sz="1600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BE9FE20-BB2C-C00D-0A04-509BD1A73B7C}"/>
                </a:ext>
              </a:extLst>
            </p:cNvPr>
            <p:cNvSpPr txBox="1"/>
            <p:nvPr/>
          </p:nvSpPr>
          <p:spPr>
            <a:xfrm>
              <a:off x="6113417" y="3513909"/>
              <a:ext cx="4620244" cy="2407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b) Bắt trẻ em nghỉ học để làm việc.</a:t>
              </a:r>
              <a:endParaRPr lang="en-US" sz="48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18E05D6-ECDE-216E-5F3D-CCD382CC8143}"/>
              </a:ext>
            </a:extLst>
          </p:cNvPr>
          <p:cNvGrpSpPr/>
          <p:nvPr/>
        </p:nvGrpSpPr>
        <p:grpSpPr>
          <a:xfrm>
            <a:off x="5535643" y="6070653"/>
            <a:ext cx="6711199" cy="2057400"/>
            <a:chOff x="5521233" y="3231449"/>
            <a:chExt cx="5738950" cy="3155978"/>
          </a:xfrm>
        </p:grpSpPr>
        <p:grpSp>
          <p:nvGrpSpPr>
            <p:cNvPr id="23" name="Group 2">
              <a:extLst>
                <a:ext uri="{FF2B5EF4-FFF2-40B4-BE49-F238E27FC236}">
                  <a16:creationId xmlns:a16="http://schemas.microsoft.com/office/drawing/2014/main" id="{CDA4BAE8-55B3-53B9-4D19-B01642DF0686}"/>
                </a:ext>
              </a:extLst>
            </p:cNvPr>
            <p:cNvGrpSpPr/>
            <p:nvPr/>
          </p:nvGrpSpPr>
          <p:grpSpPr>
            <a:xfrm rot="-5400000">
              <a:off x="6812719" y="1939963"/>
              <a:ext cx="3155978" cy="5738950"/>
              <a:chOff x="-92420" y="22518"/>
              <a:chExt cx="5297636" cy="12490206"/>
            </a:xfrm>
          </p:grpSpPr>
          <p:sp>
            <p:nvSpPr>
              <p:cNvPr id="25" name="Freeform 3">
                <a:extLst>
                  <a:ext uri="{FF2B5EF4-FFF2-40B4-BE49-F238E27FC236}">
                    <a16:creationId xmlns:a16="http://schemas.microsoft.com/office/drawing/2014/main" id="{5D1C539E-A735-B4F3-9292-F66CB38DE127}"/>
                  </a:ext>
                </a:extLst>
              </p:cNvPr>
              <p:cNvSpPr/>
              <p:nvPr/>
            </p:nvSpPr>
            <p:spPr>
              <a:xfrm>
                <a:off x="32105" y="272224"/>
                <a:ext cx="5095613" cy="12003650"/>
              </a:xfrm>
              <a:custGeom>
                <a:avLst/>
                <a:gdLst>
                  <a:gd name="connsiteX0" fmla="*/ 5080000 w 5080000"/>
                  <a:gd name="connsiteY0" fmla="*/ 1466850 h 11032306"/>
                  <a:gd name="connsiteX1" fmla="*/ 5080000 w 5080000"/>
                  <a:gd name="connsiteY1" fmla="*/ 9259460 h 11032306"/>
                  <a:gd name="connsiteX2" fmla="*/ 2383523 w 5080000"/>
                  <a:gd name="connsiteY2" fmla="*/ 11032238 h 11032306"/>
                  <a:gd name="connsiteX3" fmla="*/ 0 w 5080000"/>
                  <a:gd name="connsiteY3" fmla="*/ 9259460 h 11032306"/>
                  <a:gd name="connsiteX4" fmla="*/ 0 w 5080000"/>
                  <a:gd name="connsiteY4" fmla="*/ 1466850 h 11032306"/>
                  <a:gd name="connsiteX5" fmla="*/ 2540000 w 5080000"/>
                  <a:gd name="connsiteY5" fmla="*/ 0 h 11032306"/>
                  <a:gd name="connsiteX6" fmla="*/ 5080000 w 5080000"/>
                  <a:gd name="connsiteY6" fmla="*/ 1466850 h 11032306"/>
                  <a:gd name="connsiteX0" fmla="*/ 5080000 w 5080007"/>
                  <a:gd name="connsiteY0" fmla="*/ 1466850 h 11032306"/>
                  <a:gd name="connsiteX1" fmla="*/ 5080006 w 5080007"/>
                  <a:gd name="connsiteY1" fmla="*/ 9259464 h 11032306"/>
                  <a:gd name="connsiteX2" fmla="*/ 2383523 w 5080007"/>
                  <a:gd name="connsiteY2" fmla="*/ 11032238 h 11032306"/>
                  <a:gd name="connsiteX3" fmla="*/ 0 w 5080007"/>
                  <a:gd name="connsiteY3" fmla="*/ 9259460 h 11032306"/>
                  <a:gd name="connsiteX4" fmla="*/ 0 w 5080007"/>
                  <a:gd name="connsiteY4" fmla="*/ 1466850 h 11032306"/>
                  <a:gd name="connsiteX5" fmla="*/ 2540000 w 5080007"/>
                  <a:gd name="connsiteY5" fmla="*/ 0 h 11032306"/>
                  <a:gd name="connsiteX6" fmla="*/ 5080000 w 5080007"/>
                  <a:gd name="connsiteY6" fmla="*/ 1466850 h 11032306"/>
                  <a:gd name="connsiteX0" fmla="*/ 5080000 w 5080007"/>
                  <a:gd name="connsiteY0" fmla="*/ 1466850 h 11032314"/>
                  <a:gd name="connsiteX1" fmla="*/ 5080006 w 5080007"/>
                  <a:gd name="connsiteY1" fmla="*/ 9259464 h 11032314"/>
                  <a:gd name="connsiteX2" fmla="*/ 2383523 w 5080007"/>
                  <a:gd name="connsiteY2" fmla="*/ 11032238 h 11032314"/>
                  <a:gd name="connsiteX3" fmla="*/ 0 w 5080007"/>
                  <a:gd name="connsiteY3" fmla="*/ 9259460 h 11032314"/>
                  <a:gd name="connsiteX4" fmla="*/ 0 w 5080007"/>
                  <a:gd name="connsiteY4" fmla="*/ 1466850 h 11032314"/>
                  <a:gd name="connsiteX5" fmla="*/ 2540000 w 5080007"/>
                  <a:gd name="connsiteY5" fmla="*/ 0 h 11032314"/>
                  <a:gd name="connsiteX6" fmla="*/ 5080000 w 5080007"/>
                  <a:gd name="connsiteY6" fmla="*/ 1466850 h 11032314"/>
                  <a:gd name="connsiteX0" fmla="*/ 5003901 w 5080007"/>
                  <a:gd name="connsiteY0" fmla="*/ 592641 h 11032315"/>
                  <a:gd name="connsiteX1" fmla="*/ 5080006 w 5080007"/>
                  <a:gd name="connsiteY1" fmla="*/ 9259464 h 11032315"/>
                  <a:gd name="connsiteX2" fmla="*/ 2383523 w 5080007"/>
                  <a:gd name="connsiteY2" fmla="*/ 11032238 h 11032315"/>
                  <a:gd name="connsiteX3" fmla="*/ 0 w 5080007"/>
                  <a:gd name="connsiteY3" fmla="*/ 9259460 h 11032315"/>
                  <a:gd name="connsiteX4" fmla="*/ 0 w 5080007"/>
                  <a:gd name="connsiteY4" fmla="*/ 1466850 h 11032315"/>
                  <a:gd name="connsiteX5" fmla="*/ 2540000 w 5080007"/>
                  <a:gd name="connsiteY5" fmla="*/ 0 h 11032315"/>
                  <a:gd name="connsiteX6" fmla="*/ 5003901 w 5080007"/>
                  <a:gd name="connsiteY6" fmla="*/ 592641 h 11032315"/>
                  <a:gd name="connsiteX0" fmla="*/ 5003901 w 5080007"/>
                  <a:gd name="connsiteY0" fmla="*/ 592641 h 11032315"/>
                  <a:gd name="connsiteX1" fmla="*/ 5080006 w 5080007"/>
                  <a:gd name="connsiteY1" fmla="*/ 9259464 h 11032315"/>
                  <a:gd name="connsiteX2" fmla="*/ 2383523 w 5080007"/>
                  <a:gd name="connsiteY2" fmla="*/ 11032238 h 11032315"/>
                  <a:gd name="connsiteX3" fmla="*/ 0 w 5080007"/>
                  <a:gd name="connsiteY3" fmla="*/ 9259460 h 11032315"/>
                  <a:gd name="connsiteX4" fmla="*/ 76096 w 5080007"/>
                  <a:gd name="connsiteY4" fmla="*/ 567666 h 11032315"/>
                  <a:gd name="connsiteX5" fmla="*/ 2540000 w 5080007"/>
                  <a:gd name="connsiteY5" fmla="*/ 0 h 11032315"/>
                  <a:gd name="connsiteX6" fmla="*/ 5003901 w 5080007"/>
                  <a:gd name="connsiteY6" fmla="*/ 592641 h 11032315"/>
                  <a:gd name="connsiteX0" fmla="*/ 5003901 w 5003899"/>
                  <a:gd name="connsiteY0" fmla="*/ 592641 h 11032521"/>
                  <a:gd name="connsiteX1" fmla="*/ 4927814 w 5003899"/>
                  <a:gd name="connsiteY1" fmla="*/ 10433399 h 11032521"/>
                  <a:gd name="connsiteX2" fmla="*/ 2383523 w 5003899"/>
                  <a:gd name="connsiteY2" fmla="*/ 11032238 h 11032521"/>
                  <a:gd name="connsiteX3" fmla="*/ 0 w 5003899"/>
                  <a:gd name="connsiteY3" fmla="*/ 9259460 h 11032521"/>
                  <a:gd name="connsiteX4" fmla="*/ 76096 w 5003899"/>
                  <a:gd name="connsiteY4" fmla="*/ 567666 h 11032521"/>
                  <a:gd name="connsiteX5" fmla="*/ 2540000 w 5003899"/>
                  <a:gd name="connsiteY5" fmla="*/ 0 h 11032521"/>
                  <a:gd name="connsiteX6" fmla="*/ 5003901 w 5003899"/>
                  <a:gd name="connsiteY6" fmla="*/ 592641 h 11032521"/>
                  <a:gd name="connsiteX0" fmla="*/ 5003897 w 5003899"/>
                  <a:gd name="connsiteY0" fmla="*/ 592641 h 11032521"/>
                  <a:gd name="connsiteX1" fmla="*/ 4927810 w 5003899"/>
                  <a:gd name="connsiteY1" fmla="*/ 10433399 h 11032521"/>
                  <a:gd name="connsiteX2" fmla="*/ 2383519 w 5003899"/>
                  <a:gd name="connsiteY2" fmla="*/ 11032238 h 11032521"/>
                  <a:gd name="connsiteX3" fmla="*/ -2 w 5003899"/>
                  <a:gd name="connsiteY3" fmla="*/ 10470863 h 11032521"/>
                  <a:gd name="connsiteX4" fmla="*/ 76092 w 5003899"/>
                  <a:gd name="connsiteY4" fmla="*/ 567666 h 11032521"/>
                  <a:gd name="connsiteX5" fmla="*/ 2539996 w 5003899"/>
                  <a:gd name="connsiteY5" fmla="*/ 0 h 11032521"/>
                  <a:gd name="connsiteX6" fmla="*/ 5003897 w 5003899"/>
                  <a:gd name="connsiteY6" fmla="*/ 592641 h 11032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03899" h="11032521">
                    <a:moveTo>
                      <a:pt x="5003897" y="592641"/>
                    </a:moveTo>
                    <a:lnTo>
                      <a:pt x="4927810" y="10433399"/>
                    </a:lnTo>
                    <a:cubicBezTo>
                      <a:pt x="4201421" y="10615586"/>
                      <a:pt x="3156938" y="11045132"/>
                      <a:pt x="2383519" y="11032238"/>
                    </a:cubicBezTo>
                    <a:lnTo>
                      <a:pt x="-2" y="10470863"/>
                    </a:lnTo>
                    <a:lnTo>
                      <a:pt x="76092" y="567666"/>
                    </a:lnTo>
                    <a:lnTo>
                      <a:pt x="2539996" y="0"/>
                    </a:lnTo>
                    <a:lnTo>
                      <a:pt x="5003897" y="592641"/>
                    </a:lnTo>
                    <a:close/>
                  </a:path>
                </a:pathLst>
              </a:custGeom>
              <a:solidFill>
                <a:srgbClr val="FFD6CE"/>
              </a:solidFill>
              <a:ln>
                <a:solidFill>
                  <a:srgbClr val="E18989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4">
                <a:extLst>
                  <a:ext uri="{FF2B5EF4-FFF2-40B4-BE49-F238E27FC236}">
                    <a16:creationId xmlns:a16="http://schemas.microsoft.com/office/drawing/2014/main" id="{1EF5CEC2-437A-B1BD-13DB-9AD0F0020BF3}"/>
                  </a:ext>
                </a:extLst>
              </p:cNvPr>
              <p:cNvSpPr/>
              <p:nvPr/>
            </p:nvSpPr>
            <p:spPr>
              <a:xfrm>
                <a:off x="2" y="22518"/>
                <a:ext cx="5205214" cy="1083099"/>
              </a:xfrm>
              <a:custGeom>
                <a:avLst/>
                <a:gdLst/>
                <a:ahLst/>
                <a:cxnLst/>
                <a:rect l="l" t="t" r="r" b="b"/>
                <a:pathLst>
                  <a:path w="5080000" h="2710180">
                    <a:moveTo>
                      <a:pt x="2540000" y="0"/>
                    </a:moveTo>
                    <a:lnTo>
                      <a:pt x="0" y="1466850"/>
                    </a:lnTo>
                    <a:lnTo>
                      <a:pt x="0" y="2710180"/>
                    </a:lnTo>
                    <a:lnTo>
                      <a:pt x="2540000" y="1243330"/>
                    </a:lnTo>
                    <a:lnTo>
                      <a:pt x="5080000" y="2710180"/>
                    </a:lnTo>
                    <a:lnTo>
                      <a:pt x="5080000" y="1466850"/>
                    </a:lnTo>
                    <a:cubicBezTo>
                      <a:pt x="5080000" y="1466850"/>
                      <a:pt x="2540000" y="0"/>
                      <a:pt x="2540000" y="0"/>
                    </a:cubicBezTo>
                    <a:close/>
                  </a:path>
                </a:pathLst>
              </a:custGeom>
              <a:solidFill>
                <a:srgbClr val="E1898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4">
                <a:extLst>
                  <a:ext uri="{FF2B5EF4-FFF2-40B4-BE49-F238E27FC236}">
                    <a16:creationId xmlns:a16="http://schemas.microsoft.com/office/drawing/2014/main" id="{13ACAC5B-7BE9-B7A7-7AA8-1A452CC4817C}"/>
                  </a:ext>
                </a:extLst>
              </p:cNvPr>
              <p:cNvSpPr/>
              <p:nvPr/>
            </p:nvSpPr>
            <p:spPr>
              <a:xfrm rot="10800000">
                <a:off x="-92420" y="11366805"/>
                <a:ext cx="5220148" cy="1145919"/>
              </a:xfrm>
              <a:custGeom>
                <a:avLst/>
                <a:gdLst/>
                <a:ahLst/>
                <a:cxnLst/>
                <a:rect l="l" t="t" r="r" b="b"/>
                <a:pathLst>
                  <a:path w="5080000" h="2710180">
                    <a:moveTo>
                      <a:pt x="2540000" y="0"/>
                    </a:moveTo>
                    <a:lnTo>
                      <a:pt x="0" y="1466850"/>
                    </a:lnTo>
                    <a:lnTo>
                      <a:pt x="0" y="2710180"/>
                    </a:lnTo>
                    <a:lnTo>
                      <a:pt x="2540000" y="1243330"/>
                    </a:lnTo>
                    <a:lnTo>
                      <a:pt x="5080000" y="2710180"/>
                    </a:lnTo>
                    <a:lnTo>
                      <a:pt x="5080000" y="1466850"/>
                    </a:lnTo>
                    <a:cubicBezTo>
                      <a:pt x="5080000" y="1466850"/>
                      <a:pt x="2540000" y="0"/>
                      <a:pt x="2540000" y="0"/>
                    </a:cubicBezTo>
                    <a:close/>
                  </a:path>
                </a:pathLst>
              </a:custGeom>
              <a:solidFill>
                <a:srgbClr val="E1898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BE9FE20-BB2C-C00D-0A04-509BD1A73B7C}"/>
                </a:ext>
              </a:extLst>
            </p:cNvPr>
            <p:cNvSpPr txBox="1"/>
            <p:nvPr/>
          </p:nvSpPr>
          <p:spPr>
            <a:xfrm>
              <a:off x="6113417" y="3513909"/>
              <a:ext cx="4620244" cy="2691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b="1" dirty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c) Nhắc nhở khi trẻ em lười học.</a:t>
              </a:r>
              <a:endParaRPr lang="en-US" sz="54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18E05D6-ECDE-216E-5F3D-CCD382CC8143}"/>
              </a:ext>
            </a:extLst>
          </p:cNvPr>
          <p:cNvGrpSpPr/>
          <p:nvPr/>
        </p:nvGrpSpPr>
        <p:grpSpPr>
          <a:xfrm>
            <a:off x="11311329" y="8124791"/>
            <a:ext cx="7011840" cy="2123129"/>
            <a:chOff x="5521233" y="3231449"/>
            <a:chExt cx="5738950" cy="3256804"/>
          </a:xfrm>
        </p:grpSpPr>
        <p:grpSp>
          <p:nvGrpSpPr>
            <p:cNvPr id="29" name="Group 2">
              <a:extLst>
                <a:ext uri="{FF2B5EF4-FFF2-40B4-BE49-F238E27FC236}">
                  <a16:creationId xmlns:a16="http://schemas.microsoft.com/office/drawing/2014/main" id="{CDA4BAE8-55B3-53B9-4D19-B01642DF0686}"/>
                </a:ext>
              </a:extLst>
            </p:cNvPr>
            <p:cNvGrpSpPr/>
            <p:nvPr/>
          </p:nvGrpSpPr>
          <p:grpSpPr>
            <a:xfrm rot="-5400000">
              <a:off x="6812719" y="1939963"/>
              <a:ext cx="3155978" cy="5738950"/>
              <a:chOff x="-92420" y="22518"/>
              <a:chExt cx="5297636" cy="12490206"/>
            </a:xfrm>
          </p:grpSpPr>
          <p:sp>
            <p:nvSpPr>
              <p:cNvPr id="31" name="Freeform 3">
                <a:extLst>
                  <a:ext uri="{FF2B5EF4-FFF2-40B4-BE49-F238E27FC236}">
                    <a16:creationId xmlns:a16="http://schemas.microsoft.com/office/drawing/2014/main" id="{5D1C539E-A735-B4F3-9292-F66CB38DE127}"/>
                  </a:ext>
                </a:extLst>
              </p:cNvPr>
              <p:cNvSpPr/>
              <p:nvPr/>
            </p:nvSpPr>
            <p:spPr>
              <a:xfrm>
                <a:off x="32107" y="272222"/>
                <a:ext cx="5095612" cy="12003650"/>
              </a:xfrm>
              <a:custGeom>
                <a:avLst/>
                <a:gdLst>
                  <a:gd name="connsiteX0" fmla="*/ 5080000 w 5080000"/>
                  <a:gd name="connsiteY0" fmla="*/ 1466850 h 11032306"/>
                  <a:gd name="connsiteX1" fmla="*/ 5080000 w 5080000"/>
                  <a:gd name="connsiteY1" fmla="*/ 9259460 h 11032306"/>
                  <a:gd name="connsiteX2" fmla="*/ 2383523 w 5080000"/>
                  <a:gd name="connsiteY2" fmla="*/ 11032238 h 11032306"/>
                  <a:gd name="connsiteX3" fmla="*/ 0 w 5080000"/>
                  <a:gd name="connsiteY3" fmla="*/ 9259460 h 11032306"/>
                  <a:gd name="connsiteX4" fmla="*/ 0 w 5080000"/>
                  <a:gd name="connsiteY4" fmla="*/ 1466850 h 11032306"/>
                  <a:gd name="connsiteX5" fmla="*/ 2540000 w 5080000"/>
                  <a:gd name="connsiteY5" fmla="*/ 0 h 11032306"/>
                  <a:gd name="connsiteX6" fmla="*/ 5080000 w 5080000"/>
                  <a:gd name="connsiteY6" fmla="*/ 1466850 h 11032306"/>
                  <a:gd name="connsiteX0" fmla="*/ 5080000 w 5080007"/>
                  <a:gd name="connsiteY0" fmla="*/ 1466850 h 11032306"/>
                  <a:gd name="connsiteX1" fmla="*/ 5080006 w 5080007"/>
                  <a:gd name="connsiteY1" fmla="*/ 9259464 h 11032306"/>
                  <a:gd name="connsiteX2" fmla="*/ 2383523 w 5080007"/>
                  <a:gd name="connsiteY2" fmla="*/ 11032238 h 11032306"/>
                  <a:gd name="connsiteX3" fmla="*/ 0 w 5080007"/>
                  <a:gd name="connsiteY3" fmla="*/ 9259460 h 11032306"/>
                  <a:gd name="connsiteX4" fmla="*/ 0 w 5080007"/>
                  <a:gd name="connsiteY4" fmla="*/ 1466850 h 11032306"/>
                  <a:gd name="connsiteX5" fmla="*/ 2540000 w 5080007"/>
                  <a:gd name="connsiteY5" fmla="*/ 0 h 11032306"/>
                  <a:gd name="connsiteX6" fmla="*/ 5080000 w 5080007"/>
                  <a:gd name="connsiteY6" fmla="*/ 1466850 h 11032306"/>
                  <a:gd name="connsiteX0" fmla="*/ 5080000 w 5080007"/>
                  <a:gd name="connsiteY0" fmla="*/ 1466850 h 11032314"/>
                  <a:gd name="connsiteX1" fmla="*/ 5080006 w 5080007"/>
                  <a:gd name="connsiteY1" fmla="*/ 9259464 h 11032314"/>
                  <a:gd name="connsiteX2" fmla="*/ 2383523 w 5080007"/>
                  <a:gd name="connsiteY2" fmla="*/ 11032238 h 11032314"/>
                  <a:gd name="connsiteX3" fmla="*/ 0 w 5080007"/>
                  <a:gd name="connsiteY3" fmla="*/ 9259460 h 11032314"/>
                  <a:gd name="connsiteX4" fmla="*/ 0 w 5080007"/>
                  <a:gd name="connsiteY4" fmla="*/ 1466850 h 11032314"/>
                  <a:gd name="connsiteX5" fmla="*/ 2540000 w 5080007"/>
                  <a:gd name="connsiteY5" fmla="*/ 0 h 11032314"/>
                  <a:gd name="connsiteX6" fmla="*/ 5080000 w 5080007"/>
                  <a:gd name="connsiteY6" fmla="*/ 1466850 h 11032314"/>
                  <a:gd name="connsiteX0" fmla="*/ 5003901 w 5080007"/>
                  <a:gd name="connsiteY0" fmla="*/ 592641 h 11032315"/>
                  <a:gd name="connsiteX1" fmla="*/ 5080006 w 5080007"/>
                  <a:gd name="connsiteY1" fmla="*/ 9259464 h 11032315"/>
                  <a:gd name="connsiteX2" fmla="*/ 2383523 w 5080007"/>
                  <a:gd name="connsiteY2" fmla="*/ 11032238 h 11032315"/>
                  <a:gd name="connsiteX3" fmla="*/ 0 w 5080007"/>
                  <a:gd name="connsiteY3" fmla="*/ 9259460 h 11032315"/>
                  <a:gd name="connsiteX4" fmla="*/ 0 w 5080007"/>
                  <a:gd name="connsiteY4" fmla="*/ 1466850 h 11032315"/>
                  <a:gd name="connsiteX5" fmla="*/ 2540000 w 5080007"/>
                  <a:gd name="connsiteY5" fmla="*/ 0 h 11032315"/>
                  <a:gd name="connsiteX6" fmla="*/ 5003901 w 5080007"/>
                  <a:gd name="connsiteY6" fmla="*/ 592641 h 11032315"/>
                  <a:gd name="connsiteX0" fmla="*/ 5003901 w 5080007"/>
                  <a:gd name="connsiteY0" fmla="*/ 592641 h 11032315"/>
                  <a:gd name="connsiteX1" fmla="*/ 5080006 w 5080007"/>
                  <a:gd name="connsiteY1" fmla="*/ 9259464 h 11032315"/>
                  <a:gd name="connsiteX2" fmla="*/ 2383523 w 5080007"/>
                  <a:gd name="connsiteY2" fmla="*/ 11032238 h 11032315"/>
                  <a:gd name="connsiteX3" fmla="*/ 0 w 5080007"/>
                  <a:gd name="connsiteY3" fmla="*/ 9259460 h 11032315"/>
                  <a:gd name="connsiteX4" fmla="*/ 76096 w 5080007"/>
                  <a:gd name="connsiteY4" fmla="*/ 567666 h 11032315"/>
                  <a:gd name="connsiteX5" fmla="*/ 2540000 w 5080007"/>
                  <a:gd name="connsiteY5" fmla="*/ 0 h 11032315"/>
                  <a:gd name="connsiteX6" fmla="*/ 5003901 w 5080007"/>
                  <a:gd name="connsiteY6" fmla="*/ 592641 h 11032315"/>
                  <a:gd name="connsiteX0" fmla="*/ 5003901 w 5003899"/>
                  <a:gd name="connsiteY0" fmla="*/ 592641 h 11032521"/>
                  <a:gd name="connsiteX1" fmla="*/ 4927814 w 5003899"/>
                  <a:gd name="connsiteY1" fmla="*/ 10433399 h 11032521"/>
                  <a:gd name="connsiteX2" fmla="*/ 2383523 w 5003899"/>
                  <a:gd name="connsiteY2" fmla="*/ 11032238 h 11032521"/>
                  <a:gd name="connsiteX3" fmla="*/ 0 w 5003899"/>
                  <a:gd name="connsiteY3" fmla="*/ 9259460 h 11032521"/>
                  <a:gd name="connsiteX4" fmla="*/ 76096 w 5003899"/>
                  <a:gd name="connsiteY4" fmla="*/ 567666 h 11032521"/>
                  <a:gd name="connsiteX5" fmla="*/ 2540000 w 5003899"/>
                  <a:gd name="connsiteY5" fmla="*/ 0 h 11032521"/>
                  <a:gd name="connsiteX6" fmla="*/ 5003901 w 5003899"/>
                  <a:gd name="connsiteY6" fmla="*/ 592641 h 11032521"/>
                  <a:gd name="connsiteX0" fmla="*/ 5003897 w 5003899"/>
                  <a:gd name="connsiteY0" fmla="*/ 592641 h 11032521"/>
                  <a:gd name="connsiteX1" fmla="*/ 4927810 w 5003899"/>
                  <a:gd name="connsiteY1" fmla="*/ 10433399 h 11032521"/>
                  <a:gd name="connsiteX2" fmla="*/ 2383519 w 5003899"/>
                  <a:gd name="connsiteY2" fmla="*/ 11032238 h 11032521"/>
                  <a:gd name="connsiteX3" fmla="*/ -2 w 5003899"/>
                  <a:gd name="connsiteY3" fmla="*/ 10470863 h 11032521"/>
                  <a:gd name="connsiteX4" fmla="*/ 76092 w 5003899"/>
                  <a:gd name="connsiteY4" fmla="*/ 567666 h 11032521"/>
                  <a:gd name="connsiteX5" fmla="*/ 2539996 w 5003899"/>
                  <a:gd name="connsiteY5" fmla="*/ 0 h 11032521"/>
                  <a:gd name="connsiteX6" fmla="*/ 5003897 w 5003899"/>
                  <a:gd name="connsiteY6" fmla="*/ 592641 h 11032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03899" h="11032521">
                    <a:moveTo>
                      <a:pt x="5003897" y="592641"/>
                    </a:moveTo>
                    <a:lnTo>
                      <a:pt x="4927810" y="10433399"/>
                    </a:lnTo>
                    <a:cubicBezTo>
                      <a:pt x="4201421" y="10615586"/>
                      <a:pt x="3156938" y="11045132"/>
                      <a:pt x="2383519" y="11032238"/>
                    </a:cubicBezTo>
                    <a:lnTo>
                      <a:pt x="-2" y="10470863"/>
                    </a:lnTo>
                    <a:lnTo>
                      <a:pt x="76092" y="567666"/>
                    </a:lnTo>
                    <a:lnTo>
                      <a:pt x="2539996" y="0"/>
                    </a:lnTo>
                    <a:lnTo>
                      <a:pt x="5003897" y="592641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E18989"/>
                </a:solidFill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2" name="Freeform 4">
                <a:extLst>
                  <a:ext uri="{FF2B5EF4-FFF2-40B4-BE49-F238E27FC236}">
                    <a16:creationId xmlns:a16="http://schemas.microsoft.com/office/drawing/2014/main" id="{1EF5CEC2-437A-B1BD-13DB-9AD0F0020BF3}"/>
                  </a:ext>
                </a:extLst>
              </p:cNvPr>
              <p:cNvSpPr/>
              <p:nvPr/>
            </p:nvSpPr>
            <p:spPr>
              <a:xfrm>
                <a:off x="2" y="22518"/>
                <a:ext cx="5205214" cy="1083099"/>
              </a:xfrm>
              <a:custGeom>
                <a:avLst/>
                <a:gdLst/>
                <a:ahLst/>
                <a:cxnLst/>
                <a:rect l="l" t="t" r="r" b="b"/>
                <a:pathLst>
                  <a:path w="5080000" h="2710180">
                    <a:moveTo>
                      <a:pt x="2540000" y="0"/>
                    </a:moveTo>
                    <a:lnTo>
                      <a:pt x="0" y="1466850"/>
                    </a:lnTo>
                    <a:lnTo>
                      <a:pt x="0" y="2710180"/>
                    </a:lnTo>
                    <a:lnTo>
                      <a:pt x="2540000" y="1243330"/>
                    </a:lnTo>
                    <a:lnTo>
                      <a:pt x="5080000" y="2710180"/>
                    </a:lnTo>
                    <a:lnTo>
                      <a:pt x="5080000" y="1466850"/>
                    </a:lnTo>
                    <a:cubicBezTo>
                      <a:pt x="5080000" y="1466850"/>
                      <a:pt x="2540000" y="0"/>
                      <a:pt x="2540000" y="0"/>
                    </a:cubicBez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3" name="Freeform 4">
                <a:extLst>
                  <a:ext uri="{FF2B5EF4-FFF2-40B4-BE49-F238E27FC236}">
                    <a16:creationId xmlns:a16="http://schemas.microsoft.com/office/drawing/2014/main" id="{13ACAC5B-7BE9-B7A7-7AA8-1A452CC4817C}"/>
                  </a:ext>
                </a:extLst>
              </p:cNvPr>
              <p:cNvSpPr/>
              <p:nvPr/>
            </p:nvSpPr>
            <p:spPr>
              <a:xfrm rot="10800000">
                <a:off x="-92420" y="11366804"/>
                <a:ext cx="5220149" cy="1145920"/>
              </a:xfrm>
              <a:custGeom>
                <a:avLst/>
                <a:gdLst/>
                <a:ahLst/>
                <a:cxnLst/>
                <a:rect l="l" t="t" r="r" b="b"/>
                <a:pathLst>
                  <a:path w="5080000" h="2710180">
                    <a:moveTo>
                      <a:pt x="2540000" y="0"/>
                    </a:moveTo>
                    <a:lnTo>
                      <a:pt x="0" y="1466850"/>
                    </a:lnTo>
                    <a:lnTo>
                      <a:pt x="0" y="2710180"/>
                    </a:lnTo>
                    <a:lnTo>
                      <a:pt x="2540000" y="1243330"/>
                    </a:lnTo>
                    <a:lnTo>
                      <a:pt x="5080000" y="2710180"/>
                    </a:lnTo>
                    <a:lnTo>
                      <a:pt x="5080000" y="1466850"/>
                    </a:lnTo>
                    <a:cubicBezTo>
                      <a:pt x="5080000" y="1466850"/>
                      <a:pt x="2540000" y="0"/>
                      <a:pt x="2540000" y="0"/>
                    </a:cubicBez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</p:spPr>
            <p:txBody>
              <a:bodyPr/>
              <a:lstStyle/>
              <a:p>
                <a:endParaRPr lang="en-US" sz="1600"/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BE9FE20-BB2C-C00D-0A04-509BD1A73B7C}"/>
                </a:ext>
              </a:extLst>
            </p:cNvPr>
            <p:cNvSpPr txBox="1"/>
            <p:nvPr/>
          </p:nvSpPr>
          <p:spPr>
            <a:xfrm>
              <a:off x="6113417" y="3513909"/>
              <a:ext cx="4620244" cy="29743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d) Yêu cầu trẻ em phụ giúp công việc gia đình phù hợp lứa tuổi.</a:t>
              </a:r>
              <a:endParaRPr lang="en-US" sz="40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15" t="-87474" r="-10533" b="-28968"/>
            </a:stretch>
          </a:blipFill>
        </p:spPr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9995BB3-DF74-C418-B9CE-25B093C026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42900"/>
            <a:ext cx="15669516" cy="1069293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 rot="10800000">
            <a:off x="-762000" y="-557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800000">
            <a:off x="1714411" y="-556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5"/>
          <p:cNvSpPr/>
          <p:nvPr/>
        </p:nvSpPr>
        <p:spPr>
          <a:xfrm rot="10800000">
            <a:off x="4205277" y="-11226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5"/>
          <p:cNvSpPr/>
          <p:nvPr/>
        </p:nvSpPr>
        <p:spPr>
          <a:xfrm rot="10800000">
            <a:off x="6681688" y="-11225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5"/>
          <p:cNvSpPr/>
          <p:nvPr/>
        </p:nvSpPr>
        <p:spPr>
          <a:xfrm rot="10800000">
            <a:off x="9086349" y="-11228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5"/>
          <p:cNvSpPr/>
          <p:nvPr/>
        </p:nvSpPr>
        <p:spPr>
          <a:xfrm rot="10800000">
            <a:off x="11562760" y="-11227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5"/>
          <p:cNvSpPr/>
          <p:nvPr/>
        </p:nvSpPr>
        <p:spPr>
          <a:xfrm rot="10800000">
            <a:off x="13898812" y="-12701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5"/>
          <p:cNvSpPr/>
          <p:nvPr/>
        </p:nvSpPr>
        <p:spPr>
          <a:xfrm rot="10800000">
            <a:off x="16375223" y="-12700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17428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15" t="-87474" r="-10533" b="-28968"/>
            </a:stretch>
          </a:blipFill>
        </p:spPr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E8B7156B-3944-A415-3934-A02058BEB9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0" y="3144329"/>
            <a:ext cx="9530734" cy="7142671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 rot="10800000">
            <a:off x="-762000" y="-557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5"/>
          <p:cNvSpPr/>
          <p:nvPr/>
        </p:nvSpPr>
        <p:spPr>
          <a:xfrm rot="10800000">
            <a:off x="1714411" y="-556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5"/>
          <p:cNvSpPr/>
          <p:nvPr/>
        </p:nvSpPr>
        <p:spPr>
          <a:xfrm rot="10800000">
            <a:off x="4205277" y="-11226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5"/>
          <p:cNvSpPr/>
          <p:nvPr/>
        </p:nvSpPr>
        <p:spPr>
          <a:xfrm rot="10800000">
            <a:off x="6681688" y="-11225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5"/>
          <p:cNvSpPr/>
          <p:nvPr/>
        </p:nvSpPr>
        <p:spPr>
          <a:xfrm rot="10800000">
            <a:off x="9086349" y="-11228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5"/>
          <p:cNvSpPr/>
          <p:nvPr/>
        </p:nvSpPr>
        <p:spPr>
          <a:xfrm rot="10800000">
            <a:off x="11562760" y="-11227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5"/>
          <p:cNvSpPr/>
          <p:nvPr/>
        </p:nvSpPr>
        <p:spPr>
          <a:xfrm rot="10800000">
            <a:off x="13898812" y="-12701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5"/>
          <p:cNvSpPr/>
          <p:nvPr/>
        </p:nvSpPr>
        <p:spPr>
          <a:xfrm rot="10800000">
            <a:off x="16375223" y="-12700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74A89E-74B9-F010-FED0-4BE311EC8A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14400" y="0"/>
            <a:ext cx="12851319" cy="638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93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15" t="-87474" r="-10533" b="-28968"/>
            </a:stretch>
          </a:blipFill>
        </p:spPr>
      </p:sp>
      <p:sp>
        <p:nvSpPr>
          <p:cNvPr id="34" name="Freeform 33"/>
          <p:cNvSpPr/>
          <p:nvPr/>
        </p:nvSpPr>
        <p:spPr>
          <a:xfrm rot="10800000">
            <a:off x="-762000" y="-557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5"/>
          <p:cNvSpPr/>
          <p:nvPr/>
        </p:nvSpPr>
        <p:spPr>
          <a:xfrm rot="10800000">
            <a:off x="1714411" y="-556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5"/>
          <p:cNvSpPr/>
          <p:nvPr/>
        </p:nvSpPr>
        <p:spPr>
          <a:xfrm rot="10800000">
            <a:off x="4205277" y="-11226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5"/>
          <p:cNvSpPr/>
          <p:nvPr/>
        </p:nvSpPr>
        <p:spPr>
          <a:xfrm rot="10800000">
            <a:off x="6681688" y="-11225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5"/>
          <p:cNvSpPr/>
          <p:nvPr/>
        </p:nvSpPr>
        <p:spPr>
          <a:xfrm rot="10800000">
            <a:off x="9086349" y="-11228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5"/>
          <p:cNvSpPr/>
          <p:nvPr/>
        </p:nvSpPr>
        <p:spPr>
          <a:xfrm rot="10800000">
            <a:off x="11562760" y="-11227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5"/>
          <p:cNvSpPr/>
          <p:nvPr/>
        </p:nvSpPr>
        <p:spPr>
          <a:xfrm rot="10800000">
            <a:off x="13898812" y="-12701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5"/>
          <p:cNvSpPr/>
          <p:nvPr/>
        </p:nvSpPr>
        <p:spPr>
          <a:xfrm rot="10800000">
            <a:off x="16375223" y="-12700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id="{888AB70D-95C7-F94A-B82E-C691380EFB2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66800" y="2552700"/>
            <a:ext cx="8454736" cy="845473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18E05D6-ECDE-216E-5F3D-CCD382CC8143}"/>
              </a:ext>
            </a:extLst>
          </p:cNvPr>
          <p:cNvGrpSpPr/>
          <p:nvPr/>
        </p:nvGrpSpPr>
        <p:grpSpPr>
          <a:xfrm>
            <a:off x="6104740" y="2567354"/>
            <a:ext cx="11582400" cy="3701833"/>
            <a:chOff x="5521233" y="3231449"/>
            <a:chExt cx="5738950" cy="3155978"/>
          </a:xfrm>
        </p:grpSpPr>
        <p:grpSp>
          <p:nvGrpSpPr>
            <p:cNvPr id="10" name="Group 2">
              <a:extLst>
                <a:ext uri="{FF2B5EF4-FFF2-40B4-BE49-F238E27FC236}">
                  <a16:creationId xmlns:a16="http://schemas.microsoft.com/office/drawing/2014/main" id="{CDA4BAE8-55B3-53B9-4D19-B01642DF0686}"/>
                </a:ext>
              </a:extLst>
            </p:cNvPr>
            <p:cNvGrpSpPr/>
            <p:nvPr/>
          </p:nvGrpSpPr>
          <p:grpSpPr>
            <a:xfrm rot="-5400000">
              <a:off x="6812719" y="1939963"/>
              <a:ext cx="3155978" cy="5738950"/>
              <a:chOff x="-92420" y="22518"/>
              <a:chExt cx="5297636" cy="12490206"/>
            </a:xfrm>
          </p:grpSpPr>
          <p:sp>
            <p:nvSpPr>
              <p:cNvPr id="12" name="Freeform 3">
                <a:extLst>
                  <a:ext uri="{FF2B5EF4-FFF2-40B4-BE49-F238E27FC236}">
                    <a16:creationId xmlns:a16="http://schemas.microsoft.com/office/drawing/2014/main" id="{5D1C539E-A735-B4F3-9292-F66CB38DE127}"/>
                  </a:ext>
                </a:extLst>
              </p:cNvPr>
              <p:cNvSpPr/>
              <p:nvPr/>
            </p:nvSpPr>
            <p:spPr>
              <a:xfrm>
                <a:off x="32107" y="272222"/>
                <a:ext cx="5095612" cy="12003650"/>
              </a:xfrm>
              <a:custGeom>
                <a:avLst/>
                <a:gdLst>
                  <a:gd name="connsiteX0" fmla="*/ 5080000 w 5080000"/>
                  <a:gd name="connsiteY0" fmla="*/ 1466850 h 11032306"/>
                  <a:gd name="connsiteX1" fmla="*/ 5080000 w 5080000"/>
                  <a:gd name="connsiteY1" fmla="*/ 9259460 h 11032306"/>
                  <a:gd name="connsiteX2" fmla="*/ 2383523 w 5080000"/>
                  <a:gd name="connsiteY2" fmla="*/ 11032238 h 11032306"/>
                  <a:gd name="connsiteX3" fmla="*/ 0 w 5080000"/>
                  <a:gd name="connsiteY3" fmla="*/ 9259460 h 11032306"/>
                  <a:gd name="connsiteX4" fmla="*/ 0 w 5080000"/>
                  <a:gd name="connsiteY4" fmla="*/ 1466850 h 11032306"/>
                  <a:gd name="connsiteX5" fmla="*/ 2540000 w 5080000"/>
                  <a:gd name="connsiteY5" fmla="*/ 0 h 11032306"/>
                  <a:gd name="connsiteX6" fmla="*/ 5080000 w 5080000"/>
                  <a:gd name="connsiteY6" fmla="*/ 1466850 h 11032306"/>
                  <a:gd name="connsiteX0" fmla="*/ 5080000 w 5080007"/>
                  <a:gd name="connsiteY0" fmla="*/ 1466850 h 11032306"/>
                  <a:gd name="connsiteX1" fmla="*/ 5080006 w 5080007"/>
                  <a:gd name="connsiteY1" fmla="*/ 9259464 h 11032306"/>
                  <a:gd name="connsiteX2" fmla="*/ 2383523 w 5080007"/>
                  <a:gd name="connsiteY2" fmla="*/ 11032238 h 11032306"/>
                  <a:gd name="connsiteX3" fmla="*/ 0 w 5080007"/>
                  <a:gd name="connsiteY3" fmla="*/ 9259460 h 11032306"/>
                  <a:gd name="connsiteX4" fmla="*/ 0 w 5080007"/>
                  <a:gd name="connsiteY4" fmla="*/ 1466850 h 11032306"/>
                  <a:gd name="connsiteX5" fmla="*/ 2540000 w 5080007"/>
                  <a:gd name="connsiteY5" fmla="*/ 0 h 11032306"/>
                  <a:gd name="connsiteX6" fmla="*/ 5080000 w 5080007"/>
                  <a:gd name="connsiteY6" fmla="*/ 1466850 h 11032306"/>
                  <a:gd name="connsiteX0" fmla="*/ 5080000 w 5080007"/>
                  <a:gd name="connsiteY0" fmla="*/ 1466850 h 11032314"/>
                  <a:gd name="connsiteX1" fmla="*/ 5080006 w 5080007"/>
                  <a:gd name="connsiteY1" fmla="*/ 9259464 h 11032314"/>
                  <a:gd name="connsiteX2" fmla="*/ 2383523 w 5080007"/>
                  <a:gd name="connsiteY2" fmla="*/ 11032238 h 11032314"/>
                  <a:gd name="connsiteX3" fmla="*/ 0 w 5080007"/>
                  <a:gd name="connsiteY3" fmla="*/ 9259460 h 11032314"/>
                  <a:gd name="connsiteX4" fmla="*/ 0 w 5080007"/>
                  <a:gd name="connsiteY4" fmla="*/ 1466850 h 11032314"/>
                  <a:gd name="connsiteX5" fmla="*/ 2540000 w 5080007"/>
                  <a:gd name="connsiteY5" fmla="*/ 0 h 11032314"/>
                  <a:gd name="connsiteX6" fmla="*/ 5080000 w 5080007"/>
                  <a:gd name="connsiteY6" fmla="*/ 1466850 h 11032314"/>
                  <a:gd name="connsiteX0" fmla="*/ 5003901 w 5080007"/>
                  <a:gd name="connsiteY0" fmla="*/ 592641 h 11032315"/>
                  <a:gd name="connsiteX1" fmla="*/ 5080006 w 5080007"/>
                  <a:gd name="connsiteY1" fmla="*/ 9259464 h 11032315"/>
                  <a:gd name="connsiteX2" fmla="*/ 2383523 w 5080007"/>
                  <a:gd name="connsiteY2" fmla="*/ 11032238 h 11032315"/>
                  <a:gd name="connsiteX3" fmla="*/ 0 w 5080007"/>
                  <a:gd name="connsiteY3" fmla="*/ 9259460 h 11032315"/>
                  <a:gd name="connsiteX4" fmla="*/ 0 w 5080007"/>
                  <a:gd name="connsiteY4" fmla="*/ 1466850 h 11032315"/>
                  <a:gd name="connsiteX5" fmla="*/ 2540000 w 5080007"/>
                  <a:gd name="connsiteY5" fmla="*/ 0 h 11032315"/>
                  <a:gd name="connsiteX6" fmla="*/ 5003901 w 5080007"/>
                  <a:gd name="connsiteY6" fmla="*/ 592641 h 11032315"/>
                  <a:gd name="connsiteX0" fmla="*/ 5003901 w 5080007"/>
                  <a:gd name="connsiteY0" fmla="*/ 592641 h 11032315"/>
                  <a:gd name="connsiteX1" fmla="*/ 5080006 w 5080007"/>
                  <a:gd name="connsiteY1" fmla="*/ 9259464 h 11032315"/>
                  <a:gd name="connsiteX2" fmla="*/ 2383523 w 5080007"/>
                  <a:gd name="connsiteY2" fmla="*/ 11032238 h 11032315"/>
                  <a:gd name="connsiteX3" fmla="*/ 0 w 5080007"/>
                  <a:gd name="connsiteY3" fmla="*/ 9259460 h 11032315"/>
                  <a:gd name="connsiteX4" fmla="*/ 76096 w 5080007"/>
                  <a:gd name="connsiteY4" fmla="*/ 567666 h 11032315"/>
                  <a:gd name="connsiteX5" fmla="*/ 2540000 w 5080007"/>
                  <a:gd name="connsiteY5" fmla="*/ 0 h 11032315"/>
                  <a:gd name="connsiteX6" fmla="*/ 5003901 w 5080007"/>
                  <a:gd name="connsiteY6" fmla="*/ 592641 h 11032315"/>
                  <a:gd name="connsiteX0" fmla="*/ 5003901 w 5003899"/>
                  <a:gd name="connsiteY0" fmla="*/ 592641 h 11032521"/>
                  <a:gd name="connsiteX1" fmla="*/ 4927814 w 5003899"/>
                  <a:gd name="connsiteY1" fmla="*/ 10433399 h 11032521"/>
                  <a:gd name="connsiteX2" fmla="*/ 2383523 w 5003899"/>
                  <a:gd name="connsiteY2" fmla="*/ 11032238 h 11032521"/>
                  <a:gd name="connsiteX3" fmla="*/ 0 w 5003899"/>
                  <a:gd name="connsiteY3" fmla="*/ 9259460 h 11032521"/>
                  <a:gd name="connsiteX4" fmla="*/ 76096 w 5003899"/>
                  <a:gd name="connsiteY4" fmla="*/ 567666 h 11032521"/>
                  <a:gd name="connsiteX5" fmla="*/ 2540000 w 5003899"/>
                  <a:gd name="connsiteY5" fmla="*/ 0 h 11032521"/>
                  <a:gd name="connsiteX6" fmla="*/ 5003901 w 5003899"/>
                  <a:gd name="connsiteY6" fmla="*/ 592641 h 11032521"/>
                  <a:gd name="connsiteX0" fmla="*/ 5003897 w 5003899"/>
                  <a:gd name="connsiteY0" fmla="*/ 592641 h 11032521"/>
                  <a:gd name="connsiteX1" fmla="*/ 4927810 w 5003899"/>
                  <a:gd name="connsiteY1" fmla="*/ 10433399 h 11032521"/>
                  <a:gd name="connsiteX2" fmla="*/ 2383519 w 5003899"/>
                  <a:gd name="connsiteY2" fmla="*/ 11032238 h 11032521"/>
                  <a:gd name="connsiteX3" fmla="*/ -2 w 5003899"/>
                  <a:gd name="connsiteY3" fmla="*/ 10470863 h 11032521"/>
                  <a:gd name="connsiteX4" fmla="*/ 76092 w 5003899"/>
                  <a:gd name="connsiteY4" fmla="*/ 567666 h 11032521"/>
                  <a:gd name="connsiteX5" fmla="*/ 2539996 w 5003899"/>
                  <a:gd name="connsiteY5" fmla="*/ 0 h 11032521"/>
                  <a:gd name="connsiteX6" fmla="*/ 5003897 w 5003899"/>
                  <a:gd name="connsiteY6" fmla="*/ 592641 h 11032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03899" h="11032521">
                    <a:moveTo>
                      <a:pt x="5003897" y="592641"/>
                    </a:moveTo>
                    <a:lnTo>
                      <a:pt x="4927810" y="10433399"/>
                    </a:lnTo>
                    <a:cubicBezTo>
                      <a:pt x="4201421" y="10615586"/>
                      <a:pt x="3156938" y="11045132"/>
                      <a:pt x="2383519" y="11032238"/>
                    </a:cubicBezTo>
                    <a:lnTo>
                      <a:pt x="-2" y="10470863"/>
                    </a:lnTo>
                    <a:lnTo>
                      <a:pt x="76092" y="567666"/>
                    </a:lnTo>
                    <a:lnTo>
                      <a:pt x="2539996" y="0"/>
                    </a:lnTo>
                    <a:lnTo>
                      <a:pt x="5003897" y="592641"/>
                    </a:lnTo>
                    <a:close/>
                  </a:path>
                </a:pathLst>
              </a:custGeom>
              <a:solidFill>
                <a:srgbClr val="FFD6CE"/>
              </a:solidFill>
              <a:ln>
                <a:solidFill>
                  <a:srgbClr val="E18989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4">
                <a:extLst>
                  <a:ext uri="{FF2B5EF4-FFF2-40B4-BE49-F238E27FC236}">
                    <a16:creationId xmlns:a16="http://schemas.microsoft.com/office/drawing/2014/main" id="{1EF5CEC2-437A-B1BD-13DB-9AD0F0020BF3}"/>
                  </a:ext>
                </a:extLst>
              </p:cNvPr>
              <p:cNvSpPr/>
              <p:nvPr/>
            </p:nvSpPr>
            <p:spPr>
              <a:xfrm>
                <a:off x="2" y="22518"/>
                <a:ext cx="5205214" cy="1083099"/>
              </a:xfrm>
              <a:custGeom>
                <a:avLst/>
                <a:gdLst/>
                <a:ahLst/>
                <a:cxnLst/>
                <a:rect l="l" t="t" r="r" b="b"/>
                <a:pathLst>
                  <a:path w="5080000" h="2710180">
                    <a:moveTo>
                      <a:pt x="2540000" y="0"/>
                    </a:moveTo>
                    <a:lnTo>
                      <a:pt x="0" y="1466850"/>
                    </a:lnTo>
                    <a:lnTo>
                      <a:pt x="0" y="2710180"/>
                    </a:lnTo>
                    <a:lnTo>
                      <a:pt x="2540000" y="1243330"/>
                    </a:lnTo>
                    <a:lnTo>
                      <a:pt x="5080000" y="2710180"/>
                    </a:lnTo>
                    <a:lnTo>
                      <a:pt x="5080000" y="1466850"/>
                    </a:lnTo>
                    <a:cubicBezTo>
                      <a:pt x="5080000" y="1466850"/>
                      <a:pt x="2540000" y="0"/>
                      <a:pt x="2540000" y="0"/>
                    </a:cubicBezTo>
                    <a:close/>
                  </a:path>
                </a:pathLst>
              </a:custGeom>
              <a:solidFill>
                <a:srgbClr val="E1898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4">
                <a:extLst>
                  <a:ext uri="{FF2B5EF4-FFF2-40B4-BE49-F238E27FC236}">
                    <a16:creationId xmlns:a16="http://schemas.microsoft.com/office/drawing/2014/main" id="{13ACAC5B-7BE9-B7A7-7AA8-1A452CC4817C}"/>
                  </a:ext>
                </a:extLst>
              </p:cNvPr>
              <p:cNvSpPr/>
              <p:nvPr/>
            </p:nvSpPr>
            <p:spPr>
              <a:xfrm rot="10800000">
                <a:off x="-92420" y="11366805"/>
                <a:ext cx="5220148" cy="1145919"/>
              </a:xfrm>
              <a:custGeom>
                <a:avLst/>
                <a:gdLst/>
                <a:ahLst/>
                <a:cxnLst/>
                <a:rect l="l" t="t" r="r" b="b"/>
                <a:pathLst>
                  <a:path w="5080000" h="2710180">
                    <a:moveTo>
                      <a:pt x="2540000" y="0"/>
                    </a:moveTo>
                    <a:lnTo>
                      <a:pt x="0" y="1466850"/>
                    </a:lnTo>
                    <a:lnTo>
                      <a:pt x="0" y="2710180"/>
                    </a:lnTo>
                    <a:lnTo>
                      <a:pt x="2540000" y="1243330"/>
                    </a:lnTo>
                    <a:lnTo>
                      <a:pt x="5080000" y="2710180"/>
                    </a:lnTo>
                    <a:lnTo>
                      <a:pt x="5080000" y="1466850"/>
                    </a:lnTo>
                    <a:cubicBezTo>
                      <a:pt x="5080000" y="1466850"/>
                      <a:pt x="2540000" y="0"/>
                      <a:pt x="2540000" y="0"/>
                    </a:cubicBezTo>
                    <a:close/>
                  </a:path>
                </a:pathLst>
              </a:custGeom>
              <a:solidFill>
                <a:srgbClr val="E1898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BE9FE20-BB2C-C00D-0A04-509BD1A73B7C}"/>
                </a:ext>
              </a:extLst>
            </p:cNvPr>
            <p:cNvSpPr txBox="1"/>
            <p:nvPr/>
          </p:nvSpPr>
          <p:spPr>
            <a:xfrm>
              <a:off x="6113417" y="3513909"/>
              <a:ext cx="4620244" cy="2387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800" b="1" dirty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a) Đánh đập, hành hạ trẻ em.</a:t>
              </a:r>
              <a:endParaRPr lang="en-US" sz="88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5" name="矩形: 圆角 33">
            <a:extLst>
              <a:ext uri="{FF2B5EF4-FFF2-40B4-BE49-F238E27FC236}">
                <a16:creationId xmlns:a16="http://schemas.microsoft.com/office/drawing/2014/main" id="{042D817F-1120-2B53-3541-49C8B87A5F37}"/>
              </a:ext>
            </a:extLst>
          </p:cNvPr>
          <p:cNvSpPr/>
          <p:nvPr/>
        </p:nvSpPr>
        <p:spPr>
          <a:xfrm>
            <a:off x="678159" y="32103"/>
            <a:ext cx="17020704" cy="2082113"/>
          </a:xfrm>
          <a:custGeom>
            <a:avLst/>
            <a:gdLst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99714" h="4332514">
                <a:moveTo>
                  <a:pt x="0" y="722100"/>
                </a:moveTo>
                <a:cubicBezTo>
                  <a:pt x="0" y="323295"/>
                  <a:pt x="323295" y="0"/>
                  <a:pt x="722100" y="0"/>
                </a:cubicBezTo>
                <a:cubicBezTo>
                  <a:pt x="3150813" y="468086"/>
                  <a:pt x="4632472" y="261257"/>
                  <a:pt x="7877614" y="0"/>
                </a:cubicBezTo>
                <a:cubicBezTo>
                  <a:pt x="8276419" y="0"/>
                  <a:pt x="8599714" y="323295"/>
                  <a:pt x="8599714" y="722100"/>
                </a:cubicBezTo>
                <a:cubicBezTo>
                  <a:pt x="8360228" y="2729900"/>
                  <a:pt x="8599714" y="2647643"/>
                  <a:pt x="8599714" y="3610414"/>
                </a:cubicBezTo>
                <a:cubicBezTo>
                  <a:pt x="8599714" y="4009219"/>
                  <a:pt x="8276419" y="4332514"/>
                  <a:pt x="7877614" y="4332514"/>
                </a:cubicBezTo>
                <a:cubicBezTo>
                  <a:pt x="5492443" y="4332514"/>
                  <a:pt x="3727757" y="3984171"/>
                  <a:pt x="722100" y="4332514"/>
                </a:cubicBezTo>
                <a:cubicBezTo>
                  <a:pt x="323295" y="4332514"/>
                  <a:pt x="0" y="4009219"/>
                  <a:pt x="0" y="3610414"/>
                </a:cubicBezTo>
                <a:cubicBezTo>
                  <a:pt x="0" y="2647643"/>
                  <a:pt x="119743" y="2446871"/>
                  <a:pt x="0" y="722100"/>
                </a:cubicBezTo>
                <a:close/>
              </a:path>
            </a:pathLst>
          </a:custGeom>
          <a:solidFill>
            <a:srgbClr val="C8E597">
              <a:alpha val="95000"/>
            </a:srgbClr>
          </a:solidFill>
          <a:ln w="28575">
            <a:solidFill>
              <a:srgbClr val="72A0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 panose="00020600040101010101"/>
              </a:rPr>
              <a:t>2. Hành</a:t>
            </a:r>
            <a:r>
              <a:rPr kumimoji="0" lang="vi-VN" altLang="zh-CN" sz="54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 panose="00020600040101010101"/>
              </a:rPr>
              <a:t> vi nào sau đây xâm phạm đến quyền trẻ em? Vì sao?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阿里巴巴普惠体" panose="00020600040101010101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18E05D6-ECDE-216E-5F3D-CCD382CC8143}"/>
              </a:ext>
            </a:extLst>
          </p:cNvPr>
          <p:cNvGrpSpPr/>
          <p:nvPr/>
        </p:nvGrpSpPr>
        <p:grpSpPr>
          <a:xfrm>
            <a:off x="6444468" y="6428492"/>
            <a:ext cx="11242672" cy="3574495"/>
            <a:chOff x="5521233" y="3231449"/>
            <a:chExt cx="5738950" cy="3155978"/>
          </a:xfrm>
        </p:grpSpPr>
        <p:grpSp>
          <p:nvGrpSpPr>
            <p:cNvPr id="17" name="Group 2">
              <a:extLst>
                <a:ext uri="{FF2B5EF4-FFF2-40B4-BE49-F238E27FC236}">
                  <a16:creationId xmlns:a16="http://schemas.microsoft.com/office/drawing/2014/main" id="{CDA4BAE8-55B3-53B9-4D19-B01642DF0686}"/>
                </a:ext>
              </a:extLst>
            </p:cNvPr>
            <p:cNvGrpSpPr/>
            <p:nvPr/>
          </p:nvGrpSpPr>
          <p:grpSpPr>
            <a:xfrm rot="-5400000">
              <a:off x="6812719" y="1939963"/>
              <a:ext cx="3155978" cy="5738950"/>
              <a:chOff x="-92420" y="22518"/>
              <a:chExt cx="5297636" cy="12490206"/>
            </a:xfrm>
          </p:grpSpPr>
          <p:sp>
            <p:nvSpPr>
              <p:cNvPr id="19" name="Freeform 3">
                <a:extLst>
                  <a:ext uri="{FF2B5EF4-FFF2-40B4-BE49-F238E27FC236}">
                    <a16:creationId xmlns:a16="http://schemas.microsoft.com/office/drawing/2014/main" id="{5D1C539E-A735-B4F3-9292-F66CB38DE127}"/>
                  </a:ext>
                </a:extLst>
              </p:cNvPr>
              <p:cNvSpPr/>
              <p:nvPr/>
            </p:nvSpPr>
            <p:spPr>
              <a:xfrm>
                <a:off x="32107" y="272222"/>
                <a:ext cx="5095612" cy="12003650"/>
              </a:xfrm>
              <a:custGeom>
                <a:avLst/>
                <a:gdLst>
                  <a:gd name="connsiteX0" fmla="*/ 5080000 w 5080000"/>
                  <a:gd name="connsiteY0" fmla="*/ 1466850 h 11032306"/>
                  <a:gd name="connsiteX1" fmla="*/ 5080000 w 5080000"/>
                  <a:gd name="connsiteY1" fmla="*/ 9259460 h 11032306"/>
                  <a:gd name="connsiteX2" fmla="*/ 2383523 w 5080000"/>
                  <a:gd name="connsiteY2" fmla="*/ 11032238 h 11032306"/>
                  <a:gd name="connsiteX3" fmla="*/ 0 w 5080000"/>
                  <a:gd name="connsiteY3" fmla="*/ 9259460 h 11032306"/>
                  <a:gd name="connsiteX4" fmla="*/ 0 w 5080000"/>
                  <a:gd name="connsiteY4" fmla="*/ 1466850 h 11032306"/>
                  <a:gd name="connsiteX5" fmla="*/ 2540000 w 5080000"/>
                  <a:gd name="connsiteY5" fmla="*/ 0 h 11032306"/>
                  <a:gd name="connsiteX6" fmla="*/ 5080000 w 5080000"/>
                  <a:gd name="connsiteY6" fmla="*/ 1466850 h 11032306"/>
                  <a:gd name="connsiteX0" fmla="*/ 5080000 w 5080007"/>
                  <a:gd name="connsiteY0" fmla="*/ 1466850 h 11032306"/>
                  <a:gd name="connsiteX1" fmla="*/ 5080006 w 5080007"/>
                  <a:gd name="connsiteY1" fmla="*/ 9259464 h 11032306"/>
                  <a:gd name="connsiteX2" fmla="*/ 2383523 w 5080007"/>
                  <a:gd name="connsiteY2" fmla="*/ 11032238 h 11032306"/>
                  <a:gd name="connsiteX3" fmla="*/ 0 w 5080007"/>
                  <a:gd name="connsiteY3" fmla="*/ 9259460 h 11032306"/>
                  <a:gd name="connsiteX4" fmla="*/ 0 w 5080007"/>
                  <a:gd name="connsiteY4" fmla="*/ 1466850 h 11032306"/>
                  <a:gd name="connsiteX5" fmla="*/ 2540000 w 5080007"/>
                  <a:gd name="connsiteY5" fmla="*/ 0 h 11032306"/>
                  <a:gd name="connsiteX6" fmla="*/ 5080000 w 5080007"/>
                  <a:gd name="connsiteY6" fmla="*/ 1466850 h 11032306"/>
                  <a:gd name="connsiteX0" fmla="*/ 5080000 w 5080007"/>
                  <a:gd name="connsiteY0" fmla="*/ 1466850 h 11032314"/>
                  <a:gd name="connsiteX1" fmla="*/ 5080006 w 5080007"/>
                  <a:gd name="connsiteY1" fmla="*/ 9259464 h 11032314"/>
                  <a:gd name="connsiteX2" fmla="*/ 2383523 w 5080007"/>
                  <a:gd name="connsiteY2" fmla="*/ 11032238 h 11032314"/>
                  <a:gd name="connsiteX3" fmla="*/ 0 w 5080007"/>
                  <a:gd name="connsiteY3" fmla="*/ 9259460 h 11032314"/>
                  <a:gd name="connsiteX4" fmla="*/ 0 w 5080007"/>
                  <a:gd name="connsiteY4" fmla="*/ 1466850 h 11032314"/>
                  <a:gd name="connsiteX5" fmla="*/ 2540000 w 5080007"/>
                  <a:gd name="connsiteY5" fmla="*/ 0 h 11032314"/>
                  <a:gd name="connsiteX6" fmla="*/ 5080000 w 5080007"/>
                  <a:gd name="connsiteY6" fmla="*/ 1466850 h 11032314"/>
                  <a:gd name="connsiteX0" fmla="*/ 5003901 w 5080007"/>
                  <a:gd name="connsiteY0" fmla="*/ 592641 h 11032315"/>
                  <a:gd name="connsiteX1" fmla="*/ 5080006 w 5080007"/>
                  <a:gd name="connsiteY1" fmla="*/ 9259464 h 11032315"/>
                  <a:gd name="connsiteX2" fmla="*/ 2383523 w 5080007"/>
                  <a:gd name="connsiteY2" fmla="*/ 11032238 h 11032315"/>
                  <a:gd name="connsiteX3" fmla="*/ 0 w 5080007"/>
                  <a:gd name="connsiteY3" fmla="*/ 9259460 h 11032315"/>
                  <a:gd name="connsiteX4" fmla="*/ 0 w 5080007"/>
                  <a:gd name="connsiteY4" fmla="*/ 1466850 h 11032315"/>
                  <a:gd name="connsiteX5" fmla="*/ 2540000 w 5080007"/>
                  <a:gd name="connsiteY5" fmla="*/ 0 h 11032315"/>
                  <a:gd name="connsiteX6" fmla="*/ 5003901 w 5080007"/>
                  <a:gd name="connsiteY6" fmla="*/ 592641 h 11032315"/>
                  <a:gd name="connsiteX0" fmla="*/ 5003901 w 5080007"/>
                  <a:gd name="connsiteY0" fmla="*/ 592641 h 11032315"/>
                  <a:gd name="connsiteX1" fmla="*/ 5080006 w 5080007"/>
                  <a:gd name="connsiteY1" fmla="*/ 9259464 h 11032315"/>
                  <a:gd name="connsiteX2" fmla="*/ 2383523 w 5080007"/>
                  <a:gd name="connsiteY2" fmla="*/ 11032238 h 11032315"/>
                  <a:gd name="connsiteX3" fmla="*/ 0 w 5080007"/>
                  <a:gd name="connsiteY3" fmla="*/ 9259460 h 11032315"/>
                  <a:gd name="connsiteX4" fmla="*/ 76096 w 5080007"/>
                  <a:gd name="connsiteY4" fmla="*/ 567666 h 11032315"/>
                  <a:gd name="connsiteX5" fmla="*/ 2540000 w 5080007"/>
                  <a:gd name="connsiteY5" fmla="*/ 0 h 11032315"/>
                  <a:gd name="connsiteX6" fmla="*/ 5003901 w 5080007"/>
                  <a:gd name="connsiteY6" fmla="*/ 592641 h 11032315"/>
                  <a:gd name="connsiteX0" fmla="*/ 5003901 w 5003899"/>
                  <a:gd name="connsiteY0" fmla="*/ 592641 h 11032521"/>
                  <a:gd name="connsiteX1" fmla="*/ 4927814 w 5003899"/>
                  <a:gd name="connsiteY1" fmla="*/ 10433399 h 11032521"/>
                  <a:gd name="connsiteX2" fmla="*/ 2383523 w 5003899"/>
                  <a:gd name="connsiteY2" fmla="*/ 11032238 h 11032521"/>
                  <a:gd name="connsiteX3" fmla="*/ 0 w 5003899"/>
                  <a:gd name="connsiteY3" fmla="*/ 9259460 h 11032521"/>
                  <a:gd name="connsiteX4" fmla="*/ 76096 w 5003899"/>
                  <a:gd name="connsiteY4" fmla="*/ 567666 h 11032521"/>
                  <a:gd name="connsiteX5" fmla="*/ 2540000 w 5003899"/>
                  <a:gd name="connsiteY5" fmla="*/ 0 h 11032521"/>
                  <a:gd name="connsiteX6" fmla="*/ 5003901 w 5003899"/>
                  <a:gd name="connsiteY6" fmla="*/ 592641 h 11032521"/>
                  <a:gd name="connsiteX0" fmla="*/ 5003897 w 5003899"/>
                  <a:gd name="connsiteY0" fmla="*/ 592641 h 11032521"/>
                  <a:gd name="connsiteX1" fmla="*/ 4927810 w 5003899"/>
                  <a:gd name="connsiteY1" fmla="*/ 10433399 h 11032521"/>
                  <a:gd name="connsiteX2" fmla="*/ 2383519 w 5003899"/>
                  <a:gd name="connsiteY2" fmla="*/ 11032238 h 11032521"/>
                  <a:gd name="connsiteX3" fmla="*/ -2 w 5003899"/>
                  <a:gd name="connsiteY3" fmla="*/ 10470863 h 11032521"/>
                  <a:gd name="connsiteX4" fmla="*/ 76092 w 5003899"/>
                  <a:gd name="connsiteY4" fmla="*/ 567666 h 11032521"/>
                  <a:gd name="connsiteX5" fmla="*/ 2539996 w 5003899"/>
                  <a:gd name="connsiteY5" fmla="*/ 0 h 11032521"/>
                  <a:gd name="connsiteX6" fmla="*/ 5003897 w 5003899"/>
                  <a:gd name="connsiteY6" fmla="*/ 592641 h 11032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03899" h="11032521">
                    <a:moveTo>
                      <a:pt x="5003897" y="592641"/>
                    </a:moveTo>
                    <a:lnTo>
                      <a:pt x="4927810" y="10433399"/>
                    </a:lnTo>
                    <a:cubicBezTo>
                      <a:pt x="4201421" y="10615586"/>
                      <a:pt x="3156938" y="11045132"/>
                      <a:pt x="2383519" y="11032238"/>
                    </a:cubicBezTo>
                    <a:lnTo>
                      <a:pt x="-2" y="10470863"/>
                    </a:lnTo>
                    <a:lnTo>
                      <a:pt x="76092" y="567666"/>
                    </a:lnTo>
                    <a:lnTo>
                      <a:pt x="2539996" y="0"/>
                    </a:lnTo>
                    <a:lnTo>
                      <a:pt x="5003897" y="592641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E18989"/>
                </a:solidFill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20" name="Freeform 4">
                <a:extLst>
                  <a:ext uri="{FF2B5EF4-FFF2-40B4-BE49-F238E27FC236}">
                    <a16:creationId xmlns:a16="http://schemas.microsoft.com/office/drawing/2014/main" id="{1EF5CEC2-437A-B1BD-13DB-9AD0F0020BF3}"/>
                  </a:ext>
                </a:extLst>
              </p:cNvPr>
              <p:cNvSpPr/>
              <p:nvPr/>
            </p:nvSpPr>
            <p:spPr>
              <a:xfrm>
                <a:off x="2" y="22518"/>
                <a:ext cx="5205214" cy="1083099"/>
              </a:xfrm>
              <a:custGeom>
                <a:avLst/>
                <a:gdLst/>
                <a:ahLst/>
                <a:cxnLst/>
                <a:rect l="l" t="t" r="r" b="b"/>
                <a:pathLst>
                  <a:path w="5080000" h="2710180">
                    <a:moveTo>
                      <a:pt x="2540000" y="0"/>
                    </a:moveTo>
                    <a:lnTo>
                      <a:pt x="0" y="1466850"/>
                    </a:lnTo>
                    <a:lnTo>
                      <a:pt x="0" y="2710180"/>
                    </a:lnTo>
                    <a:lnTo>
                      <a:pt x="2540000" y="1243330"/>
                    </a:lnTo>
                    <a:lnTo>
                      <a:pt x="5080000" y="2710180"/>
                    </a:lnTo>
                    <a:lnTo>
                      <a:pt x="5080000" y="1466850"/>
                    </a:lnTo>
                    <a:cubicBezTo>
                      <a:pt x="5080000" y="1466850"/>
                      <a:pt x="2540000" y="0"/>
                      <a:pt x="2540000" y="0"/>
                    </a:cubicBez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21" name="Freeform 4">
                <a:extLst>
                  <a:ext uri="{FF2B5EF4-FFF2-40B4-BE49-F238E27FC236}">
                    <a16:creationId xmlns:a16="http://schemas.microsoft.com/office/drawing/2014/main" id="{13ACAC5B-7BE9-B7A7-7AA8-1A452CC4817C}"/>
                  </a:ext>
                </a:extLst>
              </p:cNvPr>
              <p:cNvSpPr/>
              <p:nvPr/>
            </p:nvSpPr>
            <p:spPr>
              <a:xfrm rot="10800000">
                <a:off x="-92420" y="11366804"/>
                <a:ext cx="5220149" cy="1145920"/>
              </a:xfrm>
              <a:custGeom>
                <a:avLst/>
                <a:gdLst/>
                <a:ahLst/>
                <a:cxnLst/>
                <a:rect l="l" t="t" r="r" b="b"/>
                <a:pathLst>
                  <a:path w="5080000" h="2710180">
                    <a:moveTo>
                      <a:pt x="2540000" y="0"/>
                    </a:moveTo>
                    <a:lnTo>
                      <a:pt x="0" y="1466850"/>
                    </a:lnTo>
                    <a:lnTo>
                      <a:pt x="0" y="2710180"/>
                    </a:lnTo>
                    <a:lnTo>
                      <a:pt x="2540000" y="1243330"/>
                    </a:lnTo>
                    <a:lnTo>
                      <a:pt x="5080000" y="2710180"/>
                    </a:lnTo>
                    <a:lnTo>
                      <a:pt x="5080000" y="1466850"/>
                    </a:lnTo>
                    <a:cubicBezTo>
                      <a:pt x="5080000" y="1466850"/>
                      <a:pt x="2540000" y="0"/>
                      <a:pt x="2540000" y="0"/>
                    </a:cubicBez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</p:spPr>
            <p:txBody>
              <a:bodyPr/>
              <a:lstStyle/>
              <a:p>
                <a:endParaRPr lang="en-US" sz="1600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BE9FE20-BB2C-C00D-0A04-509BD1A73B7C}"/>
                </a:ext>
              </a:extLst>
            </p:cNvPr>
            <p:cNvSpPr txBox="1"/>
            <p:nvPr/>
          </p:nvSpPr>
          <p:spPr>
            <a:xfrm>
              <a:off x="6113417" y="3513909"/>
              <a:ext cx="4620244" cy="2255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b="1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b) Bắt trẻ em nghỉ học để làm việc.</a:t>
              </a:r>
              <a:endParaRPr lang="en-US" sz="80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207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441</Words>
  <Application>Microsoft Office PowerPoint</Application>
  <PresentationFormat>Tùy chỉnh</PresentationFormat>
  <Paragraphs>31</Paragraphs>
  <Slides>17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17</vt:i4>
      </vt:variant>
    </vt:vector>
  </HeadingPairs>
  <TitlesOfParts>
    <vt:vector size="25" baseType="lpstr">
      <vt:lpstr>Times New Roman</vt:lpstr>
      <vt:lpstr>Calibri</vt:lpstr>
      <vt:lpstr>Cambria</vt:lpstr>
      <vt:lpstr>思源黑体 CN</vt:lpstr>
      <vt:lpstr>UTM American Sans</vt:lpstr>
      <vt:lpstr>Arial</vt:lpstr>
      <vt:lpstr>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 non</dc:title>
  <cp:lastModifiedBy>Dung Âu</cp:lastModifiedBy>
  <cp:revision>22</cp:revision>
  <dcterms:created xsi:type="dcterms:W3CDTF">2006-08-16T00:00:00Z</dcterms:created>
  <dcterms:modified xsi:type="dcterms:W3CDTF">2025-05-03T13:40:49Z</dcterms:modified>
  <dc:identifier>DAGCHlYVVbc</dc:identifier>
</cp:coreProperties>
</file>