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437" r:id="rId2"/>
    <p:sldId id="257" r:id="rId3"/>
    <p:sldId id="265" r:id="rId4"/>
    <p:sldId id="302" r:id="rId5"/>
    <p:sldId id="304" r:id="rId6"/>
    <p:sldId id="305" r:id="rId7"/>
    <p:sldId id="266" r:id="rId8"/>
    <p:sldId id="267" r:id="rId9"/>
    <p:sldId id="296" r:id="rId10"/>
    <p:sldId id="270" r:id="rId11"/>
    <p:sldId id="271" r:id="rId12"/>
    <p:sldId id="274" r:id="rId13"/>
    <p:sldId id="306" r:id="rId14"/>
    <p:sldId id="276" r:id="rId15"/>
    <p:sldId id="307" r:id="rId16"/>
    <p:sldId id="308" r:id="rId17"/>
    <p:sldId id="279" r:id="rId18"/>
    <p:sldId id="309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12192000" cy="6858000"/>
  <p:notesSz cx="6858000" cy="9144000"/>
  <p:embeddedFontLst>
    <p:embeddedFont>
      <p:font typeface="#9Slide07 HoneyCream" panose="020B0604020202020204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mbria Bold" panose="02040803050406030204" pitchFamily="18" charset="0"/>
      <p:bold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FF99"/>
    <a:srgbClr val="FCECE8"/>
    <a:srgbClr val="4472C4"/>
    <a:srgbClr val="FF0000"/>
    <a:srgbClr val="FFFF6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CA2EB-2F53-438C-81FA-3CA75DBB1A4F}" v="1" dt="2025-05-03T13:38:4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660"/>
  </p:normalViewPr>
  <p:slideViewPr>
    <p:cSldViewPr snapToGrid="0">
      <p:cViewPr>
        <p:scale>
          <a:sx n="63" d="100"/>
          <a:sy n="63" d="100"/>
        </p:scale>
        <p:origin x="1221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378CA2EB-2F53-438C-81FA-3CA75DBB1A4F}"/>
    <pc:docChg chg="custSel addSld delSld modSld delMainMaster modMainMaster">
      <pc:chgData name="Dung Âu" userId="0dcb76ad361bda84" providerId="LiveId" clId="{378CA2EB-2F53-438C-81FA-3CA75DBB1A4F}" dt="2025-05-03T13:39:49.856" v="21" actId="478"/>
      <pc:docMkLst>
        <pc:docMk/>
      </pc:docMkLst>
      <pc:sldChg chg="del">
        <pc:chgData name="Dung Âu" userId="0dcb76ad361bda84" providerId="LiveId" clId="{378CA2EB-2F53-438C-81FA-3CA75DBB1A4F}" dt="2025-05-03T13:38:44.691" v="1" actId="47"/>
        <pc:sldMkLst>
          <pc:docMk/>
          <pc:sldMk cId="3603386825" sldId="258"/>
        </pc:sldMkLst>
      </pc:sldChg>
      <pc:sldChg chg="del">
        <pc:chgData name="Dung Âu" userId="0dcb76ad361bda84" providerId="LiveId" clId="{378CA2EB-2F53-438C-81FA-3CA75DBB1A4F}" dt="2025-05-03T13:38:45.086" v="2" actId="47"/>
        <pc:sldMkLst>
          <pc:docMk/>
          <pc:sldMk cId="1070467179" sldId="260"/>
        </pc:sldMkLst>
      </pc:sldChg>
      <pc:sldChg chg="del">
        <pc:chgData name="Dung Âu" userId="0dcb76ad361bda84" providerId="LiveId" clId="{378CA2EB-2F53-438C-81FA-3CA75DBB1A4F}" dt="2025-05-03T13:38:45.418" v="3" actId="47"/>
        <pc:sldMkLst>
          <pc:docMk/>
          <pc:sldMk cId="3511664699" sldId="261"/>
        </pc:sldMkLst>
      </pc:sldChg>
      <pc:sldChg chg="del">
        <pc:chgData name="Dung Âu" userId="0dcb76ad361bda84" providerId="LiveId" clId="{378CA2EB-2F53-438C-81FA-3CA75DBB1A4F}" dt="2025-05-03T13:38:47.387" v="7" actId="47"/>
        <pc:sldMkLst>
          <pc:docMk/>
          <pc:sldMk cId="4037588253" sldId="262"/>
        </pc:sldMkLst>
      </pc:sldChg>
      <pc:sldChg chg="del">
        <pc:chgData name="Dung Âu" userId="0dcb76ad361bda84" providerId="LiveId" clId="{378CA2EB-2F53-438C-81FA-3CA75DBB1A4F}" dt="2025-05-03T13:38:47.985" v="8" actId="47"/>
        <pc:sldMkLst>
          <pc:docMk/>
          <pc:sldMk cId="870029827" sldId="263"/>
        </pc:sldMkLst>
      </pc:sldChg>
      <pc:sldChg chg="del">
        <pc:chgData name="Dung Âu" userId="0dcb76ad361bda84" providerId="LiveId" clId="{378CA2EB-2F53-438C-81FA-3CA75DBB1A4F}" dt="2025-05-03T13:38:49.961" v="9" actId="47"/>
        <pc:sldMkLst>
          <pc:docMk/>
          <pc:sldMk cId="1676905927" sldId="264"/>
        </pc:sldMkLst>
      </pc:sldChg>
      <pc:sldChg chg="del">
        <pc:chgData name="Dung Âu" userId="0dcb76ad361bda84" providerId="LiveId" clId="{378CA2EB-2F53-438C-81FA-3CA75DBB1A4F}" dt="2025-05-03T13:38:45.827" v="4" actId="47"/>
        <pc:sldMkLst>
          <pc:docMk/>
          <pc:sldMk cId="2983033873" sldId="292"/>
        </pc:sldMkLst>
      </pc:sldChg>
      <pc:sldChg chg="del">
        <pc:chgData name="Dung Âu" userId="0dcb76ad361bda84" providerId="LiveId" clId="{378CA2EB-2F53-438C-81FA-3CA75DBB1A4F}" dt="2025-05-03T13:38:46.062" v="5" actId="47"/>
        <pc:sldMkLst>
          <pc:docMk/>
          <pc:sldMk cId="3097226519" sldId="293"/>
        </pc:sldMkLst>
      </pc:sldChg>
      <pc:sldChg chg="del">
        <pc:chgData name="Dung Âu" userId="0dcb76ad361bda84" providerId="LiveId" clId="{378CA2EB-2F53-438C-81FA-3CA75DBB1A4F}" dt="2025-05-03T13:38:46.422" v="6" actId="47"/>
        <pc:sldMkLst>
          <pc:docMk/>
          <pc:sldMk cId="2356215272" sldId="295"/>
        </pc:sldMkLst>
      </pc:sldChg>
      <pc:sldChg chg="del">
        <pc:chgData name="Dung Âu" userId="0dcb76ad361bda84" providerId="LiveId" clId="{378CA2EB-2F53-438C-81FA-3CA75DBB1A4F}" dt="2025-05-03T13:38:55.477" v="10" actId="47"/>
        <pc:sldMkLst>
          <pc:docMk/>
          <pc:sldMk cId="2587720997" sldId="310"/>
        </pc:sldMkLst>
      </pc:sldChg>
      <pc:sldChg chg="add modTransition">
        <pc:chgData name="Dung Âu" userId="0dcb76ad361bda84" providerId="LiveId" clId="{378CA2EB-2F53-438C-81FA-3CA75DBB1A4F}" dt="2025-05-03T13:38:43.167" v="0"/>
        <pc:sldMkLst>
          <pc:docMk/>
          <pc:sldMk cId="240393867" sldId="437"/>
        </pc:sldMkLst>
      </pc:sldChg>
      <pc:sldMasterChg chg="delSp mod modSldLayout">
        <pc:chgData name="Dung Âu" userId="0dcb76ad361bda84" providerId="LiveId" clId="{378CA2EB-2F53-438C-81FA-3CA75DBB1A4F}" dt="2025-05-03T13:39:49.856" v="21" actId="478"/>
        <pc:sldMasterMkLst>
          <pc:docMk/>
          <pc:sldMasterMk cId="2553741640" sldId="2147483660"/>
        </pc:sldMasterMkLst>
        <pc:spChg chg="del">
          <ac:chgData name="Dung Âu" userId="0dcb76ad361bda84" providerId="LiveId" clId="{378CA2EB-2F53-438C-81FA-3CA75DBB1A4F}" dt="2025-05-03T13:39:14.515" v="13" actId="478"/>
          <ac:spMkLst>
            <pc:docMk/>
            <pc:sldMasterMk cId="2553741640" sldId="2147483660"/>
            <ac:spMk id="3" creationId="{90770759-9259-48BC-9B3D-4F4F12E5F9D8}"/>
          </ac:spMkLst>
        </pc:spChg>
        <pc:spChg chg="del">
          <ac:chgData name="Dung Âu" userId="0dcb76ad361bda84" providerId="LiveId" clId="{378CA2EB-2F53-438C-81FA-3CA75DBB1A4F}" dt="2025-05-03T13:39:14.515" v="13" actId="478"/>
          <ac:spMkLst>
            <pc:docMk/>
            <pc:sldMasterMk cId="2553741640" sldId="2147483660"/>
            <ac:spMk id="4" creationId="{6F4E2F35-BCEE-4D0E-A98B-DCA0F1B48B3D}"/>
          </ac:spMkLst>
        </pc:spChg>
        <pc:spChg chg="del">
          <ac:chgData name="Dung Âu" userId="0dcb76ad361bda84" providerId="LiveId" clId="{378CA2EB-2F53-438C-81FA-3CA75DBB1A4F}" dt="2025-05-03T13:39:16.201" v="14" actId="478"/>
          <ac:spMkLst>
            <pc:docMk/>
            <pc:sldMasterMk cId="2553741640" sldId="2147483660"/>
            <ac:spMk id="9" creationId="{738EAEBA-15D0-4785-BBBF-82632E3A01A6}"/>
          </ac:spMkLst>
        </pc:spChg>
        <pc:spChg chg="del">
          <ac:chgData name="Dung Âu" userId="0dcb76ad361bda84" providerId="LiveId" clId="{378CA2EB-2F53-438C-81FA-3CA75DBB1A4F}" dt="2025-05-03T13:39:14.515" v="13" actId="478"/>
          <ac:spMkLst>
            <pc:docMk/>
            <pc:sldMasterMk cId="2553741640" sldId="2147483660"/>
            <ac:spMk id="10" creationId="{738EAEBA-15D0-4785-BBBF-82632E3A01A6}"/>
          </ac:spMkLst>
        </pc:spChg>
        <pc:picChg chg="del">
          <ac:chgData name="Dung Âu" userId="0dcb76ad361bda84" providerId="LiveId" clId="{378CA2EB-2F53-438C-81FA-3CA75DBB1A4F}" dt="2025-05-03T13:39:14.515" v="13" actId="478"/>
          <ac:picMkLst>
            <pc:docMk/>
            <pc:sldMasterMk cId="2553741640" sldId="2147483660"/>
            <ac:picMk id="2" creationId="{CF643CC4-EDBA-40BC-8BCE-27E547E4D865}"/>
          </ac:picMkLst>
        </pc:picChg>
        <pc:picChg chg="del">
          <ac:chgData name="Dung Âu" userId="0dcb76ad361bda84" providerId="LiveId" clId="{378CA2EB-2F53-438C-81FA-3CA75DBB1A4F}" dt="2025-05-03T13:39:10.287" v="11" actId="478"/>
          <ac:picMkLst>
            <pc:docMk/>
            <pc:sldMasterMk cId="2553741640" sldId="2147483660"/>
            <ac:picMk id="5" creationId="{CF7123EE-C62C-4B81-932E-FD785DD2C886}"/>
          </ac:picMkLst>
        </pc:picChg>
        <pc:picChg chg="del">
          <ac:chgData name="Dung Âu" userId="0dcb76ad361bda84" providerId="LiveId" clId="{378CA2EB-2F53-438C-81FA-3CA75DBB1A4F}" dt="2025-05-03T13:39:13.259" v="12" actId="478"/>
          <ac:picMkLst>
            <pc:docMk/>
            <pc:sldMasterMk cId="2553741640" sldId="2147483660"/>
            <ac:picMk id="6" creationId="{1AA41CD8-0B29-4E70-83B7-FFEF21784CAC}"/>
          </ac:picMkLst>
        </pc:picChg>
        <pc:picChg chg="del">
          <ac:chgData name="Dung Âu" userId="0dcb76ad361bda84" providerId="LiveId" clId="{378CA2EB-2F53-438C-81FA-3CA75DBB1A4F}" dt="2025-05-03T13:39:17.156" v="15" actId="478"/>
          <ac:picMkLst>
            <pc:docMk/>
            <pc:sldMasterMk cId="2553741640" sldId="2147483660"/>
            <ac:picMk id="7" creationId="{393A9AFA-2307-4D7D-AC1F-49D1FC638554}"/>
          </ac:picMkLst>
        </pc:picChg>
        <pc:picChg chg="del">
          <ac:chgData name="Dung Âu" userId="0dcb76ad361bda84" providerId="LiveId" clId="{378CA2EB-2F53-438C-81FA-3CA75DBB1A4F}" dt="2025-05-03T13:39:13.259" v="12" actId="478"/>
          <ac:picMkLst>
            <pc:docMk/>
            <pc:sldMasterMk cId="2553741640" sldId="2147483660"/>
            <ac:picMk id="8" creationId="{47A391FB-4D97-4193-B59E-DA33960917AF}"/>
          </ac:picMkLst>
        </pc:picChg>
        <pc:sldLayoutChg chg="delSp mod">
          <pc:chgData name="Dung Âu" userId="0dcb76ad361bda84" providerId="LiveId" clId="{378CA2EB-2F53-438C-81FA-3CA75DBB1A4F}" dt="2025-05-03T13:39:21.536" v="16" actId="478"/>
          <pc:sldLayoutMkLst>
            <pc:docMk/>
            <pc:sldMasterMk cId="2553741640" sldId="2147483660"/>
            <pc:sldLayoutMk cId="4210416964" sldId="2147483661"/>
          </pc:sldLayoutMkLst>
          <pc:spChg chg="del">
            <ac:chgData name="Dung Âu" userId="0dcb76ad361bda84" providerId="LiveId" clId="{378CA2EB-2F53-438C-81FA-3CA75DBB1A4F}" dt="2025-05-03T13:39:21.536" v="16" actId="478"/>
            <ac:spMkLst>
              <pc:docMk/>
              <pc:sldMasterMk cId="2553741640" sldId="2147483660"/>
              <pc:sldLayoutMk cId="4210416964" sldId="2147483661"/>
              <ac:spMk id="6" creationId="{69F69293-7F6A-4E78-C255-DB190A954E13}"/>
            </ac:spMkLst>
          </pc:spChg>
          <pc:picChg chg="del">
            <ac:chgData name="Dung Âu" userId="0dcb76ad361bda84" providerId="LiveId" clId="{378CA2EB-2F53-438C-81FA-3CA75DBB1A4F}" dt="2025-05-03T13:39:21.536" v="16" actId="478"/>
            <ac:picMkLst>
              <pc:docMk/>
              <pc:sldMasterMk cId="2553741640" sldId="2147483660"/>
              <pc:sldLayoutMk cId="4210416964" sldId="2147483661"/>
              <ac:picMk id="7" creationId="{8459D6DD-4049-57CD-6C62-B85F8CA97815}"/>
            </ac:picMkLst>
          </pc:picChg>
        </pc:sldLayoutChg>
        <pc:sldLayoutChg chg="delSp modSp mod">
          <pc:chgData name="Dung Âu" userId="0dcb76ad361bda84" providerId="LiveId" clId="{378CA2EB-2F53-438C-81FA-3CA75DBB1A4F}" dt="2025-05-03T13:39:41.872" v="20" actId="478"/>
          <pc:sldLayoutMkLst>
            <pc:docMk/>
            <pc:sldMasterMk cId="2553741640" sldId="2147483660"/>
            <pc:sldLayoutMk cId="972567645" sldId="2147483662"/>
          </pc:sldLayoutMkLst>
          <pc:spChg chg="del">
            <ac:chgData name="Dung Âu" userId="0dcb76ad361bda84" providerId="LiveId" clId="{378CA2EB-2F53-438C-81FA-3CA75DBB1A4F}" dt="2025-05-03T13:39:38.802" v="18" actId="478"/>
            <ac:spMkLst>
              <pc:docMk/>
              <pc:sldMasterMk cId="2553741640" sldId="2147483660"/>
              <pc:sldLayoutMk cId="972567645" sldId="2147483662"/>
              <ac:spMk id="8" creationId="{738EAEBA-15D0-4785-BBBF-82632E3A01A6}"/>
            </ac:spMkLst>
          </pc:spChg>
          <pc:spChg chg="del">
            <ac:chgData name="Dung Âu" userId="0dcb76ad361bda84" providerId="LiveId" clId="{378CA2EB-2F53-438C-81FA-3CA75DBB1A4F}" dt="2025-05-03T13:39:41.872" v="20" actId="478"/>
            <ac:spMkLst>
              <pc:docMk/>
              <pc:sldMasterMk cId="2553741640" sldId="2147483660"/>
              <pc:sldLayoutMk cId="972567645" sldId="2147483662"/>
              <ac:spMk id="9" creationId="{738EAEBA-15D0-4785-BBBF-82632E3A01A6}"/>
            </ac:spMkLst>
          </pc:spChg>
          <pc:picChg chg="mod">
            <ac:chgData name="Dung Âu" userId="0dcb76ad361bda84" providerId="LiveId" clId="{378CA2EB-2F53-438C-81FA-3CA75DBB1A4F}" dt="2025-05-03T13:39:40.635" v="19" actId="1076"/>
            <ac:picMkLst>
              <pc:docMk/>
              <pc:sldMasterMk cId="2553741640" sldId="2147483660"/>
              <pc:sldLayoutMk cId="972567645" sldId="2147483662"/>
              <ac:picMk id="7" creationId="{27B6F1F9-364D-11D1-C779-F2BA538E61DF}"/>
            </ac:picMkLst>
          </pc:picChg>
        </pc:sldLayoutChg>
        <pc:sldLayoutChg chg="delSp mod">
          <pc:chgData name="Dung Âu" userId="0dcb76ad361bda84" providerId="LiveId" clId="{378CA2EB-2F53-438C-81FA-3CA75DBB1A4F}" dt="2025-05-03T13:39:49.856" v="21" actId="478"/>
          <pc:sldLayoutMkLst>
            <pc:docMk/>
            <pc:sldMasterMk cId="2553741640" sldId="2147483660"/>
            <pc:sldLayoutMk cId="2737726241" sldId="2147483665"/>
          </pc:sldLayoutMkLst>
          <pc:picChg chg="del">
            <ac:chgData name="Dung Âu" userId="0dcb76ad361bda84" providerId="LiveId" clId="{378CA2EB-2F53-438C-81FA-3CA75DBB1A4F}" dt="2025-05-03T13:39:49.856" v="21" actId="478"/>
            <ac:picMkLst>
              <pc:docMk/>
              <pc:sldMasterMk cId="2553741640" sldId="2147483660"/>
              <pc:sldLayoutMk cId="2737726241" sldId="2147483665"/>
              <ac:picMk id="10" creationId="{81BD90D5-A375-DB36-7F7E-E0F837EA660B}"/>
            </ac:picMkLst>
          </pc:picChg>
        </pc:sldLayoutChg>
      </pc:sldMasterChg>
      <pc:sldMasterChg chg="del delSldLayout">
        <pc:chgData name="Dung Âu" userId="0dcb76ad361bda84" providerId="LiveId" clId="{378CA2EB-2F53-438C-81FA-3CA75DBB1A4F}" dt="2025-05-03T13:38:46.062" v="5" actId="47"/>
        <pc:sldMasterMkLst>
          <pc:docMk/>
          <pc:sldMasterMk cId="3925865653" sldId="2147483672"/>
        </pc:sldMasterMkLst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106816175" sldId="2147483673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2771882492" sldId="2147483674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1321707127" sldId="2147483675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2433191037" sldId="2147483676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234150400" sldId="2147483677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3103310293" sldId="2147483678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3308496163" sldId="2147483679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3019416683" sldId="2147483680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3153182828" sldId="2147483681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771751986" sldId="2147483682"/>
          </pc:sldLayoutMkLst>
        </pc:sldLayoutChg>
        <pc:sldLayoutChg chg="del">
          <pc:chgData name="Dung Âu" userId="0dcb76ad361bda84" providerId="LiveId" clId="{378CA2EB-2F53-438C-81FA-3CA75DBB1A4F}" dt="2025-05-03T13:38:46.062" v="5" actId="47"/>
          <pc:sldLayoutMkLst>
            <pc:docMk/>
            <pc:sldMasterMk cId="3925865653" sldId="2147483672"/>
            <pc:sldLayoutMk cId="393402764" sldId="2147483683"/>
          </pc:sldLayoutMkLst>
        </pc:sldLayoutChg>
      </pc:sldMasterChg>
      <pc:sldMasterChg chg="del delSldLayout">
        <pc:chgData name="Dung Âu" userId="0dcb76ad361bda84" providerId="LiveId" clId="{378CA2EB-2F53-438C-81FA-3CA75DBB1A4F}" dt="2025-05-03T13:38:46.422" v="6" actId="47"/>
        <pc:sldMasterMkLst>
          <pc:docMk/>
          <pc:sldMasterMk cId="2222946305" sldId="2147483684"/>
        </pc:sldMasterMkLst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1858803257" sldId="2147483685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154076074" sldId="2147483686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328221548" sldId="2147483687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558765760" sldId="2147483688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194532718" sldId="2147483689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1452333406" sldId="2147483690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551730057" sldId="2147483691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7610834" sldId="2147483692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1489316756" sldId="2147483693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3855012711" sldId="2147483694"/>
          </pc:sldLayoutMkLst>
        </pc:sldLayoutChg>
        <pc:sldLayoutChg chg="del">
          <pc:chgData name="Dung Âu" userId="0dcb76ad361bda84" providerId="LiveId" clId="{378CA2EB-2F53-438C-81FA-3CA75DBB1A4F}" dt="2025-05-03T13:38:46.422" v="6" actId="47"/>
          <pc:sldLayoutMkLst>
            <pc:docMk/>
            <pc:sldMasterMk cId="2222946305" sldId="2147483684"/>
            <pc:sldLayoutMk cId="2624145164" sldId="2147483695"/>
          </pc:sldLayoutMkLst>
        </pc:sldLayoutChg>
      </pc:sldMasterChg>
      <pc:sldMasterChg chg="del delSldLayout">
        <pc:chgData name="Dung Âu" userId="0dcb76ad361bda84" providerId="LiveId" clId="{378CA2EB-2F53-438C-81FA-3CA75DBB1A4F}" dt="2025-05-03T13:38:55.477" v="10" actId="47"/>
        <pc:sldMasterMkLst>
          <pc:docMk/>
          <pc:sldMasterMk cId="3642897447" sldId="2147483708"/>
        </pc:sldMasterMkLst>
        <pc:sldLayoutChg chg="del">
          <pc:chgData name="Dung Âu" userId="0dcb76ad361bda84" providerId="LiveId" clId="{378CA2EB-2F53-438C-81FA-3CA75DBB1A4F}" dt="2025-05-03T13:38:55.477" v="10" actId="47"/>
          <pc:sldLayoutMkLst>
            <pc:docMk/>
            <pc:sldMasterMk cId="3642897447" sldId="2147483708"/>
            <pc:sldLayoutMk cId="800053258" sldId="2147483709"/>
          </pc:sldLayoutMkLst>
        </pc:sldLayoutChg>
      </pc:sldMasterChg>
    </pc:docChg>
  </pc:docChgLst>
  <pc:docChgLst>
    <pc:chgData name="Trần Thị Bích" userId="9d8effc8-766d-4e1d-b902-18f00c0dc3e8" providerId="ADAL" clId="{CA3BA8BC-AA12-4AAB-B52E-C5F8047CB1C5}"/>
    <pc:docChg chg="undo custSel addSld delSld modSld sldOrd">
      <pc:chgData name="Trần Thị Bích" userId="9d8effc8-766d-4e1d-b902-18f00c0dc3e8" providerId="ADAL" clId="{CA3BA8BC-AA12-4AAB-B52E-C5F8047CB1C5}" dt="2024-04-11T02:27:20.749" v="3447" actId="20577"/>
      <pc:docMkLst>
        <pc:docMk/>
      </pc:docMkLst>
      <pc:sldChg chg="addSp delSp modSp mod delAnim modAnim">
        <pc:chgData name="Trần Thị Bích" userId="9d8effc8-766d-4e1d-b902-18f00c0dc3e8" providerId="ADAL" clId="{CA3BA8BC-AA12-4AAB-B52E-C5F8047CB1C5}" dt="2024-04-10T15:00:56.616" v="673"/>
        <pc:sldMkLst>
          <pc:docMk/>
          <pc:sldMk cId="3453761478" sldId="257"/>
        </pc:sldMkLst>
      </pc:sldChg>
      <pc:sldChg chg="delSp modSp mod modAnim">
        <pc:chgData name="Trần Thị Bích" userId="9d8effc8-766d-4e1d-b902-18f00c0dc3e8" providerId="ADAL" clId="{CA3BA8BC-AA12-4AAB-B52E-C5F8047CB1C5}" dt="2024-04-10T15:06:26.496" v="717" actId="1037"/>
        <pc:sldMkLst>
          <pc:docMk/>
          <pc:sldMk cId="3603386825" sldId="258"/>
        </pc:sldMkLst>
      </pc:sldChg>
      <pc:sldChg chg="addSp delSp modSp mod modAnim">
        <pc:chgData name="Trần Thị Bích" userId="9d8effc8-766d-4e1d-b902-18f00c0dc3e8" providerId="ADAL" clId="{CA3BA8BC-AA12-4AAB-B52E-C5F8047CB1C5}" dt="2024-04-11T01:16:32.642" v="1829" actId="1076"/>
        <pc:sldMkLst>
          <pc:docMk/>
          <pc:sldMk cId="1676905927" sldId="264"/>
        </pc:sldMkLst>
      </pc:sldChg>
      <pc:sldChg chg="addSp delSp modSp mod delAnim modAnim">
        <pc:chgData name="Trần Thị Bích" userId="9d8effc8-766d-4e1d-b902-18f00c0dc3e8" providerId="ADAL" clId="{CA3BA8BC-AA12-4AAB-B52E-C5F8047CB1C5}" dt="2024-04-10T15:49:17.255" v="1382"/>
        <pc:sldMkLst>
          <pc:docMk/>
          <pc:sldMk cId="2276559933" sldId="265"/>
        </pc:sldMkLst>
      </pc:sldChg>
      <pc:sldChg chg="addSp delSp modSp mod modAnim">
        <pc:chgData name="Trần Thị Bích" userId="9d8effc8-766d-4e1d-b902-18f00c0dc3e8" providerId="ADAL" clId="{CA3BA8BC-AA12-4AAB-B52E-C5F8047CB1C5}" dt="2024-04-11T01:16:08.521" v="1826" actId="1076"/>
        <pc:sldMkLst>
          <pc:docMk/>
          <pc:sldMk cId="3927504886" sldId="267"/>
        </pc:sldMkLst>
      </pc:sldChg>
      <pc:sldChg chg="del ord">
        <pc:chgData name="Trần Thị Bích" userId="9d8effc8-766d-4e1d-b902-18f00c0dc3e8" providerId="ADAL" clId="{CA3BA8BC-AA12-4AAB-B52E-C5F8047CB1C5}" dt="2024-04-11T01:30:14.969" v="2170" actId="47"/>
        <pc:sldMkLst>
          <pc:docMk/>
          <pc:sldMk cId="534152774" sldId="268"/>
        </pc:sldMkLst>
      </pc:sldChg>
      <pc:sldChg chg="addSp delSp modSp mod modAnim">
        <pc:chgData name="Trần Thị Bích" userId="9d8effc8-766d-4e1d-b902-18f00c0dc3e8" providerId="ADAL" clId="{CA3BA8BC-AA12-4AAB-B52E-C5F8047CB1C5}" dt="2024-04-11T01:30:45.858" v="2186" actId="1038"/>
        <pc:sldMkLst>
          <pc:docMk/>
          <pc:sldMk cId="3951633682" sldId="270"/>
        </pc:sldMkLst>
      </pc:sldChg>
      <pc:sldChg chg="delSp modSp mod delAnim">
        <pc:chgData name="Trần Thị Bích" userId="9d8effc8-766d-4e1d-b902-18f00c0dc3e8" providerId="ADAL" clId="{CA3BA8BC-AA12-4AAB-B52E-C5F8047CB1C5}" dt="2024-04-11T01:34:39.242" v="2221" actId="255"/>
        <pc:sldMkLst>
          <pc:docMk/>
          <pc:sldMk cId="3303716273" sldId="271"/>
        </pc:sldMkLst>
      </pc:sldChg>
      <pc:sldChg chg="del">
        <pc:chgData name="Trần Thị Bích" userId="9d8effc8-766d-4e1d-b902-18f00c0dc3e8" providerId="ADAL" clId="{CA3BA8BC-AA12-4AAB-B52E-C5F8047CB1C5}" dt="2024-04-11T01:45:54.090" v="2459" actId="47"/>
        <pc:sldMkLst>
          <pc:docMk/>
          <pc:sldMk cId="50983935" sldId="272"/>
        </pc:sldMkLst>
      </pc:sldChg>
      <pc:sldChg chg="addSp delSp modSp mod delAnim modAnim">
        <pc:chgData name="Trần Thị Bích" userId="9d8effc8-766d-4e1d-b902-18f00c0dc3e8" providerId="ADAL" clId="{CA3BA8BC-AA12-4AAB-B52E-C5F8047CB1C5}" dt="2024-04-11T01:45:36.669" v="2458"/>
        <pc:sldMkLst>
          <pc:docMk/>
          <pc:sldMk cId="1747062842" sldId="274"/>
        </pc:sldMkLst>
      </pc:sldChg>
      <pc:sldChg chg="addSp delSp modSp mod modAnim">
        <pc:chgData name="Trần Thị Bích" userId="9d8effc8-766d-4e1d-b902-18f00c0dc3e8" providerId="ADAL" clId="{CA3BA8BC-AA12-4AAB-B52E-C5F8047CB1C5}" dt="2024-04-11T01:31:28.498" v="2189" actId="1076"/>
        <pc:sldMkLst>
          <pc:docMk/>
          <pc:sldMk cId="3592410114" sldId="276"/>
        </pc:sldMkLst>
      </pc:sldChg>
      <pc:sldChg chg="del">
        <pc:chgData name="Trần Thị Bích" userId="9d8effc8-766d-4e1d-b902-18f00c0dc3e8" providerId="ADAL" clId="{CA3BA8BC-AA12-4AAB-B52E-C5F8047CB1C5}" dt="2024-04-11T02:02:41.739" v="2598" actId="47"/>
        <pc:sldMkLst>
          <pc:docMk/>
          <pc:sldMk cId="2358183876" sldId="277"/>
        </pc:sldMkLst>
      </pc:sldChg>
      <pc:sldChg chg="del">
        <pc:chgData name="Trần Thị Bích" userId="9d8effc8-766d-4e1d-b902-18f00c0dc3e8" providerId="ADAL" clId="{CA3BA8BC-AA12-4AAB-B52E-C5F8047CB1C5}" dt="2024-04-11T02:25:45.758" v="3354" actId="47"/>
        <pc:sldMkLst>
          <pc:docMk/>
          <pc:sldMk cId="3016066912" sldId="278"/>
        </pc:sldMkLst>
      </pc:sldChg>
      <pc:sldChg chg="ord">
        <pc:chgData name="Trần Thị Bích" userId="9d8effc8-766d-4e1d-b902-18f00c0dc3e8" providerId="ADAL" clId="{CA3BA8BC-AA12-4AAB-B52E-C5F8047CB1C5}" dt="2024-04-11T02:26:15.435" v="3356"/>
        <pc:sldMkLst>
          <pc:docMk/>
          <pc:sldMk cId="829919717" sldId="279"/>
        </pc:sldMkLst>
      </pc:sldChg>
      <pc:sldChg chg="del">
        <pc:chgData name="Trần Thị Bích" userId="9d8effc8-766d-4e1d-b902-18f00c0dc3e8" providerId="ADAL" clId="{CA3BA8BC-AA12-4AAB-B52E-C5F8047CB1C5}" dt="2024-04-11T02:26:34.801" v="3357" actId="47"/>
        <pc:sldMkLst>
          <pc:docMk/>
          <pc:sldMk cId="2502050473" sldId="280"/>
        </pc:sldMkLst>
      </pc:sldChg>
      <pc:sldChg chg="del">
        <pc:chgData name="Trần Thị Bích" userId="9d8effc8-766d-4e1d-b902-18f00c0dc3e8" providerId="ADAL" clId="{CA3BA8BC-AA12-4AAB-B52E-C5F8047CB1C5}" dt="2024-04-11T02:26:45.285" v="3361" actId="47"/>
        <pc:sldMkLst>
          <pc:docMk/>
          <pc:sldMk cId="2859915321" sldId="281"/>
        </pc:sldMkLst>
      </pc:sldChg>
      <pc:sldChg chg="del">
        <pc:chgData name="Trần Thị Bích" userId="9d8effc8-766d-4e1d-b902-18f00c0dc3e8" providerId="ADAL" clId="{CA3BA8BC-AA12-4AAB-B52E-C5F8047CB1C5}" dt="2024-04-11T02:26:38.213" v="3358" actId="47"/>
        <pc:sldMkLst>
          <pc:docMk/>
          <pc:sldMk cId="2379263020" sldId="282"/>
        </pc:sldMkLst>
      </pc:sldChg>
      <pc:sldChg chg="del">
        <pc:chgData name="Trần Thị Bích" userId="9d8effc8-766d-4e1d-b902-18f00c0dc3e8" providerId="ADAL" clId="{CA3BA8BC-AA12-4AAB-B52E-C5F8047CB1C5}" dt="2024-04-11T02:26:40.155" v="3359" actId="47"/>
        <pc:sldMkLst>
          <pc:docMk/>
          <pc:sldMk cId="2163931144" sldId="283"/>
        </pc:sldMkLst>
      </pc:sldChg>
      <pc:sldChg chg="del">
        <pc:chgData name="Trần Thị Bích" userId="9d8effc8-766d-4e1d-b902-18f00c0dc3e8" providerId="ADAL" clId="{CA3BA8BC-AA12-4AAB-B52E-C5F8047CB1C5}" dt="2024-04-11T02:26:41.981" v="3360" actId="47"/>
        <pc:sldMkLst>
          <pc:docMk/>
          <pc:sldMk cId="4235519396" sldId="284"/>
        </pc:sldMkLst>
      </pc:sldChg>
      <pc:sldChg chg="modSp mod">
        <pc:chgData name="Trần Thị Bích" userId="9d8effc8-766d-4e1d-b902-18f00c0dc3e8" providerId="ADAL" clId="{CA3BA8BC-AA12-4AAB-B52E-C5F8047CB1C5}" dt="2024-04-11T02:27:20.749" v="3447" actId="20577"/>
        <pc:sldMkLst>
          <pc:docMk/>
          <pc:sldMk cId="696810747" sldId="287"/>
        </pc:sldMkLst>
      </pc:sldChg>
      <pc:sldChg chg="modSp mod">
        <pc:chgData name="Trần Thị Bích" userId="9d8effc8-766d-4e1d-b902-18f00c0dc3e8" providerId="ADAL" clId="{CA3BA8BC-AA12-4AAB-B52E-C5F8047CB1C5}" dt="2024-04-10T15:29:50.307" v="836" actId="20577"/>
        <pc:sldMkLst>
          <pc:docMk/>
          <pc:sldMk cId="2983033873" sldId="292"/>
        </pc:sldMkLst>
      </pc:sldChg>
      <pc:sldChg chg="modSp mod">
        <pc:chgData name="Trần Thị Bích" userId="9d8effc8-766d-4e1d-b902-18f00c0dc3e8" providerId="ADAL" clId="{CA3BA8BC-AA12-4AAB-B52E-C5F8047CB1C5}" dt="2024-04-10T15:31:07.480" v="859" actId="207"/>
        <pc:sldMkLst>
          <pc:docMk/>
          <pc:sldMk cId="3097226519" sldId="293"/>
        </pc:sldMkLst>
      </pc:sldChg>
      <pc:sldChg chg="modSp mod">
        <pc:chgData name="Trần Thị Bích" userId="9d8effc8-766d-4e1d-b902-18f00c0dc3e8" providerId="ADAL" clId="{CA3BA8BC-AA12-4AAB-B52E-C5F8047CB1C5}" dt="2024-04-10T15:36:37.524" v="1080" actId="20577"/>
        <pc:sldMkLst>
          <pc:docMk/>
          <pc:sldMk cId="2356215272" sldId="295"/>
        </pc:sldMkLst>
      </pc:sldChg>
      <pc:sldChg chg="addSp delSp modSp mod delAnim modAnim">
        <pc:chgData name="Trần Thị Bích" userId="9d8effc8-766d-4e1d-b902-18f00c0dc3e8" providerId="ADAL" clId="{CA3BA8BC-AA12-4AAB-B52E-C5F8047CB1C5}" dt="2024-04-11T01:30:08.481" v="2167" actId="1076"/>
        <pc:sldMkLst>
          <pc:docMk/>
          <pc:sldMk cId="949939266" sldId="296"/>
        </pc:sldMkLst>
      </pc:sldChg>
      <pc:sldChg chg="del">
        <pc:chgData name="Trần Thị Bích" userId="9d8effc8-766d-4e1d-b902-18f00c0dc3e8" providerId="ADAL" clId="{CA3BA8BC-AA12-4AAB-B52E-C5F8047CB1C5}" dt="2024-04-11T01:30:17.993" v="2171" actId="47"/>
        <pc:sldMkLst>
          <pc:docMk/>
          <pc:sldMk cId="1630381035" sldId="297"/>
        </pc:sldMkLst>
      </pc:sldChg>
      <pc:sldChg chg="del">
        <pc:chgData name="Trần Thị Bích" userId="9d8effc8-766d-4e1d-b902-18f00c0dc3e8" providerId="ADAL" clId="{CA3BA8BC-AA12-4AAB-B52E-C5F8047CB1C5}" dt="2024-04-11T01:30:23.742" v="2172" actId="47"/>
        <pc:sldMkLst>
          <pc:docMk/>
          <pc:sldMk cId="1429299048" sldId="298"/>
        </pc:sldMkLst>
      </pc:sldChg>
      <pc:sldChg chg="del">
        <pc:chgData name="Trần Thị Bích" userId="9d8effc8-766d-4e1d-b902-18f00c0dc3e8" providerId="ADAL" clId="{CA3BA8BC-AA12-4AAB-B52E-C5F8047CB1C5}" dt="2024-04-11T01:30:26.425" v="2173" actId="47"/>
        <pc:sldMkLst>
          <pc:docMk/>
          <pc:sldMk cId="2258382219" sldId="299"/>
        </pc:sldMkLst>
      </pc:sldChg>
      <pc:sldChg chg="addSp delSp modSp add mod delAnim modAnim">
        <pc:chgData name="Trần Thị Bích" userId="9d8effc8-766d-4e1d-b902-18f00c0dc3e8" providerId="ADAL" clId="{CA3BA8BC-AA12-4AAB-B52E-C5F8047CB1C5}" dt="2024-04-10T15:55:36.787" v="1495" actId="1076"/>
        <pc:sldMkLst>
          <pc:docMk/>
          <pc:sldMk cId="2153421715" sldId="302"/>
        </pc:sldMkLst>
      </pc:sldChg>
      <pc:sldChg chg="add del">
        <pc:chgData name="Trần Thị Bích" userId="9d8effc8-766d-4e1d-b902-18f00c0dc3e8" providerId="ADAL" clId="{CA3BA8BC-AA12-4AAB-B52E-C5F8047CB1C5}" dt="2024-04-10T16:07:55.104" v="1823" actId="47"/>
        <pc:sldMkLst>
          <pc:docMk/>
          <pc:sldMk cId="65775793" sldId="303"/>
        </pc:sldMkLst>
      </pc:sldChg>
      <pc:sldChg chg="addSp modSp add mod modAnim">
        <pc:chgData name="Trần Thị Bích" userId="9d8effc8-766d-4e1d-b902-18f00c0dc3e8" providerId="ADAL" clId="{CA3BA8BC-AA12-4AAB-B52E-C5F8047CB1C5}" dt="2024-04-10T15:56:32.783" v="1520" actId="20577"/>
        <pc:sldMkLst>
          <pc:docMk/>
          <pc:sldMk cId="4176812372" sldId="304"/>
        </pc:sldMkLst>
      </pc:sldChg>
      <pc:sldChg chg="addSp modSp add mod modAnim">
        <pc:chgData name="Trần Thị Bích" userId="9d8effc8-766d-4e1d-b902-18f00c0dc3e8" providerId="ADAL" clId="{CA3BA8BC-AA12-4AAB-B52E-C5F8047CB1C5}" dt="2024-04-10T16:07:33.283" v="1821" actId="1076"/>
        <pc:sldMkLst>
          <pc:docMk/>
          <pc:sldMk cId="1671992574" sldId="305"/>
        </pc:sldMkLst>
      </pc:sldChg>
      <pc:sldChg chg="delSp add del mod ord delAnim">
        <pc:chgData name="Trần Thị Bích" userId="9d8effc8-766d-4e1d-b902-18f00c0dc3e8" providerId="ADAL" clId="{CA3BA8BC-AA12-4AAB-B52E-C5F8047CB1C5}" dt="2024-04-10T16:07:46.241" v="1822" actId="47"/>
        <pc:sldMkLst>
          <pc:docMk/>
          <pc:sldMk cId="2739217560" sldId="306"/>
        </pc:sldMkLst>
      </pc:sldChg>
      <pc:sldChg chg="addSp delSp modSp add mod delAnim modAnim">
        <pc:chgData name="Trần Thị Bích" userId="9d8effc8-766d-4e1d-b902-18f00c0dc3e8" providerId="ADAL" clId="{CA3BA8BC-AA12-4AAB-B52E-C5F8047CB1C5}" dt="2024-04-11T02:00:58.416" v="2597" actId="403"/>
        <pc:sldMkLst>
          <pc:docMk/>
          <pc:sldMk cId="3319225474" sldId="306"/>
        </pc:sldMkLst>
      </pc:sldChg>
      <pc:sldChg chg="add del">
        <pc:chgData name="Trần Thị Bích" userId="9d8effc8-766d-4e1d-b902-18f00c0dc3e8" providerId="ADAL" clId="{CA3BA8BC-AA12-4AAB-B52E-C5F8047CB1C5}" dt="2024-04-10T16:07:46.241" v="1822" actId="47"/>
        <pc:sldMkLst>
          <pc:docMk/>
          <pc:sldMk cId="1076491998" sldId="307"/>
        </pc:sldMkLst>
      </pc:sldChg>
      <pc:sldChg chg="addSp delSp modSp add mod delAnim modAnim">
        <pc:chgData name="Trần Thị Bích" userId="9d8effc8-766d-4e1d-b902-18f00c0dc3e8" providerId="ADAL" clId="{CA3BA8BC-AA12-4AAB-B52E-C5F8047CB1C5}" dt="2024-04-11T02:12:03.746" v="2741" actId="14100"/>
        <pc:sldMkLst>
          <pc:docMk/>
          <pc:sldMk cId="1657491355" sldId="307"/>
        </pc:sldMkLst>
      </pc:sldChg>
      <pc:sldChg chg="add del">
        <pc:chgData name="Trần Thị Bích" userId="9d8effc8-766d-4e1d-b902-18f00c0dc3e8" providerId="ADAL" clId="{CA3BA8BC-AA12-4AAB-B52E-C5F8047CB1C5}" dt="2024-04-11T02:13:02.366" v="2743" actId="2890"/>
        <pc:sldMkLst>
          <pc:docMk/>
          <pc:sldMk cId="722805347" sldId="308"/>
        </pc:sldMkLst>
      </pc:sldChg>
      <pc:sldChg chg="addSp delSp modSp add mod delAnim modAnim">
        <pc:chgData name="Trần Thị Bích" userId="9d8effc8-766d-4e1d-b902-18f00c0dc3e8" providerId="ADAL" clId="{CA3BA8BC-AA12-4AAB-B52E-C5F8047CB1C5}" dt="2024-04-11T02:24:24.501" v="3353" actId="14100"/>
        <pc:sldMkLst>
          <pc:docMk/>
          <pc:sldMk cId="2623908694" sldId="308"/>
        </pc:sldMkLst>
      </pc:sldChg>
      <pc:sldChg chg="addSp modSp add mod">
        <pc:chgData name="Trần Thị Bích" userId="9d8effc8-766d-4e1d-b902-18f00c0dc3e8" providerId="ADAL" clId="{CA3BA8BC-AA12-4AAB-B52E-C5F8047CB1C5}" dt="2024-04-11T02:23:54.386" v="3350" actId="1076"/>
        <pc:sldMkLst>
          <pc:docMk/>
          <pc:sldMk cId="126139043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16D2A-E64D-449F-B917-04A0C5D1E20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AA658-ACB5-4FBB-B9A2-176731363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31A3-574C-DE89-23B4-5447A8E3C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FEEEA-3106-CB03-A492-763A46AF2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27DE-8591-86E0-9E9E-6E67820F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A7B3F-E562-D05B-B97F-3812C2DB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6035-828F-CD6D-FC3D-E75B487D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CC546-667E-0D0C-5769-B94C68CA8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6C153-2023-C69A-3AB0-4331A081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1E44-B9EB-24DE-AC20-AFB6AF3E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1FC9-8B8A-31A9-92F4-66AAFC01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5F406F-1896-EC19-4ABC-3B455E108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3300839" y="322522"/>
            <a:ext cx="2736332" cy="273633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1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844A2-C070-87DB-11E8-D49F6EEEA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2F912-D3D9-9CD5-C0A3-2FD8F292B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FDD62-52C4-FAD2-6739-311774EC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776F-4DAB-E948-0435-2837AF15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AB68-99E9-A82E-BD25-8433F139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DCAC-ABC0-6603-CA64-81B45130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33FB-73BF-A00E-9D46-E55A7CE5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14ACD-35B1-816C-E8A2-74106851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DC1C-2B4F-A584-4D34-BAA12DEA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56FC-466A-8D54-BF7C-B0D70A9F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6F1F9-364D-11D1-C779-F2BA538E61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404" y="-426720"/>
            <a:ext cx="12366808" cy="72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5BE7-026D-1B6A-111F-8925581E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DF7ED-C000-6844-C1AB-CFD3B8027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41FF-A685-1589-B66A-5B42D219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FE01F-E4B2-2217-DD99-67E152C0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7C428-3CE2-ED93-8741-B56EEAF8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4C80-B48F-3CD3-A448-CA0F4331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699E-A703-FD0B-2CE8-ACA7544BC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17523-4F6E-A629-68B9-05255B1B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EFB1B-A8CB-9619-A969-79A915B7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2E088-B20F-1D68-FDA9-5E590E9A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5794-6549-9943-D05B-868482CC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9F82-B7F4-FEEF-989E-8498067D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1C6FA-87A7-7F90-E27E-04BEC093C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6447-46B8-AC7B-2C47-DEA774DE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46597-E2DD-EE1E-078A-C60FC7C1B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95621-4452-1FD1-928B-0FA868D60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0BF11-F241-183B-AF58-75906812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393D1-8171-BEE1-E34B-BBFD2F93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38B82-4648-3120-3B54-19AD740E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7B8E-5333-2E9B-5750-D26F6F62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40477-DC67-E481-5817-518D05BE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DC7BE-4BF9-3482-48A7-C4554F27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A10F2-6841-442C-08BE-4C6CA8DD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BA089-6B9A-86A9-FA77-DBBA0F0F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C6C2-F4D9-24A3-2205-666BAA24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FD34C-660F-FAAA-ED04-09F44E56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E08A-6AD0-7589-843B-1283D116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CC80-E8CF-80FA-7DD1-E81A4266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735DC-F6BD-F191-48F8-43E694B2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0269C-2F95-C324-DDA9-A699EA75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9CF0E-F241-9ACD-FFD8-E5380FEE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E451B-580B-146B-686D-49D56F2C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F162-29EE-60E1-56C1-F628E9EA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3F993-CFB2-F649-060D-1D0C39AF5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FC8EC-D09A-65F2-2898-0457B8934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29573-0E59-93DC-1A6C-BDFC2059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AF86A-5C03-4B24-A09F-76A959AA5165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2FC7C-A421-FE7B-07BC-43C8719F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96F39-835C-796F-DD2D-1FE58A4D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00D9-800D-4A68-A0D0-D63E14023089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4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microsoft.com/office/2007/relationships/hdphoto" Target="../media/hdphoto3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AD089-658E-CBD9-A87E-BB4EF4BE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7" y="2397682"/>
            <a:ext cx="3703891" cy="44603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7F4663-4016-6BC3-E956-AE631EB07A3C}"/>
              </a:ext>
            </a:extLst>
          </p:cNvPr>
          <p:cNvGrpSpPr/>
          <p:nvPr/>
        </p:nvGrpSpPr>
        <p:grpSpPr>
          <a:xfrm>
            <a:off x="975325" y="253141"/>
            <a:ext cx="7286426" cy="1297869"/>
            <a:chOff x="227274" y="165341"/>
            <a:chExt cx="8172056" cy="251924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B92EE99-0D34-C684-F430-19A1D1848B66}"/>
                </a:ext>
              </a:extLst>
            </p:cNvPr>
            <p:cNvSpPr/>
            <p:nvPr/>
          </p:nvSpPr>
          <p:spPr>
            <a:xfrm>
              <a:off x="227274" y="165341"/>
              <a:ext cx="8172056" cy="2519242"/>
            </a:xfrm>
            <a:prstGeom prst="wedgeRoundRectCallout">
              <a:avLst>
                <a:gd name="adj1" fmla="val -31978"/>
                <a:gd name="adj2" fmla="val 72373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C95451-98B0-B886-F97C-59FEDD9AA6CB}"/>
                </a:ext>
              </a:extLst>
            </p:cNvPr>
            <p:cNvSpPr txBox="1"/>
            <p:nvPr/>
          </p:nvSpPr>
          <p:spPr>
            <a:xfrm>
              <a:off x="302756" y="281205"/>
              <a:ext cx="8096574" cy="155632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đủ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hàng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CC8E6-A032-F55D-9072-A6B5537AB73C}"/>
              </a:ext>
            </a:extLst>
          </p:cNvPr>
          <p:cNvGrpSpPr/>
          <p:nvPr/>
        </p:nvGrpSpPr>
        <p:grpSpPr>
          <a:xfrm>
            <a:off x="127325" y="215830"/>
            <a:ext cx="8199347" cy="1806083"/>
            <a:chOff x="227274" y="165341"/>
            <a:chExt cx="9176716" cy="3405253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D2501390-3845-C0F9-A2B0-D42C045946A5}"/>
                </a:ext>
              </a:extLst>
            </p:cNvPr>
            <p:cNvSpPr/>
            <p:nvPr/>
          </p:nvSpPr>
          <p:spPr>
            <a:xfrm>
              <a:off x="227274" y="165341"/>
              <a:ext cx="9176716" cy="3405253"/>
            </a:xfrm>
            <a:prstGeom prst="wedgeRoundRectCallout">
              <a:avLst>
                <a:gd name="adj1" fmla="val -22313"/>
                <a:gd name="adj2" fmla="val 58309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3232EA-B85C-F80A-91E6-15E203C53A43}"/>
                </a:ext>
              </a:extLst>
            </p:cNvPr>
            <p:cNvSpPr txBox="1"/>
            <p:nvPr/>
          </p:nvSpPr>
          <p:spPr>
            <a:xfrm>
              <a:off x="332183" y="291701"/>
              <a:ext cx="8993654" cy="31335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ắp xếp các đơn hàng theo lộ trình thích hợp để tiết kiệm thời gian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công sức vận 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8E5C4A-C6C0-D0BF-7DC4-1D585FA5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684" y="713727"/>
            <a:ext cx="4170025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AD089-658E-CBD9-A87E-BB4EF4BEB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" y="2575545"/>
            <a:ext cx="3556192" cy="42824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CC8E6-A032-F55D-9072-A6B5537AB73C}"/>
              </a:ext>
            </a:extLst>
          </p:cNvPr>
          <p:cNvGrpSpPr/>
          <p:nvPr/>
        </p:nvGrpSpPr>
        <p:grpSpPr>
          <a:xfrm>
            <a:off x="249400" y="267678"/>
            <a:ext cx="11693200" cy="2027847"/>
            <a:chOff x="227274" y="165341"/>
            <a:chExt cx="9176716" cy="3823375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D2501390-3845-C0F9-A2B0-D42C045946A5}"/>
                </a:ext>
              </a:extLst>
            </p:cNvPr>
            <p:cNvSpPr/>
            <p:nvPr/>
          </p:nvSpPr>
          <p:spPr>
            <a:xfrm>
              <a:off x="227274" y="165341"/>
              <a:ext cx="9176716" cy="3823375"/>
            </a:xfrm>
            <a:prstGeom prst="wedgeRoundRectCallout">
              <a:avLst>
                <a:gd name="adj1" fmla="val -22720"/>
                <a:gd name="adj2" fmla="val 66220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3232EA-B85C-F80A-91E6-15E203C53A43}"/>
                </a:ext>
              </a:extLst>
            </p:cNvPr>
            <p:cNvSpPr txBox="1"/>
            <p:nvPr/>
          </p:nvSpPr>
          <p:spPr>
            <a:xfrm>
              <a:off x="318805" y="214132"/>
              <a:ext cx="8993654" cy="365584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xe bồn chở tất cả 39 000 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nước. Xe thứ nhất chở nhiều hơn xe thứ hai 3 000 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nước. Hỏi mỗi xe chở bao nhiêu lít nước?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7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FDF5AE-7158-4D61-0A2E-4B8AB9A49DE6}"/>
              </a:ext>
            </a:extLst>
          </p:cNvPr>
          <p:cNvGrpSpPr/>
          <p:nvPr/>
        </p:nvGrpSpPr>
        <p:grpSpPr>
          <a:xfrm>
            <a:off x="292736" y="293556"/>
            <a:ext cx="11673840" cy="6502537"/>
            <a:chOff x="254000" y="242683"/>
            <a:chExt cx="11673840" cy="40008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F90237-9E67-3E09-6528-29B9C733FEFA}"/>
                </a:ext>
              </a:extLst>
            </p:cNvPr>
            <p:cNvSpPr/>
            <p:nvPr/>
          </p:nvSpPr>
          <p:spPr>
            <a:xfrm>
              <a:off x="254000" y="242683"/>
              <a:ext cx="11673840" cy="4000843"/>
            </a:xfrm>
            <a:prstGeom prst="roundRect">
              <a:avLst>
                <a:gd name="adj" fmla="val 4248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5A2682-C337-E295-E793-C0958FC4790D}"/>
                </a:ext>
              </a:extLst>
            </p:cNvPr>
            <p:cNvGrpSpPr/>
            <p:nvPr/>
          </p:nvGrpSpPr>
          <p:grpSpPr>
            <a:xfrm>
              <a:off x="346556" y="323001"/>
              <a:ext cx="1197156" cy="881332"/>
              <a:chOff x="346556" y="323001"/>
              <a:chExt cx="1197156" cy="881332"/>
            </a:xfrm>
            <a:solidFill>
              <a:srgbClr val="00B0F0"/>
            </a:solidFill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EE21B768-62B3-222C-75CE-692AE20CD618}"/>
                  </a:ext>
                </a:extLst>
              </p:cNvPr>
              <p:cNvSpPr/>
              <p:nvPr/>
            </p:nvSpPr>
            <p:spPr>
              <a:xfrm>
                <a:off x="346556" y="323001"/>
                <a:ext cx="1197156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B70BD-BA13-0C94-1491-87FF32C6D0E3}"/>
                  </a:ext>
                </a:extLst>
              </p:cNvPr>
              <p:cNvSpPr txBox="1"/>
              <p:nvPr/>
            </p:nvSpPr>
            <p:spPr>
              <a:xfrm>
                <a:off x="660927" y="619558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6C98F7-5A95-1F4B-1543-B16ECE5CB441}"/>
              </a:ext>
            </a:extLst>
          </p:cNvPr>
          <p:cNvGrpSpPr/>
          <p:nvPr/>
        </p:nvGrpSpPr>
        <p:grpSpPr>
          <a:xfrm>
            <a:off x="1692624" y="267679"/>
            <a:ext cx="10249976" cy="1780204"/>
            <a:chOff x="227274" y="165343"/>
            <a:chExt cx="9176716" cy="335646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15A8492-D2F7-2AF3-F942-4F8D24C17299}"/>
                </a:ext>
              </a:extLst>
            </p:cNvPr>
            <p:cNvSpPr/>
            <p:nvPr/>
          </p:nvSpPr>
          <p:spPr>
            <a:xfrm>
              <a:off x="227274" y="165343"/>
              <a:ext cx="9176716" cy="3356460"/>
            </a:xfrm>
            <a:prstGeom prst="wedgeRoundRectCallout">
              <a:avLst>
                <a:gd name="adj1" fmla="val -22720"/>
                <a:gd name="adj2" fmla="val 66220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3B0385-BD99-BA9B-BDFB-2AE7AA4491CC}"/>
                </a:ext>
              </a:extLst>
            </p:cNvPr>
            <p:cNvSpPr txBox="1"/>
            <p:nvPr/>
          </p:nvSpPr>
          <p:spPr>
            <a:xfrm>
              <a:off x="318805" y="214132"/>
              <a:ext cx="8993654" cy="33076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xe bồn chở tất cả 39 000 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nước. Xe thứ nhất chở nhiều hơn xe thứ hai 3 000 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nước. Hỏi mỗi xe chở bao nhiêu lít nước?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EC2EC-5E74-2423-31C3-CEC91204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" y="2575545"/>
            <a:ext cx="3556192" cy="428245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8B52B236-818D-B0B9-7A03-AB6808DD38A8}"/>
              </a:ext>
            </a:extLst>
          </p:cNvPr>
          <p:cNvSpPr/>
          <p:nvPr/>
        </p:nvSpPr>
        <p:spPr>
          <a:xfrm>
            <a:off x="4067175" y="2324099"/>
            <a:ext cx="5267325" cy="313372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là dạng toán gì ?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C78FCF-4A89-3C5D-25AB-62EBF1241027}"/>
              </a:ext>
            </a:extLst>
          </p:cNvPr>
          <p:cNvSpPr/>
          <p:nvPr/>
        </p:nvSpPr>
        <p:spPr>
          <a:xfrm>
            <a:off x="3952875" y="3181350"/>
            <a:ext cx="7639050" cy="2076450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Tìm hai số khi biết tổng và hiệu của hai số đó.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FDF5AE-7158-4D61-0A2E-4B8AB9A49DE6}"/>
              </a:ext>
            </a:extLst>
          </p:cNvPr>
          <p:cNvGrpSpPr/>
          <p:nvPr/>
        </p:nvGrpSpPr>
        <p:grpSpPr>
          <a:xfrm>
            <a:off x="292736" y="293556"/>
            <a:ext cx="11673840" cy="6502537"/>
            <a:chOff x="254000" y="242683"/>
            <a:chExt cx="11673840" cy="40008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F90237-9E67-3E09-6528-29B9C733FEFA}"/>
                </a:ext>
              </a:extLst>
            </p:cNvPr>
            <p:cNvSpPr/>
            <p:nvPr/>
          </p:nvSpPr>
          <p:spPr>
            <a:xfrm>
              <a:off x="254000" y="242683"/>
              <a:ext cx="11673840" cy="4000843"/>
            </a:xfrm>
            <a:prstGeom prst="roundRect">
              <a:avLst>
                <a:gd name="adj" fmla="val 4248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5A2682-C337-E295-E793-C0958FC4790D}"/>
                </a:ext>
              </a:extLst>
            </p:cNvPr>
            <p:cNvGrpSpPr/>
            <p:nvPr/>
          </p:nvGrpSpPr>
          <p:grpSpPr>
            <a:xfrm>
              <a:off x="346556" y="323001"/>
              <a:ext cx="1197156" cy="881332"/>
              <a:chOff x="346556" y="323001"/>
              <a:chExt cx="1197156" cy="881332"/>
            </a:xfrm>
            <a:solidFill>
              <a:srgbClr val="00B0F0"/>
            </a:solidFill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EE21B768-62B3-222C-75CE-692AE20CD618}"/>
                  </a:ext>
                </a:extLst>
              </p:cNvPr>
              <p:cNvSpPr/>
              <p:nvPr/>
            </p:nvSpPr>
            <p:spPr>
              <a:xfrm>
                <a:off x="346556" y="323001"/>
                <a:ext cx="1197156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B70BD-BA13-0C94-1491-87FF32C6D0E3}"/>
                  </a:ext>
                </a:extLst>
              </p:cNvPr>
              <p:cNvSpPr txBox="1"/>
              <p:nvPr/>
            </p:nvSpPr>
            <p:spPr>
              <a:xfrm>
                <a:off x="660927" y="619558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6C98F7-5A95-1F4B-1543-B16ECE5CB441}"/>
              </a:ext>
            </a:extLst>
          </p:cNvPr>
          <p:cNvGrpSpPr/>
          <p:nvPr/>
        </p:nvGrpSpPr>
        <p:grpSpPr>
          <a:xfrm>
            <a:off x="1692624" y="267679"/>
            <a:ext cx="10249976" cy="1780204"/>
            <a:chOff x="227274" y="165343"/>
            <a:chExt cx="9176716" cy="335646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15A8492-D2F7-2AF3-F942-4F8D24C17299}"/>
                </a:ext>
              </a:extLst>
            </p:cNvPr>
            <p:cNvSpPr/>
            <p:nvPr/>
          </p:nvSpPr>
          <p:spPr>
            <a:xfrm>
              <a:off x="227274" y="165343"/>
              <a:ext cx="9176716" cy="3356460"/>
            </a:xfrm>
            <a:prstGeom prst="wedgeRoundRectCallout">
              <a:avLst>
                <a:gd name="adj1" fmla="val -22720"/>
                <a:gd name="adj2" fmla="val 66220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3B0385-BD99-BA9B-BDFB-2AE7AA4491CC}"/>
                </a:ext>
              </a:extLst>
            </p:cNvPr>
            <p:cNvSpPr txBox="1"/>
            <p:nvPr/>
          </p:nvSpPr>
          <p:spPr>
            <a:xfrm>
              <a:off x="318805" y="214132"/>
              <a:ext cx="8993654" cy="33076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xe bồn chở tất cả 39 000 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nước. Xe thứ nhất chở nhiều hơn xe thứ hai 3 000 </a:t>
              </a:r>
              <a:r>
                <a:rPr lang="vi-VN" sz="36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nước. Hỏi mỗi xe chở bao nhiêu lít nước?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17CCE1-7208-2B90-A2E7-760728911F00}"/>
              </a:ext>
            </a:extLst>
          </p:cNvPr>
          <p:cNvSpPr txBox="1"/>
          <p:nvPr/>
        </p:nvSpPr>
        <p:spPr>
          <a:xfrm>
            <a:off x="4607442" y="2314848"/>
            <a:ext cx="239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66C28-A79A-796D-4A53-DE31953EB4FD}"/>
              </a:ext>
            </a:extLst>
          </p:cNvPr>
          <p:cNvSpPr txBox="1"/>
          <p:nvPr/>
        </p:nvSpPr>
        <p:spPr>
          <a:xfrm>
            <a:off x="876300" y="2945659"/>
            <a:ext cx="9724360" cy="3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Xe thứ nhất chở được số lít nước là:</a:t>
            </a:r>
          </a:p>
          <a:p>
            <a:pPr algn="ctr">
              <a:lnSpc>
                <a:spcPct val="110000"/>
              </a:lnSpc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       (39 000 + 3 000) : 2 = 21 000 (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Xe thứ hai chở được số lít nước là:</a:t>
            </a:r>
          </a:p>
          <a:p>
            <a:pPr algn="ctr">
              <a:lnSpc>
                <a:spcPct val="110000"/>
              </a:lnSpc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21 000 – 3 000 = 18 000 (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Xe thứ nhất: 21 000 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</a:rPr>
              <a:t>l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</a:p>
          <a:p>
            <a:pPr algn="ctr">
              <a:lnSpc>
                <a:spcPct val="110000"/>
              </a:lnSpc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Xe thứ hai: 18 000 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nước</a:t>
            </a:r>
          </a:p>
        </p:txBody>
      </p:sp>
    </p:spTree>
    <p:extLst>
      <p:ext uri="{BB962C8B-B14F-4D97-AF65-F5344CB8AC3E}">
        <p14:creationId xmlns:p14="http://schemas.microsoft.com/office/powerpoint/2010/main" val="33192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230D39D-150B-D341-53E5-702EAFF3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928" y="3426803"/>
            <a:ext cx="3413761" cy="3122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A99CB5-FD61-C10A-4875-93F997D10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585" y="430359"/>
            <a:ext cx="4163929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CC8E6-A032-F55D-9072-A6B5537AB73C}"/>
              </a:ext>
            </a:extLst>
          </p:cNvPr>
          <p:cNvGrpSpPr/>
          <p:nvPr/>
        </p:nvGrpSpPr>
        <p:grpSpPr>
          <a:xfrm>
            <a:off x="1573618" y="267677"/>
            <a:ext cx="10368981" cy="2709439"/>
            <a:chOff x="227274" y="165341"/>
            <a:chExt cx="9176716" cy="5369083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D2501390-3845-C0F9-A2B0-D42C045946A5}"/>
                </a:ext>
              </a:extLst>
            </p:cNvPr>
            <p:cNvSpPr/>
            <p:nvPr/>
          </p:nvSpPr>
          <p:spPr>
            <a:xfrm>
              <a:off x="227274" y="165341"/>
              <a:ext cx="9176716" cy="5369083"/>
            </a:xfrm>
            <a:prstGeom prst="wedgeRoundRectCallout">
              <a:avLst>
                <a:gd name="adj1" fmla="val -22720"/>
                <a:gd name="adj2" fmla="val 66220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3232EA-B85C-F80A-91E6-15E203C53A43}"/>
                </a:ext>
              </a:extLst>
            </p:cNvPr>
            <p:cNvSpPr txBox="1"/>
            <p:nvPr/>
          </p:nvSpPr>
          <p:spPr>
            <a:xfrm>
              <a:off x="480825" y="214131"/>
              <a:ext cx="8831634" cy="391235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đoàn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tàu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17 toa. Trong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9 toa,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toa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15 300 kg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 toa,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toa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13 600 kg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toa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6AD089-658E-CBD9-A87E-BB4EF4BEB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35227" y="3053295"/>
            <a:ext cx="3159464" cy="380470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4788A0-E0E4-D328-A4BF-B5C398890CC0}"/>
              </a:ext>
            </a:extLst>
          </p:cNvPr>
          <p:cNvGrpSpPr/>
          <p:nvPr/>
        </p:nvGrpSpPr>
        <p:grpSpPr>
          <a:xfrm>
            <a:off x="72834" y="172896"/>
            <a:ext cx="1197156" cy="1194598"/>
            <a:chOff x="10849967" y="239893"/>
            <a:chExt cx="1197156" cy="119459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260A50C-BCD0-E41C-9787-A0F961BEDA28}"/>
                </a:ext>
              </a:extLst>
            </p:cNvPr>
            <p:cNvSpPr/>
            <p:nvPr/>
          </p:nvSpPr>
          <p:spPr>
            <a:xfrm>
              <a:off x="10849967" y="239893"/>
              <a:ext cx="1197156" cy="113939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A41EBA-040B-D14E-A9EE-FDB482A827AA}"/>
                </a:ext>
              </a:extLst>
            </p:cNvPr>
            <p:cNvSpPr txBox="1"/>
            <p:nvPr/>
          </p:nvSpPr>
          <p:spPr>
            <a:xfrm>
              <a:off x="11151030" y="603494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Speech Bubble: Oval 34">
            <a:extLst>
              <a:ext uri="{FF2B5EF4-FFF2-40B4-BE49-F238E27FC236}">
                <a16:creationId xmlns:a16="http://schemas.microsoft.com/office/drawing/2014/main" id="{9F67D896-671A-59C0-4546-B5D4F17BF731}"/>
              </a:ext>
            </a:extLst>
          </p:cNvPr>
          <p:cNvSpPr/>
          <p:nvPr/>
        </p:nvSpPr>
        <p:spPr>
          <a:xfrm>
            <a:off x="4547138" y="3053295"/>
            <a:ext cx="4073671" cy="3049359"/>
          </a:xfrm>
          <a:custGeom>
            <a:avLst/>
            <a:gdLst>
              <a:gd name="connsiteX0" fmla="*/ 4374145 w 4073671"/>
              <a:gd name="connsiteY0" fmla="*/ 2283848 h 3049359"/>
              <a:gd name="connsiteX1" fmla="*/ 3716321 w 4073671"/>
              <a:gd name="connsiteY1" fmla="*/ 2387313 h 3049359"/>
              <a:gd name="connsiteX2" fmla="*/ 1427182 w 4073671"/>
              <a:gd name="connsiteY2" fmla="*/ 2979460 h 3049359"/>
              <a:gd name="connsiteX3" fmla="*/ 173517 w 4073671"/>
              <a:gd name="connsiteY3" fmla="*/ 908888 h 3049359"/>
              <a:gd name="connsiteX4" fmla="*/ 2406192 w 4073671"/>
              <a:gd name="connsiteY4" fmla="*/ 25278 h 3049359"/>
              <a:gd name="connsiteX5" fmla="*/ 4025725 w 4073671"/>
              <a:gd name="connsiteY5" fmla="*/ 1853551 h 3049359"/>
              <a:gd name="connsiteX6" fmla="*/ 4374145 w 4073671"/>
              <a:gd name="connsiteY6" fmla="*/ 2283848 h 30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3671" h="3049359" fill="none" extrusionOk="0">
                <a:moveTo>
                  <a:pt x="4374145" y="2283848"/>
                </a:moveTo>
                <a:cubicBezTo>
                  <a:pt x="4188569" y="2296902"/>
                  <a:pt x="3907796" y="2363376"/>
                  <a:pt x="3716321" y="2387313"/>
                </a:cubicBezTo>
                <a:cubicBezTo>
                  <a:pt x="3161343" y="2891972"/>
                  <a:pt x="2337974" y="3245624"/>
                  <a:pt x="1427182" y="2979460"/>
                </a:cubicBezTo>
                <a:cubicBezTo>
                  <a:pt x="375222" y="2573848"/>
                  <a:pt x="-387051" y="1735588"/>
                  <a:pt x="173517" y="908888"/>
                </a:cubicBezTo>
                <a:cubicBezTo>
                  <a:pt x="552647" y="153159"/>
                  <a:pt x="1456492" y="-109656"/>
                  <a:pt x="2406192" y="25278"/>
                </a:cubicBezTo>
                <a:cubicBezTo>
                  <a:pt x="3454236" y="135923"/>
                  <a:pt x="4421047" y="928317"/>
                  <a:pt x="4025725" y="1853551"/>
                </a:cubicBezTo>
                <a:cubicBezTo>
                  <a:pt x="4123281" y="1910522"/>
                  <a:pt x="4257592" y="2136189"/>
                  <a:pt x="4374145" y="2283848"/>
                </a:cubicBezTo>
                <a:close/>
              </a:path>
              <a:path w="4073671" h="3049359" stroke="0" extrusionOk="0">
                <a:moveTo>
                  <a:pt x="4374145" y="2283848"/>
                </a:moveTo>
                <a:cubicBezTo>
                  <a:pt x="4125330" y="2310243"/>
                  <a:pt x="3872800" y="2354973"/>
                  <a:pt x="3716321" y="2387313"/>
                </a:cubicBezTo>
                <a:cubicBezTo>
                  <a:pt x="3156306" y="2945373"/>
                  <a:pt x="2241614" y="3328004"/>
                  <a:pt x="1427182" y="2979460"/>
                </a:cubicBezTo>
                <a:cubicBezTo>
                  <a:pt x="240248" y="2787655"/>
                  <a:pt x="-163638" y="1845108"/>
                  <a:pt x="173517" y="908888"/>
                </a:cubicBezTo>
                <a:cubicBezTo>
                  <a:pt x="528479" y="379492"/>
                  <a:pt x="1410692" y="-91496"/>
                  <a:pt x="2406192" y="25278"/>
                </a:cubicBezTo>
                <a:cubicBezTo>
                  <a:pt x="3397736" y="124519"/>
                  <a:pt x="4327703" y="1023033"/>
                  <a:pt x="4025725" y="1853551"/>
                </a:cubicBezTo>
                <a:cubicBezTo>
                  <a:pt x="4177027" y="2003671"/>
                  <a:pt x="4244375" y="2102157"/>
                  <a:pt x="4374145" y="228384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11D6C-375A-8485-1F55-DEB06C7A8A14}"/>
              </a:ext>
            </a:extLst>
          </p:cNvPr>
          <p:cNvCxnSpPr/>
          <p:nvPr/>
        </p:nvCxnSpPr>
        <p:spPr>
          <a:xfrm>
            <a:off x="1997475" y="898830"/>
            <a:ext cx="9784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CB2458-8ECC-AF44-B179-4A0AD8E01E80}"/>
              </a:ext>
            </a:extLst>
          </p:cNvPr>
          <p:cNvCxnSpPr/>
          <p:nvPr/>
        </p:nvCxnSpPr>
        <p:spPr>
          <a:xfrm>
            <a:off x="1957603" y="1476533"/>
            <a:ext cx="9784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7FD781-61D8-FE02-B987-172DB30CFFDB}"/>
              </a:ext>
            </a:extLst>
          </p:cNvPr>
          <p:cNvCxnSpPr/>
          <p:nvPr/>
        </p:nvCxnSpPr>
        <p:spPr>
          <a:xfrm>
            <a:off x="1997475" y="2029426"/>
            <a:ext cx="7406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Oval 38">
            <a:extLst>
              <a:ext uri="{FF2B5EF4-FFF2-40B4-BE49-F238E27FC236}">
                <a16:creationId xmlns:a16="http://schemas.microsoft.com/office/drawing/2014/main" id="{0419A50D-EA37-61AA-0DF7-38AF00516645}"/>
              </a:ext>
            </a:extLst>
          </p:cNvPr>
          <p:cNvSpPr/>
          <p:nvPr/>
        </p:nvSpPr>
        <p:spPr>
          <a:xfrm>
            <a:off x="4547138" y="3078594"/>
            <a:ext cx="4102025" cy="3024060"/>
          </a:xfrm>
          <a:custGeom>
            <a:avLst/>
            <a:gdLst>
              <a:gd name="connsiteX0" fmla="*/ 4404590 w 4102025"/>
              <a:gd name="connsiteY0" fmla="*/ 2264900 h 3024060"/>
              <a:gd name="connsiteX1" fmla="*/ 3742187 w 4102025"/>
              <a:gd name="connsiteY1" fmla="*/ 2367507 h 3024060"/>
              <a:gd name="connsiteX2" fmla="*/ 1453726 w 4102025"/>
              <a:gd name="connsiteY2" fmla="*/ 2958525 h 3024060"/>
              <a:gd name="connsiteX3" fmla="*/ 174944 w 4102025"/>
              <a:gd name="connsiteY3" fmla="*/ 900978 h 3024060"/>
              <a:gd name="connsiteX4" fmla="*/ 2412330 w 4102025"/>
              <a:gd name="connsiteY4" fmla="*/ 23648 h 3024060"/>
              <a:gd name="connsiteX5" fmla="*/ 4053744 w 4102025"/>
              <a:gd name="connsiteY5" fmla="*/ 1838172 h 3024060"/>
              <a:gd name="connsiteX6" fmla="*/ 4404590 w 4102025"/>
              <a:gd name="connsiteY6" fmla="*/ 2264900 h 30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025" h="3024060" fill="none" extrusionOk="0">
                <a:moveTo>
                  <a:pt x="4404590" y="2264900"/>
                </a:moveTo>
                <a:cubicBezTo>
                  <a:pt x="4315276" y="2261708"/>
                  <a:pt x="3934458" y="2342006"/>
                  <a:pt x="3742187" y="2367507"/>
                </a:cubicBezTo>
                <a:cubicBezTo>
                  <a:pt x="3114713" y="2792335"/>
                  <a:pt x="2318806" y="3161085"/>
                  <a:pt x="1453726" y="2958525"/>
                </a:cubicBezTo>
                <a:cubicBezTo>
                  <a:pt x="323914" y="2635393"/>
                  <a:pt x="-396866" y="1725174"/>
                  <a:pt x="174944" y="900978"/>
                </a:cubicBezTo>
                <a:cubicBezTo>
                  <a:pt x="555064" y="142951"/>
                  <a:pt x="1467660" y="-103476"/>
                  <a:pt x="2412330" y="23648"/>
                </a:cubicBezTo>
                <a:cubicBezTo>
                  <a:pt x="3409182" y="94710"/>
                  <a:pt x="4330702" y="984987"/>
                  <a:pt x="4053744" y="1838172"/>
                </a:cubicBezTo>
                <a:cubicBezTo>
                  <a:pt x="4126425" y="1895567"/>
                  <a:pt x="4359934" y="2134672"/>
                  <a:pt x="4404590" y="2264900"/>
                </a:cubicBezTo>
                <a:close/>
              </a:path>
              <a:path w="4102025" h="3024060" stroke="0" extrusionOk="0">
                <a:moveTo>
                  <a:pt x="4404590" y="2264900"/>
                </a:moveTo>
                <a:cubicBezTo>
                  <a:pt x="4284171" y="2334226"/>
                  <a:pt x="3883328" y="2395011"/>
                  <a:pt x="3742187" y="2367507"/>
                </a:cubicBezTo>
                <a:cubicBezTo>
                  <a:pt x="3068319" y="2929069"/>
                  <a:pt x="2270250" y="3298517"/>
                  <a:pt x="1453726" y="2958525"/>
                </a:cubicBezTo>
                <a:cubicBezTo>
                  <a:pt x="225726" y="2841594"/>
                  <a:pt x="-217300" y="1802115"/>
                  <a:pt x="174944" y="900978"/>
                </a:cubicBezTo>
                <a:cubicBezTo>
                  <a:pt x="533480" y="369135"/>
                  <a:pt x="1424894" y="-89769"/>
                  <a:pt x="2412330" y="23648"/>
                </a:cubicBezTo>
                <a:cubicBezTo>
                  <a:pt x="3453615" y="132440"/>
                  <a:pt x="4472855" y="1037751"/>
                  <a:pt x="4053744" y="1838172"/>
                </a:cubicBezTo>
                <a:cubicBezTo>
                  <a:pt x="4187535" y="2046957"/>
                  <a:pt x="4355084" y="2203128"/>
                  <a:pt x="4404590" y="226490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AA5DAB-B8A2-ECED-4D65-24FB45D717EB}"/>
              </a:ext>
            </a:extLst>
          </p:cNvPr>
          <p:cNvCxnSpPr/>
          <p:nvPr/>
        </p:nvCxnSpPr>
        <p:spPr>
          <a:xfrm>
            <a:off x="9650032" y="2040059"/>
            <a:ext cx="20116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98B751-76B0-639C-EB07-2940D8DF495D}"/>
              </a:ext>
            </a:extLst>
          </p:cNvPr>
          <p:cNvCxnSpPr/>
          <p:nvPr/>
        </p:nvCxnSpPr>
        <p:spPr>
          <a:xfrm>
            <a:off x="1982645" y="2631181"/>
            <a:ext cx="950976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FDF5AE-7158-4D61-0A2E-4B8AB9A49DE6}"/>
              </a:ext>
            </a:extLst>
          </p:cNvPr>
          <p:cNvGrpSpPr/>
          <p:nvPr/>
        </p:nvGrpSpPr>
        <p:grpSpPr>
          <a:xfrm>
            <a:off x="292736" y="293556"/>
            <a:ext cx="11673840" cy="6502537"/>
            <a:chOff x="254000" y="242683"/>
            <a:chExt cx="11673840" cy="40008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F90237-9E67-3E09-6528-29B9C733FEFA}"/>
                </a:ext>
              </a:extLst>
            </p:cNvPr>
            <p:cNvSpPr/>
            <p:nvPr/>
          </p:nvSpPr>
          <p:spPr>
            <a:xfrm>
              <a:off x="254000" y="242683"/>
              <a:ext cx="11673840" cy="4000843"/>
            </a:xfrm>
            <a:prstGeom prst="roundRect">
              <a:avLst>
                <a:gd name="adj" fmla="val 4248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5A2682-C337-E295-E793-C0958FC4790D}"/>
                </a:ext>
              </a:extLst>
            </p:cNvPr>
            <p:cNvGrpSpPr/>
            <p:nvPr/>
          </p:nvGrpSpPr>
          <p:grpSpPr>
            <a:xfrm>
              <a:off x="346556" y="323001"/>
              <a:ext cx="1197156" cy="701040"/>
              <a:chOff x="346556" y="323001"/>
              <a:chExt cx="1197156" cy="701040"/>
            </a:xfrm>
            <a:solidFill>
              <a:srgbClr val="00B0F0"/>
            </a:solidFill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EE21B768-62B3-222C-75CE-692AE20CD618}"/>
                  </a:ext>
                </a:extLst>
              </p:cNvPr>
              <p:cNvSpPr/>
              <p:nvPr/>
            </p:nvSpPr>
            <p:spPr>
              <a:xfrm>
                <a:off x="346556" y="323001"/>
                <a:ext cx="1197156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B70BD-BA13-0C94-1491-87FF32C6D0E3}"/>
                  </a:ext>
                </a:extLst>
              </p:cNvPr>
              <p:cNvSpPr txBox="1"/>
              <p:nvPr/>
            </p:nvSpPr>
            <p:spPr>
              <a:xfrm>
                <a:off x="682193" y="508344"/>
                <a:ext cx="609600" cy="51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17CCE1-7208-2B90-A2E7-760728911F00}"/>
              </a:ext>
            </a:extLst>
          </p:cNvPr>
          <p:cNvSpPr txBox="1"/>
          <p:nvPr/>
        </p:nvSpPr>
        <p:spPr>
          <a:xfrm>
            <a:off x="4607442" y="613638"/>
            <a:ext cx="239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66C28-A79A-796D-4A53-DE31953EB4FD}"/>
              </a:ext>
            </a:extLst>
          </p:cNvPr>
          <p:cNvSpPr txBox="1"/>
          <p:nvPr/>
        </p:nvSpPr>
        <p:spPr>
          <a:xfrm>
            <a:off x="472263" y="1353217"/>
            <a:ext cx="10930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 toa tàu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chở được số ki-lô-gam hàng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15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300 x 9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137 700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kg hàng 8 toa chở là: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13 600 x 8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108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00 (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toa chở số ki-lô-gam hàng là: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(137 700 + 108 800) : 17 = 14 500 (kg)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14 500 kg hàng.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00B86-EA7B-9EBB-2A22-43C593AB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63" y="5504784"/>
            <a:ext cx="3816111" cy="129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9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225F33-13BF-F68A-A505-C8E9FCC6AAA5}"/>
              </a:ext>
            </a:extLst>
          </p:cNvPr>
          <p:cNvGrpSpPr/>
          <p:nvPr/>
        </p:nvGrpSpPr>
        <p:grpSpPr>
          <a:xfrm>
            <a:off x="2448560" y="2232880"/>
            <a:ext cx="7584418" cy="4237182"/>
            <a:chOff x="2586735" y="2121120"/>
            <a:chExt cx="7659603" cy="42371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D12AFF-DD62-D58A-4275-275AC0E5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6735" y="2121120"/>
              <a:ext cx="4474465" cy="42371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17129-DE88-12E6-C8E0-582A991AE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1200" y="2489200"/>
              <a:ext cx="3185138" cy="3787822"/>
            </a:xfrm>
            <a:prstGeom prst="rect">
              <a:avLst/>
            </a:prstGeom>
          </p:spPr>
        </p:pic>
      </p:grpSp>
      <p:pic>
        <p:nvPicPr>
          <p:cNvPr id="11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32E6EE82-16CC-D00B-B8C0-A9AD5D69D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4080" y="-6600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FDF5AE-7158-4D61-0A2E-4B8AB9A49DE6}"/>
              </a:ext>
            </a:extLst>
          </p:cNvPr>
          <p:cNvGrpSpPr/>
          <p:nvPr/>
        </p:nvGrpSpPr>
        <p:grpSpPr>
          <a:xfrm>
            <a:off x="225424" y="288483"/>
            <a:ext cx="11741152" cy="6507610"/>
            <a:chOff x="186688" y="239562"/>
            <a:chExt cx="11741152" cy="400396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F90237-9E67-3E09-6528-29B9C733FEFA}"/>
                </a:ext>
              </a:extLst>
            </p:cNvPr>
            <p:cNvSpPr/>
            <p:nvPr/>
          </p:nvSpPr>
          <p:spPr>
            <a:xfrm>
              <a:off x="254000" y="242683"/>
              <a:ext cx="11673840" cy="4000843"/>
            </a:xfrm>
            <a:prstGeom prst="roundRect">
              <a:avLst>
                <a:gd name="adj" fmla="val 4248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5A2682-C337-E295-E793-C0958FC4790D}"/>
                </a:ext>
              </a:extLst>
            </p:cNvPr>
            <p:cNvGrpSpPr/>
            <p:nvPr/>
          </p:nvGrpSpPr>
          <p:grpSpPr>
            <a:xfrm>
              <a:off x="186688" y="239562"/>
              <a:ext cx="2390627" cy="923885"/>
              <a:chOff x="186688" y="239562"/>
              <a:chExt cx="2390627" cy="923885"/>
            </a:xfrm>
            <a:solidFill>
              <a:srgbClr val="00B0F0"/>
            </a:solidFill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EE21B768-62B3-222C-75CE-692AE20CD618}"/>
                  </a:ext>
                </a:extLst>
              </p:cNvPr>
              <p:cNvSpPr/>
              <p:nvPr/>
            </p:nvSpPr>
            <p:spPr>
              <a:xfrm>
                <a:off x="186688" y="239562"/>
                <a:ext cx="2390627" cy="923885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B70BD-BA13-0C94-1491-87FF32C6D0E3}"/>
                  </a:ext>
                </a:extLst>
              </p:cNvPr>
              <p:cNvSpPr txBox="1"/>
              <p:nvPr/>
            </p:nvSpPr>
            <p:spPr>
              <a:xfrm>
                <a:off x="682192" y="743855"/>
                <a:ext cx="1596969" cy="35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Cách 2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17CCE1-7208-2B90-A2E7-760728911F00}"/>
              </a:ext>
            </a:extLst>
          </p:cNvPr>
          <p:cNvSpPr txBox="1"/>
          <p:nvPr/>
        </p:nvSpPr>
        <p:spPr>
          <a:xfrm>
            <a:off x="4607442" y="1326022"/>
            <a:ext cx="239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66C28-A79A-796D-4A53-DE31953EB4FD}"/>
              </a:ext>
            </a:extLst>
          </p:cNvPr>
          <p:cNvSpPr txBox="1"/>
          <p:nvPr/>
        </p:nvSpPr>
        <p:spPr>
          <a:xfrm>
            <a:off x="472263" y="2278252"/>
            <a:ext cx="10930408" cy="207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toa chở số ki-lô-gam hàng là: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15 300 x 9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13 600 x 8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: 17 = 14 500 (kg)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14 500 kg hàng.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8F13A-32F3-CADA-4FAA-5FB356C1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63" y="4496698"/>
            <a:ext cx="6795229" cy="229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1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35343FC4-FF34-29BE-097C-E04B79D8C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4080" y="-660066"/>
            <a:ext cx="487363" cy="48736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05E9A54-86CD-DD7F-D6E6-8509E01831DC}"/>
              </a:ext>
            </a:extLst>
          </p:cNvPr>
          <p:cNvGrpSpPr/>
          <p:nvPr/>
        </p:nvGrpSpPr>
        <p:grpSpPr>
          <a:xfrm>
            <a:off x="2204720" y="1786302"/>
            <a:ext cx="7189911" cy="4643120"/>
            <a:chOff x="2448560" y="1826942"/>
            <a:chExt cx="7189911" cy="46431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6EEE509-67E5-6EFA-48FD-E9F118CA3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560" y="2232880"/>
              <a:ext cx="4430545" cy="423718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580F8A-F752-0CBA-6B71-213CCCEB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6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70624" y="1826942"/>
              <a:ext cx="2867847" cy="4531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1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B29718-8EB3-82B3-D729-E6A8A1F0C759}"/>
              </a:ext>
            </a:extLst>
          </p:cNvPr>
          <p:cNvSpPr/>
          <p:nvPr/>
        </p:nvSpPr>
        <p:spPr>
          <a:xfrm>
            <a:off x="499871" y="262500"/>
            <a:ext cx="8101204" cy="488557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34F7D1-6969-0292-63C9-48C705B4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364" y="3507616"/>
            <a:ext cx="3413761" cy="3122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FE6C2-81F9-D0DF-C1EC-BC475BD6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B3A55-DF87-99C3-BA77-038DEBDE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311" y="1336475"/>
            <a:ext cx="2517866" cy="1670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71EBD-4795-BB11-A4D5-B2ED16EA3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89" y="262500"/>
            <a:ext cx="8083997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98541 0.011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CE0113-8585-E1EC-896B-391E91A1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7" y="2397682"/>
            <a:ext cx="3703891" cy="44603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CD7FB22-3210-DF49-256D-5F621B81F9C1}"/>
              </a:ext>
            </a:extLst>
          </p:cNvPr>
          <p:cNvGrpSpPr/>
          <p:nvPr/>
        </p:nvGrpSpPr>
        <p:grpSpPr>
          <a:xfrm>
            <a:off x="4355849" y="745710"/>
            <a:ext cx="5667831" cy="2339013"/>
            <a:chOff x="4953273" y="748106"/>
            <a:chExt cx="7005047" cy="3896396"/>
          </a:xfrm>
        </p:grpSpPr>
        <p:sp>
          <p:nvSpPr>
            <p:cNvPr id="22" name="Hexagon 29">
              <a:extLst>
                <a:ext uri="{FF2B5EF4-FFF2-40B4-BE49-F238E27FC236}">
                  <a16:creationId xmlns:a16="http://schemas.microsoft.com/office/drawing/2014/main" id="{7AFD19F4-6418-3FAB-1DD8-A12567DEEC6A}"/>
                </a:ext>
              </a:extLst>
            </p:cNvPr>
            <p:cNvSpPr/>
            <p:nvPr/>
          </p:nvSpPr>
          <p:spPr>
            <a:xfrm>
              <a:off x="4975061" y="748106"/>
              <a:ext cx="6983259" cy="2391334"/>
            </a:xfrm>
            <a:prstGeom prst="wedgeRoundRectCallout">
              <a:avLst>
                <a:gd name="adj1" fmla="val -56173"/>
                <a:gd name="adj2" fmla="val 125652"/>
                <a:gd name="adj3" fmla="val 16667"/>
              </a:avLst>
            </a:prstGeom>
            <a:solidFill>
              <a:srgbClr val="CCFECB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73F617FF-8286-FEF8-0B2F-0D311570C45F}"/>
                </a:ext>
              </a:extLst>
            </p:cNvPr>
            <p:cNvSpPr txBox="1"/>
            <p:nvPr/>
          </p:nvSpPr>
          <p:spPr>
            <a:xfrm>
              <a:off x="4953273" y="871764"/>
              <a:ext cx="6983257" cy="377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giao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666CDE-AA94-860F-22D3-8F08F84A13F2}"/>
              </a:ext>
            </a:extLst>
          </p:cNvPr>
          <p:cNvGrpSpPr/>
          <p:nvPr/>
        </p:nvGrpSpPr>
        <p:grpSpPr>
          <a:xfrm>
            <a:off x="4558638" y="1659795"/>
            <a:ext cx="6807708" cy="3862596"/>
            <a:chOff x="4975061" y="748105"/>
            <a:chExt cx="7804655" cy="3862596"/>
          </a:xfrm>
        </p:grpSpPr>
        <p:sp>
          <p:nvSpPr>
            <p:cNvPr id="11" name="Hexagon 29">
              <a:extLst>
                <a:ext uri="{FF2B5EF4-FFF2-40B4-BE49-F238E27FC236}">
                  <a16:creationId xmlns:a16="http://schemas.microsoft.com/office/drawing/2014/main" id="{A742D1EC-6BB9-C570-A914-1E3681B50284}"/>
                </a:ext>
              </a:extLst>
            </p:cNvPr>
            <p:cNvSpPr/>
            <p:nvPr/>
          </p:nvSpPr>
          <p:spPr>
            <a:xfrm>
              <a:off x="4975061" y="748105"/>
              <a:ext cx="7804655" cy="3216943"/>
            </a:xfrm>
            <a:prstGeom prst="wedgeRoundRectCallout">
              <a:avLst>
                <a:gd name="adj1" fmla="val -55734"/>
                <a:gd name="adj2" fmla="val 22979"/>
                <a:gd name="adj3" fmla="val 16667"/>
              </a:avLst>
            </a:prstGeom>
            <a:solidFill>
              <a:srgbClr val="CCFECB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EA07914B-4E61-162B-DB87-29438B153BF5}"/>
                </a:ext>
              </a:extLst>
            </p:cNvPr>
            <p:cNvSpPr txBox="1"/>
            <p:nvPr/>
          </p:nvSpPr>
          <p:spPr>
            <a:xfrm>
              <a:off x="5299827" y="748105"/>
              <a:ext cx="7155123" cy="38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Nhằm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nâng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cao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độ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tin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cậy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về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chất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lượng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phục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vụ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hãy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mình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đạt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chuẩn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5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bằng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trả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lời</a:t>
              </a:r>
              <a:r>
                <a:rPr kumimoji="0" lang="en-US" sz="3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bài tập sau nhé!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2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491448"/>
            <a:ext cx="12192000" cy="4244631"/>
          </a:xfrm>
          <a:prstGeom prst="roundRect">
            <a:avLst>
              <a:gd name="adj" fmla="val 6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B39E34-2F80-01C6-4CA4-C6EC709EDB87}"/>
              </a:ext>
            </a:extLst>
          </p:cNvPr>
          <p:cNvSpPr/>
          <p:nvPr/>
        </p:nvSpPr>
        <p:spPr>
          <a:xfrm>
            <a:off x="276225" y="2706570"/>
            <a:ext cx="11617477" cy="3757190"/>
          </a:xfrm>
          <a:prstGeom prst="roundRect">
            <a:avLst>
              <a:gd name="adj" fmla="val 4248"/>
            </a:avLst>
          </a:prstGeom>
          <a:solidFill>
            <a:schemeClr val="bg1">
              <a:alpha val="94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A48E55-00ED-E683-0267-5A1226B90D49}"/>
              </a:ext>
            </a:extLst>
          </p:cNvPr>
          <p:cNvGrpSpPr/>
          <p:nvPr/>
        </p:nvGrpSpPr>
        <p:grpSpPr>
          <a:xfrm>
            <a:off x="526334" y="134444"/>
            <a:ext cx="11574226" cy="913665"/>
            <a:chOff x="526334" y="134444"/>
            <a:chExt cx="11312606" cy="913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19AB34-CD14-8AEE-DDA1-B53057275D05}"/>
                </a:ext>
              </a:extLst>
            </p:cNvPr>
            <p:cNvSpPr txBox="1"/>
            <p:nvPr/>
          </p:nvSpPr>
          <p:spPr>
            <a:xfrm>
              <a:off x="1227660" y="278668"/>
              <a:ext cx="1061128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 bằng cách thuận tiện.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78F12-4DFB-A4A3-B768-5043B84387F3}"/>
                </a:ext>
              </a:extLst>
            </p:cNvPr>
            <p:cNvGrpSpPr/>
            <p:nvPr/>
          </p:nvGrpSpPr>
          <p:grpSpPr>
            <a:xfrm>
              <a:off x="526334" y="134444"/>
              <a:ext cx="704965" cy="830996"/>
              <a:chOff x="441983" y="203424"/>
              <a:chExt cx="772160" cy="816015"/>
            </a:xfrm>
            <a:solidFill>
              <a:schemeClr val="bg1">
                <a:alpha val="73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0203D60-8AE9-F1A3-F2E2-B81919D07187}"/>
                  </a:ext>
                </a:extLst>
              </p:cNvPr>
              <p:cNvSpPr/>
              <p:nvPr/>
            </p:nvSpPr>
            <p:spPr>
              <a:xfrm>
                <a:off x="441983" y="257529"/>
                <a:ext cx="772160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D62A7F-968E-C243-4EC2-B6D2EFD02B04}"/>
                  </a:ext>
                </a:extLst>
              </p:cNvPr>
              <p:cNvSpPr txBox="1"/>
              <p:nvPr/>
            </p:nvSpPr>
            <p:spPr>
              <a:xfrm>
                <a:off x="518981" y="203424"/>
                <a:ext cx="609600" cy="81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75BFAB-5ABF-52CF-E79D-34920D9B62AF}"/>
              </a:ext>
            </a:extLst>
          </p:cNvPr>
          <p:cNvSpPr txBox="1"/>
          <p:nvPr/>
        </p:nvSpPr>
        <p:spPr>
          <a:xfrm>
            <a:off x="1484082" y="2811376"/>
            <a:ext cx="971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6 650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+ 9 643 + 3 250 – 9 900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A8D75-A9A5-21FF-3308-6CE213EA6B18}"/>
              </a:ext>
            </a:extLst>
          </p:cNvPr>
          <p:cNvSpPr txBox="1"/>
          <p:nvPr/>
        </p:nvSpPr>
        <p:spPr>
          <a:xfrm>
            <a:off x="1012941" y="3632765"/>
            <a:ext cx="971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(6 650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+ 3 250) – 9 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900 + 9 643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22307-A1C2-3362-7AC7-FE160429C7A9}"/>
              </a:ext>
            </a:extLst>
          </p:cNvPr>
          <p:cNvSpPr txBox="1"/>
          <p:nvPr/>
        </p:nvSpPr>
        <p:spPr>
          <a:xfrm>
            <a:off x="1006793" y="4568568"/>
            <a:ext cx="971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9 900 – 9 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900 + 9 643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E0CE6-9E27-5933-1DD6-132512B94863}"/>
              </a:ext>
            </a:extLst>
          </p:cNvPr>
          <p:cNvSpPr txBox="1"/>
          <p:nvPr/>
        </p:nvSpPr>
        <p:spPr>
          <a:xfrm>
            <a:off x="1006793" y="5294038"/>
            <a:ext cx="971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9 643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/>
      <p:bldP spid="2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BEC92C-5DAB-D50D-FCB2-942031B26AD9}"/>
              </a:ext>
            </a:extLst>
          </p:cNvPr>
          <p:cNvGrpSpPr/>
          <p:nvPr/>
        </p:nvGrpSpPr>
        <p:grpSpPr>
          <a:xfrm>
            <a:off x="2814320" y="147320"/>
            <a:ext cx="6563360" cy="6563360"/>
            <a:chOff x="3007360" y="147320"/>
            <a:chExt cx="6563360" cy="65633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638918-F91A-7961-D982-E3DE75DA2B70}"/>
                </a:ext>
              </a:extLst>
            </p:cNvPr>
            <p:cNvSpPr/>
            <p:nvPr/>
          </p:nvSpPr>
          <p:spPr>
            <a:xfrm>
              <a:off x="3007360" y="147320"/>
              <a:ext cx="6563360" cy="65633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F0D8F8-C5DE-9D18-C16F-5559E859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3951" y="653889"/>
              <a:ext cx="4710177" cy="4897364"/>
            </a:xfrm>
            <a:prstGeom prst="rect">
              <a:avLst/>
            </a:prstGeom>
          </p:spPr>
        </p:pic>
      </p:grpSp>
      <p:pic>
        <p:nvPicPr>
          <p:cNvPr id="30722" name="Picture 2">
            <a:extLst>
              <a:ext uri="{FF2B5EF4-FFF2-40B4-BE49-F238E27FC236}">
                <a16:creationId xmlns:a16="http://schemas.microsoft.com/office/drawing/2014/main" id="{73B873B4-0C6F-F164-4B80-0B7CBC1F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6329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F783C25-6739-7FD1-350B-55680E54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96" y="46329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FD5EBF2-679A-E962-8187-D169A00E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92" y="46329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05C0CB4-1ACF-774D-D936-B9C051C5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88" y="46329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DD74B89-D82A-1311-9C9B-5E9F7DFC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84" y="46329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14089594-A57B-C61A-DC2E-EEF8516D3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1421" y="-7492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CE0113-8585-E1EC-896B-391E91A1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7" y="2397682"/>
            <a:ext cx="3703891" cy="44603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83B8A8-4CB2-9A38-CAD3-D1727DF97760}"/>
              </a:ext>
            </a:extLst>
          </p:cNvPr>
          <p:cNvGrpSpPr/>
          <p:nvPr/>
        </p:nvGrpSpPr>
        <p:grpSpPr>
          <a:xfrm>
            <a:off x="4286836" y="1319243"/>
            <a:ext cx="7437804" cy="2404458"/>
            <a:chOff x="4479876" y="750283"/>
            <a:chExt cx="7437804" cy="2404458"/>
          </a:xfrm>
        </p:grpSpPr>
        <p:sp>
          <p:nvSpPr>
            <p:cNvPr id="11" name="Hexagon 29">
              <a:extLst>
                <a:ext uri="{FF2B5EF4-FFF2-40B4-BE49-F238E27FC236}">
                  <a16:creationId xmlns:a16="http://schemas.microsoft.com/office/drawing/2014/main" id="{A742D1EC-6BB9-C570-A914-1E3681B50284}"/>
                </a:ext>
              </a:extLst>
            </p:cNvPr>
            <p:cNvSpPr/>
            <p:nvPr/>
          </p:nvSpPr>
          <p:spPr>
            <a:xfrm>
              <a:off x="4479876" y="750283"/>
              <a:ext cx="7437804" cy="2404458"/>
            </a:xfrm>
            <a:prstGeom prst="wedgeRoundRectCallout">
              <a:avLst>
                <a:gd name="adj1" fmla="val -55734"/>
                <a:gd name="adj2" fmla="val 22979"/>
                <a:gd name="adj3" fmla="val 16667"/>
              </a:avLst>
            </a:prstGeom>
            <a:solidFill>
              <a:srgbClr val="CCFECB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EA32FFDC-8BD1-BB50-14F5-F8CE35437B10}"/>
                </a:ext>
              </a:extLst>
            </p:cNvPr>
            <p:cNvSpPr txBox="1"/>
            <p:nvPr/>
          </p:nvSpPr>
          <p:spPr>
            <a:xfrm>
              <a:off x="4551441" y="890683"/>
              <a:ext cx="72946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xuất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sắc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“</a:t>
              </a:r>
              <a:r>
                <a:rPr kumimoji="0" 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ngày làm shipper”nhé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hẹn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gặp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1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C4F4B5-DFF2-F1FA-B6FF-14C566B7B308}"/>
              </a:ext>
            </a:extLst>
          </p:cNvPr>
          <p:cNvSpPr/>
          <p:nvPr/>
        </p:nvSpPr>
        <p:spPr>
          <a:xfrm>
            <a:off x="0" y="0"/>
            <a:ext cx="12192000" cy="442108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50800" dir="5400000" algn="ctr" rotWithShape="0">
              <a:srgbClr val="B8FB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5A47D-343C-5F1C-CCA8-B01DC226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6330"/>
            <a:ext cx="12192000" cy="661830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BC564F-C0EF-8E7E-68C3-D4E81D4023E6}"/>
              </a:ext>
            </a:extLst>
          </p:cNvPr>
          <p:cNvSpPr/>
          <p:nvPr/>
        </p:nvSpPr>
        <p:spPr>
          <a:xfrm>
            <a:off x="191458" y="4422776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Chuẩn</a:t>
            </a:r>
            <a:r>
              <a:rPr kumimoji="0" lang="vi-VN" sz="4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bị bài tiếp theo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D71844-972B-64B8-B881-07A5FF489592}"/>
              </a:ext>
            </a:extLst>
          </p:cNvPr>
          <p:cNvSpPr/>
          <p:nvPr/>
        </p:nvSpPr>
        <p:spPr>
          <a:xfrm>
            <a:off x="191458" y="3184525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Hoàn</a:t>
            </a:r>
            <a:r>
              <a:rPr kumimoji="0" lang="vi-VN" sz="4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thành VBT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776D15-8AE9-DEBB-9DAD-2469954B9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0" y="2351468"/>
            <a:ext cx="3443835" cy="4139223"/>
          </a:xfrm>
          <a:prstGeom prst="rect">
            <a:avLst/>
          </a:prstGeom>
        </p:spPr>
      </p:pic>
      <p:pic>
        <p:nvPicPr>
          <p:cNvPr id="41986" name="Picture 2">
            <a:extLst>
              <a:ext uri="{FF2B5EF4-FFF2-40B4-BE49-F238E27FC236}">
                <a16:creationId xmlns:a16="http://schemas.microsoft.com/office/drawing/2014/main" id="{AEB02B04-8E56-08AC-D79A-DEF96D2E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2" y="343787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B88859-10C6-DE69-6460-4E766187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2" y="46449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7D329-0AC0-1B42-DFC2-4E719AD1D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652" y="97531"/>
            <a:ext cx="6425741" cy="150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8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2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937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19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19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B29718-8EB3-82B3-D729-E6A8A1F0C759}"/>
              </a:ext>
            </a:extLst>
          </p:cNvPr>
          <p:cNvSpPr/>
          <p:nvPr/>
        </p:nvSpPr>
        <p:spPr>
          <a:xfrm>
            <a:off x="499871" y="262500"/>
            <a:ext cx="7488936" cy="4178808"/>
          </a:xfrm>
          <a:prstGeom prst="roundRect">
            <a:avLst/>
          </a:prstGeom>
          <a:solidFill>
            <a:srgbClr val="B8FBFE">
              <a:alpha val="8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34F7D1-6969-0292-63C9-48C705B4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364" y="3507616"/>
            <a:ext cx="3413761" cy="3122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F7C6B-78E2-D236-8C33-BF2181504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5695" y="637074"/>
            <a:ext cx="11120068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98541 0.011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98D9154-0167-7983-91F2-88CBF857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" y="-670402"/>
            <a:ext cx="12345728" cy="7528403"/>
          </a:xfrm>
          <a:prstGeom prst="rect">
            <a:avLst/>
          </a:prstGeom>
        </p:spPr>
      </p:pic>
      <p:pic>
        <p:nvPicPr>
          <p:cNvPr id="20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2337" y="-793395"/>
            <a:ext cx="487363" cy="487363"/>
          </a:xfrm>
          <a:prstGeom prst="rect">
            <a:avLst/>
          </a:prstGeom>
        </p:spPr>
      </p:pic>
      <p:pic>
        <p:nvPicPr>
          <p:cNvPr id="2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B883174D-AF24-4A70-D12E-43A9854BB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9332" y="-670402"/>
            <a:ext cx="487363" cy="487363"/>
          </a:xfrm>
          <a:prstGeom prst="rect">
            <a:avLst/>
          </a:prstGeom>
        </p:spPr>
      </p:pic>
      <p:pic>
        <p:nvPicPr>
          <p:cNvPr id="2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D3D20528-927C-E6EA-EB50-398E1EE59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937" y="-793395"/>
            <a:ext cx="487363" cy="487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CF4F4C-61DB-7880-7189-43E5C41FE410}"/>
              </a:ext>
            </a:extLst>
          </p:cNvPr>
          <p:cNvGrpSpPr/>
          <p:nvPr/>
        </p:nvGrpSpPr>
        <p:grpSpPr>
          <a:xfrm>
            <a:off x="144877" y="144885"/>
            <a:ext cx="3957460" cy="1453920"/>
            <a:chOff x="1411918" y="930376"/>
            <a:chExt cx="4224912" cy="143454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F9BAEC-8C8F-C36E-B440-54FACDA79EBC}"/>
                </a:ext>
              </a:extLst>
            </p:cNvPr>
            <p:cNvSpPr/>
            <p:nvPr/>
          </p:nvSpPr>
          <p:spPr>
            <a:xfrm>
              <a:off x="1411918" y="930376"/>
              <a:ext cx="4224912" cy="1434540"/>
            </a:xfrm>
            <a:prstGeom prst="wedgeRoundRectCallout">
              <a:avLst>
                <a:gd name="adj1" fmla="val -21411"/>
                <a:gd name="adj2" fmla="val 70905"/>
                <a:gd name="adj3" fmla="val 16667"/>
              </a:avLst>
            </a:prstGeom>
            <a:solidFill>
              <a:srgbClr val="CCFF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784F01-51B6-C1A3-88DA-86FB1D39DB65}"/>
                </a:ext>
              </a:extLst>
            </p:cNvPr>
            <p:cNvSpPr txBox="1"/>
            <p:nvPr/>
          </p:nvSpPr>
          <p:spPr>
            <a:xfrm>
              <a:off x="1411918" y="1276103"/>
              <a:ext cx="4224912" cy="66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Đặt tính rồi tính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A63BDBD-6EB6-491C-A7C3-3707BBB0D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315" y="-808902"/>
            <a:ext cx="487363" cy="4873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ED03DD-A9CD-0BA6-8206-E4C15752AC8A}"/>
              </a:ext>
            </a:extLst>
          </p:cNvPr>
          <p:cNvGrpSpPr/>
          <p:nvPr/>
        </p:nvGrpSpPr>
        <p:grpSpPr>
          <a:xfrm>
            <a:off x="10849967" y="239893"/>
            <a:ext cx="1197156" cy="1139395"/>
            <a:chOff x="10849967" y="239893"/>
            <a:chExt cx="1197156" cy="113939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A4B547-8422-C8D8-E78D-CE407129C17F}"/>
                </a:ext>
              </a:extLst>
            </p:cNvPr>
            <p:cNvSpPr/>
            <p:nvPr/>
          </p:nvSpPr>
          <p:spPr>
            <a:xfrm>
              <a:off x="10849967" y="239893"/>
              <a:ext cx="1197156" cy="113939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88E8C4-71B3-7195-5250-EF4132382C02}"/>
                </a:ext>
              </a:extLst>
            </p:cNvPr>
            <p:cNvSpPr txBox="1"/>
            <p:nvPr/>
          </p:nvSpPr>
          <p:spPr>
            <a:xfrm>
              <a:off x="11257357" y="69919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8347" y="-793395"/>
            <a:ext cx="487363" cy="487363"/>
          </a:xfrm>
          <a:prstGeom prst="rect">
            <a:avLst/>
          </a:prstGeom>
        </p:spPr>
      </p:pic>
      <p:pic>
        <p:nvPicPr>
          <p:cNvPr id="4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4405" y="-793395"/>
            <a:ext cx="487363" cy="487363"/>
          </a:xfrm>
          <a:prstGeom prst="rect">
            <a:avLst/>
          </a:prstGeom>
        </p:spPr>
      </p:pic>
      <p:pic>
        <p:nvPicPr>
          <p:cNvPr id="49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4783" y="-793395"/>
            <a:ext cx="487363" cy="487363"/>
          </a:xfrm>
          <a:prstGeom prst="rect">
            <a:avLst/>
          </a:prstGeom>
        </p:spPr>
      </p:pic>
      <p:pic>
        <p:nvPicPr>
          <p:cNvPr id="5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5847" y="-786956"/>
            <a:ext cx="487363" cy="487363"/>
          </a:xfrm>
          <a:prstGeom prst="rect">
            <a:avLst/>
          </a:prstGeom>
        </p:spPr>
      </p:pic>
      <p:pic>
        <p:nvPicPr>
          <p:cNvPr id="53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8247" y="-634556"/>
            <a:ext cx="487363" cy="4873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9256D8-0F60-A000-5239-399E19476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787" y="3943973"/>
            <a:ext cx="1861330" cy="2914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97C071-974A-EF22-7C22-9A96C1BD2360}"/>
              </a:ext>
            </a:extLst>
          </p:cNvPr>
          <p:cNvSpPr txBox="1"/>
          <p:nvPr/>
        </p:nvSpPr>
        <p:spPr>
          <a:xfrm>
            <a:off x="1913955" y="2000400"/>
            <a:ext cx="3991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3 458 + 639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EAD04-B5FB-59C2-C812-F9F59813C07F}"/>
              </a:ext>
            </a:extLst>
          </p:cNvPr>
          <p:cNvSpPr txBox="1"/>
          <p:nvPr/>
        </p:nvSpPr>
        <p:spPr>
          <a:xfrm>
            <a:off x="2413187" y="2954861"/>
            <a:ext cx="4397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38 794 + 89 152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46BC7-363C-322A-B5C9-B60AD0003C58}"/>
              </a:ext>
            </a:extLst>
          </p:cNvPr>
          <p:cNvSpPr txBox="1"/>
          <p:nvPr/>
        </p:nvSpPr>
        <p:spPr>
          <a:xfrm>
            <a:off x="2372030" y="3969847"/>
            <a:ext cx="459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62 928 – 45 636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CA1B0-4FCB-105C-167C-6143138A0E28}"/>
              </a:ext>
            </a:extLst>
          </p:cNvPr>
          <p:cNvSpPr txBox="1"/>
          <p:nvPr/>
        </p:nvSpPr>
        <p:spPr>
          <a:xfrm>
            <a:off x="7267932" y="1962045"/>
            <a:ext cx="351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815 x 6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4464E-FD0D-46B8-4450-E6B26AA89411}"/>
              </a:ext>
            </a:extLst>
          </p:cNvPr>
          <p:cNvSpPr txBox="1"/>
          <p:nvPr/>
        </p:nvSpPr>
        <p:spPr>
          <a:xfrm>
            <a:off x="7881017" y="2930497"/>
            <a:ext cx="387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509 x 37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4F5F8-698C-D312-0C67-FB4353BBA41E}"/>
              </a:ext>
            </a:extLst>
          </p:cNvPr>
          <p:cNvSpPr txBox="1"/>
          <p:nvPr/>
        </p:nvSpPr>
        <p:spPr>
          <a:xfrm>
            <a:off x="7755295" y="3898949"/>
            <a:ext cx="3411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8 962 : 28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40CDD-8058-BD5A-5181-6FBE3D7DA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064" y="4092900"/>
            <a:ext cx="558880" cy="61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01EC74-E1C6-87C9-F284-FC0F46B3C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329" y="3033544"/>
            <a:ext cx="558880" cy="61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B4AA95-A9DF-9DB6-FE58-C8F48BBE8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9388" y="2057678"/>
            <a:ext cx="558880" cy="61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62222A-F88D-5428-6793-8FA78433B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943" y="2057678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BE30D0-6DD4-47F8-6B41-1274D7681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9388" y="2991833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EE23B2-6C6B-D802-6034-259AFC09D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8764" y="3943973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5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9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1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10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7" grpId="0"/>
          <p:bldP spid="11" grpId="0"/>
          <p:bldP spid="12" grpId="0"/>
          <p:bldP spid="13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9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1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10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7" grpId="0"/>
          <p:bldP spid="11" grpId="0"/>
          <p:bldP spid="12" grpId="0"/>
          <p:bldP spid="13" grpId="0"/>
          <p:bldP spid="15" grpId="0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98D9154-0167-7983-91F2-88CBF857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" y="-670402"/>
            <a:ext cx="12345728" cy="7528403"/>
          </a:xfrm>
          <a:prstGeom prst="rect">
            <a:avLst/>
          </a:prstGeom>
        </p:spPr>
      </p:pic>
      <p:pic>
        <p:nvPicPr>
          <p:cNvPr id="20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2337" y="-793395"/>
            <a:ext cx="487363" cy="487363"/>
          </a:xfrm>
          <a:prstGeom prst="rect">
            <a:avLst/>
          </a:prstGeom>
        </p:spPr>
      </p:pic>
      <p:pic>
        <p:nvPicPr>
          <p:cNvPr id="2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B883174D-AF24-4A70-D12E-43A9854BB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9332" y="-670402"/>
            <a:ext cx="487363" cy="487363"/>
          </a:xfrm>
          <a:prstGeom prst="rect">
            <a:avLst/>
          </a:prstGeom>
        </p:spPr>
      </p:pic>
      <p:pic>
        <p:nvPicPr>
          <p:cNvPr id="2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D3D20528-927C-E6EA-EB50-398E1EE59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937" y="-793395"/>
            <a:ext cx="487363" cy="487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CF4F4C-61DB-7880-7189-43E5C41FE410}"/>
              </a:ext>
            </a:extLst>
          </p:cNvPr>
          <p:cNvGrpSpPr/>
          <p:nvPr/>
        </p:nvGrpSpPr>
        <p:grpSpPr>
          <a:xfrm>
            <a:off x="144877" y="144885"/>
            <a:ext cx="3957460" cy="1453920"/>
            <a:chOff x="1411918" y="930376"/>
            <a:chExt cx="4224912" cy="143454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F9BAEC-8C8F-C36E-B440-54FACDA79EBC}"/>
                </a:ext>
              </a:extLst>
            </p:cNvPr>
            <p:cNvSpPr/>
            <p:nvPr/>
          </p:nvSpPr>
          <p:spPr>
            <a:xfrm>
              <a:off x="1411918" y="930376"/>
              <a:ext cx="4224912" cy="1434540"/>
            </a:xfrm>
            <a:prstGeom prst="wedgeRoundRectCallout">
              <a:avLst>
                <a:gd name="adj1" fmla="val -21411"/>
                <a:gd name="adj2" fmla="val 70905"/>
                <a:gd name="adj3" fmla="val 16667"/>
              </a:avLst>
            </a:prstGeom>
            <a:solidFill>
              <a:srgbClr val="CCFF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784F01-51B6-C1A3-88DA-86FB1D39DB65}"/>
                </a:ext>
              </a:extLst>
            </p:cNvPr>
            <p:cNvSpPr txBox="1"/>
            <p:nvPr/>
          </p:nvSpPr>
          <p:spPr>
            <a:xfrm>
              <a:off x="1411918" y="1276103"/>
              <a:ext cx="4224912" cy="66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Đặt tính rồi tính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A63BDBD-6EB6-491C-A7C3-3707BBB0D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315" y="-808902"/>
            <a:ext cx="487363" cy="4873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ED03DD-A9CD-0BA6-8206-E4C15752AC8A}"/>
              </a:ext>
            </a:extLst>
          </p:cNvPr>
          <p:cNvGrpSpPr/>
          <p:nvPr/>
        </p:nvGrpSpPr>
        <p:grpSpPr>
          <a:xfrm>
            <a:off x="10849967" y="239893"/>
            <a:ext cx="1197156" cy="1139395"/>
            <a:chOff x="10849967" y="239893"/>
            <a:chExt cx="1197156" cy="113939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A4B547-8422-C8D8-E78D-CE407129C17F}"/>
                </a:ext>
              </a:extLst>
            </p:cNvPr>
            <p:cNvSpPr/>
            <p:nvPr/>
          </p:nvSpPr>
          <p:spPr>
            <a:xfrm>
              <a:off x="10849967" y="239893"/>
              <a:ext cx="1197156" cy="113939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88E8C4-71B3-7195-5250-EF4132382C02}"/>
                </a:ext>
              </a:extLst>
            </p:cNvPr>
            <p:cNvSpPr txBox="1"/>
            <p:nvPr/>
          </p:nvSpPr>
          <p:spPr>
            <a:xfrm>
              <a:off x="11257357" y="69919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8347" y="-793395"/>
            <a:ext cx="487363" cy="487363"/>
          </a:xfrm>
          <a:prstGeom prst="rect">
            <a:avLst/>
          </a:prstGeom>
        </p:spPr>
      </p:pic>
      <p:pic>
        <p:nvPicPr>
          <p:cNvPr id="4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4405" y="-793395"/>
            <a:ext cx="487363" cy="487363"/>
          </a:xfrm>
          <a:prstGeom prst="rect">
            <a:avLst/>
          </a:prstGeom>
        </p:spPr>
      </p:pic>
      <p:pic>
        <p:nvPicPr>
          <p:cNvPr id="49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4783" y="-793395"/>
            <a:ext cx="487363" cy="487363"/>
          </a:xfrm>
          <a:prstGeom prst="rect">
            <a:avLst/>
          </a:prstGeom>
        </p:spPr>
      </p:pic>
      <p:pic>
        <p:nvPicPr>
          <p:cNvPr id="5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5847" y="-786956"/>
            <a:ext cx="487363" cy="487363"/>
          </a:xfrm>
          <a:prstGeom prst="rect">
            <a:avLst/>
          </a:prstGeom>
        </p:spPr>
      </p:pic>
      <p:pic>
        <p:nvPicPr>
          <p:cNvPr id="53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8247" y="-634556"/>
            <a:ext cx="487363" cy="4873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9256D8-0F60-A000-5239-399E19476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787" y="3943973"/>
            <a:ext cx="1861330" cy="291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1C80E-B482-A6A7-6168-C6238DCF7A13}"/>
              </a:ext>
            </a:extLst>
          </p:cNvPr>
          <p:cNvSpPr txBox="1"/>
          <p:nvPr/>
        </p:nvSpPr>
        <p:spPr>
          <a:xfrm>
            <a:off x="2123607" y="1721838"/>
            <a:ext cx="3991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3 458 + 639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C4CB2-C4BE-7DC5-66E4-2D4E7DE69EE4}"/>
              </a:ext>
            </a:extLst>
          </p:cNvPr>
          <p:cNvSpPr txBox="1"/>
          <p:nvPr/>
        </p:nvSpPr>
        <p:spPr>
          <a:xfrm>
            <a:off x="6679825" y="1723888"/>
            <a:ext cx="4397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38 794 + 89 152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9958C5-AEC9-BA74-0496-45577E8219E6}"/>
              </a:ext>
            </a:extLst>
          </p:cNvPr>
          <p:cNvGrpSpPr/>
          <p:nvPr/>
        </p:nvGrpSpPr>
        <p:grpSpPr>
          <a:xfrm>
            <a:off x="2677798" y="2607833"/>
            <a:ext cx="2887177" cy="2585323"/>
            <a:chOff x="279162" y="3228939"/>
            <a:chExt cx="2896239" cy="26598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2AFB96-B725-490F-0DC3-A5A94077D25C}"/>
                </a:ext>
              </a:extLst>
            </p:cNvPr>
            <p:cNvGrpSpPr/>
            <p:nvPr/>
          </p:nvGrpSpPr>
          <p:grpSpPr>
            <a:xfrm>
              <a:off x="279162" y="3228939"/>
              <a:ext cx="2896239" cy="2659828"/>
              <a:chOff x="748870" y="2879315"/>
              <a:chExt cx="2896239" cy="2659828"/>
            </a:xfrm>
          </p:grpSpPr>
          <p:sp>
            <p:nvSpPr>
              <p:cNvPr id="17" name="Text Box 1">
                <a:extLst>
                  <a:ext uri="{FF2B5EF4-FFF2-40B4-BE49-F238E27FC236}">
                    <a16:creationId xmlns:a16="http://schemas.microsoft.com/office/drawing/2014/main" id="{9DC04174-1355-02E1-103F-C5F9945E5267}"/>
                  </a:ext>
                </a:extLst>
              </p:cNvPr>
              <p:cNvSpPr txBox="1"/>
              <p:nvPr/>
            </p:nvSpPr>
            <p:spPr>
              <a:xfrm>
                <a:off x="869908" y="2879315"/>
                <a:ext cx="2775201" cy="265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3 458</a:t>
                </a:r>
                <a:endParaRPr lang="en-US" altLang="vi-VN" sz="54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  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63</a:t>
                </a:r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9 </a:t>
                </a:r>
              </a:p>
              <a:p>
                <a:pPr algn="l"/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4</a:t>
                </a:r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097</a:t>
                </a:r>
                <a:r>
                  <a:rPr lang="vi-VN" alt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sym typeface="+mn-ea"/>
                  </a:rPr>
                  <a:t> 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Minus 23">
                <a:extLst>
                  <a:ext uri="{FF2B5EF4-FFF2-40B4-BE49-F238E27FC236}">
                    <a16:creationId xmlns:a16="http://schemas.microsoft.com/office/drawing/2014/main" id="{95A9C039-E9C9-2E64-2544-4A4D26692A47}"/>
                  </a:ext>
                </a:extLst>
              </p:cNvPr>
              <p:cNvSpPr/>
              <p:nvPr/>
            </p:nvSpPr>
            <p:spPr>
              <a:xfrm>
                <a:off x="748870" y="4551072"/>
                <a:ext cx="2437131" cy="45719"/>
              </a:xfrm>
              <a:prstGeom prst="mathMin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3FA697-9469-ED0D-291B-09C98D4F70E9}"/>
                </a:ext>
              </a:extLst>
            </p:cNvPr>
            <p:cNvSpPr txBox="1"/>
            <p:nvPr/>
          </p:nvSpPr>
          <p:spPr>
            <a:xfrm>
              <a:off x="440794" y="3872754"/>
              <a:ext cx="373523" cy="60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+</a:t>
              </a:r>
              <a:endParaRPr lang="en-US" sz="32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719D0E-2958-8DAE-9933-487B6F144A1F}"/>
              </a:ext>
            </a:extLst>
          </p:cNvPr>
          <p:cNvGrpSpPr/>
          <p:nvPr/>
        </p:nvGrpSpPr>
        <p:grpSpPr>
          <a:xfrm>
            <a:off x="6915777" y="2525727"/>
            <a:ext cx="3108960" cy="2585323"/>
            <a:chOff x="107171" y="3228939"/>
            <a:chExt cx="3118718" cy="26598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F38105-17D4-C6CF-9E64-CD25EF62C549}"/>
                </a:ext>
              </a:extLst>
            </p:cNvPr>
            <p:cNvGrpSpPr/>
            <p:nvPr/>
          </p:nvGrpSpPr>
          <p:grpSpPr>
            <a:xfrm>
              <a:off x="107171" y="3228939"/>
              <a:ext cx="3118718" cy="2659828"/>
              <a:chOff x="576879" y="2879315"/>
              <a:chExt cx="3118718" cy="2659828"/>
            </a:xfrm>
          </p:grpSpPr>
          <p:sp>
            <p:nvSpPr>
              <p:cNvPr id="25" name="Text Box 1">
                <a:extLst>
                  <a:ext uri="{FF2B5EF4-FFF2-40B4-BE49-F238E27FC236}">
                    <a16:creationId xmlns:a16="http://schemas.microsoft.com/office/drawing/2014/main" id="{01E0D130-2E3D-68F2-F602-F57B40E552E6}"/>
                  </a:ext>
                </a:extLst>
              </p:cNvPr>
              <p:cNvSpPr txBox="1"/>
              <p:nvPr/>
            </p:nvSpPr>
            <p:spPr>
              <a:xfrm>
                <a:off x="869908" y="2879315"/>
                <a:ext cx="2775201" cy="265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38 794</a:t>
                </a:r>
                <a:endParaRPr lang="en-US" altLang="vi-VN" sz="54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89 152</a:t>
                </a:r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</a:p>
              <a:p>
                <a:pPr algn="l"/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127 946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Minus 23">
                <a:extLst>
                  <a:ext uri="{FF2B5EF4-FFF2-40B4-BE49-F238E27FC236}">
                    <a16:creationId xmlns:a16="http://schemas.microsoft.com/office/drawing/2014/main" id="{53E0360E-94C1-B733-2A7D-6A8884B8F63F}"/>
                  </a:ext>
                </a:extLst>
              </p:cNvPr>
              <p:cNvSpPr/>
              <p:nvPr/>
            </p:nvSpPr>
            <p:spPr>
              <a:xfrm>
                <a:off x="576879" y="4551072"/>
                <a:ext cx="3118718" cy="45719"/>
              </a:xfrm>
              <a:prstGeom prst="mathMin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651B82-EB76-D0D9-8462-DF63FAAA5503}"/>
                </a:ext>
              </a:extLst>
            </p:cNvPr>
            <p:cNvSpPr txBox="1"/>
            <p:nvPr/>
          </p:nvSpPr>
          <p:spPr>
            <a:xfrm>
              <a:off x="440794" y="3872754"/>
              <a:ext cx="373523" cy="60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+</a:t>
              </a:r>
              <a:endParaRPr lang="en-US" sz="32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CB597C-46D8-6B7D-A012-92080C05C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396" y="4395297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C4513F-DE29-649C-34CC-E5D6A2F68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2783" y="4333261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4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98D9154-0167-7983-91F2-88CBF857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" y="-670402"/>
            <a:ext cx="12345728" cy="7528403"/>
          </a:xfrm>
          <a:prstGeom prst="rect">
            <a:avLst/>
          </a:prstGeom>
        </p:spPr>
      </p:pic>
      <p:pic>
        <p:nvPicPr>
          <p:cNvPr id="20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2337" y="-793395"/>
            <a:ext cx="487363" cy="487363"/>
          </a:xfrm>
          <a:prstGeom prst="rect">
            <a:avLst/>
          </a:prstGeom>
        </p:spPr>
      </p:pic>
      <p:pic>
        <p:nvPicPr>
          <p:cNvPr id="2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B883174D-AF24-4A70-D12E-43A9854BB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9332" y="-670402"/>
            <a:ext cx="487363" cy="487363"/>
          </a:xfrm>
          <a:prstGeom prst="rect">
            <a:avLst/>
          </a:prstGeom>
        </p:spPr>
      </p:pic>
      <p:pic>
        <p:nvPicPr>
          <p:cNvPr id="2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D3D20528-927C-E6EA-EB50-398E1EE59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937" y="-793395"/>
            <a:ext cx="487363" cy="487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CF4F4C-61DB-7880-7189-43E5C41FE410}"/>
              </a:ext>
            </a:extLst>
          </p:cNvPr>
          <p:cNvGrpSpPr/>
          <p:nvPr/>
        </p:nvGrpSpPr>
        <p:grpSpPr>
          <a:xfrm>
            <a:off x="144877" y="144885"/>
            <a:ext cx="3957460" cy="1453920"/>
            <a:chOff x="1411918" y="930376"/>
            <a:chExt cx="4224912" cy="143454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F9BAEC-8C8F-C36E-B440-54FACDA79EBC}"/>
                </a:ext>
              </a:extLst>
            </p:cNvPr>
            <p:cNvSpPr/>
            <p:nvPr/>
          </p:nvSpPr>
          <p:spPr>
            <a:xfrm>
              <a:off x="1411918" y="930376"/>
              <a:ext cx="4224912" cy="1434540"/>
            </a:xfrm>
            <a:prstGeom prst="wedgeRoundRectCallout">
              <a:avLst>
                <a:gd name="adj1" fmla="val -21411"/>
                <a:gd name="adj2" fmla="val 70905"/>
                <a:gd name="adj3" fmla="val 16667"/>
              </a:avLst>
            </a:prstGeom>
            <a:solidFill>
              <a:srgbClr val="CCFF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784F01-51B6-C1A3-88DA-86FB1D39DB65}"/>
                </a:ext>
              </a:extLst>
            </p:cNvPr>
            <p:cNvSpPr txBox="1"/>
            <p:nvPr/>
          </p:nvSpPr>
          <p:spPr>
            <a:xfrm>
              <a:off x="1411918" y="1276103"/>
              <a:ext cx="4224912" cy="66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Đặt tính rồi tính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A63BDBD-6EB6-491C-A7C3-3707BBB0D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315" y="-808902"/>
            <a:ext cx="487363" cy="4873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ED03DD-A9CD-0BA6-8206-E4C15752AC8A}"/>
              </a:ext>
            </a:extLst>
          </p:cNvPr>
          <p:cNvGrpSpPr/>
          <p:nvPr/>
        </p:nvGrpSpPr>
        <p:grpSpPr>
          <a:xfrm>
            <a:off x="10849967" y="239893"/>
            <a:ext cx="1197156" cy="1139395"/>
            <a:chOff x="10849967" y="239893"/>
            <a:chExt cx="1197156" cy="113939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A4B547-8422-C8D8-E78D-CE407129C17F}"/>
                </a:ext>
              </a:extLst>
            </p:cNvPr>
            <p:cNvSpPr/>
            <p:nvPr/>
          </p:nvSpPr>
          <p:spPr>
            <a:xfrm>
              <a:off x="10849967" y="239893"/>
              <a:ext cx="1197156" cy="113939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88E8C4-71B3-7195-5250-EF4132382C02}"/>
                </a:ext>
              </a:extLst>
            </p:cNvPr>
            <p:cNvSpPr txBox="1"/>
            <p:nvPr/>
          </p:nvSpPr>
          <p:spPr>
            <a:xfrm>
              <a:off x="11257357" y="69919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8347" y="-793395"/>
            <a:ext cx="487363" cy="487363"/>
          </a:xfrm>
          <a:prstGeom prst="rect">
            <a:avLst/>
          </a:prstGeom>
        </p:spPr>
      </p:pic>
      <p:pic>
        <p:nvPicPr>
          <p:cNvPr id="4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4405" y="-793395"/>
            <a:ext cx="487363" cy="487363"/>
          </a:xfrm>
          <a:prstGeom prst="rect">
            <a:avLst/>
          </a:prstGeom>
        </p:spPr>
      </p:pic>
      <p:pic>
        <p:nvPicPr>
          <p:cNvPr id="49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4783" y="-793395"/>
            <a:ext cx="487363" cy="487363"/>
          </a:xfrm>
          <a:prstGeom prst="rect">
            <a:avLst/>
          </a:prstGeom>
        </p:spPr>
      </p:pic>
      <p:pic>
        <p:nvPicPr>
          <p:cNvPr id="5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5847" y="-786956"/>
            <a:ext cx="487363" cy="487363"/>
          </a:xfrm>
          <a:prstGeom prst="rect">
            <a:avLst/>
          </a:prstGeom>
        </p:spPr>
      </p:pic>
      <p:pic>
        <p:nvPicPr>
          <p:cNvPr id="53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8247" y="-634556"/>
            <a:ext cx="487363" cy="4873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9256D8-0F60-A000-5239-399E19476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787" y="3943973"/>
            <a:ext cx="1861330" cy="291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AF722-F398-B6C7-B0AA-98FFD742B4B0}"/>
              </a:ext>
            </a:extLst>
          </p:cNvPr>
          <p:cNvSpPr txBox="1"/>
          <p:nvPr/>
        </p:nvSpPr>
        <p:spPr>
          <a:xfrm>
            <a:off x="4818395" y="1214084"/>
            <a:ext cx="459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62 928 – 45 636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070A91-488E-2B73-DA2C-A400FB4ADEB2}"/>
              </a:ext>
            </a:extLst>
          </p:cNvPr>
          <p:cNvGrpSpPr/>
          <p:nvPr/>
        </p:nvGrpSpPr>
        <p:grpSpPr>
          <a:xfrm>
            <a:off x="5323372" y="2289153"/>
            <a:ext cx="3108960" cy="2585323"/>
            <a:chOff x="107171" y="3228939"/>
            <a:chExt cx="3118718" cy="26598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2A6F475-EC28-07D5-9061-A346B42E8967}"/>
                </a:ext>
              </a:extLst>
            </p:cNvPr>
            <p:cNvGrpSpPr/>
            <p:nvPr/>
          </p:nvGrpSpPr>
          <p:grpSpPr>
            <a:xfrm>
              <a:off x="107171" y="3228939"/>
              <a:ext cx="3118718" cy="2659828"/>
              <a:chOff x="576879" y="2879315"/>
              <a:chExt cx="3118718" cy="2659828"/>
            </a:xfrm>
          </p:grpSpPr>
          <p:sp>
            <p:nvSpPr>
              <p:cNvPr id="13" name="Text Box 1">
                <a:extLst>
                  <a:ext uri="{FF2B5EF4-FFF2-40B4-BE49-F238E27FC236}">
                    <a16:creationId xmlns:a16="http://schemas.microsoft.com/office/drawing/2014/main" id="{5C364B48-245E-793B-89EE-74620CEB2EEC}"/>
                  </a:ext>
                </a:extLst>
              </p:cNvPr>
              <p:cNvSpPr txBox="1"/>
              <p:nvPr/>
            </p:nvSpPr>
            <p:spPr>
              <a:xfrm>
                <a:off x="869908" y="2879315"/>
                <a:ext cx="2775201" cy="265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62 928</a:t>
                </a:r>
                <a:endParaRPr lang="en-US" altLang="vi-VN" sz="54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en-US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</a:t>
                </a:r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45 636</a:t>
                </a:r>
                <a:endParaRPr lang="en-US" altLang="vi-VN" sz="54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vi-VN" altLang="vi-VN" sz="5400" b="1" dirty="0">
                    <a:solidFill>
                      <a:srgbClr val="002060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17 292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Minus 23">
                <a:extLst>
                  <a:ext uri="{FF2B5EF4-FFF2-40B4-BE49-F238E27FC236}">
                    <a16:creationId xmlns:a16="http://schemas.microsoft.com/office/drawing/2014/main" id="{192027A5-CF61-4A9E-7A7E-534049A6A18E}"/>
                  </a:ext>
                </a:extLst>
              </p:cNvPr>
              <p:cNvSpPr/>
              <p:nvPr/>
            </p:nvSpPr>
            <p:spPr>
              <a:xfrm>
                <a:off x="576879" y="4551072"/>
                <a:ext cx="3118718" cy="45719"/>
              </a:xfrm>
              <a:prstGeom prst="mathMin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E3808B-098B-68A3-1F88-696F2FDBC6C4}"/>
                </a:ext>
              </a:extLst>
            </p:cNvPr>
            <p:cNvSpPr txBox="1"/>
            <p:nvPr/>
          </p:nvSpPr>
          <p:spPr>
            <a:xfrm>
              <a:off x="440794" y="3872754"/>
              <a:ext cx="373523" cy="60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-</a:t>
              </a:r>
              <a:endParaRPr lang="en-US" sz="32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495B5F1-1A28-F1C5-DB8A-7D09A292D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378" y="4096687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8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5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5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5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5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5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5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98D9154-0167-7983-91F2-88CBF857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" y="-670402"/>
            <a:ext cx="12345728" cy="7528403"/>
          </a:xfrm>
          <a:prstGeom prst="rect">
            <a:avLst/>
          </a:prstGeom>
        </p:spPr>
      </p:pic>
      <p:pic>
        <p:nvPicPr>
          <p:cNvPr id="20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2337" y="-793395"/>
            <a:ext cx="487363" cy="487363"/>
          </a:xfrm>
          <a:prstGeom prst="rect">
            <a:avLst/>
          </a:prstGeom>
        </p:spPr>
      </p:pic>
      <p:pic>
        <p:nvPicPr>
          <p:cNvPr id="2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B883174D-AF24-4A70-D12E-43A9854BB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9332" y="-670402"/>
            <a:ext cx="487363" cy="487363"/>
          </a:xfrm>
          <a:prstGeom prst="rect">
            <a:avLst/>
          </a:prstGeom>
        </p:spPr>
      </p:pic>
      <p:pic>
        <p:nvPicPr>
          <p:cNvPr id="2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D3D20528-927C-E6EA-EB50-398E1EE59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937" y="-793395"/>
            <a:ext cx="487363" cy="487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CF4F4C-61DB-7880-7189-43E5C41FE410}"/>
              </a:ext>
            </a:extLst>
          </p:cNvPr>
          <p:cNvGrpSpPr/>
          <p:nvPr/>
        </p:nvGrpSpPr>
        <p:grpSpPr>
          <a:xfrm>
            <a:off x="144877" y="144885"/>
            <a:ext cx="3957460" cy="855240"/>
            <a:chOff x="1411918" y="930376"/>
            <a:chExt cx="4224912" cy="143454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F9BAEC-8C8F-C36E-B440-54FACDA79EBC}"/>
                </a:ext>
              </a:extLst>
            </p:cNvPr>
            <p:cNvSpPr/>
            <p:nvPr/>
          </p:nvSpPr>
          <p:spPr>
            <a:xfrm>
              <a:off x="1411918" y="930376"/>
              <a:ext cx="4224912" cy="1434540"/>
            </a:xfrm>
            <a:prstGeom prst="wedgeRoundRectCallout">
              <a:avLst>
                <a:gd name="adj1" fmla="val -21411"/>
                <a:gd name="adj2" fmla="val 70905"/>
                <a:gd name="adj3" fmla="val 16667"/>
              </a:avLst>
            </a:prstGeom>
            <a:solidFill>
              <a:srgbClr val="CCFF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784F01-51B6-C1A3-88DA-86FB1D39DB65}"/>
                </a:ext>
              </a:extLst>
            </p:cNvPr>
            <p:cNvSpPr txBox="1"/>
            <p:nvPr/>
          </p:nvSpPr>
          <p:spPr>
            <a:xfrm>
              <a:off x="1411918" y="1089738"/>
              <a:ext cx="4224912" cy="66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Đặt tính rồi tính</a:t>
              </a:r>
              <a:endPara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A63BDBD-6EB6-491C-A7C3-3707BBB0D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315" y="-808902"/>
            <a:ext cx="487363" cy="4873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ED03DD-A9CD-0BA6-8206-E4C15752AC8A}"/>
              </a:ext>
            </a:extLst>
          </p:cNvPr>
          <p:cNvGrpSpPr/>
          <p:nvPr/>
        </p:nvGrpSpPr>
        <p:grpSpPr>
          <a:xfrm>
            <a:off x="10849967" y="239893"/>
            <a:ext cx="1197156" cy="1139395"/>
            <a:chOff x="10849967" y="239893"/>
            <a:chExt cx="1197156" cy="113939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4AA4B547-8422-C8D8-E78D-CE407129C17F}"/>
                </a:ext>
              </a:extLst>
            </p:cNvPr>
            <p:cNvSpPr/>
            <p:nvPr/>
          </p:nvSpPr>
          <p:spPr>
            <a:xfrm>
              <a:off x="10849967" y="239893"/>
              <a:ext cx="1197156" cy="113939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88E8C4-71B3-7195-5250-EF4132382C02}"/>
                </a:ext>
              </a:extLst>
            </p:cNvPr>
            <p:cNvSpPr txBox="1"/>
            <p:nvPr/>
          </p:nvSpPr>
          <p:spPr>
            <a:xfrm>
              <a:off x="11257357" y="69919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8347" y="-793395"/>
            <a:ext cx="487363" cy="487363"/>
          </a:xfrm>
          <a:prstGeom prst="rect">
            <a:avLst/>
          </a:prstGeom>
        </p:spPr>
      </p:pic>
      <p:pic>
        <p:nvPicPr>
          <p:cNvPr id="4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4405" y="-793395"/>
            <a:ext cx="487363" cy="487363"/>
          </a:xfrm>
          <a:prstGeom prst="rect">
            <a:avLst/>
          </a:prstGeom>
        </p:spPr>
      </p:pic>
      <p:pic>
        <p:nvPicPr>
          <p:cNvPr id="49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4783" y="-793395"/>
            <a:ext cx="487363" cy="487363"/>
          </a:xfrm>
          <a:prstGeom prst="rect">
            <a:avLst/>
          </a:prstGeom>
        </p:spPr>
      </p:pic>
      <p:pic>
        <p:nvPicPr>
          <p:cNvPr id="51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5847" y="-786956"/>
            <a:ext cx="487363" cy="487363"/>
          </a:xfrm>
          <a:prstGeom prst="rect">
            <a:avLst/>
          </a:prstGeom>
        </p:spPr>
      </p:pic>
      <p:pic>
        <p:nvPicPr>
          <p:cNvPr id="53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C0F14E-DF11-F68F-C82C-F03A142EC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8247" y="-634556"/>
            <a:ext cx="487363" cy="4873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9256D8-0F60-A000-5239-399E19476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787" y="3943973"/>
            <a:ext cx="1861330" cy="291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F8E76-629E-1D46-A7CB-FB3A35558FDE}"/>
              </a:ext>
            </a:extLst>
          </p:cNvPr>
          <p:cNvSpPr txBox="1"/>
          <p:nvPr/>
        </p:nvSpPr>
        <p:spPr>
          <a:xfrm>
            <a:off x="1886307" y="1238145"/>
            <a:ext cx="351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815 x 6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5F594-46A3-5CF8-F39A-9092CA8C1934}"/>
              </a:ext>
            </a:extLst>
          </p:cNvPr>
          <p:cNvSpPr txBox="1"/>
          <p:nvPr/>
        </p:nvSpPr>
        <p:spPr>
          <a:xfrm>
            <a:off x="5218835" y="1238662"/>
            <a:ext cx="2460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509 x 37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D7A11-A197-EB92-CB8F-8F87B134D9A7}"/>
              </a:ext>
            </a:extLst>
          </p:cNvPr>
          <p:cNvSpPr txBox="1"/>
          <p:nvPr/>
        </p:nvSpPr>
        <p:spPr>
          <a:xfrm>
            <a:off x="7902476" y="1276762"/>
            <a:ext cx="3411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8 962 : 28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6076E7-CD03-F6C0-5C93-7A4D5F65566A}"/>
              </a:ext>
            </a:extLst>
          </p:cNvPr>
          <p:cNvGrpSpPr/>
          <p:nvPr/>
        </p:nvGrpSpPr>
        <p:grpSpPr>
          <a:xfrm>
            <a:off x="2162532" y="2124140"/>
            <a:ext cx="2782405" cy="2585323"/>
            <a:chOff x="384266" y="3228939"/>
            <a:chExt cx="2791135" cy="26598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D81EEE-DC5A-9559-7F3C-C5235D9C0116}"/>
                </a:ext>
              </a:extLst>
            </p:cNvPr>
            <p:cNvGrpSpPr/>
            <p:nvPr/>
          </p:nvGrpSpPr>
          <p:grpSpPr>
            <a:xfrm>
              <a:off x="384266" y="3228939"/>
              <a:ext cx="2791135" cy="2659828"/>
              <a:chOff x="853974" y="2879315"/>
              <a:chExt cx="2791135" cy="2659828"/>
            </a:xfrm>
          </p:grpSpPr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28310F06-096C-6B35-DC53-7A059DEE812B}"/>
                  </a:ext>
                </a:extLst>
              </p:cNvPr>
              <p:cNvSpPr txBox="1"/>
              <p:nvPr/>
            </p:nvSpPr>
            <p:spPr>
              <a:xfrm>
                <a:off x="869908" y="2879315"/>
                <a:ext cx="2775201" cy="265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vi-VN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</a:t>
                </a:r>
                <a:r>
                  <a:rPr lang="vi-VN" altLang="vi-VN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815</a:t>
                </a:r>
                <a:endParaRPr lang="en-US" altLang="vi-V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vi-VN" altLang="vi-VN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       6</a:t>
                </a:r>
                <a:endParaRPr lang="en-US" altLang="vi-V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r>
                  <a:rPr lang="vi-VN" altLang="vi-VN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4 890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Minus 23">
                <a:extLst>
                  <a:ext uri="{FF2B5EF4-FFF2-40B4-BE49-F238E27FC236}">
                    <a16:creationId xmlns:a16="http://schemas.microsoft.com/office/drawing/2014/main" id="{E1D470CD-A332-5718-5ACE-4B3FA1A731E1}"/>
                  </a:ext>
                </a:extLst>
              </p:cNvPr>
              <p:cNvSpPr/>
              <p:nvPr/>
            </p:nvSpPr>
            <p:spPr>
              <a:xfrm>
                <a:off x="853974" y="4551072"/>
                <a:ext cx="2201444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>
                    <a:ln>
                      <a:solidFill>
                        <a:srgbClr val="002060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endParaRPr lang="en-US" dirty="0">
                  <a:ln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7B3D71-0286-5518-D15D-77C7B51712F4}"/>
                </a:ext>
              </a:extLst>
            </p:cNvPr>
            <p:cNvSpPr txBox="1"/>
            <p:nvPr/>
          </p:nvSpPr>
          <p:spPr>
            <a:xfrm>
              <a:off x="651001" y="3882365"/>
              <a:ext cx="373523" cy="60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x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sp>
        <p:nvSpPr>
          <p:cNvPr id="18" name="AutoShape 10">
            <a:extLst>
              <a:ext uri="{FF2B5EF4-FFF2-40B4-BE49-F238E27FC236}">
                <a16:creationId xmlns:a16="http://schemas.microsoft.com/office/drawing/2014/main" id="{29DEAD48-94CE-0349-4876-D6B47BC0FB35}"/>
              </a:ext>
            </a:extLst>
          </p:cNvPr>
          <p:cNvSpPr/>
          <p:nvPr/>
        </p:nvSpPr>
        <p:spPr>
          <a:xfrm>
            <a:off x="5660995" y="3583248"/>
            <a:ext cx="1535519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9D96E4C7-468A-9509-1EE8-31D1FEDC6768}"/>
              </a:ext>
            </a:extLst>
          </p:cNvPr>
          <p:cNvSpPr/>
          <p:nvPr/>
        </p:nvSpPr>
        <p:spPr>
          <a:xfrm>
            <a:off x="5337144" y="5115552"/>
            <a:ext cx="173736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5B4DCF1D-E76F-E623-8DBD-0430FA5DADC5}"/>
              </a:ext>
            </a:extLst>
          </p:cNvPr>
          <p:cNvSpPr txBox="1"/>
          <p:nvPr/>
        </p:nvSpPr>
        <p:spPr>
          <a:xfrm>
            <a:off x="5660995" y="1897810"/>
            <a:ext cx="1748413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952"/>
              </a:lnSpc>
              <a:spcBef>
                <a:spcPct val="0"/>
              </a:spcBef>
            </a:pPr>
            <a:r>
              <a:rPr lang="vi-VN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509</a:t>
            </a:r>
            <a:endParaRPr lang="en-US" sz="4966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Bold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3A3B914A-711C-E625-5A80-A03E53953315}"/>
              </a:ext>
            </a:extLst>
          </p:cNvPr>
          <p:cNvSpPr txBox="1"/>
          <p:nvPr/>
        </p:nvSpPr>
        <p:spPr>
          <a:xfrm>
            <a:off x="5660995" y="2654364"/>
            <a:ext cx="1748413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952"/>
              </a:lnSpc>
              <a:spcBef>
                <a:spcPct val="0"/>
              </a:spcBef>
            </a:pPr>
            <a:r>
              <a:rPr lang="vi-VN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  </a:t>
            </a:r>
            <a:r>
              <a:rPr lang="en-US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3</a:t>
            </a:r>
            <a:r>
              <a:rPr lang="vi-VN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7</a:t>
            </a:r>
            <a:endParaRPr lang="en-US" sz="4966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Bold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288DDCE1-B511-77A3-DFE2-037D0ACE3A70}"/>
              </a:ext>
            </a:extLst>
          </p:cNvPr>
          <p:cNvSpPr txBox="1"/>
          <p:nvPr/>
        </p:nvSpPr>
        <p:spPr>
          <a:xfrm>
            <a:off x="5480020" y="3491246"/>
            <a:ext cx="1748413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952"/>
              </a:lnSpc>
              <a:spcBef>
                <a:spcPct val="0"/>
              </a:spcBef>
            </a:pPr>
            <a:r>
              <a:rPr lang="vi-VN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3563</a:t>
            </a:r>
            <a:endParaRPr lang="en-US" sz="4966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Bold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187A2E41-B979-F965-4805-AC0712863253}"/>
              </a:ext>
            </a:extLst>
          </p:cNvPr>
          <p:cNvSpPr txBox="1"/>
          <p:nvPr/>
        </p:nvSpPr>
        <p:spPr>
          <a:xfrm>
            <a:off x="5097411" y="4224136"/>
            <a:ext cx="1748413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952"/>
              </a:lnSpc>
              <a:spcBef>
                <a:spcPct val="0"/>
              </a:spcBef>
            </a:pPr>
            <a:r>
              <a:rPr lang="vi-VN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1527</a:t>
            </a:r>
            <a:endParaRPr lang="en-US" sz="4966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Bold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7546D939-D8F1-EC9E-05CD-480BCB471285}"/>
              </a:ext>
            </a:extLst>
          </p:cNvPr>
          <p:cNvSpPr txBox="1"/>
          <p:nvPr/>
        </p:nvSpPr>
        <p:spPr>
          <a:xfrm>
            <a:off x="5199785" y="5048875"/>
            <a:ext cx="1948337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952"/>
              </a:lnSpc>
              <a:spcBef>
                <a:spcPct val="0"/>
              </a:spcBef>
            </a:pPr>
            <a:r>
              <a:rPr lang="vi-VN" sz="4966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Bold"/>
              </a:rPr>
              <a:t>18833</a:t>
            </a:r>
            <a:endParaRPr lang="en-US" sz="4966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FA7A76-C574-F28F-814A-FD9F6B12D2DA}"/>
                  </a:ext>
                </a:extLst>
              </p:cNvPr>
              <p:cNvSpPr txBox="1"/>
              <p:nvPr/>
            </p:nvSpPr>
            <p:spPr>
              <a:xfrm>
                <a:off x="5604542" y="2424682"/>
                <a:ext cx="5786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FA7A76-C574-F28F-814A-FD9F6B12D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542" y="2424682"/>
                <a:ext cx="578685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0FDF4E1-BF52-1D62-759B-A036F24C2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774144"/>
              </p:ext>
            </p:extLst>
          </p:nvPr>
        </p:nvGraphicFramePr>
        <p:xfrm>
          <a:off x="7950314" y="2046203"/>
          <a:ext cx="312599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8 962</a:t>
                      </a:r>
                      <a:endParaRPr lang="en-US" sz="4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vi-VN" sz="4800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4800" b="1" baseline="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4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vi-VN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56</a:t>
                      </a:r>
                      <a:endParaRPr lang="en-US" sz="4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   </a:t>
                      </a:r>
                      <a:r>
                        <a:rPr lang="vi-VN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02</a:t>
                      </a:r>
                      <a:endParaRPr lang="en-US" sz="4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     </a:t>
                      </a:r>
                      <a:r>
                        <a:rPr lang="vi-VN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cs typeface="Times New Roman" panose="02020603050405020304" charset="0"/>
                        </a:rPr>
                        <a:t> 320</a:t>
                      </a:r>
                      <a:endParaRPr lang="en-US" sz="4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66EDCE98-5536-7192-C041-D1CB4F11B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0899" y="5254841"/>
            <a:ext cx="558880" cy="61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1E5E7C-C7CC-CEEF-2D46-74401443B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2776" y="5344586"/>
            <a:ext cx="558880" cy="61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03B1A-DD3C-E252-CD77-0CB3BEB5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788" y="5344586"/>
            <a:ext cx="597969" cy="65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9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1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1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1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1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1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1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1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1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6" grpId="0"/>
          <p:bldP spid="7" grpId="0"/>
          <p:bldP spid="11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2808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280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2808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2808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1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1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1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4"/>
                    </p:tgtEl>
                  </p:cMediaNode>
                </p:audio>
                <p:audio>
                  <p:cMediaNode vol="80000">
                    <p:cTn id="1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5"/>
                    </p:tgtEl>
                  </p:cMediaNode>
                </p:audio>
                <p:audio>
                  <p:cMediaNode vol="80000">
                    <p:cTn id="1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7"/>
                    </p:tgtEl>
                  </p:cMediaNode>
                </p:audio>
                <p:audio>
                  <p:cMediaNode vol="80000">
                    <p:cTn id="1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  <p:audio>
                  <p:cMediaNode vol="80000">
                    <p:cTn id="1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audio>
                  <p:cMediaNode vol="80000">
                    <p:cTn id="1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6" grpId="0"/>
          <p:bldP spid="7" grpId="0"/>
          <p:bldP spid="11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ED56FF-52A8-D132-72B4-D3CACC8F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27" y="2672383"/>
            <a:ext cx="3493757" cy="433910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E1A9DE-0A7D-3F47-1AFF-B32D8E2C30A4}"/>
              </a:ext>
            </a:extLst>
          </p:cNvPr>
          <p:cNvGrpSpPr/>
          <p:nvPr/>
        </p:nvGrpSpPr>
        <p:grpSpPr>
          <a:xfrm>
            <a:off x="562507" y="174922"/>
            <a:ext cx="5448243" cy="1895820"/>
            <a:chOff x="976542" y="135179"/>
            <a:chExt cx="5748033" cy="2393835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76B3BC4E-90E4-6740-7BBD-B523B579FA2D}"/>
                </a:ext>
              </a:extLst>
            </p:cNvPr>
            <p:cNvSpPr/>
            <p:nvPr/>
          </p:nvSpPr>
          <p:spPr>
            <a:xfrm>
              <a:off x="976542" y="135179"/>
              <a:ext cx="5748033" cy="2393835"/>
            </a:xfrm>
            <a:prstGeom prst="wedgeRoundRectCallout">
              <a:avLst>
                <a:gd name="adj1" fmla="val -1152"/>
                <a:gd name="adj2" fmla="val 7338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4B0F84-E6C3-B9CA-214E-5EEFCC19C943}"/>
                </a:ext>
              </a:extLst>
            </p:cNvPr>
            <p:cNvSpPr txBox="1"/>
            <p:nvPr/>
          </p:nvSpPr>
          <p:spPr>
            <a:xfrm>
              <a:off x="1094473" y="202382"/>
              <a:ext cx="5512168" cy="19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!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5D07E9-9082-15E2-7A51-64505679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130" y="1591540"/>
            <a:ext cx="5819363" cy="53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90D175-403A-94D6-61D9-7CF0E6B9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4" y="2365134"/>
            <a:ext cx="4997795" cy="45071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858A53-4DC2-D710-A2F2-11730ED08DA1}"/>
              </a:ext>
            </a:extLst>
          </p:cNvPr>
          <p:cNvGrpSpPr/>
          <p:nvPr/>
        </p:nvGrpSpPr>
        <p:grpSpPr>
          <a:xfrm>
            <a:off x="50707" y="134691"/>
            <a:ext cx="8172056" cy="1942987"/>
            <a:chOff x="227274" y="165341"/>
            <a:chExt cx="8172056" cy="2519242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70D78C71-0DF9-E6BA-93B5-5B28A54797F6}"/>
                </a:ext>
              </a:extLst>
            </p:cNvPr>
            <p:cNvSpPr/>
            <p:nvPr/>
          </p:nvSpPr>
          <p:spPr>
            <a:xfrm>
              <a:off x="227274" y="165341"/>
              <a:ext cx="8172056" cy="2519242"/>
            </a:xfrm>
            <a:prstGeom prst="wedgeRoundRectCallout">
              <a:avLst>
                <a:gd name="adj1" fmla="val -28492"/>
                <a:gd name="adj2" fmla="val 61414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A7ED3-F4BF-7D7E-72DF-A77C078799E5}"/>
                </a:ext>
              </a:extLst>
            </p:cNvPr>
            <p:cNvSpPr txBox="1"/>
            <p:nvPr/>
          </p:nvSpPr>
          <p:spPr>
            <a:xfrm>
              <a:off x="268826" y="407365"/>
              <a:ext cx="8021090" cy="203519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hoá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!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134D78-5351-FC48-17A3-376BDAEA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01" y="508756"/>
            <a:ext cx="4170025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0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F039E78E-1B82-E05E-DB1A-8FFD0C1FA3B5}"/>
              </a:ext>
            </a:extLst>
          </p:cNvPr>
          <p:cNvSpPr/>
          <p:nvPr/>
        </p:nvSpPr>
        <p:spPr>
          <a:xfrm>
            <a:off x="389639" y="363411"/>
            <a:ext cx="11412722" cy="6131178"/>
          </a:xfrm>
          <a:prstGeom prst="roundRect">
            <a:avLst>
              <a:gd name="adj" fmla="val 424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DB8CBBF-830C-ACF0-F103-53C3A499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5158">
            <a:off x="9070988" y="329811"/>
            <a:ext cx="2630206" cy="2818079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F05CD3F-DF75-A054-9831-3EB88F51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35" y="105970"/>
            <a:ext cx="1512343" cy="15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FB42CD-A0E6-949F-62B0-BDEAA493ED4F}"/>
              </a:ext>
            </a:extLst>
          </p:cNvPr>
          <p:cNvGrpSpPr/>
          <p:nvPr/>
        </p:nvGrpSpPr>
        <p:grpSpPr>
          <a:xfrm>
            <a:off x="32839" y="102212"/>
            <a:ext cx="1197156" cy="1139395"/>
            <a:chOff x="10849967" y="239893"/>
            <a:chExt cx="1197156" cy="113939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E92BD5C-DA2F-62F3-AA59-65E755386E7A}"/>
                </a:ext>
              </a:extLst>
            </p:cNvPr>
            <p:cNvSpPr/>
            <p:nvPr/>
          </p:nvSpPr>
          <p:spPr>
            <a:xfrm>
              <a:off x="10849967" y="239893"/>
              <a:ext cx="1197156" cy="113939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9A0A6-D5AA-B5F6-2334-CBC5030F6CBB}"/>
                </a:ext>
              </a:extLst>
            </p:cNvPr>
            <p:cNvSpPr txBox="1"/>
            <p:nvPr/>
          </p:nvSpPr>
          <p:spPr>
            <a:xfrm>
              <a:off x="11206767" y="609847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36427" y="292496"/>
            <a:ext cx="7307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thực hiện phép tính, hãy tìm số thích hợp với dấu “?”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CC5C6B-1545-BA0B-8470-BBCAA2C53D84}"/>
              </a:ext>
            </a:extLst>
          </p:cNvPr>
          <p:cNvGrpSpPr/>
          <p:nvPr/>
        </p:nvGrpSpPr>
        <p:grpSpPr>
          <a:xfrm>
            <a:off x="1819682" y="3119049"/>
            <a:ext cx="7771993" cy="1023429"/>
            <a:chOff x="1676807" y="3372579"/>
            <a:chExt cx="7771993" cy="1023429"/>
          </a:xfrm>
        </p:grpSpPr>
        <p:sp>
          <p:nvSpPr>
            <p:cNvPr id="10" name="Rounded Rectangle 9"/>
            <p:cNvSpPr/>
            <p:nvPr/>
          </p:nvSpPr>
          <p:spPr>
            <a:xfrm>
              <a:off x="1676807" y="3372579"/>
              <a:ext cx="7771993" cy="1023429"/>
            </a:xfrm>
            <a:prstGeom prst="roundRect">
              <a:avLst/>
            </a:prstGeom>
            <a:ln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4800" dirty="0"/>
                <a:t> </a:t>
              </a:r>
              <a:r>
                <a:rPr lang="vi-VN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319 + 425 = 425 +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BC9727-B4AD-4CEA-EBD7-0F3D88B454C5}"/>
                </a:ext>
              </a:extLst>
            </p:cNvPr>
            <p:cNvSpPr/>
            <p:nvPr/>
          </p:nvSpPr>
          <p:spPr>
            <a:xfrm>
              <a:off x="7791450" y="3589018"/>
              <a:ext cx="628649" cy="640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ysClr val="windowText" lastClr="000000"/>
                  </a:solidFill>
                </a:rPr>
                <a:t>?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15DCFE-859A-2DEC-0F59-2A3310CEE237}"/>
              </a:ext>
            </a:extLst>
          </p:cNvPr>
          <p:cNvGrpSpPr/>
          <p:nvPr/>
        </p:nvGrpSpPr>
        <p:grpSpPr>
          <a:xfrm>
            <a:off x="581025" y="4916176"/>
            <a:ext cx="10801350" cy="1023429"/>
            <a:chOff x="581025" y="4916176"/>
            <a:chExt cx="10801350" cy="1023429"/>
          </a:xfrm>
        </p:grpSpPr>
        <p:sp>
          <p:nvSpPr>
            <p:cNvPr id="22" name="Rounded Rectangle 21"/>
            <p:cNvSpPr/>
            <p:nvPr/>
          </p:nvSpPr>
          <p:spPr>
            <a:xfrm>
              <a:off x="581025" y="4916176"/>
              <a:ext cx="10801350" cy="1023429"/>
            </a:xfrm>
            <a:prstGeom prst="roundRect">
              <a:avLst/>
            </a:prstGeom>
            <a:ln>
              <a:solidFill>
                <a:schemeClr val="bg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(173 + 454) + 346 =        + (454 + 346)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B965685-B8FA-3DDB-FB1F-53578C876F58}"/>
                </a:ext>
              </a:extLst>
            </p:cNvPr>
            <p:cNvSpPr/>
            <p:nvPr/>
          </p:nvSpPr>
          <p:spPr>
            <a:xfrm>
              <a:off x="6581775" y="5030696"/>
              <a:ext cx="628649" cy="640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ysClr val="windowText" lastClr="000000"/>
                  </a:solidFill>
                </a:rPr>
                <a:t>?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C6E6BE-D03A-7F6B-287B-C85431C1BD60}"/>
              </a:ext>
            </a:extLst>
          </p:cNvPr>
          <p:cNvSpPr/>
          <p:nvPr/>
        </p:nvSpPr>
        <p:spPr>
          <a:xfrm>
            <a:off x="7934324" y="3335488"/>
            <a:ext cx="1209676" cy="64008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319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EF86DF-0D82-3722-C27B-C6097F599589}"/>
              </a:ext>
            </a:extLst>
          </p:cNvPr>
          <p:cNvSpPr/>
          <p:nvPr/>
        </p:nvSpPr>
        <p:spPr>
          <a:xfrm>
            <a:off x="6243636" y="5030696"/>
            <a:ext cx="1209676" cy="64008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A8A75-783E-0C09-1007-8EFCF578A3B3}"/>
              </a:ext>
            </a:extLst>
          </p:cNvPr>
          <p:cNvSpPr txBox="1"/>
          <p:nvPr/>
        </p:nvSpPr>
        <p:spPr>
          <a:xfrm>
            <a:off x="9538954" y="1456555"/>
            <a:ext cx="17410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71D2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 đã được kiểm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888344-165D-E09D-8F9B-03AFB9C0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35" y="102212"/>
            <a:ext cx="1512343" cy="15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799</Words>
  <Application>Microsoft Office PowerPoint</Application>
  <PresentationFormat>Màn hình rộng</PresentationFormat>
  <Paragraphs>114</Paragraphs>
  <Slides>25</Slides>
  <Notes>0</Notes>
  <HiddenSlides>0</HiddenSlides>
  <MMClips>39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8" baseType="lpstr">
      <vt:lpstr>Cambria Bold</vt:lpstr>
      <vt:lpstr>思源黑体 CN</vt:lpstr>
      <vt:lpstr>Calibri</vt:lpstr>
      <vt:lpstr>Times New Roman</vt:lpstr>
      <vt:lpstr>Cambria Math</vt:lpstr>
      <vt:lpstr>UTM Avo</vt:lpstr>
      <vt:lpstr>SVN-Newton</vt:lpstr>
      <vt:lpstr>UTM Candombe</vt:lpstr>
      <vt:lpstr>Arial</vt:lpstr>
      <vt:lpstr>UTM Cookies</vt:lpstr>
      <vt:lpstr>Cambria</vt:lpstr>
      <vt:lpstr>#9Slide07 HoneyCream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Dung Âu</cp:lastModifiedBy>
  <cp:revision>22</cp:revision>
  <dcterms:created xsi:type="dcterms:W3CDTF">2023-09-08T13:06:51Z</dcterms:created>
  <dcterms:modified xsi:type="dcterms:W3CDTF">2025-05-03T13:39:57Z</dcterms:modified>
</cp:coreProperties>
</file>