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437" r:id="rId2"/>
    <p:sldId id="257" r:id="rId3"/>
    <p:sldId id="264" r:id="rId4"/>
    <p:sldId id="267" r:id="rId5"/>
    <p:sldId id="268" r:id="rId6"/>
    <p:sldId id="300" r:id="rId7"/>
    <p:sldId id="301" r:id="rId8"/>
    <p:sldId id="302" r:id="rId9"/>
    <p:sldId id="299" r:id="rId10"/>
  </p:sldIdLst>
  <p:sldSz cx="12192000" cy="6858000"/>
  <p:notesSz cx="6858000" cy="9144000"/>
  <p:embeddedFontLst>
    <p:embeddedFont>
      <p:font typeface="等线" panose="02010600030101010101" pitchFamily="2" charset="-122"/>
      <p:regular r:id="rId11"/>
      <p:bold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" userDrawn="1">
          <p15:clr>
            <a:srgbClr val="A4A3A4"/>
          </p15:clr>
        </p15:guide>
        <p15:guide id="2" orient="horz" pos="3816" userDrawn="1">
          <p15:clr>
            <a:srgbClr val="A4A3A4"/>
          </p15:clr>
        </p15:guide>
        <p15:guide id="3" pos="92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E9FA"/>
    <a:srgbClr val="FFCF8F"/>
    <a:srgbClr val="B5F9CA"/>
    <a:srgbClr val="97F7B5"/>
    <a:srgbClr val="FFB34F"/>
    <a:srgbClr val="FFD9FF"/>
    <a:srgbClr val="FFCCFF"/>
    <a:srgbClr val="24C4F2"/>
    <a:srgbClr val="48A7E9"/>
    <a:srgbClr val="8EB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ABB06-B500-4155-A8AB-C54E969083C5}" v="1" dt="2025-05-03T13:38:13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35" autoAdjust="0"/>
    <p:restoredTop sz="94660"/>
  </p:normalViewPr>
  <p:slideViewPr>
    <p:cSldViewPr snapToGrid="0">
      <p:cViewPr>
        <p:scale>
          <a:sx n="41" d="100"/>
          <a:sy n="41" d="100"/>
        </p:scale>
        <p:origin x="1959" y="1029"/>
      </p:cViewPr>
      <p:guideLst>
        <p:guide pos="415"/>
        <p:guide orient="horz" pos="3816"/>
        <p:guide pos="92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DADABB06-B500-4155-A8AB-C54E969083C5}"/>
    <pc:docChg chg="custSel addSld delSld modSld delMainMaster modMainMaster">
      <pc:chgData name="Dung Âu" userId="0dcb76ad361bda84" providerId="LiveId" clId="{DADABB06-B500-4155-A8AB-C54E969083C5}" dt="2025-05-03T13:38:29.056" v="8" actId="478"/>
      <pc:docMkLst>
        <pc:docMk/>
      </pc:docMkLst>
      <pc:sldChg chg="del">
        <pc:chgData name="Dung Âu" userId="0dcb76ad361bda84" providerId="LiveId" clId="{DADABB06-B500-4155-A8AB-C54E969083C5}" dt="2025-05-03T13:38:15.198" v="1" actId="47"/>
        <pc:sldMkLst>
          <pc:docMk/>
          <pc:sldMk cId="776302599" sldId="266"/>
        </pc:sldMkLst>
      </pc:sldChg>
      <pc:sldChg chg="del">
        <pc:chgData name="Dung Âu" userId="0dcb76ad361bda84" providerId="LiveId" clId="{DADABB06-B500-4155-A8AB-C54E969083C5}" dt="2025-05-03T13:38:21.384" v="6" actId="47"/>
        <pc:sldMkLst>
          <pc:docMk/>
          <pc:sldMk cId="3327803079" sldId="293"/>
        </pc:sldMkLst>
      </pc:sldChg>
      <pc:sldChg chg="del">
        <pc:chgData name="Dung Âu" userId="0dcb76ad361bda84" providerId="LiveId" clId="{DADABB06-B500-4155-A8AB-C54E969083C5}" dt="2025-05-03T13:38:17.737" v="4" actId="47"/>
        <pc:sldMkLst>
          <pc:docMk/>
          <pc:sldMk cId="1028701552" sldId="294"/>
        </pc:sldMkLst>
      </pc:sldChg>
      <pc:sldChg chg="del">
        <pc:chgData name="Dung Âu" userId="0dcb76ad361bda84" providerId="LiveId" clId="{DADABB06-B500-4155-A8AB-C54E969083C5}" dt="2025-05-03T13:38:16.925" v="3" actId="47"/>
        <pc:sldMkLst>
          <pc:docMk/>
          <pc:sldMk cId="1197546910" sldId="295"/>
        </pc:sldMkLst>
      </pc:sldChg>
      <pc:sldChg chg="del">
        <pc:chgData name="Dung Âu" userId="0dcb76ad361bda84" providerId="LiveId" clId="{DADABB06-B500-4155-A8AB-C54E969083C5}" dt="2025-05-03T13:38:15.891" v="2" actId="47"/>
        <pc:sldMkLst>
          <pc:docMk/>
          <pc:sldMk cId="3897124558" sldId="296"/>
        </pc:sldMkLst>
      </pc:sldChg>
      <pc:sldChg chg="del">
        <pc:chgData name="Dung Âu" userId="0dcb76ad361bda84" providerId="LiveId" clId="{DADABB06-B500-4155-A8AB-C54E969083C5}" dt="2025-05-03T13:38:19.661" v="5" actId="47"/>
        <pc:sldMkLst>
          <pc:docMk/>
          <pc:sldMk cId="2653617975" sldId="303"/>
        </pc:sldMkLst>
      </pc:sldChg>
      <pc:sldChg chg="add">
        <pc:chgData name="Dung Âu" userId="0dcb76ad361bda84" providerId="LiveId" clId="{DADABB06-B500-4155-A8AB-C54E969083C5}" dt="2025-05-03T13:38:13.144" v="0"/>
        <pc:sldMkLst>
          <pc:docMk/>
          <pc:sldMk cId="240393867" sldId="437"/>
        </pc:sldMkLst>
      </pc:sldChg>
      <pc:sldMasterChg chg="delSp mod">
        <pc:chgData name="Dung Âu" userId="0dcb76ad361bda84" providerId="LiveId" clId="{DADABB06-B500-4155-A8AB-C54E969083C5}" dt="2025-05-03T13:38:29.056" v="8" actId="478"/>
        <pc:sldMasterMkLst>
          <pc:docMk/>
          <pc:sldMasterMk cId="2830311614" sldId="2147483648"/>
        </pc:sldMasterMkLst>
        <pc:spChg chg="del">
          <ac:chgData name="Dung Âu" userId="0dcb76ad361bda84" providerId="LiveId" clId="{DADABB06-B500-4155-A8AB-C54E969083C5}" dt="2025-05-03T13:38:29.056" v="8" actId="478"/>
          <ac:spMkLst>
            <pc:docMk/>
            <pc:sldMasterMk cId="2830311614" sldId="2147483648"/>
            <ac:spMk id="12" creationId="{E256E0F5-D540-3E1A-32FD-E4AF5C1C3A0F}"/>
          </ac:spMkLst>
        </pc:spChg>
        <pc:picChg chg="del">
          <ac:chgData name="Dung Âu" userId="0dcb76ad361bda84" providerId="LiveId" clId="{DADABB06-B500-4155-A8AB-C54E969083C5}" dt="2025-05-03T13:38:27.520" v="7" actId="478"/>
          <ac:picMkLst>
            <pc:docMk/>
            <pc:sldMasterMk cId="2830311614" sldId="2147483648"/>
            <ac:picMk id="11" creationId="{2522D211-ABE9-2103-FCFD-4524E792D654}"/>
          </ac:picMkLst>
        </pc:picChg>
        <pc:picChg chg="del">
          <ac:chgData name="Dung Âu" userId="0dcb76ad361bda84" providerId="LiveId" clId="{DADABB06-B500-4155-A8AB-C54E969083C5}" dt="2025-05-03T13:38:29.056" v="8" actId="478"/>
          <ac:picMkLst>
            <pc:docMk/>
            <pc:sldMasterMk cId="2830311614" sldId="2147483648"/>
            <ac:picMk id="15" creationId="{DA003CC3-D303-431E-28C8-8996EE9436F3}"/>
          </ac:picMkLst>
        </pc:picChg>
      </pc:sldMasterChg>
      <pc:sldMasterChg chg="del delSldLayout">
        <pc:chgData name="Dung Âu" userId="0dcb76ad361bda84" providerId="LiveId" clId="{DADABB06-B500-4155-A8AB-C54E969083C5}" dt="2025-05-03T13:38:19.661" v="5" actId="47"/>
        <pc:sldMasterMkLst>
          <pc:docMk/>
          <pc:sldMasterMk cId="3467814131" sldId="2147483668"/>
        </pc:sldMasterMkLst>
        <pc:sldLayoutChg chg="del">
          <pc:chgData name="Dung Âu" userId="0dcb76ad361bda84" providerId="LiveId" clId="{DADABB06-B500-4155-A8AB-C54E969083C5}" dt="2025-05-03T13:38:19.661" v="5" actId="47"/>
          <pc:sldLayoutMkLst>
            <pc:docMk/>
            <pc:sldMasterMk cId="3467814131" sldId="2147483668"/>
            <pc:sldLayoutMk cId="3732778084" sldId="2147483669"/>
          </pc:sldLayoutMkLst>
        </pc:sldLayoutChg>
        <pc:sldLayoutChg chg="del">
          <pc:chgData name="Dung Âu" userId="0dcb76ad361bda84" providerId="LiveId" clId="{DADABB06-B500-4155-A8AB-C54E969083C5}" dt="2025-05-03T13:38:19.661" v="5" actId="47"/>
          <pc:sldLayoutMkLst>
            <pc:docMk/>
            <pc:sldMasterMk cId="3467814131" sldId="2147483668"/>
            <pc:sldLayoutMk cId="2126319543" sldId="2147483670"/>
          </pc:sldLayoutMkLst>
        </pc:sldLayoutChg>
        <pc:sldLayoutChg chg="del">
          <pc:chgData name="Dung Âu" userId="0dcb76ad361bda84" providerId="LiveId" clId="{DADABB06-B500-4155-A8AB-C54E969083C5}" dt="2025-05-03T13:38:19.661" v="5" actId="47"/>
          <pc:sldLayoutMkLst>
            <pc:docMk/>
            <pc:sldMasterMk cId="3467814131" sldId="2147483668"/>
            <pc:sldLayoutMk cId="1667732016" sldId="2147483671"/>
          </pc:sldLayoutMkLst>
        </pc:sldLayoutChg>
        <pc:sldLayoutChg chg="del">
          <pc:chgData name="Dung Âu" userId="0dcb76ad361bda84" providerId="LiveId" clId="{DADABB06-B500-4155-A8AB-C54E969083C5}" dt="2025-05-03T13:38:19.661" v="5" actId="47"/>
          <pc:sldLayoutMkLst>
            <pc:docMk/>
            <pc:sldMasterMk cId="3467814131" sldId="2147483668"/>
            <pc:sldLayoutMk cId="3095528921" sldId="21474836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AD8240-3148-4746-BA4B-7B32B016B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51CC32A-496B-42D5-8EC6-30D10EB5C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F25E7C-B1D9-4999-8D1F-ED84C4EE9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18A7BBD-E847-449A-AA53-B3DBD3F5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910074-A50B-4F6C-9D3A-997C1681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3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222988-F7A5-40D8-93C2-FFC76DD6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2025/5/3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09A7AB5-A93E-4BB9-B456-29E36D7D4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6456C9-71B0-4254-B323-89F5CF60F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3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defTabSz="914446">
                <a:defRPr/>
              </a:pPr>
              <a:t>2025/5/3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394748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面-上">
            <a:extLst>
              <a:ext uri="{FF2B5EF4-FFF2-40B4-BE49-F238E27FC236}">
                <a16:creationId xmlns:a16="http://schemas.microsoft.com/office/drawing/2014/main" id="{287EAB18-0589-4427-A798-FDBA81E27588}"/>
              </a:ext>
            </a:extLst>
          </p:cNvPr>
          <p:cNvSpPr/>
          <p:nvPr userDrawn="1"/>
        </p:nvSpPr>
        <p:spPr>
          <a:xfrm>
            <a:off x="5778500" y="-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页面-下">
            <a:extLst>
              <a:ext uri="{FF2B5EF4-FFF2-40B4-BE49-F238E27FC236}">
                <a16:creationId xmlns:a16="http://schemas.microsoft.com/office/drawing/2014/main" id="{8F155A47-E696-4AF1-A58C-155C08617DCC}"/>
              </a:ext>
            </a:extLst>
          </p:cNvPr>
          <p:cNvSpPr/>
          <p:nvPr userDrawn="1"/>
        </p:nvSpPr>
        <p:spPr>
          <a:xfrm>
            <a:off x="5778500" y="22860000"/>
            <a:ext cx="635000" cy="635000"/>
          </a:xfrm>
          <a:prstGeom prst="ellipse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0" name="圆角矩形 9"/>
          <p:cNvSpPr/>
          <p:nvPr userDrawn="1"/>
        </p:nvSpPr>
        <p:spPr>
          <a:xfrm>
            <a:off x="461961" y="423862"/>
            <a:ext cx="11268075" cy="6010275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0070C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031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3" r:id="rId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46">
                <a:defRPr/>
              </a:pPr>
              <a:endParaRPr lang="zh-CN" altLang="en-US" dirty="0">
                <a:solidFill>
                  <a:prstClr val="white"/>
                </a:solidFill>
                <a:latin typeface="思源黑体 CN"/>
                <a:ea typeface="思源黑体 CN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69">
              <a:defRPr/>
            </a:pP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69"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algn="ctr" defTabSz="1371669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8"/>
          <a:stretch/>
        </p:blipFill>
        <p:spPr>
          <a:xfrm>
            <a:off x="-210053" y="2294600"/>
            <a:ext cx="4753024" cy="4713399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4" r="3058"/>
          <a:stretch/>
        </p:blipFill>
        <p:spPr>
          <a:xfrm>
            <a:off x="9782630" y="1008847"/>
            <a:ext cx="2242456" cy="58491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91BCF9-87BD-D3F8-0B04-3DB109963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0802" y="-150784"/>
            <a:ext cx="1523956" cy="16783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50AD274-D62D-3507-8FE1-E7F9F3CEE5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2942" y="102210"/>
            <a:ext cx="2517866" cy="167044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D8099E1-8A46-0A0E-3293-C7405BCFE9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275" y="796508"/>
            <a:ext cx="10348864" cy="546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8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F5566188-607A-4A03-A245-99606F2CFA2A}"/>
              </a:ext>
            </a:extLst>
          </p:cNvPr>
          <p:cNvSpPr/>
          <p:nvPr/>
        </p:nvSpPr>
        <p:spPr>
          <a:xfrm>
            <a:off x="1547896" y="639239"/>
            <a:ext cx="6065884" cy="533400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zh-CN" altLang="en-US" sz="40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F6C570B-F848-4DE1-B444-67F9F82CC8EF}"/>
              </a:ext>
            </a:extLst>
          </p:cNvPr>
          <p:cNvSpPr/>
          <p:nvPr/>
        </p:nvSpPr>
        <p:spPr>
          <a:xfrm>
            <a:off x="716306" y="582089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1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72A485-14B1-7C2B-29A2-AAA167D97E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444728"/>
              </p:ext>
            </p:extLst>
          </p:nvPr>
        </p:nvGraphicFramePr>
        <p:xfrm>
          <a:off x="716306" y="1343609"/>
          <a:ext cx="10890975" cy="49021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993242">
                  <a:extLst>
                    <a:ext uri="{9D8B030D-6E8A-4147-A177-3AD203B41FA5}">
                      <a16:colId xmlns:a16="http://schemas.microsoft.com/office/drawing/2014/main" val="1895598271"/>
                    </a:ext>
                  </a:extLst>
                </a:gridCol>
                <a:gridCol w="2267408">
                  <a:extLst>
                    <a:ext uri="{9D8B030D-6E8A-4147-A177-3AD203B41FA5}">
                      <a16:colId xmlns:a16="http://schemas.microsoft.com/office/drawing/2014/main" val="3009286953"/>
                    </a:ext>
                  </a:extLst>
                </a:gridCol>
                <a:gridCol w="3630325">
                  <a:extLst>
                    <a:ext uri="{9D8B030D-6E8A-4147-A177-3AD203B41FA5}">
                      <a16:colId xmlns:a16="http://schemas.microsoft.com/office/drawing/2014/main" val="356504805"/>
                    </a:ext>
                  </a:extLst>
                </a:gridCol>
              </a:tblGrid>
              <a:tr h="601644"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gồm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76913"/>
                  </a:ext>
                </a:extLst>
              </a:tr>
              <a:tr h="774669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3 chục nghìn, 5 nghìn, 1 trăm và 7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35 107</a:t>
                      </a:r>
                      <a:endParaRPr lang="en-US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Ba mươi lăm nghìn một trăm linh bảy.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75975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2 trăm nghìn, 4 chục nghìn, 6 trăm, 3 chục và 8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12894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7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9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6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4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0243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8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3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9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1658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D822946-BCA0-1756-C17F-97BA8F532714}"/>
              </a:ext>
            </a:extLst>
          </p:cNvPr>
          <p:cNvSpPr txBox="1"/>
          <p:nvPr/>
        </p:nvSpPr>
        <p:spPr>
          <a:xfrm>
            <a:off x="5934270" y="3136612"/>
            <a:ext cx="1838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240 638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9EC52-47A1-4AFE-0BD0-FAC8583CABE1}"/>
              </a:ext>
            </a:extLst>
          </p:cNvPr>
          <p:cNvSpPr txBox="1"/>
          <p:nvPr/>
        </p:nvSpPr>
        <p:spPr>
          <a:xfrm>
            <a:off x="8005668" y="2925145"/>
            <a:ext cx="3554005" cy="113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trăm bốn mươi nghìn sáu trăm ba mươi tám.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F5FD1D-36D8-9743-C372-23A4B4374C68}"/>
              </a:ext>
            </a:extLst>
          </p:cNvPr>
          <p:cNvSpPr txBox="1"/>
          <p:nvPr/>
        </p:nvSpPr>
        <p:spPr>
          <a:xfrm>
            <a:off x="5743347" y="4243288"/>
            <a:ext cx="2214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7 906 450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40F9A-3D1B-AD69-7D56-8199C1B0527D}"/>
              </a:ext>
            </a:extLst>
          </p:cNvPr>
          <p:cNvSpPr txBox="1"/>
          <p:nvPr/>
        </p:nvSpPr>
        <p:spPr>
          <a:xfrm>
            <a:off x="8028397" y="4058276"/>
            <a:ext cx="3554005" cy="113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Bảy triệu chín trăm linh sáu nghìn bốn trăm năm mươi.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2962B7-00AC-1605-8506-A3C12700AC1E}"/>
              </a:ext>
            </a:extLst>
          </p:cNvPr>
          <p:cNvSpPr txBox="1"/>
          <p:nvPr/>
        </p:nvSpPr>
        <p:spPr>
          <a:xfrm>
            <a:off x="5771340" y="5368627"/>
            <a:ext cx="2186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5 830 900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87251C-2878-6F20-295E-8DFD3C5A5E1B}"/>
              </a:ext>
            </a:extLst>
          </p:cNvPr>
          <p:cNvSpPr txBox="1"/>
          <p:nvPr/>
        </p:nvSpPr>
        <p:spPr>
          <a:xfrm>
            <a:off x="8005668" y="5157160"/>
            <a:ext cx="3554005" cy="113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triệu tám trăm ba mươi nghìn chín trăm.</a:t>
            </a:r>
            <a:endParaRPr lang="en-US" sz="2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/>
      <p:bldP spid="13" grpId="0"/>
      <p:bldP spid="14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4">
            <a:extLst>
              <a:ext uri="{FF2B5EF4-FFF2-40B4-BE49-F238E27FC236}">
                <a16:creationId xmlns:a16="http://schemas.microsoft.com/office/drawing/2014/main" id="{33CD966B-0A0B-53BC-7BD4-6A62DFEFE09F}"/>
              </a:ext>
            </a:extLst>
          </p:cNvPr>
          <p:cNvSpPr/>
          <p:nvPr/>
        </p:nvSpPr>
        <p:spPr>
          <a:xfrm>
            <a:off x="1547895" y="480611"/>
            <a:ext cx="8641133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tổng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zh-CN" altLang="en-US" sz="60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3" name="椭圆 18">
            <a:extLst>
              <a:ext uri="{FF2B5EF4-FFF2-40B4-BE49-F238E27FC236}">
                <a16:creationId xmlns:a16="http://schemas.microsoft.com/office/drawing/2014/main" id="{5A94E0ED-458B-E656-57DE-AF1D5D77A79F}"/>
              </a:ext>
            </a:extLst>
          </p:cNvPr>
          <p:cNvSpPr/>
          <p:nvPr/>
        </p:nvSpPr>
        <p:spPr>
          <a:xfrm>
            <a:off x="744298" y="480610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2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EC9B8F-6771-6E3D-91A5-A731DF56F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42" b="5002"/>
          <a:stretch/>
        </p:blipFill>
        <p:spPr>
          <a:xfrm>
            <a:off x="1578611" y="1831813"/>
            <a:ext cx="8897366" cy="1384908"/>
          </a:xfrm>
          <a:prstGeom prst="rect">
            <a:avLst/>
          </a:prstGeom>
        </p:spPr>
      </p:pic>
      <p:sp>
        <p:nvSpPr>
          <p:cNvPr id="8" name="矩形: 圆角 54">
            <a:extLst>
              <a:ext uri="{FF2B5EF4-FFF2-40B4-BE49-F238E27FC236}">
                <a16:creationId xmlns:a16="http://schemas.microsoft.com/office/drawing/2014/main" id="{F23406FB-E96B-4281-89D9-25C7670263FA}"/>
              </a:ext>
            </a:extLst>
          </p:cNvPr>
          <p:cNvSpPr/>
          <p:nvPr/>
        </p:nvSpPr>
        <p:spPr>
          <a:xfrm>
            <a:off x="2070741" y="1236299"/>
            <a:ext cx="7707407" cy="713792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Mẫu: </a:t>
            </a:r>
            <a:r>
              <a:rPr lang="pl-PL" sz="36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6 945 = 6 000 + 900 + 40 + 5</a:t>
            </a:r>
            <a:endParaRPr lang="zh-CN" altLang="en-US" sz="4400" dirty="0">
              <a:solidFill>
                <a:srgbClr val="0070C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9" name="矩形: 圆角 54">
            <a:extLst>
              <a:ext uri="{FF2B5EF4-FFF2-40B4-BE49-F238E27FC236}">
                <a16:creationId xmlns:a16="http://schemas.microsoft.com/office/drawing/2014/main" id="{CCEFE579-4E98-8179-D797-C29B83FBC0F3}"/>
              </a:ext>
            </a:extLst>
          </p:cNvPr>
          <p:cNvSpPr/>
          <p:nvPr/>
        </p:nvSpPr>
        <p:spPr>
          <a:xfrm>
            <a:off x="744298" y="3221864"/>
            <a:ext cx="7707407" cy="713792"/>
          </a:xfrm>
          <a:prstGeom prst="roundRect">
            <a:avLst/>
          </a:prstGeom>
          <a:solidFill>
            <a:srgbClr val="ACE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9 834 = 9 000 + 800 + 30 + 4</a:t>
            </a:r>
            <a:endParaRPr lang="zh-CN" altLang="en-US" sz="7200" b="1" dirty="0">
              <a:solidFill>
                <a:srgbClr val="0070C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0" name="矩形: 圆角 54">
            <a:extLst>
              <a:ext uri="{FF2B5EF4-FFF2-40B4-BE49-F238E27FC236}">
                <a16:creationId xmlns:a16="http://schemas.microsoft.com/office/drawing/2014/main" id="{09A81D53-F69B-5DCD-BF8F-29D2315B102E}"/>
              </a:ext>
            </a:extLst>
          </p:cNvPr>
          <p:cNvSpPr/>
          <p:nvPr/>
        </p:nvSpPr>
        <p:spPr>
          <a:xfrm>
            <a:off x="744298" y="4043645"/>
            <a:ext cx="8828910" cy="7137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35 612 = 30 000 + 5 000 + 600 + 10 + 2</a:t>
            </a:r>
            <a:endParaRPr lang="zh-CN" altLang="en-US" sz="7200" b="1" dirty="0">
              <a:solidFill>
                <a:schemeClr val="tx1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1" name="矩形: 圆角 54">
            <a:extLst>
              <a:ext uri="{FF2B5EF4-FFF2-40B4-BE49-F238E27FC236}">
                <a16:creationId xmlns:a16="http://schemas.microsoft.com/office/drawing/2014/main" id="{3CF1910F-2AEA-1C4F-976A-55640B6D70BC}"/>
              </a:ext>
            </a:extLst>
          </p:cNvPr>
          <p:cNvSpPr/>
          <p:nvPr/>
        </p:nvSpPr>
        <p:spPr>
          <a:xfrm>
            <a:off x="734967" y="4870569"/>
            <a:ext cx="10349799" cy="713792"/>
          </a:xfrm>
          <a:prstGeom prst="roundRect">
            <a:avLst/>
          </a:prstGeom>
          <a:solidFill>
            <a:srgbClr val="B5F9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653 940 = 600 000 + 50 000 + 3 000 + 900 + 40</a:t>
            </a:r>
            <a:endParaRPr lang="zh-CN" altLang="en-US" sz="7200" b="1" dirty="0">
              <a:solidFill>
                <a:srgbClr val="0070C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2" name="矩形: 圆角 54">
            <a:extLst>
              <a:ext uri="{FF2B5EF4-FFF2-40B4-BE49-F238E27FC236}">
                <a16:creationId xmlns:a16="http://schemas.microsoft.com/office/drawing/2014/main" id="{9768D812-FF74-B82F-DDF4-B9B9142BB9A6}"/>
              </a:ext>
            </a:extLst>
          </p:cNvPr>
          <p:cNvSpPr/>
          <p:nvPr/>
        </p:nvSpPr>
        <p:spPr>
          <a:xfrm>
            <a:off x="734968" y="5663597"/>
            <a:ext cx="10806999" cy="713792"/>
          </a:xfrm>
          <a:prstGeom prst="roundRect">
            <a:avLst/>
          </a:prstGeom>
          <a:solidFill>
            <a:srgbClr val="FFC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7 308 054 = 7 000 000 + 300 000 + 8 000 + 50 + 4</a:t>
            </a:r>
          </a:p>
        </p:txBody>
      </p:sp>
    </p:spTree>
    <p:extLst>
      <p:ext uri="{BB962C8B-B14F-4D97-AF65-F5344CB8AC3E}">
        <p14:creationId xmlns:p14="http://schemas.microsoft.com/office/powerpoint/2010/main" val="27199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1C9FFD43-0CE6-F958-A671-761EBBA35D7F}"/>
              </a:ext>
            </a:extLst>
          </p:cNvPr>
          <p:cNvGrpSpPr/>
          <p:nvPr/>
        </p:nvGrpSpPr>
        <p:grpSpPr>
          <a:xfrm>
            <a:off x="863159" y="751198"/>
            <a:ext cx="2530748" cy="647700"/>
            <a:chOff x="863159" y="751198"/>
            <a:chExt cx="2530748" cy="647700"/>
          </a:xfrm>
        </p:grpSpPr>
        <p:sp>
          <p:nvSpPr>
            <p:cNvPr id="2" name="矩形: 圆角 14">
              <a:extLst>
                <a:ext uri="{FF2B5EF4-FFF2-40B4-BE49-F238E27FC236}">
                  <a16:creationId xmlns:a16="http://schemas.microsoft.com/office/drawing/2014/main" id="{612B65BE-5506-B620-3D23-3DEAF59FFCC3}"/>
                </a:ext>
              </a:extLst>
            </p:cNvPr>
            <p:cNvSpPr/>
            <p:nvPr/>
          </p:nvSpPr>
          <p:spPr>
            <a:xfrm>
              <a:off x="1666757" y="751199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b) Số ?</a:t>
              </a:r>
              <a:endParaRPr lang="zh-CN" altLang="en-US" sz="60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3" name="椭圆 18">
              <a:extLst>
                <a:ext uri="{FF2B5EF4-FFF2-40B4-BE49-F238E27FC236}">
                  <a16:creationId xmlns:a16="http://schemas.microsoft.com/office/drawing/2014/main" id="{A502480B-07BB-8767-F5CD-667526440BFD}"/>
                </a:ext>
              </a:extLst>
            </p:cNvPr>
            <p:cNvSpPr/>
            <p:nvPr/>
          </p:nvSpPr>
          <p:spPr>
            <a:xfrm>
              <a:off x="863159" y="751198"/>
              <a:ext cx="647700" cy="647700"/>
            </a:xfrm>
            <a:prstGeom prst="ellipse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字魂160号-檀宋" panose="00000500000000000000" pitchFamily="2" charset="-122"/>
                </a:rPr>
                <a:t>2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1EF5831-EFE3-226C-DE84-95E6ABB000D5}"/>
              </a:ext>
            </a:extLst>
          </p:cNvPr>
          <p:cNvSpPr txBox="1"/>
          <p:nvPr/>
        </p:nvSpPr>
        <p:spPr>
          <a:xfrm>
            <a:off x="744298" y="1716834"/>
            <a:ext cx="10812624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40 000 + 5 000 + 80 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45 086</a:t>
            </a:r>
          </a:p>
          <a:p>
            <a:pPr algn="just">
              <a:lnSpc>
                <a:spcPct val="150000"/>
              </a:lnSpc>
            </a:pP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700 000 + 90 000 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4 000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+ 300 + 20 = 794 320</a:t>
            </a:r>
          </a:p>
          <a:p>
            <a:pPr algn="just">
              <a:lnSpc>
                <a:spcPct val="150000"/>
              </a:lnSpc>
            </a:pP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5 000 000 + 600 000 + 2 000 + </a:t>
            </a:r>
            <a:r>
              <a:rPr lang="vi-VN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900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+ 4 = 5 602 904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71B1936-45B0-575D-C628-B376E0D72C07}"/>
              </a:ext>
            </a:extLst>
          </p:cNvPr>
          <p:cNvSpPr/>
          <p:nvPr/>
        </p:nvSpPr>
        <p:spPr>
          <a:xfrm>
            <a:off x="5331084" y="2001211"/>
            <a:ext cx="481887" cy="45274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ysClr val="windowText" lastClr="000000"/>
                </a:solidFill>
              </a:rPr>
              <a:t>?</a:t>
            </a:r>
            <a:endParaRPr lang="en-US" sz="3200" b="1" dirty="0">
              <a:solidFill>
                <a:sysClr val="windowText" lastClr="0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8E95E14-F233-F9D0-2B1F-27D9179849CB}"/>
              </a:ext>
            </a:extLst>
          </p:cNvPr>
          <p:cNvGrpSpPr/>
          <p:nvPr/>
        </p:nvGrpSpPr>
        <p:grpSpPr>
          <a:xfrm>
            <a:off x="4937545" y="2795544"/>
            <a:ext cx="1268964" cy="531150"/>
            <a:chOff x="4917232" y="2762556"/>
            <a:chExt cx="1268964" cy="53115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3093200-B40C-AE9E-0104-B2549A255368}"/>
                </a:ext>
              </a:extLst>
            </p:cNvPr>
            <p:cNvSpPr/>
            <p:nvPr/>
          </p:nvSpPr>
          <p:spPr>
            <a:xfrm>
              <a:off x="4917232" y="2762556"/>
              <a:ext cx="1268964" cy="53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9990BA4-ECE1-08D2-E301-0F02D7CEA93E}"/>
                </a:ext>
              </a:extLst>
            </p:cNvPr>
            <p:cNvSpPr/>
            <p:nvPr/>
          </p:nvSpPr>
          <p:spPr>
            <a:xfrm>
              <a:off x="5315726" y="2822306"/>
              <a:ext cx="481887" cy="452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</a:rPr>
                <a:t>?</a:t>
              </a: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DAEA4F-8A45-A192-75AB-32B437640B87}"/>
              </a:ext>
            </a:extLst>
          </p:cNvPr>
          <p:cNvGrpSpPr/>
          <p:nvPr/>
        </p:nvGrpSpPr>
        <p:grpSpPr>
          <a:xfrm>
            <a:off x="7268546" y="3504247"/>
            <a:ext cx="811764" cy="531150"/>
            <a:chOff x="4923453" y="2762556"/>
            <a:chExt cx="765110" cy="53115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B51BEE-1FB9-0003-1A42-4567E4CDFE41}"/>
                </a:ext>
              </a:extLst>
            </p:cNvPr>
            <p:cNvSpPr/>
            <p:nvPr/>
          </p:nvSpPr>
          <p:spPr>
            <a:xfrm>
              <a:off x="4923453" y="2762556"/>
              <a:ext cx="765110" cy="53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BE91D3-E8D7-AA6C-F949-A47F8F68D58B}"/>
                </a:ext>
              </a:extLst>
            </p:cNvPr>
            <p:cNvSpPr/>
            <p:nvPr/>
          </p:nvSpPr>
          <p:spPr>
            <a:xfrm>
              <a:off x="5075949" y="2840966"/>
              <a:ext cx="481887" cy="452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</a:rPr>
                <a:t>?</a:t>
              </a: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14" name="图片 2">
            <a:extLst>
              <a:ext uri="{FF2B5EF4-FFF2-40B4-BE49-F238E27FC236}">
                <a16:creationId xmlns:a16="http://schemas.microsoft.com/office/drawing/2014/main" id="{5D3D5A20-C625-7B75-5F6C-821CED834A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7"/>
          <a:stretch/>
        </p:blipFill>
        <p:spPr>
          <a:xfrm rot="20743774" flipH="1">
            <a:off x="6757446" y="4545024"/>
            <a:ext cx="5870814" cy="305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4">
            <a:extLst>
              <a:ext uri="{FF2B5EF4-FFF2-40B4-BE49-F238E27FC236}">
                <a16:creationId xmlns:a16="http://schemas.microsoft.com/office/drawing/2014/main" id="{194DEA06-CF81-FDCB-0485-92B374B362B0}"/>
              </a:ext>
            </a:extLst>
          </p:cNvPr>
          <p:cNvSpPr/>
          <p:nvPr/>
        </p:nvSpPr>
        <p:spPr>
          <a:xfrm>
            <a:off x="1547896" y="601909"/>
            <a:ext cx="5384750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Trong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dãy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zh-CN" altLang="en-US" sz="96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3" name="椭圆 18">
            <a:extLst>
              <a:ext uri="{FF2B5EF4-FFF2-40B4-BE49-F238E27FC236}">
                <a16:creationId xmlns:a16="http://schemas.microsoft.com/office/drawing/2014/main" id="{4EC4B27E-727F-E3AD-C387-B7C0A62939A3}"/>
              </a:ext>
            </a:extLst>
          </p:cNvPr>
          <p:cNvSpPr/>
          <p:nvPr/>
        </p:nvSpPr>
        <p:spPr>
          <a:xfrm>
            <a:off x="744298" y="601908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3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4" name="矩形: 圆角 54">
            <a:extLst>
              <a:ext uri="{FF2B5EF4-FFF2-40B4-BE49-F238E27FC236}">
                <a16:creationId xmlns:a16="http://schemas.microsoft.com/office/drawing/2014/main" id="{4D05724A-C115-C804-D409-2333FEF25358}"/>
              </a:ext>
            </a:extLst>
          </p:cNvPr>
          <p:cNvSpPr/>
          <p:nvPr/>
        </p:nvSpPr>
        <p:spPr>
          <a:xfrm>
            <a:off x="895084" y="1581532"/>
            <a:ext cx="10609561" cy="713792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Hai số liên tiếp hơn kém nhau mấy đơn vị?</a:t>
            </a:r>
            <a:endParaRPr lang="zh-CN" altLang="en-US" sz="7200" b="1" dirty="0">
              <a:solidFill>
                <a:schemeClr val="tx1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5" name="矩形: 圆角 54">
            <a:extLst>
              <a:ext uri="{FF2B5EF4-FFF2-40B4-BE49-F238E27FC236}">
                <a16:creationId xmlns:a16="http://schemas.microsoft.com/office/drawing/2014/main" id="{510824A1-6960-C4B5-4269-D109C33B4E1B}"/>
              </a:ext>
            </a:extLst>
          </p:cNvPr>
          <p:cNvSpPr/>
          <p:nvPr/>
        </p:nvSpPr>
        <p:spPr>
          <a:xfrm>
            <a:off x="895083" y="3002895"/>
            <a:ext cx="10855178" cy="713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số chẵn liên tiếp hơn kém nhau mấy đơn vị?</a:t>
            </a:r>
            <a:endParaRPr lang="zh-CN" altLang="en-US" sz="11500" b="1" dirty="0">
              <a:solidFill>
                <a:schemeClr val="tx1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6" name="矩形: 圆角 54">
            <a:extLst>
              <a:ext uri="{FF2B5EF4-FFF2-40B4-BE49-F238E27FC236}">
                <a16:creationId xmlns:a16="http://schemas.microsoft.com/office/drawing/2014/main" id="{75E24547-A9AD-9A4E-C6C3-EA78730317F4}"/>
              </a:ext>
            </a:extLst>
          </p:cNvPr>
          <p:cNvSpPr/>
          <p:nvPr/>
        </p:nvSpPr>
        <p:spPr>
          <a:xfrm>
            <a:off x="895083" y="4489572"/>
            <a:ext cx="10609562" cy="713792"/>
          </a:xfrm>
          <a:prstGeom prst="roundRect">
            <a:avLst/>
          </a:prstGeom>
          <a:solidFill>
            <a:srgbClr val="FFC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Hai số lẻ liên tiếp hơn kém nhau mấy đơn vị?</a:t>
            </a:r>
            <a:endParaRPr lang="zh-CN" altLang="en-US" sz="23900" b="1" dirty="0">
              <a:solidFill>
                <a:schemeClr val="tx1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7" name="矩形: 圆角 54">
            <a:extLst>
              <a:ext uri="{FF2B5EF4-FFF2-40B4-BE49-F238E27FC236}">
                <a16:creationId xmlns:a16="http://schemas.microsoft.com/office/drawing/2014/main" id="{A84E9844-3646-7A4F-5D78-828D2FCAB8D1}"/>
              </a:ext>
            </a:extLst>
          </p:cNvPr>
          <p:cNvSpPr/>
          <p:nvPr/>
        </p:nvSpPr>
        <p:spPr>
          <a:xfrm>
            <a:off x="895084" y="1581532"/>
            <a:ext cx="10609561" cy="713792"/>
          </a:xfrm>
          <a:prstGeom prst="roundRect">
            <a:avLst/>
          </a:prstGeom>
          <a:solidFill>
            <a:srgbClr val="FFD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Hai số liên tiếp hơn kém nhau 1 đơn vị.</a:t>
            </a:r>
            <a:endParaRPr lang="zh-CN" altLang="en-US" sz="72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8" name="矩形: 圆角 54">
            <a:extLst>
              <a:ext uri="{FF2B5EF4-FFF2-40B4-BE49-F238E27FC236}">
                <a16:creationId xmlns:a16="http://schemas.microsoft.com/office/drawing/2014/main" id="{A67A8AE3-2E6D-B9E8-27C2-00E35B435376}"/>
              </a:ext>
            </a:extLst>
          </p:cNvPr>
          <p:cNvSpPr/>
          <p:nvPr/>
        </p:nvSpPr>
        <p:spPr>
          <a:xfrm>
            <a:off x="895083" y="3002895"/>
            <a:ext cx="10855178" cy="7137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số chẵn liên tiếp hơn kém nhau 2 đơn vị.</a:t>
            </a:r>
            <a:endParaRPr lang="zh-CN" altLang="en-US" sz="115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9" name="矩形: 圆角 54">
            <a:extLst>
              <a:ext uri="{FF2B5EF4-FFF2-40B4-BE49-F238E27FC236}">
                <a16:creationId xmlns:a16="http://schemas.microsoft.com/office/drawing/2014/main" id="{C806272F-8606-98E9-A8A6-DBBE22D840AA}"/>
              </a:ext>
            </a:extLst>
          </p:cNvPr>
          <p:cNvSpPr/>
          <p:nvPr/>
        </p:nvSpPr>
        <p:spPr>
          <a:xfrm>
            <a:off x="895083" y="4489572"/>
            <a:ext cx="10609562" cy="713792"/>
          </a:xfrm>
          <a:prstGeom prst="roundRect">
            <a:avLst/>
          </a:prstGeom>
          <a:solidFill>
            <a:srgbClr val="FFCF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Hai số lẻ liên tiếp hơn kém nhau 2 đơn vị.</a:t>
            </a:r>
            <a:endParaRPr lang="zh-CN" altLang="en-US" sz="239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233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BF6F044-6C84-8DBA-5DC1-56A058531C2C}"/>
              </a:ext>
            </a:extLst>
          </p:cNvPr>
          <p:cNvGrpSpPr/>
          <p:nvPr/>
        </p:nvGrpSpPr>
        <p:grpSpPr>
          <a:xfrm>
            <a:off x="863159" y="751198"/>
            <a:ext cx="2530748" cy="647700"/>
            <a:chOff x="863159" y="751198"/>
            <a:chExt cx="2530748" cy="647700"/>
          </a:xfrm>
        </p:grpSpPr>
        <p:sp>
          <p:nvSpPr>
            <p:cNvPr id="3" name="矩形: 圆角 14">
              <a:extLst>
                <a:ext uri="{FF2B5EF4-FFF2-40B4-BE49-F238E27FC236}">
                  <a16:creationId xmlns:a16="http://schemas.microsoft.com/office/drawing/2014/main" id="{453283BB-207B-D982-B544-5A98E061443C}"/>
                </a:ext>
              </a:extLst>
            </p:cNvPr>
            <p:cNvSpPr/>
            <p:nvPr/>
          </p:nvSpPr>
          <p:spPr>
            <a:xfrm>
              <a:off x="1666757" y="751199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Số ?</a:t>
              </a:r>
              <a:endParaRPr lang="zh-CN" altLang="en-US" sz="60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4" name="椭圆 18">
              <a:extLst>
                <a:ext uri="{FF2B5EF4-FFF2-40B4-BE49-F238E27FC236}">
                  <a16:creationId xmlns:a16="http://schemas.microsoft.com/office/drawing/2014/main" id="{6A906089-DDAE-6145-3112-BE386CD1108C}"/>
                </a:ext>
              </a:extLst>
            </p:cNvPr>
            <p:cNvSpPr/>
            <p:nvPr/>
          </p:nvSpPr>
          <p:spPr>
            <a:xfrm>
              <a:off x="863159" y="751198"/>
              <a:ext cx="647700" cy="647700"/>
            </a:xfrm>
            <a:prstGeom prst="ellipse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6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  <a:sym typeface="字魂160号-檀宋" panose="00000500000000000000" pitchFamily="2" charset="-122"/>
                </a:rPr>
                <a:t>4</a:t>
              </a:r>
              <a:endParaRPr lang="zh-CN" alt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字魂27号-布丁体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1816D7-4D4C-CD76-0220-3100D7216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916856"/>
              </p:ext>
            </p:extLst>
          </p:nvPr>
        </p:nvGraphicFramePr>
        <p:xfrm>
          <a:off x="601756" y="1969967"/>
          <a:ext cx="11014855" cy="220312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36633">
                  <a:extLst>
                    <a:ext uri="{9D8B030D-6E8A-4147-A177-3AD203B41FA5}">
                      <a16:colId xmlns:a16="http://schemas.microsoft.com/office/drawing/2014/main" val="870624844"/>
                    </a:ext>
                  </a:extLst>
                </a:gridCol>
                <a:gridCol w="1472320">
                  <a:extLst>
                    <a:ext uri="{9D8B030D-6E8A-4147-A177-3AD203B41FA5}">
                      <a16:colId xmlns:a16="http://schemas.microsoft.com/office/drawing/2014/main" val="2172039254"/>
                    </a:ext>
                  </a:extLst>
                </a:gridCol>
                <a:gridCol w="1596377">
                  <a:extLst>
                    <a:ext uri="{9D8B030D-6E8A-4147-A177-3AD203B41FA5}">
                      <a16:colId xmlns:a16="http://schemas.microsoft.com/office/drawing/2014/main" val="2466112994"/>
                    </a:ext>
                  </a:extLst>
                </a:gridCol>
                <a:gridCol w="1754155">
                  <a:extLst>
                    <a:ext uri="{9D8B030D-6E8A-4147-A177-3AD203B41FA5}">
                      <a16:colId xmlns:a16="http://schemas.microsoft.com/office/drawing/2014/main" val="3417746253"/>
                    </a:ext>
                  </a:extLst>
                </a:gridCol>
                <a:gridCol w="2155370">
                  <a:extLst>
                    <a:ext uri="{9D8B030D-6E8A-4147-A177-3AD203B41FA5}">
                      <a16:colId xmlns:a16="http://schemas.microsoft.com/office/drawing/2014/main" val="3715641298"/>
                    </a:ext>
                  </a:extLst>
                </a:gridCol>
              </a:tblGrid>
              <a:tr h="679927"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5 609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46 094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903 460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6 791 400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830862"/>
                  </a:ext>
                </a:extLst>
              </a:tr>
              <a:tr h="761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của chữ số 6</a:t>
                      </a:r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600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344746"/>
                  </a:ext>
                </a:extLst>
              </a:tr>
              <a:tr h="76159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của chữ số 9</a:t>
                      </a:r>
                      <a:r>
                        <a:rPr lang="vi-VN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  <a:endParaRPr lang="en-US" sz="3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94644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A577994-4843-27E5-3E45-78FC83F7E146}"/>
              </a:ext>
            </a:extLst>
          </p:cNvPr>
          <p:cNvSpPr txBox="1"/>
          <p:nvPr/>
        </p:nvSpPr>
        <p:spPr>
          <a:xfrm>
            <a:off x="6251510" y="2779139"/>
            <a:ext cx="139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B21FB6-8914-E0D2-555D-C75ECE1FD6C5}"/>
              </a:ext>
            </a:extLst>
          </p:cNvPr>
          <p:cNvSpPr txBox="1"/>
          <p:nvPr/>
        </p:nvSpPr>
        <p:spPr>
          <a:xfrm>
            <a:off x="6260840" y="3476113"/>
            <a:ext cx="139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86811-9413-8686-55C2-965A0EDDF4E7}"/>
              </a:ext>
            </a:extLst>
          </p:cNvPr>
          <p:cNvSpPr txBox="1"/>
          <p:nvPr/>
        </p:nvSpPr>
        <p:spPr>
          <a:xfrm>
            <a:off x="7850155" y="2779138"/>
            <a:ext cx="1390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5449B1-2834-3AA9-2CD2-3B1773A612B0}"/>
              </a:ext>
            </a:extLst>
          </p:cNvPr>
          <p:cNvSpPr txBox="1"/>
          <p:nvPr/>
        </p:nvSpPr>
        <p:spPr>
          <a:xfrm>
            <a:off x="7641771" y="3458340"/>
            <a:ext cx="1844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900 000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230DEA-077B-7F38-091B-FA0BFCB7A401}"/>
              </a:ext>
            </a:extLst>
          </p:cNvPr>
          <p:cNvSpPr txBox="1"/>
          <p:nvPr/>
        </p:nvSpPr>
        <p:spPr>
          <a:xfrm>
            <a:off x="9403701" y="2732877"/>
            <a:ext cx="2317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6 000 000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437981-4BD0-3A12-DE61-98C25E24B26A}"/>
              </a:ext>
            </a:extLst>
          </p:cNvPr>
          <p:cNvSpPr txBox="1"/>
          <p:nvPr/>
        </p:nvSpPr>
        <p:spPr>
          <a:xfrm>
            <a:off x="9745824" y="3494088"/>
            <a:ext cx="1695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90 000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图片 10">
            <a:extLst>
              <a:ext uri="{FF2B5EF4-FFF2-40B4-BE49-F238E27FC236}">
                <a16:creationId xmlns:a16="http://schemas.microsoft.com/office/drawing/2014/main" id="{EF38DF70-3623-8065-D72D-F655F5BEAF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8" t="64706"/>
          <a:stretch/>
        </p:blipFill>
        <p:spPr>
          <a:xfrm flipH="1">
            <a:off x="9063414" y="4431188"/>
            <a:ext cx="3059881" cy="2532042"/>
          </a:xfrm>
          <a:prstGeom prst="rect">
            <a:avLst/>
          </a:prstGeom>
        </p:spPr>
      </p:pic>
      <p:sp>
        <p:nvSpPr>
          <p:cNvPr id="13" name="椭圆 12">
            <a:extLst>
              <a:ext uri="{FF2B5EF4-FFF2-40B4-BE49-F238E27FC236}">
                <a16:creationId xmlns:a16="http://schemas.microsoft.com/office/drawing/2014/main" id="{C6F3BA2C-0C45-63ED-967D-591EF47A401F}"/>
              </a:ext>
            </a:extLst>
          </p:cNvPr>
          <p:cNvSpPr/>
          <p:nvPr/>
        </p:nvSpPr>
        <p:spPr>
          <a:xfrm>
            <a:off x="0" y="5122506"/>
            <a:ext cx="1782147" cy="1668166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4" name="椭圆 32">
            <a:extLst>
              <a:ext uri="{FF2B5EF4-FFF2-40B4-BE49-F238E27FC236}">
                <a16:creationId xmlns:a16="http://schemas.microsoft.com/office/drawing/2014/main" id="{90A7EA08-3EFE-B925-EAEA-F140CE9EB1B1}"/>
              </a:ext>
            </a:extLst>
          </p:cNvPr>
          <p:cNvSpPr/>
          <p:nvPr/>
        </p:nvSpPr>
        <p:spPr>
          <a:xfrm>
            <a:off x="160420" y="5240254"/>
            <a:ext cx="1465556" cy="137182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09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4">
            <a:extLst>
              <a:ext uri="{FF2B5EF4-FFF2-40B4-BE49-F238E27FC236}">
                <a16:creationId xmlns:a16="http://schemas.microsoft.com/office/drawing/2014/main" id="{9A8E4D22-8876-794B-D8F2-9F33DFF3F8C8}"/>
              </a:ext>
            </a:extLst>
          </p:cNvPr>
          <p:cNvSpPr/>
          <p:nvPr/>
        </p:nvSpPr>
        <p:spPr>
          <a:xfrm>
            <a:off x="1547895" y="601909"/>
            <a:ext cx="8958373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latin typeface="Cambria" panose="02040503050406030204" pitchFamily="18" charset="0"/>
                <a:ea typeface="Cambria" panose="02040503050406030204" pitchFamily="18" charset="0"/>
              </a:rPr>
              <a:t>Tìm số thích hợp với dấu “?” để được:</a:t>
            </a:r>
            <a:endParaRPr lang="zh-CN" altLang="en-US" sz="239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3" name="椭圆 18">
            <a:extLst>
              <a:ext uri="{FF2B5EF4-FFF2-40B4-BE49-F238E27FC236}">
                <a16:creationId xmlns:a16="http://schemas.microsoft.com/office/drawing/2014/main" id="{830C0C2B-C292-B30A-7FF3-9E9442CCCAA2}"/>
              </a:ext>
            </a:extLst>
          </p:cNvPr>
          <p:cNvSpPr/>
          <p:nvPr/>
        </p:nvSpPr>
        <p:spPr>
          <a:xfrm>
            <a:off x="744298" y="601908"/>
            <a:ext cx="647700" cy="647700"/>
          </a:xfrm>
          <a:prstGeom prst="ellipse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sym typeface="字魂160号-檀宋" panose="00000500000000000000" pitchFamily="2" charset="-122"/>
              </a:rPr>
              <a:t>5</a:t>
            </a:r>
            <a:endParaRPr lang="zh-CN" altLang="en-US" sz="3600" b="1" dirty="0">
              <a:solidFill>
                <a:schemeClr val="bg1"/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762AA9-5118-F219-42B8-D5587B8395D6}"/>
              </a:ext>
            </a:extLst>
          </p:cNvPr>
          <p:cNvSpPr txBox="1"/>
          <p:nvPr/>
        </p:nvSpPr>
        <p:spPr>
          <a:xfrm>
            <a:off x="1800809" y="1576872"/>
            <a:ext cx="67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DACCD-63CF-3F1A-B875-7EFB71ADB1D7}"/>
              </a:ext>
            </a:extLst>
          </p:cNvPr>
          <p:cNvSpPr txBox="1"/>
          <p:nvPr/>
        </p:nvSpPr>
        <p:spPr>
          <a:xfrm>
            <a:off x="1800809" y="2979575"/>
            <a:ext cx="67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lẻ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68DE56-72F0-249E-5A12-6E475163A401}"/>
              </a:ext>
            </a:extLst>
          </p:cNvPr>
          <p:cNvSpPr txBox="1"/>
          <p:nvPr/>
        </p:nvSpPr>
        <p:spPr>
          <a:xfrm>
            <a:off x="1800809" y="4357315"/>
            <a:ext cx="6736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chẵn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en-US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36E0CE0-0B86-B73E-4C94-37081C6625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032982"/>
              </p:ext>
            </p:extLst>
          </p:nvPr>
        </p:nvGraphicFramePr>
        <p:xfrm>
          <a:off x="2306398" y="2324045"/>
          <a:ext cx="7056016" cy="64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4004">
                  <a:extLst>
                    <a:ext uri="{9D8B030D-6E8A-4147-A177-3AD203B41FA5}">
                      <a16:colId xmlns:a16="http://schemas.microsoft.com/office/drawing/2014/main" val="2930167729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119182854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2555113407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963563108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999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1 001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8115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CDDE7BC-08C0-67AC-F95A-95D4A1295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13430"/>
              </p:ext>
            </p:extLst>
          </p:nvPr>
        </p:nvGraphicFramePr>
        <p:xfrm>
          <a:off x="2306398" y="3640792"/>
          <a:ext cx="7056016" cy="64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4004">
                  <a:extLst>
                    <a:ext uri="{9D8B030D-6E8A-4147-A177-3AD203B41FA5}">
                      <a16:colId xmlns:a16="http://schemas.microsoft.com/office/drawing/2014/main" val="2930167729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119182854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2555113407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963563108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2 987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2 989 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81154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D1A13CF-1228-0F08-8D17-9276FD6991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48002"/>
              </p:ext>
            </p:extLst>
          </p:nvPr>
        </p:nvGraphicFramePr>
        <p:xfrm>
          <a:off x="2306398" y="5071958"/>
          <a:ext cx="7056016" cy="64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764004">
                  <a:extLst>
                    <a:ext uri="{9D8B030D-6E8A-4147-A177-3AD203B41FA5}">
                      <a16:colId xmlns:a16="http://schemas.microsoft.com/office/drawing/2014/main" val="2930167729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119182854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2555113407"/>
                    </a:ext>
                  </a:extLst>
                </a:gridCol>
                <a:gridCol w="1764004">
                  <a:extLst>
                    <a:ext uri="{9D8B030D-6E8A-4147-A177-3AD203B41FA5}">
                      <a16:colId xmlns:a16="http://schemas.microsoft.com/office/drawing/2014/main" val="3963563108"/>
                    </a:ext>
                  </a:extLst>
                </a:gridCol>
              </a:tblGrid>
              <a:tr h="518096"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74 500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74 504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  <a:endParaRPr lang="en-US" sz="3600" b="0" dirty="0">
                        <a:solidFill>
                          <a:srgbClr val="00206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088115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7E90E80-D663-EF3C-5F59-3984A3091A4C}"/>
              </a:ext>
            </a:extLst>
          </p:cNvPr>
          <p:cNvSpPr txBox="1"/>
          <p:nvPr/>
        </p:nvSpPr>
        <p:spPr>
          <a:xfrm>
            <a:off x="4329404" y="2348854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662BC6-62DA-2F77-6FCE-E95FF0140323}"/>
              </a:ext>
            </a:extLst>
          </p:cNvPr>
          <p:cNvSpPr txBox="1"/>
          <p:nvPr/>
        </p:nvSpPr>
        <p:spPr>
          <a:xfrm>
            <a:off x="7742671" y="2329866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1 002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8B4AEB-3AE1-5396-6E3A-A56D3B511981}"/>
              </a:ext>
            </a:extLst>
          </p:cNvPr>
          <p:cNvSpPr txBox="1"/>
          <p:nvPr/>
        </p:nvSpPr>
        <p:spPr>
          <a:xfrm>
            <a:off x="5928048" y="3644662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2 991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C3CCA1-DBD1-60A5-B032-9213462B0C3D}"/>
              </a:ext>
            </a:extLst>
          </p:cNvPr>
          <p:cNvSpPr txBox="1"/>
          <p:nvPr/>
        </p:nvSpPr>
        <p:spPr>
          <a:xfrm>
            <a:off x="7742671" y="3644661"/>
            <a:ext cx="139026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2 993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970F76-69E0-564A-EB31-62557B093DB4}"/>
              </a:ext>
            </a:extLst>
          </p:cNvPr>
          <p:cNvSpPr txBox="1"/>
          <p:nvPr/>
        </p:nvSpPr>
        <p:spPr>
          <a:xfrm>
            <a:off x="4245424" y="5099610"/>
            <a:ext cx="1483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74 502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7F37E5-1EAA-0FF4-AE45-3D47319FD3E2}"/>
              </a:ext>
            </a:extLst>
          </p:cNvPr>
          <p:cNvSpPr txBox="1"/>
          <p:nvPr/>
        </p:nvSpPr>
        <p:spPr>
          <a:xfrm>
            <a:off x="7696017" y="5111323"/>
            <a:ext cx="14835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74 506</a:t>
            </a:r>
            <a:endParaRPr lang="en-US" sz="3200" b="1" dirty="0">
              <a:solidFill>
                <a:srgbClr val="00B0F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1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" r="1060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8"/>
          <a:stretch/>
        </p:blipFill>
        <p:spPr>
          <a:xfrm>
            <a:off x="-210053" y="2294600"/>
            <a:ext cx="4753024" cy="4713399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74" r="3058"/>
          <a:stretch/>
        </p:blipFill>
        <p:spPr>
          <a:xfrm>
            <a:off x="9782630" y="1008847"/>
            <a:ext cx="2242456" cy="5849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C9B86A-0604-E6F1-0A3E-8ED3A1F68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0332" y="269409"/>
            <a:ext cx="2517866" cy="16704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00117F-A26C-5F99-E17A-7A8086A5AB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433" y="1861383"/>
            <a:ext cx="9166425" cy="440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1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468</Words>
  <Application>Microsoft Office PowerPoint</Application>
  <PresentationFormat>Màn hình rộng</PresentationFormat>
  <Paragraphs>83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6" baseType="lpstr">
      <vt:lpstr>Times New Roman</vt:lpstr>
      <vt:lpstr>Calibri</vt:lpstr>
      <vt:lpstr>Cambria</vt:lpstr>
      <vt:lpstr>等线</vt:lpstr>
      <vt:lpstr>思源黑体 CN</vt:lpstr>
      <vt:lpstr>Arial</vt:lpstr>
      <vt:lpstr>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</dc:creator>
  <cp:lastModifiedBy>Dung Âu</cp:lastModifiedBy>
  <cp:revision>74</cp:revision>
  <dcterms:created xsi:type="dcterms:W3CDTF">2018-04-18T06:17:00Z</dcterms:created>
  <dcterms:modified xsi:type="dcterms:W3CDTF">2025-05-03T13:38:30Z</dcterms:modified>
</cp:coreProperties>
</file>