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37" r:id="rId3"/>
    <p:sldId id="256" r:id="rId4"/>
    <p:sldId id="257" r:id="rId5"/>
    <p:sldId id="258" r:id="rId6"/>
    <p:sldId id="27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5" r:id="rId16"/>
    <p:sldId id="269" r:id="rId17"/>
    <p:sldId id="270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766C"/>
    <a:srgbClr val="6E8F5C"/>
    <a:srgbClr val="D5776E"/>
    <a:srgbClr val="92502F"/>
    <a:srgbClr val="4F3B20"/>
    <a:srgbClr val="F1D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1BF36-8145-4992-9222-9C506290EC6B}" v="1" dt="2025-05-02T02:59:06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288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1E61BF36-8145-4992-9222-9C506290EC6B}"/>
    <pc:docChg chg="custSel addSld delSld modSld delMainMaster modMainMaster">
      <pc:chgData name="Dung Âu" userId="0dcb76ad361bda84" providerId="LiveId" clId="{1E61BF36-8145-4992-9222-9C506290EC6B}" dt="2025-05-02T02:59:38.222" v="10" actId="478"/>
      <pc:docMkLst>
        <pc:docMk/>
      </pc:docMkLst>
      <pc:sldChg chg="del">
        <pc:chgData name="Dung Âu" userId="0dcb76ad361bda84" providerId="LiveId" clId="{1E61BF36-8145-4992-9222-9C506290EC6B}" dt="2025-05-02T02:59:10.873" v="1" actId="47"/>
        <pc:sldMkLst>
          <pc:docMk/>
          <pc:sldMk cId="1647283126" sldId="276"/>
        </pc:sldMkLst>
      </pc:sldChg>
      <pc:sldChg chg="delSp modSp del mod delAnim">
        <pc:chgData name="Dung Âu" userId="0dcb76ad361bda84" providerId="LiveId" clId="{1E61BF36-8145-4992-9222-9C506290EC6B}" dt="2025-05-02T02:59:15.370" v="4" actId="47"/>
        <pc:sldMkLst>
          <pc:docMk/>
          <pc:sldMk cId="1151327253" sldId="277"/>
        </pc:sldMkLst>
        <pc:picChg chg="del mod">
          <ac:chgData name="Dung Âu" userId="0dcb76ad361bda84" providerId="LiveId" clId="{1E61BF36-8145-4992-9222-9C506290EC6B}" dt="2025-05-02T02:59:14.270" v="3" actId="478"/>
          <ac:picMkLst>
            <pc:docMk/>
            <pc:sldMk cId="1151327253" sldId="277"/>
            <ac:picMk id="2" creationId="{C90DB04A-AD92-10EF-E1DF-1A41EC172255}"/>
          </ac:picMkLst>
        </pc:picChg>
      </pc:sldChg>
      <pc:sldChg chg="add modTransition">
        <pc:chgData name="Dung Âu" userId="0dcb76ad361bda84" providerId="LiveId" clId="{1E61BF36-8145-4992-9222-9C506290EC6B}" dt="2025-05-02T02:59:06.599" v="0"/>
        <pc:sldMkLst>
          <pc:docMk/>
          <pc:sldMk cId="240393867" sldId="437"/>
        </pc:sldMkLst>
      </pc:sldChg>
      <pc:sldMasterChg chg="delSp mod">
        <pc:chgData name="Dung Âu" userId="0dcb76ad361bda84" providerId="LiveId" clId="{1E61BF36-8145-4992-9222-9C506290EC6B}" dt="2025-05-02T02:59:32.172" v="7" actId="478"/>
        <pc:sldMasterMkLst>
          <pc:docMk/>
          <pc:sldMasterMk cId="3240057890" sldId="2147483648"/>
        </pc:sldMasterMkLst>
        <pc:spChg chg="del">
          <ac:chgData name="Dung Âu" userId="0dcb76ad361bda84" providerId="LiveId" clId="{1E61BF36-8145-4992-9222-9C506290EC6B}" dt="2025-05-02T02:59:29.974" v="5" actId="478"/>
          <ac:spMkLst>
            <pc:docMk/>
            <pc:sldMasterMk cId="3240057890" sldId="2147483648"/>
            <ac:spMk id="4" creationId="{BB4B4E51-5676-9912-0509-CB115F9675D1}"/>
          </ac:spMkLst>
        </pc:spChg>
        <pc:spChg chg="del">
          <ac:chgData name="Dung Âu" userId="0dcb76ad361bda84" providerId="LiveId" clId="{1E61BF36-8145-4992-9222-9C506290EC6B}" dt="2025-05-02T02:59:31.101" v="6" actId="478"/>
          <ac:spMkLst>
            <pc:docMk/>
            <pc:sldMasterMk cId="3240057890" sldId="2147483648"/>
            <ac:spMk id="5" creationId="{D960F4B6-5596-A908-7284-BF2AFF5E9950}"/>
          </ac:spMkLst>
        </pc:spChg>
        <pc:spChg chg="del">
          <ac:chgData name="Dung Âu" userId="0dcb76ad361bda84" providerId="LiveId" clId="{1E61BF36-8145-4992-9222-9C506290EC6B}" dt="2025-05-02T02:59:31.101" v="6" actId="478"/>
          <ac:spMkLst>
            <pc:docMk/>
            <pc:sldMasterMk cId="3240057890" sldId="2147483648"/>
            <ac:spMk id="6" creationId="{D4E1E52C-DBED-78FC-21A7-8B47CB23D175}"/>
          </ac:spMkLst>
        </pc:spChg>
        <pc:spChg chg="del">
          <ac:chgData name="Dung Âu" userId="0dcb76ad361bda84" providerId="LiveId" clId="{1E61BF36-8145-4992-9222-9C506290EC6B}" dt="2025-05-02T02:59:31.101" v="6" actId="478"/>
          <ac:spMkLst>
            <pc:docMk/>
            <pc:sldMasterMk cId="3240057890" sldId="2147483648"/>
            <ac:spMk id="7" creationId="{F6AAEFE4-054B-6FA3-926B-7B8046C53AAB}"/>
          </ac:spMkLst>
        </pc:spChg>
        <pc:picChg chg="del">
          <ac:chgData name="Dung Âu" userId="0dcb76ad361bda84" providerId="LiveId" clId="{1E61BF36-8145-4992-9222-9C506290EC6B}" dt="2025-05-02T02:59:29.974" v="5" actId="478"/>
          <ac:picMkLst>
            <pc:docMk/>
            <pc:sldMasterMk cId="3240057890" sldId="2147483648"/>
            <ac:picMk id="8" creationId="{005B296C-C3B6-A8FA-FDFA-132E495652BF}"/>
          </ac:picMkLst>
        </pc:picChg>
        <pc:picChg chg="del">
          <ac:chgData name="Dung Âu" userId="0dcb76ad361bda84" providerId="LiveId" clId="{1E61BF36-8145-4992-9222-9C506290EC6B}" dt="2025-05-02T02:59:32.172" v="7" actId="478"/>
          <ac:picMkLst>
            <pc:docMk/>
            <pc:sldMasterMk cId="3240057890" sldId="2147483648"/>
            <ac:picMk id="9" creationId="{FE913B7A-8727-B386-F0DC-04AEA30B60C1}"/>
          </ac:picMkLst>
        </pc:picChg>
        <pc:picChg chg="del">
          <ac:chgData name="Dung Âu" userId="0dcb76ad361bda84" providerId="LiveId" clId="{1E61BF36-8145-4992-9222-9C506290EC6B}" dt="2025-05-02T02:59:29.974" v="5" actId="478"/>
          <ac:picMkLst>
            <pc:docMk/>
            <pc:sldMasterMk cId="3240057890" sldId="2147483648"/>
            <ac:picMk id="10" creationId="{BF8CC92E-7039-D311-27E8-A8F15AA7BABF}"/>
          </ac:picMkLst>
        </pc:picChg>
        <pc:picChg chg="del">
          <ac:chgData name="Dung Âu" userId="0dcb76ad361bda84" providerId="LiveId" clId="{1E61BF36-8145-4992-9222-9C506290EC6B}" dt="2025-05-02T02:59:32.172" v="7" actId="478"/>
          <ac:picMkLst>
            <pc:docMk/>
            <pc:sldMasterMk cId="3240057890" sldId="2147483648"/>
            <ac:picMk id="11" creationId="{D29982F5-8D14-7A90-6F94-251A23838A0C}"/>
          </ac:picMkLst>
        </pc:picChg>
        <pc:picChg chg="del">
          <ac:chgData name="Dung Âu" userId="0dcb76ad361bda84" providerId="LiveId" clId="{1E61BF36-8145-4992-9222-9C506290EC6B}" dt="2025-05-02T02:59:29.974" v="5" actId="478"/>
          <ac:picMkLst>
            <pc:docMk/>
            <pc:sldMasterMk cId="3240057890" sldId="2147483648"/>
            <ac:picMk id="12" creationId="{01522980-2D00-51E0-0142-E28692F54300}"/>
          </ac:picMkLst>
        </pc:picChg>
        <pc:picChg chg="del">
          <ac:chgData name="Dung Âu" userId="0dcb76ad361bda84" providerId="LiveId" clId="{1E61BF36-8145-4992-9222-9C506290EC6B}" dt="2025-05-02T02:59:29.974" v="5" actId="478"/>
          <ac:picMkLst>
            <pc:docMk/>
            <pc:sldMasterMk cId="3240057890" sldId="2147483648"/>
            <ac:picMk id="13" creationId="{17A18072-D9CC-0B46-B289-32B79B4D8227}"/>
          </ac:picMkLst>
        </pc:picChg>
      </pc:sldMasterChg>
      <pc:sldMasterChg chg="delSp mod">
        <pc:chgData name="Dung Âu" userId="0dcb76ad361bda84" providerId="LiveId" clId="{1E61BF36-8145-4992-9222-9C506290EC6B}" dt="2025-05-02T02:59:38.222" v="10" actId="478"/>
        <pc:sldMasterMkLst>
          <pc:docMk/>
          <pc:sldMasterMk cId="2865803495" sldId="2147483660"/>
        </pc:sldMasterMkLst>
        <pc:spChg chg="del">
          <ac:chgData name="Dung Âu" userId="0dcb76ad361bda84" providerId="LiveId" clId="{1E61BF36-8145-4992-9222-9C506290EC6B}" dt="2025-05-02T02:59:37.265" v="9" actId="478"/>
          <ac:spMkLst>
            <pc:docMk/>
            <pc:sldMasterMk cId="2865803495" sldId="2147483660"/>
            <ac:spMk id="7" creationId="{AE4C7A6D-6FB1-4961-64E9-A61E69F185A5}"/>
          </ac:spMkLst>
        </pc:spChg>
        <pc:picChg chg="del">
          <ac:chgData name="Dung Âu" userId="0dcb76ad361bda84" providerId="LiveId" clId="{1E61BF36-8145-4992-9222-9C506290EC6B}" dt="2025-05-02T02:59:35.884" v="8" actId="478"/>
          <ac:picMkLst>
            <pc:docMk/>
            <pc:sldMasterMk cId="2865803495" sldId="2147483660"/>
            <ac:picMk id="8" creationId="{E3B89E4B-0409-721F-A77E-AA2647E3C444}"/>
          </ac:picMkLst>
        </pc:picChg>
        <pc:picChg chg="del">
          <ac:chgData name="Dung Âu" userId="0dcb76ad361bda84" providerId="LiveId" clId="{1E61BF36-8145-4992-9222-9C506290EC6B}" dt="2025-05-02T02:59:38.222" v="10" actId="478"/>
          <ac:picMkLst>
            <pc:docMk/>
            <pc:sldMasterMk cId="2865803495" sldId="2147483660"/>
            <ac:picMk id="9" creationId="{D7330BAF-0C04-6D43-080F-EC94C933ACBD}"/>
          </ac:picMkLst>
        </pc:picChg>
        <pc:picChg chg="del">
          <ac:chgData name="Dung Âu" userId="0dcb76ad361bda84" providerId="LiveId" clId="{1E61BF36-8145-4992-9222-9C506290EC6B}" dt="2025-05-02T02:59:35.884" v="8" actId="478"/>
          <ac:picMkLst>
            <pc:docMk/>
            <pc:sldMasterMk cId="2865803495" sldId="2147483660"/>
            <ac:picMk id="10" creationId="{680CB3BF-31B5-574D-BB91-A2EE72EC0329}"/>
          </ac:picMkLst>
        </pc:picChg>
        <pc:picChg chg="del">
          <ac:chgData name="Dung Âu" userId="0dcb76ad361bda84" providerId="LiveId" clId="{1E61BF36-8145-4992-9222-9C506290EC6B}" dt="2025-05-02T02:59:38.222" v="10" actId="478"/>
          <ac:picMkLst>
            <pc:docMk/>
            <pc:sldMasterMk cId="2865803495" sldId="2147483660"/>
            <ac:picMk id="11" creationId="{6E24B981-1188-789D-CD0C-B66D582607F5}"/>
          </ac:picMkLst>
        </pc:picChg>
        <pc:picChg chg="del">
          <ac:chgData name="Dung Âu" userId="0dcb76ad361bda84" providerId="LiveId" clId="{1E61BF36-8145-4992-9222-9C506290EC6B}" dt="2025-05-02T02:59:35.884" v="8" actId="478"/>
          <ac:picMkLst>
            <pc:docMk/>
            <pc:sldMasterMk cId="2865803495" sldId="2147483660"/>
            <ac:picMk id="12" creationId="{B1318B5A-DECC-AC09-A852-F4DE2D311C33}"/>
          </ac:picMkLst>
        </pc:picChg>
        <pc:picChg chg="del">
          <ac:chgData name="Dung Âu" userId="0dcb76ad361bda84" providerId="LiveId" clId="{1E61BF36-8145-4992-9222-9C506290EC6B}" dt="2025-05-02T02:59:37.265" v="9" actId="478"/>
          <ac:picMkLst>
            <pc:docMk/>
            <pc:sldMasterMk cId="2865803495" sldId="2147483660"/>
            <ac:picMk id="13" creationId="{9546E098-C01F-9DAC-4F68-BB908CF99D59}"/>
          </ac:picMkLst>
        </pc:picChg>
      </pc:sldMasterChg>
      <pc:sldMasterChg chg="del delSldLayout">
        <pc:chgData name="Dung Âu" userId="0dcb76ad361bda84" providerId="LiveId" clId="{1E61BF36-8145-4992-9222-9C506290EC6B}" dt="2025-05-02T02:59:10.873" v="1" actId="47"/>
        <pc:sldMasterMkLst>
          <pc:docMk/>
          <pc:sldMasterMk cId="3634912312" sldId="2147483672"/>
        </pc:sldMasterMkLst>
        <pc:sldLayoutChg chg="del">
          <pc:chgData name="Dung Âu" userId="0dcb76ad361bda84" providerId="LiveId" clId="{1E61BF36-8145-4992-9222-9C506290EC6B}" dt="2025-05-02T02:59:10.873" v="1" actId="47"/>
          <pc:sldLayoutMkLst>
            <pc:docMk/>
            <pc:sldMasterMk cId="3634912312" sldId="2147483672"/>
            <pc:sldLayoutMk cId="2146755860" sldId="2147483673"/>
          </pc:sldLayoutMkLst>
        </pc:sldLayoutChg>
        <pc:sldLayoutChg chg="del">
          <pc:chgData name="Dung Âu" userId="0dcb76ad361bda84" providerId="LiveId" clId="{1E61BF36-8145-4992-9222-9C506290EC6B}" dt="2025-05-02T02:59:10.873" v="1" actId="47"/>
          <pc:sldLayoutMkLst>
            <pc:docMk/>
            <pc:sldMasterMk cId="3634912312" sldId="2147483672"/>
            <pc:sldLayoutMk cId="821084669" sldId="2147483674"/>
          </pc:sldLayoutMkLst>
        </pc:sldLayoutChg>
        <pc:sldLayoutChg chg="del">
          <pc:chgData name="Dung Âu" userId="0dcb76ad361bda84" providerId="LiveId" clId="{1E61BF36-8145-4992-9222-9C506290EC6B}" dt="2025-05-02T02:59:10.873" v="1" actId="47"/>
          <pc:sldLayoutMkLst>
            <pc:docMk/>
            <pc:sldMasterMk cId="3634912312" sldId="2147483672"/>
            <pc:sldLayoutMk cId="1147178795" sldId="2147483675"/>
          </pc:sldLayoutMkLst>
        </pc:sldLayoutChg>
        <pc:sldLayoutChg chg="del">
          <pc:chgData name="Dung Âu" userId="0dcb76ad361bda84" providerId="LiveId" clId="{1E61BF36-8145-4992-9222-9C506290EC6B}" dt="2025-05-02T02:59:10.873" v="1" actId="47"/>
          <pc:sldLayoutMkLst>
            <pc:docMk/>
            <pc:sldMasterMk cId="3634912312" sldId="2147483672"/>
            <pc:sldLayoutMk cId="71959546" sldId="214748367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53D30-00D5-737C-2932-35DDF9795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E8C2F-352A-15B1-B080-758DF7D99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086BA-8516-4D9E-1D9F-83D3E063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3EA46-AE35-AE54-5B6E-6F003C63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C05F6-903B-10FA-E93F-0CEB6D3C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4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F21F-D2DE-0AC5-3035-63682811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FC972-2527-C6BF-856C-82734D84E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A8DF-9C48-856D-A3D7-47C82D4B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CBE3-0EFF-40A5-E329-7540D2DE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C361-1984-BD5A-7681-4655F54E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060CF-D6ED-5451-E0AF-73A35E525A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D3312-2747-F601-E0FC-0635070F0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1EB6-51F1-73E6-C88A-7DFD3C118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52ED2-C6FD-3845-3A56-11309863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65819-2FD7-6D7A-EF19-325183B4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99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68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2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81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02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2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33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4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5C404-9231-F78D-FA02-444382824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581FD-992F-5224-C9B9-AB681DF66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91B4B-3D4D-188F-9452-BA748FEB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0536B-958F-0B87-CD1F-EB29737B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96DEE-677A-F2E7-EA71-67E8B14C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2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61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9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989A-9A0B-31F7-A508-2D16A4B5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24D64-ED4E-C5FB-C8CD-3EE374258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F755A-2113-EB6D-618A-503613C9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D371-C89D-4959-DF10-4B154819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D4F6E-D11B-0680-E8C4-CDFCD0DCE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5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C088-FF44-6590-4522-4497447D8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190F5-49F5-E9D9-2AA8-A63D04842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8BB5E-FC3A-092B-01C5-DE3ADCAA0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854F8-2D19-79E0-20B5-9A025A9C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4B321-31C3-09ED-A3B0-27A6C97A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55556-B2F2-E8E6-7FDA-81311307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5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C9E6-82EA-4D2A-0016-52EA36CEA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3BC6-42F9-3D75-F07E-E8D9C9145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48DF6-C63E-827C-E647-82690119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80E9F-5157-7078-6616-421BEB022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86C65-5BF2-DCE8-68F8-D75E09C67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8BE66B-BEF4-9B78-FACD-8A2908AB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6663C-FE46-E329-63C3-1208E67DF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12083-8681-12B6-CD7E-2ABE5F76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7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937C5-8CFD-61F0-7C34-8A660486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ADE978-3987-30F9-F761-8FDC4441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130F-C71F-A2E9-08D1-E4050A51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2EC9D-529F-F11A-E1CA-3C7865FC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91453-AA01-D30E-2831-DAAA4412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12EC4A-5F81-4FBA-935D-D865C3CA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D674A-959D-4D4E-A4A3-6455EC5B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2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9E954-2D91-5572-84B6-81D5F598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09A9B-CB02-2506-CB7F-D78B1757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60256-7FD4-A1E4-A096-CB1F4935A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C76C4-BF45-92A0-C6F3-20788BF6E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A2E6B-BBB8-554C-EC98-087AB2D5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CEB85-0140-B656-B952-BD2BB3B6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4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61107-B56C-E9DD-E548-05C340CDA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F8B5D-969E-C84D-45F3-D43FEC0A4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2732C-5057-0B0F-F3D1-2A7DA9EF6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14DAC-2754-5741-8FC5-B05F742C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DFA5C-9D4D-4454-BF4F-7E54458B536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87300-A472-6E70-ECFF-4424136C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56994-6AF9-DE71-7175-B930281C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7C94A-D00C-4E02-BCAB-9898FDA4A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9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19A90-FB9A-4BB5-E05A-05BFFF40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F5C6B-4A1E-ED9B-7195-E9DCB225A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005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0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40.png"/><Relationship Id="rId3" Type="http://schemas.openxmlformats.org/officeDocument/2006/relationships/image" Target="../media/image25.svg"/><Relationship Id="rId7" Type="http://schemas.openxmlformats.org/officeDocument/2006/relationships/image" Target="../media/image88.png"/><Relationship Id="rId12" Type="http://schemas.openxmlformats.org/officeDocument/2006/relationships/image" Target="../media/image3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11" Type="http://schemas.openxmlformats.org/officeDocument/2006/relationships/image" Target="../media/image38.png"/><Relationship Id="rId5" Type="http://schemas.openxmlformats.org/officeDocument/2006/relationships/image" Target="../media/image34.svg"/><Relationship Id="rId15" Type="http://schemas.openxmlformats.org/officeDocument/2006/relationships/image" Target="../media/image92.png"/><Relationship Id="rId10" Type="http://schemas.openxmlformats.org/officeDocument/2006/relationships/image" Target="../media/image91.svg"/><Relationship Id="rId4" Type="http://schemas.openxmlformats.org/officeDocument/2006/relationships/image" Target="../media/image33.png"/><Relationship Id="rId9" Type="http://schemas.openxmlformats.org/officeDocument/2006/relationships/image" Target="../media/image90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12" Type="http://schemas.openxmlformats.org/officeDocument/2006/relationships/image" Target="../media/image9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94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98.svg"/><Relationship Id="rId5" Type="http://schemas.openxmlformats.org/officeDocument/2006/relationships/image" Target="../media/image48.svg"/><Relationship Id="rId15" Type="http://schemas.openxmlformats.org/officeDocument/2006/relationships/image" Target="../media/image100.svg"/><Relationship Id="rId10" Type="http://schemas.openxmlformats.org/officeDocument/2006/relationships/image" Target="../media/image97.png"/><Relationship Id="rId4" Type="http://schemas.openxmlformats.org/officeDocument/2006/relationships/image" Target="../media/image47.png"/><Relationship Id="rId9" Type="http://schemas.openxmlformats.org/officeDocument/2006/relationships/image" Target="../media/image9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2.png"/><Relationship Id="rId3" Type="http://schemas.openxmlformats.org/officeDocument/2006/relationships/image" Target="../media/image8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84.svg"/><Relationship Id="rId10" Type="http://schemas.openxmlformats.org/officeDocument/2006/relationships/image" Target="../media/image105.png"/><Relationship Id="rId4" Type="http://schemas.openxmlformats.org/officeDocument/2006/relationships/image" Target="../media/image83.png"/><Relationship Id="rId9" Type="http://schemas.openxmlformats.org/officeDocument/2006/relationships/image" Target="../media/image10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12" Type="http://schemas.openxmlformats.org/officeDocument/2006/relationships/image" Target="../media/image10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13.png"/><Relationship Id="rId3" Type="http://schemas.openxmlformats.org/officeDocument/2006/relationships/image" Target="../media/image8.svg"/><Relationship Id="rId7" Type="http://schemas.openxmlformats.org/officeDocument/2006/relationships/image" Target="../media/image109.svg"/><Relationship Id="rId12" Type="http://schemas.openxmlformats.org/officeDocument/2006/relationships/image" Target="../media/image112.png"/><Relationship Id="rId2" Type="http://schemas.openxmlformats.org/officeDocument/2006/relationships/image" Target="../media/image7.png"/><Relationship Id="rId16" Type="http://schemas.openxmlformats.org/officeDocument/2006/relationships/image" Target="../media/image11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11" Type="http://schemas.openxmlformats.org/officeDocument/2006/relationships/image" Target="../media/image111.svg"/><Relationship Id="rId5" Type="http://schemas.openxmlformats.org/officeDocument/2006/relationships/image" Target="../media/image107.svg"/><Relationship Id="rId15" Type="http://schemas.openxmlformats.org/officeDocument/2006/relationships/image" Target="../media/image115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79.svg"/><Relationship Id="rId14" Type="http://schemas.openxmlformats.org/officeDocument/2006/relationships/image" Target="../media/image1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39.svg"/><Relationship Id="rId3" Type="http://schemas.openxmlformats.org/officeDocument/2006/relationships/image" Target="../media/image25.svg"/><Relationship Id="rId7" Type="http://schemas.openxmlformats.org/officeDocument/2006/relationships/image" Target="../media/image83.png"/><Relationship Id="rId12" Type="http://schemas.openxmlformats.org/officeDocument/2006/relationships/image" Target="../media/image38.png"/><Relationship Id="rId2" Type="http://schemas.openxmlformats.org/officeDocument/2006/relationships/image" Target="../media/image24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11" Type="http://schemas.openxmlformats.org/officeDocument/2006/relationships/image" Target="../media/image41.svg"/><Relationship Id="rId5" Type="http://schemas.openxmlformats.org/officeDocument/2006/relationships/image" Target="../media/image118.svg"/><Relationship Id="rId15" Type="http://schemas.openxmlformats.org/officeDocument/2006/relationships/image" Target="../media/image86.svg"/><Relationship Id="rId10" Type="http://schemas.openxmlformats.org/officeDocument/2006/relationships/image" Target="../media/image40.png"/><Relationship Id="rId4" Type="http://schemas.openxmlformats.org/officeDocument/2006/relationships/image" Target="../media/image117.png"/><Relationship Id="rId9" Type="http://schemas.openxmlformats.org/officeDocument/2006/relationships/image" Target="../media/image21.pn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svg"/><Relationship Id="rId7" Type="http://schemas.openxmlformats.org/officeDocument/2006/relationships/image" Target="../media/image19.svg"/><Relationship Id="rId12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openxmlformats.org/officeDocument/2006/relationships/image" Target="../media/image27.svg"/><Relationship Id="rId15" Type="http://schemas.openxmlformats.org/officeDocument/2006/relationships/image" Target="../media/image35.png"/><Relationship Id="rId10" Type="http://schemas.openxmlformats.org/officeDocument/2006/relationships/image" Target="../media/image30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8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png"/><Relationship Id="rId3" Type="http://schemas.openxmlformats.org/officeDocument/2006/relationships/image" Target="../media/image8.svg"/><Relationship Id="rId7" Type="http://schemas.openxmlformats.org/officeDocument/2006/relationships/image" Target="../media/image39.svg"/><Relationship Id="rId12" Type="http://schemas.openxmlformats.org/officeDocument/2006/relationships/image" Target="../media/image4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svg"/><Relationship Id="rId7" Type="http://schemas.openxmlformats.org/officeDocument/2006/relationships/image" Target="../media/image5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25.sv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svg"/><Relationship Id="rId2" Type="http://schemas.openxmlformats.org/officeDocument/2006/relationships/image" Target="../media/image24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4.pn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8.svg"/><Relationship Id="rId7" Type="http://schemas.openxmlformats.org/officeDocument/2006/relationships/image" Target="../media/image42.png"/><Relationship Id="rId12" Type="http://schemas.openxmlformats.org/officeDocument/2006/relationships/image" Target="../media/image8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48.svg"/><Relationship Id="rId10" Type="http://schemas.openxmlformats.org/officeDocument/2006/relationships/image" Target="../media/image79.svg"/><Relationship Id="rId4" Type="http://schemas.openxmlformats.org/officeDocument/2006/relationships/image" Target="../media/image47.png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svg"/><Relationship Id="rId7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0246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43905" y="-301380"/>
            <a:ext cx="4494332" cy="2388879"/>
          </a:xfrm>
          <a:custGeom>
            <a:avLst/>
            <a:gdLst/>
            <a:ahLst/>
            <a:cxnLst/>
            <a:rect l="l" t="t" r="r" b="b"/>
            <a:pathLst>
              <a:path w="6741498" h="3583319">
                <a:moveTo>
                  <a:pt x="0" y="0"/>
                </a:moveTo>
                <a:lnTo>
                  <a:pt x="6741498" y="0"/>
                </a:lnTo>
                <a:lnTo>
                  <a:pt x="6741498" y="3583319"/>
                </a:lnTo>
                <a:lnTo>
                  <a:pt x="0" y="3583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1576" flipH="1">
            <a:off x="-449663" y="3573230"/>
            <a:ext cx="3854031" cy="4194864"/>
          </a:xfrm>
          <a:custGeom>
            <a:avLst/>
            <a:gdLst/>
            <a:ahLst/>
            <a:cxnLst/>
            <a:rect l="l" t="t" r="r" b="b"/>
            <a:pathLst>
              <a:path w="7060175" h="7684545">
                <a:moveTo>
                  <a:pt x="7060175" y="0"/>
                </a:moveTo>
                <a:lnTo>
                  <a:pt x="0" y="0"/>
                </a:lnTo>
                <a:lnTo>
                  <a:pt x="0" y="7684545"/>
                </a:lnTo>
                <a:lnTo>
                  <a:pt x="7060175" y="7684545"/>
                </a:lnTo>
                <a:lnTo>
                  <a:pt x="706017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F880B6-9728-F389-6BCA-2881A910A08C}"/>
              </a:ext>
            </a:extLst>
          </p:cNvPr>
          <p:cNvGrpSpPr/>
          <p:nvPr/>
        </p:nvGrpSpPr>
        <p:grpSpPr>
          <a:xfrm>
            <a:off x="2266256" y="839382"/>
            <a:ext cx="5554310" cy="5408342"/>
            <a:chOff x="2479874" y="1070517"/>
            <a:chExt cx="5554310" cy="5408342"/>
          </a:xfrm>
        </p:grpSpPr>
        <p:sp>
          <p:nvSpPr>
            <p:cNvPr id="4" name="Freeform 4"/>
            <p:cNvSpPr/>
            <p:nvPr/>
          </p:nvSpPr>
          <p:spPr>
            <a:xfrm>
              <a:off x="2479874" y="1070517"/>
              <a:ext cx="5554310" cy="5408342"/>
            </a:xfrm>
            <a:custGeom>
              <a:avLst/>
              <a:gdLst/>
              <a:ahLst/>
              <a:cxnLst/>
              <a:rect l="l" t="t" r="r" b="b"/>
              <a:pathLst>
                <a:path w="6813460" h="6627638">
                  <a:moveTo>
                    <a:pt x="0" y="0"/>
                  </a:moveTo>
                  <a:lnTo>
                    <a:pt x="6813460" y="0"/>
                  </a:lnTo>
                  <a:lnTo>
                    <a:pt x="6813460" y="6627638"/>
                  </a:lnTo>
                  <a:lnTo>
                    <a:pt x="0" y="662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3465224" y="1991603"/>
              <a:ext cx="3594342" cy="38779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Lựa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chọn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cách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xưng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hô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phù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hợp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(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ví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dụ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: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xưng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“ta”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khi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đóng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vai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Sơn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Tinh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để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nói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chuyện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với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Thuỷ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Tinh;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xưng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“con”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khi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đóng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vai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Mi-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lô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nói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chuyện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với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cha;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xưng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“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tôi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”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khi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đóng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vai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ông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nhạc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sĩ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;...).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173CA3-98E8-28D9-50F9-3754D139214E}"/>
              </a:ext>
            </a:extLst>
          </p:cNvPr>
          <p:cNvGrpSpPr/>
          <p:nvPr/>
        </p:nvGrpSpPr>
        <p:grpSpPr>
          <a:xfrm>
            <a:off x="7544021" y="1375252"/>
            <a:ext cx="4778746" cy="4648416"/>
            <a:chOff x="7569287" y="1523784"/>
            <a:chExt cx="4778746" cy="4648416"/>
          </a:xfrm>
        </p:grpSpPr>
        <p:sp>
          <p:nvSpPr>
            <p:cNvPr id="5" name="Freeform 5"/>
            <p:cNvSpPr/>
            <p:nvPr/>
          </p:nvSpPr>
          <p:spPr>
            <a:xfrm>
              <a:off x="7569287" y="1523784"/>
              <a:ext cx="4778746" cy="4648416"/>
            </a:xfrm>
            <a:custGeom>
              <a:avLst/>
              <a:gdLst/>
              <a:ahLst/>
              <a:cxnLst/>
              <a:rect l="l" t="t" r="r" b="b"/>
              <a:pathLst>
                <a:path w="6652785" h="6471345">
                  <a:moveTo>
                    <a:pt x="0" y="0"/>
                  </a:moveTo>
                  <a:lnTo>
                    <a:pt x="6652784" y="0"/>
                  </a:lnTo>
                  <a:lnTo>
                    <a:pt x="6652784" y="6471345"/>
                  </a:lnTo>
                  <a:lnTo>
                    <a:pt x="0" y="6471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540884" y="2475080"/>
              <a:ext cx="3112959" cy="3016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Bổ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sung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những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chi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tiết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mới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(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vừa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phù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hợp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với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câu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chuyện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và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sự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phát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triển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tính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cách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của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nhân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vật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,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vừa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mang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yếu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tố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bất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800" dirty="0" err="1">
                  <a:solidFill>
                    <a:srgbClr val="603813"/>
                  </a:solidFill>
                  <a:latin typeface="Cambria"/>
                </a:rPr>
                <a:t>ngờ</a:t>
              </a:r>
              <a:r>
                <a:rPr lang="en-US" sz="2800" dirty="0">
                  <a:solidFill>
                    <a:srgbClr val="603813"/>
                  </a:solidFill>
                  <a:latin typeface="Cambria"/>
                </a:rPr>
                <a:t>).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 rot="-225904">
            <a:off x="-836331" y="-1194279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5904" flipH="1" flipV="1">
            <a:off x="10339508" y="5271015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75329" y="0"/>
                </a:lnTo>
                <a:lnTo>
                  <a:pt x="3775329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72A130-14BA-57F4-C3E4-D3E1AD3E87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08913" y="229106"/>
            <a:ext cx="3432345" cy="249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3059" y="-1316223"/>
            <a:ext cx="14091297" cy="9410115"/>
            <a:chOff x="0" y="0"/>
            <a:chExt cx="28182593" cy="18820229"/>
          </a:xfrm>
        </p:grpSpPr>
        <p:sp>
          <p:nvSpPr>
            <p:cNvPr id="3" name="Freeform 3"/>
            <p:cNvSpPr/>
            <p:nvPr/>
          </p:nvSpPr>
          <p:spPr>
            <a:xfrm>
              <a:off x="37144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58660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332252">
              <a:off x="822939" y="12411208"/>
              <a:ext cx="4972321" cy="5330948"/>
            </a:xfrm>
            <a:custGeom>
              <a:avLst/>
              <a:gdLst/>
              <a:ahLst/>
              <a:cxnLst/>
              <a:rect l="l" t="t" r="r" b="b"/>
              <a:pathLst>
                <a:path w="4972321" h="5330948">
                  <a:moveTo>
                    <a:pt x="0" y="0"/>
                  </a:moveTo>
                  <a:lnTo>
                    <a:pt x="4972321" y="0"/>
                  </a:lnTo>
                  <a:lnTo>
                    <a:pt x="4972321" y="5330949"/>
                  </a:lnTo>
                  <a:lnTo>
                    <a:pt x="0" y="5330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25904" flipH="1">
              <a:off x="22601632" y="159352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5033772" y="5486400"/>
                  </a:lnTo>
                  <a:lnTo>
                    <a:pt x="503377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25904">
              <a:off x="433455" y="243889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0" y="0"/>
                  </a:moveTo>
                  <a:lnTo>
                    <a:pt x="5033772" y="0"/>
                  </a:lnTo>
                  <a:lnTo>
                    <a:pt x="503377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25904" flipH="1" flipV="1">
              <a:off x="22785134" y="13174477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5033772" y="0"/>
                  </a:lnTo>
                  <a:lnTo>
                    <a:pt x="5033772" y="548640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640751" y="2987089"/>
              <a:ext cx="23301061" cy="13032935"/>
              <a:chOff x="0" y="0"/>
              <a:chExt cx="4602679" cy="257440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2679" cy="2574407"/>
              </a:xfrm>
              <a:custGeom>
                <a:avLst/>
                <a:gdLst/>
                <a:ahLst/>
                <a:cxnLst/>
                <a:rect l="l" t="t" r="r" b="b"/>
                <a:pathLst>
                  <a:path w="4602679" h="2574407">
                    <a:moveTo>
                      <a:pt x="22593" y="0"/>
                    </a:moveTo>
                    <a:lnTo>
                      <a:pt x="4580085" y="0"/>
                    </a:lnTo>
                    <a:cubicBezTo>
                      <a:pt x="4586077" y="0"/>
                      <a:pt x="4591824" y="2380"/>
                      <a:pt x="4596061" y="6617"/>
                    </a:cubicBezTo>
                    <a:cubicBezTo>
                      <a:pt x="4600298" y="10855"/>
                      <a:pt x="4602679" y="16601"/>
                      <a:pt x="4602679" y="22593"/>
                    </a:cubicBezTo>
                    <a:lnTo>
                      <a:pt x="4602679" y="2551813"/>
                    </a:lnTo>
                    <a:cubicBezTo>
                      <a:pt x="4602679" y="2557806"/>
                      <a:pt x="4600298" y="2563552"/>
                      <a:pt x="4596061" y="2567789"/>
                    </a:cubicBezTo>
                    <a:cubicBezTo>
                      <a:pt x="4591824" y="2572027"/>
                      <a:pt x="4586077" y="2574407"/>
                      <a:pt x="4580085" y="2574407"/>
                    </a:cubicBezTo>
                    <a:lnTo>
                      <a:pt x="22593" y="2574407"/>
                    </a:lnTo>
                    <a:cubicBezTo>
                      <a:pt x="16601" y="2574407"/>
                      <a:pt x="10855" y="2572027"/>
                      <a:pt x="6617" y="2567789"/>
                    </a:cubicBezTo>
                    <a:cubicBezTo>
                      <a:pt x="2380" y="2563552"/>
                      <a:pt x="0" y="2557806"/>
                      <a:pt x="0" y="2551813"/>
                    </a:cubicBezTo>
                    <a:lnTo>
                      <a:pt x="0" y="22593"/>
                    </a:lnTo>
                    <a:cubicBezTo>
                      <a:pt x="0" y="16601"/>
                      <a:pt x="2380" y="10855"/>
                      <a:pt x="6617" y="6617"/>
                    </a:cubicBezTo>
                    <a:cubicBezTo>
                      <a:pt x="10855" y="2380"/>
                      <a:pt x="16601" y="0"/>
                      <a:pt x="22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6F422C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602679" cy="26125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386949" y="692147"/>
            <a:ext cx="11397006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Cambria"/>
              </a:rPr>
              <a:t>	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cai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quản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Tản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Viên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lâu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mong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muốn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xây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dựng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ấm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đình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giúp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đỡ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 May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thay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lúc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bấy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giờ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Phong Châu,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đời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18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chức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lễ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kén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rể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Cambria"/>
              </a:rPr>
              <a:t>	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mộ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vừa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nết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hôn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nàng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Tưởng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rằng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bản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vốn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Thần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tôn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thờ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sẽ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dễ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dàng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đón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ai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ngờ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xuất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đối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thủ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tài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cân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chính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Tinh,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Thần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Nếu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phép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thần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thông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dựng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lũy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di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đồi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cách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dễ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dàng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thể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hô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vô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ngạc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thần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thông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tài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lạ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Tinh,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tuy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nhiên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chính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điều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kiện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khác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quyết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định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ai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cưới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Hùng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Vương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yêu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>
              <a:spcBef>
                <a:spcPct val="0"/>
              </a:spcBef>
            </a:pPr>
            <a:r>
              <a:rPr lang="en-US" sz="2600" dirty="0">
                <a:solidFill>
                  <a:srgbClr val="000000"/>
                </a:solidFill>
                <a:latin typeface="Cambria"/>
              </a:rPr>
              <a:t>	-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Sính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lễ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đầy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ván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cơm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nếp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nệp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bánh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chưng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voi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gà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cựa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ngựa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chín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hồng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mao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đôi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Ngay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ngày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mai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ai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sính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lễ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rước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gái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Cambria"/>
              </a:rPr>
              <a:t>vợ</a:t>
            </a:r>
            <a:r>
              <a:rPr lang="en-US" sz="260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EDE4C5-051A-D848-2CA9-40758F37FA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4426"/>
            <a:ext cx="1722195" cy="108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3059" y="-1316223"/>
            <a:ext cx="14091297" cy="9410115"/>
            <a:chOff x="0" y="0"/>
            <a:chExt cx="28182593" cy="18820229"/>
          </a:xfrm>
        </p:grpSpPr>
        <p:sp>
          <p:nvSpPr>
            <p:cNvPr id="3" name="Freeform 3"/>
            <p:cNvSpPr/>
            <p:nvPr/>
          </p:nvSpPr>
          <p:spPr>
            <a:xfrm>
              <a:off x="37144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58660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332252">
              <a:off x="822939" y="12411208"/>
              <a:ext cx="4972321" cy="5330948"/>
            </a:xfrm>
            <a:custGeom>
              <a:avLst/>
              <a:gdLst/>
              <a:ahLst/>
              <a:cxnLst/>
              <a:rect l="l" t="t" r="r" b="b"/>
              <a:pathLst>
                <a:path w="4972321" h="5330948">
                  <a:moveTo>
                    <a:pt x="0" y="0"/>
                  </a:moveTo>
                  <a:lnTo>
                    <a:pt x="4972321" y="0"/>
                  </a:lnTo>
                  <a:lnTo>
                    <a:pt x="4972321" y="5330949"/>
                  </a:lnTo>
                  <a:lnTo>
                    <a:pt x="0" y="5330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25904" flipH="1">
              <a:off x="22601632" y="159352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5033772" y="5486400"/>
                  </a:lnTo>
                  <a:lnTo>
                    <a:pt x="503377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25904">
              <a:off x="433455" y="243889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0" y="0"/>
                  </a:moveTo>
                  <a:lnTo>
                    <a:pt x="5033772" y="0"/>
                  </a:lnTo>
                  <a:lnTo>
                    <a:pt x="503377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25904" flipH="1" flipV="1">
              <a:off x="22785134" y="13174477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5033772" y="0"/>
                  </a:lnTo>
                  <a:lnTo>
                    <a:pt x="5033772" y="548640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640751" y="2987089"/>
              <a:ext cx="23301061" cy="13032935"/>
              <a:chOff x="0" y="0"/>
              <a:chExt cx="4602679" cy="257440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2679" cy="2574407"/>
              </a:xfrm>
              <a:custGeom>
                <a:avLst/>
                <a:gdLst/>
                <a:ahLst/>
                <a:cxnLst/>
                <a:rect l="l" t="t" r="r" b="b"/>
                <a:pathLst>
                  <a:path w="4602679" h="2574407">
                    <a:moveTo>
                      <a:pt x="22593" y="0"/>
                    </a:moveTo>
                    <a:lnTo>
                      <a:pt x="4580085" y="0"/>
                    </a:lnTo>
                    <a:cubicBezTo>
                      <a:pt x="4586077" y="0"/>
                      <a:pt x="4591824" y="2380"/>
                      <a:pt x="4596061" y="6617"/>
                    </a:cubicBezTo>
                    <a:cubicBezTo>
                      <a:pt x="4600298" y="10855"/>
                      <a:pt x="4602679" y="16601"/>
                      <a:pt x="4602679" y="22593"/>
                    </a:cubicBezTo>
                    <a:lnTo>
                      <a:pt x="4602679" y="2551813"/>
                    </a:lnTo>
                    <a:cubicBezTo>
                      <a:pt x="4602679" y="2557806"/>
                      <a:pt x="4600298" y="2563552"/>
                      <a:pt x="4596061" y="2567789"/>
                    </a:cubicBezTo>
                    <a:cubicBezTo>
                      <a:pt x="4591824" y="2572027"/>
                      <a:pt x="4586077" y="2574407"/>
                      <a:pt x="4580085" y="2574407"/>
                    </a:cubicBezTo>
                    <a:lnTo>
                      <a:pt x="22593" y="2574407"/>
                    </a:lnTo>
                    <a:cubicBezTo>
                      <a:pt x="16601" y="2574407"/>
                      <a:pt x="10855" y="2572027"/>
                      <a:pt x="6617" y="2567789"/>
                    </a:cubicBezTo>
                    <a:cubicBezTo>
                      <a:pt x="2380" y="2563552"/>
                      <a:pt x="0" y="2557806"/>
                      <a:pt x="0" y="2551813"/>
                    </a:cubicBezTo>
                    <a:lnTo>
                      <a:pt x="0" y="22593"/>
                    </a:lnTo>
                    <a:cubicBezTo>
                      <a:pt x="0" y="16601"/>
                      <a:pt x="2380" y="10855"/>
                      <a:pt x="6617" y="6617"/>
                    </a:cubicBezTo>
                    <a:cubicBezTo>
                      <a:pt x="10855" y="2380"/>
                      <a:pt x="16601" y="0"/>
                      <a:pt x="22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6F422C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602679" cy="26125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455218" y="308138"/>
            <a:ext cx="11252873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28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sính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may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rừng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chóng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ngay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sớm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hôm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rước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Đoàn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bỗng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đuổi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cướp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 Trong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phút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chốc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hắn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hô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dông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bão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dâng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trôi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cửa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mạc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Phong Châu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nổi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lềnh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bềnh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 Ta lo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ngọn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đồi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dựng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lũy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chặn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 Hai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chẳng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tốn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bao,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bởi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cố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gắng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dâng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đồi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bấy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hắn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chịu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thua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ambria"/>
              </a:rPr>
              <a:t>    Ai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ngờ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thù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ta,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mặc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hắn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ngập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nao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núng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 Ta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trận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thắng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trận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thua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quân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trở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1343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4820" y="1033369"/>
            <a:ext cx="8623377" cy="4791263"/>
          </a:xfrm>
          <a:custGeom>
            <a:avLst/>
            <a:gdLst/>
            <a:ahLst/>
            <a:cxnLst/>
            <a:rect l="l" t="t" r="r" b="b"/>
            <a:pathLst>
              <a:path w="12935065" h="7186894">
                <a:moveTo>
                  <a:pt x="0" y="0"/>
                </a:moveTo>
                <a:lnTo>
                  <a:pt x="12935065" y="0"/>
                </a:lnTo>
                <a:lnTo>
                  <a:pt x="12935065" y="7186894"/>
                </a:lnTo>
                <a:lnTo>
                  <a:pt x="0" y="7186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31770" y="2861850"/>
            <a:ext cx="6029476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603813"/>
                </a:solidFill>
                <a:latin typeface="Cambria"/>
              </a:rPr>
              <a:t>Đọc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lại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đoạn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văn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tự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sửa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các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lỗi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về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nội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dung (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như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gợi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ý ở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mục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2)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và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các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lỗi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về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câu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, </a:t>
            </a:r>
            <a:r>
              <a:rPr lang="en-US" sz="4400" dirty="0" err="1">
                <a:solidFill>
                  <a:srgbClr val="603813"/>
                </a:solidFill>
                <a:latin typeface="Cambria"/>
              </a:rPr>
              <a:t>từ</a:t>
            </a:r>
            <a:r>
              <a:rPr lang="en-US" sz="4400" dirty="0">
                <a:solidFill>
                  <a:srgbClr val="603813"/>
                </a:solidFill>
                <a:latin typeface="Cambria"/>
              </a:rPr>
              <a:t>,...</a:t>
            </a:r>
          </a:p>
        </p:txBody>
      </p:sp>
      <p:sp>
        <p:nvSpPr>
          <p:cNvPr id="6" name="Freeform 6"/>
          <p:cNvSpPr/>
          <p:nvPr/>
        </p:nvSpPr>
        <p:spPr>
          <a:xfrm>
            <a:off x="943887" y="463561"/>
            <a:ext cx="2588791" cy="2772466"/>
          </a:xfrm>
          <a:custGeom>
            <a:avLst/>
            <a:gdLst/>
            <a:ahLst/>
            <a:cxnLst/>
            <a:rect l="l" t="t" r="r" b="b"/>
            <a:pathLst>
              <a:path w="3883186" h="4158699">
                <a:moveTo>
                  <a:pt x="0" y="0"/>
                </a:moveTo>
                <a:lnTo>
                  <a:pt x="3883186" y="0"/>
                </a:lnTo>
                <a:lnTo>
                  <a:pt x="3883186" y="4158699"/>
                </a:lnTo>
                <a:lnTo>
                  <a:pt x="0" y="4158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4871" y="2718512"/>
            <a:ext cx="3115578" cy="4515330"/>
          </a:xfrm>
          <a:custGeom>
            <a:avLst/>
            <a:gdLst/>
            <a:ahLst/>
            <a:cxnLst/>
            <a:rect l="l" t="t" r="r" b="b"/>
            <a:pathLst>
              <a:path w="4673367" h="6772995">
                <a:moveTo>
                  <a:pt x="4673367" y="0"/>
                </a:moveTo>
                <a:lnTo>
                  <a:pt x="0" y="0"/>
                </a:lnTo>
                <a:lnTo>
                  <a:pt x="0" y="6772995"/>
                </a:lnTo>
                <a:lnTo>
                  <a:pt x="4673367" y="6772995"/>
                </a:lnTo>
                <a:lnTo>
                  <a:pt x="46733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79386" y="531440"/>
            <a:ext cx="2528299" cy="1783505"/>
          </a:xfrm>
          <a:custGeom>
            <a:avLst/>
            <a:gdLst/>
            <a:ahLst/>
            <a:cxnLst/>
            <a:rect l="l" t="t" r="r" b="b"/>
            <a:pathLst>
              <a:path w="3792449" h="2675257">
                <a:moveTo>
                  <a:pt x="0" y="0"/>
                </a:moveTo>
                <a:lnTo>
                  <a:pt x="3792449" y="0"/>
                </a:lnTo>
                <a:lnTo>
                  <a:pt x="3792449" y="2675257"/>
                </a:lnTo>
                <a:lnTo>
                  <a:pt x="0" y="2675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07798">
            <a:off x="510974" y="4407831"/>
            <a:ext cx="2718793" cy="1935564"/>
          </a:xfrm>
          <a:custGeom>
            <a:avLst/>
            <a:gdLst/>
            <a:ahLst/>
            <a:cxnLst/>
            <a:rect l="l" t="t" r="r" b="b"/>
            <a:pathLst>
              <a:path w="4078189" h="2903346">
                <a:moveTo>
                  <a:pt x="0" y="0"/>
                </a:moveTo>
                <a:lnTo>
                  <a:pt x="4078189" y="0"/>
                </a:lnTo>
                <a:lnTo>
                  <a:pt x="4078189" y="2903347"/>
                </a:lnTo>
                <a:lnTo>
                  <a:pt x="0" y="29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52288" y="-605507"/>
            <a:ext cx="3107825" cy="2273892"/>
          </a:xfrm>
          <a:custGeom>
            <a:avLst/>
            <a:gdLst/>
            <a:ahLst/>
            <a:cxnLst/>
            <a:rect l="l" t="t" r="r" b="b"/>
            <a:pathLst>
              <a:path w="4661737" h="3410838">
                <a:moveTo>
                  <a:pt x="0" y="0"/>
                </a:moveTo>
                <a:lnTo>
                  <a:pt x="4661738" y="0"/>
                </a:lnTo>
                <a:lnTo>
                  <a:pt x="4661738" y="3410838"/>
                </a:lnTo>
                <a:lnTo>
                  <a:pt x="0" y="341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12653">
            <a:off x="-836331" y="-1194279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0E2272-B887-C003-6EA2-22080D6285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63358" y="1432926"/>
            <a:ext cx="5919729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1343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2895">
            <a:off x="1600837" y="341353"/>
            <a:ext cx="8298913" cy="6479883"/>
          </a:xfrm>
          <a:custGeom>
            <a:avLst/>
            <a:gdLst/>
            <a:ahLst/>
            <a:cxnLst/>
            <a:rect l="l" t="t" r="r" b="b"/>
            <a:pathLst>
              <a:path w="11847351" h="8896284">
                <a:moveTo>
                  <a:pt x="0" y="0"/>
                </a:moveTo>
                <a:lnTo>
                  <a:pt x="11847352" y="0"/>
                </a:lnTo>
                <a:lnTo>
                  <a:pt x="11847352" y="8896284"/>
                </a:lnTo>
                <a:lnTo>
                  <a:pt x="0" y="88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5904" flipH="1">
            <a:off x="10247758" y="-1236547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904" flipV="1">
            <a:off x="-382571" y="5315528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8778">
            <a:off x="767786" y="130986"/>
            <a:ext cx="2732849" cy="4176275"/>
          </a:xfrm>
          <a:custGeom>
            <a:avLst/>
            <a:gdLst/>
            <a:ahLst/>
            <a:cxnLst/>
            <a:rect l="l" t="t" r="r" b="b"/>
            <a:pathLst>
              <a:path w="4099274" h="6264412">
                <a:moveTo>
                  <a:pt x="0" y="0"/>
                </a:moveTo>
                <a:lnTo>
                  <a:pt x="4099274" y="0"/>
                </a:lnTo>
                <a:lnTo>
                  <a:pt x="4099274" y="6264412"/>
                </a:lnTo>
                <a:lnTo>
                  <a:pt x="0" y="6264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3242" y="2913699"/>
            <a:ext cx="4678758" cy="3944301"/>
          </a:xfrm>
          <a:custGeom>
            <a:avLst/>
            <a:gdLst/>
            <a:ahLst/>
            <a:cxnLst/>
            <a:rect l="l" t="t" r="r" b="b"/>
            <a:pathLst>
              <a:path w="7018137" h="5916452">
                <a:moveTo>
                  <a:pt x="0" y="0"/>
                </a:moveTo>
                <a:lnTo>
                  <a:pt x="7018137" y="0"/>
                </a:lnTo>
                <a:lnTo>
                  <a:pt x="7018137" y="5916452"/>
                </a:lnTo>
                <a:lnTo>
                  <a:pt x="0" y="5916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EE9DF-1913-29F5-9D0F-885919625A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5791" y="640202"/>
            <a:ext cx="6269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0246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32252">
            <a:off x="-641589" y="4889382"/>
            <a:ext cx="2486161" cy="2665474"/>
          </a:xfrm>
          <a:custGeom>
            <a:avLst/>
            <a:gdLst/>
            <a:ahLst/>
            <a:cxnLst/>
            <a:rect l="l" t="t" r="r" b="b"/>
            <a:pathLst>
              <a:path w="3729241" h="3998211">
                <a:moveTo>
                  <a:pt x="0" y="0"/>
                </a:moveTo>
                <a:lnTo>
                  <a:pt x="3729241" y="0"/>
                </a:lnTo>
                <a:lnTo>
                  <a:pt x="3729241" y="3998211"/>
                </a:lnTo>
                <a:lnTo>
                  <a:pt x="0" y="39982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5904" flipH="1">
            <a:off x="10247758" y="-1236547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412B1F-6D96-E153-CD9D-767EE56BD570}"/>
              </a:ext>
            </a:extLst>
          </p:cNvPr>
          <p:cNvGrpSpPr/>
          <p:nvPr/>
        </p:nvGrpSpPr>
        <p:grpSpPr>
          <a:xfrm>
            <a:off x="311971" y="-54052"/>
            <a:ext cx="5853697" cy="4395595"/>
            <a:chOff x="311971" y="-54052"/>
            <a:chExt cx="5853697" cy="4395595"/>
          </a:xfrm>
        </p:grpSpPr>
        <p:sp>
          <p:nvSpPr>
            <p:cNvPr id="6" name="Freeform 6"/>
            <p:cNvSpPr/>
            <p:nvPr/>
          </p:nvSpPr>
          <p:spPr>
            <a:xfrm rot="292895">
              <a:off x="311971" y="-54052"/>
              <a:ext cx="5853697" cy="4395595"/>
            </a:xfrm>
            <a:custGeom>
              <a:avLst/>
              <a:gdLst/>
              <a:ahLst/>
              <a:cxnLst/>
              <a:rect l="l" t="t" r="r" b="b"/>
              <a:pathLst>
                <a:path w="8780546" h="6593392">
                  <a:moveTo>
                    <a:pt x="0" y="0"/>
                  </a:moveTo>
                  <a:lnTo>
                    <a:pt x="8780546" y="0"/>
                  </a:lnTo>
                  <a:lnTo>
                    <a:pt x="8780546" y="6593392"/>
                  </a:lnTo>
                  <a:lnTo>
                    <a:pt x="0" y="6593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808812" y="1247540"/>
              <a:ext cx="4860017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84"/>
                </a:lnSpc>
              </a:pP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Thay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lời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chú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sư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tử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trong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khu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tồn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động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vật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hoang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dã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Ngô-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rông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-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gô-rô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,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kể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về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cuộc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sống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4F3B20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4F3B20"/>
                  </a:solidFill>
                  <a:latin typeface="Cambria"/>
                </a:rPr>
                <a:t>mình</a:t>
              </a:r>
              <a:endParaRPr lang="en-US" sz="3200" b="1" dirty="0">
                <a:solidFill>
                  <a:srgbClr val="4F3B20"/>
                </a:solidFill>
                <a:latin typeface="Cambria"/>
              </a:endParaRPr>
            </a:p>
            <a:p>
              <a:pPr algn="ctr" defTabSz="609630">
                <a:lnSpc>
                  <a:spcPts val="3584"/>
                </a:lnSpc>
              </a:pPr>
              <a:endParaRPr lang="en-US" sz="3200" b="1" dirty="0">
                <a:solidFill>
                  <a:srgbClr val="4F3B20"/>
                </a:solidFill>
                <a:latin typeface="Cambria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773819" y="3515251"/>
            <a:ext cx="9630039" cy="3354464"/>
          </a:xfrm>
          <a:custGeom>
            <a:avLst/>
            <a:gdLst/>
            <a:ahLst/>
            <a:cxnLst/>
            <a:rect l="l" t="t" r="r" b="b"/>
            <a:pathLst>
              <a:path w="14445059" h="5031696">
                <a:moveTo>
                  <a:pt x="0" y="0"/>
                </a:moveTo>
                <a:lnTo>
                  <a:pt x="14445059" y="0"/>
                </a:lnTo>
                <a:lnTo>
                  <a:pt x="14445059" y="5031695"/>
                </a:lnTo>
                <a:lnTo>
                  <a:pt x="0" y="50316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3059" y="-1316223"/>
            <a:ext cx="14091297" cy="9410115"/>
            <a:chOff x="0" y="0"/>
            <a:chExt cx="28182593" cy="18820229"/>
          </a:xfrm>
        </p:grpSpPr>
        <p:sp>
          <p:nvSpPr>
            <p:cNvPr id="3" name="Freeform 3"/>
            <p:cNvSpPr/>
            <p:nvPr/>
          </p:nvSpPr>
          <p:spPr>
            <a:xfrm>
              <a:off x="37144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58660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332252">
              <a:off x="822939" y="12411208"/>
              <a:ext cx="4972321" cy="5330948"/>
            </a:xfrm>
            <a:custGeom>
              <a:avLst/>
              <a:gdLst/>
              <a:ahLst/>
              <a:cxnLst/>
              <a:rect l="l" t="t" r="r" b="b"/>
              <a:pathLst>
                <a:path w="4972321" h="5330948">
                  <a:moveTo>
                    <a:pt x="0" y="0"/>
                  </a:moveTo>
                  <a:lnTo>
                    <a:pt x="4972321" y="0"/>
                  </a:lnTo>
                  <a:lnTo>
                    <a:pt x="4972321" y="5330949"/>
                  </a:lnTo>
                  <a:lnTo>
                    <a:pt x="0" y="5330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25904" flipH="1">
              <a:off x="22601632" y="159352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5033772" y="5486400"/>
                  </a:lnTo>
                  <a:lnTo>
                    <a:pt x="503377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25904">
              <a:off x="433455" y="243889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0" y="0"/>
                  </a:moveTo>
                  <a:lnTo>
                    <a:pt x="5033772" y="0"/>
                  </a:lnTo>
                  <a:lnTo>
                    <a:pt x="503377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25904" flipH="1" flipV="1">
              <a:off x="22785134" y="13174477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5033772" y="0"/>
                  </a:lnTo>
                  <a:lnTo>
                    <a:pt x="5033772" y="548640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640751" y="2987089"/>
              <a:ext cx="23301061" cy="13032935"/>
              <a:chOff x="0" y="0"/>
              <a:chExt cx="4602679" cy="257440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2679" cy="2574407"/>
              </a:xfrm>
              <a:custGeom>
                <a:avLst/>
                <a:gdLst/>
                <a:ahLst/>
                <a:cxnLst/>
                <a:rect l="l" t="t" r="r" b="b"/>
                <a:pathLst>
                  <a:path w="4602679" h="2574407">
                    <a:moveTo>
                      <a:pt x="22593" y="0"/>
                    </a:moveTo>
                    <a:lnTo>
                      <a:pt x="4580085" y="0"/>
                    </a:lnTo>
                    <a:cubicBezTo>
                      <a:pt x="4586077" y="0"/>
                      <a:pt x="4591824" y="2380"/>
                      <a:pt x="4596061" y="6617"/>
                    </a:cubicBezTo>
                    <a:cubicBezTo>
                      <a:pt x="4600298" y="10855"/>
                      <a:pt x="4602679" y="16601"/>
                      <a:pt x="4602679" y="22593"/>
                    </a:cubicBezTo>
                    <a:lnTo>
                      <a:pt x="4602679" y="2551813"/>
                    </a:lnTo>
                    <a:cubicBezTo>
                      <a:pt x="4602679" y="2557806"/>
                      <a:pt x="4600298" y="2563552"/>
                      <a:pt x="4596061" y="2567789"/>
                    </a:cubicBezTo>
                    <a:cubicBezTo>
                      <a:pt x="4591824" y="2572027"/>
                      <a:pt x="4586077" y="2574407"/>
                      <a:pt x="4580085" y="2574407"/>
                    </a:cubicBezTo>
                    <a:lnTo>
                      <a:pt x="22593" y="2574407"/>
                    </a:lnTo>
                    <a:cubicBezTo>
                      <a:pt x="16601" y="2574407"/>
                      <a:pt x="10855" y="2572027"/>
                      <a:pt x="6617" y="2567789"/>
                    </a:cubicBezTo>
                    <a:cubicBezTo>
                      <a:pt x="2380" y="2563552"/>
                      <a:pt x="0" y="2557806"/>
                      <a:pt x="0" y="2551813"/>
                    </a:cubicBezTo>
                    <a:lnTo>
                      <a:pt x="0" y="22593"/>
                    </a:lnTo>
                    <a:cubicBezTo>
                      <a:pt x="0" y="16601"/>
                      <a:pt x="2380" y="10855"/>
                      <a:pt x="6617" y="6617"/>
                    </a:cubicBezTo>
                    <a:cubicBezTo>
                      <a:pt x="10855" y="2380"/>
                      <a:pt x="16601" y="0"/>
                      <a:pt x="22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6F422C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602679" cy="26125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4271993" y="4124037"/>
            <a:ext cx="7634717" cy="2659427"/>
          </a:xfrm>
          <a:custGeom>
            <a:avLst/>
            <a:gdLst/>
            <a:ahLst/>
            <a:cxnLst/>
            <a:rect l="l" t="t" r="r" b="b"/>
            <a:pathLst>
              <a:path w="11452076" h="3989140">
                <a:moveTo>
                  <a:pt x="0" y="0"/>
                </a:moveTo>
                <a:lnTo>
                  <a:pt x="11452077" y="0"/>
                </a:lnTo>
                <a:lnTo>
                  <a:pt x="11452077" y="3989140"/>
                </a:lnTo>
                <a:lnTo>
                  <a:pt x="0" y="39891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23673" y="311657"/>
            <a:ext cx="1109957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3200" spc="31" dirty="0">
                <a:solidFill>
                  <a:srgbClr val="000000"/>
                </a:solidFill>
                <a:latin typeface="Cambria"/>
              </a:rPr>
              <a:t>    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sư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tử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ra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đồng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cỏ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rộng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lớn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chúa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sơn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lâm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một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vẻ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uy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nghi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bệ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vệ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hoàng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bước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uyển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nhẹ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nhàng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đang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tấm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thảm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lụa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Bộ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móng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mới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sắc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đáng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sợ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thế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khuôn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mặt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khá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hiền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lành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.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khu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tồn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tự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do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trưởng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gì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buồn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chán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, con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cũng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hại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nên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thấy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để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họ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nhìn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chỉ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khi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ai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tấn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thì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tôi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mới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tấn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200" spc="31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3200" spc="31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1343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9DB2D-CAD3-BF6C-B16B-6F145AB398C8}"/>
              </a:ext>
            </a:extLst>
          </p:cNvPr>
          <p:cNvGrpSpPr/>
          <p:nvPr/>
        </p:nvGrpSpPr>
        <p:grpSpPr>
          <a:xfrm>
            <a:off x="5994157" y="925017"/>
            <a:ext cx="2965172" cy="3137748"/>
            <a:chOff x="5994157" y="925017"/>
            <a:chExt cx="2965172" cy="3137748"/>
          </a:xfrm>
        </p:grpSpPr>
        <p:sp>
          <p:nvSpPr>
            <p:cNvPr id="5" name="Freeform 5"/>
            <p:cNvSpPr/>
            <p:nvPr/>
          </p:nvSpPr>
          <p:spPr>
            <a:xfrm>
              <a:off x="5994157" y="925017"/>
              <a:ext cx="2965172" cy="3137748"/>
            </a:xfrm>
            <a:custGeom>
              <a:avLst/>
              <a:gdLst/>
              <a:ahLst/>
              <a:cxnLst/>
              <a:rect l="l" t="t" r="r" b="b"/>
              <a:pathLst>
                <a:path w="4447758" h="4706622">
                  <a:moveTo>
                    <a:pt x="0" y="0"/>
                  </a:moveTo>
                  <a:lnTo>
                    <a:pt x="4447758" y="0"/>
                  </a:lnTo>
                  <a:lnTo>
                    <a:pt x="4447758" y="4706622"/>
                  </a:lnTo>
                  <a:lnTo>
                    <a:pt x="0" y="4706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41454" y="1761017"/>
              <a:ext cx="2670553" cy="1661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Chia 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sẻ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</a:p>
            <a:p>
              <a:pPr algn="ctr" defTabSz="609630"/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học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với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người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thân</a:t>
              </a:r>
              <a:endParaRPr lang="en-US" sz="3600" b="1" dirty="0">
                <a:solidFill>
                  <a:srgbClr val="603813"/>
                </a:solidFill>
                <a:latin typeface="Cambria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352B24-199B-0672-E8FC-B9375CEA70B1}"/>
              </a:ext>
            </a:extLst>
          </p:cNvPr>
          <p:cNvGrpSpPr/>
          <p:nvPr/>
        </p:nvGrpSpPr>
        <p:grpSpPr>
          <a:xfrm>
            <a:off x="9104979" y="2493891"/>
            <a:ext cx="2928744" cy="3099200"/>
            <a:chOff x="9104979" y="2493891"/>
            <a:chExt cx="2928744" cy="3099200"/>
          </a:xfrm>
        </p:grpSpPr>
        <p:sp>
          <p:nvSpPr>
            <p:cNvPr id="6" name="Freeform 6"/>
            <p:cNvSpPr/>
            <p:nvPr/>
          </p:nvSpPr>
          <p:spPr>
            <a:xfrm>
              <a:off x="9104979" y="2493891"/>
              <a:ext cx="2928744" cy="3099200"/>
            </a:xfrm>
            <a:custGeom>
              <a:avLst/>
              <a:gdLst/>
              <a:ahLst/>
              <a:cxnLst/>
              <a:rect l="l" t="t" r="r" b="b"/>
              <a:pathLst>
                <a:path w="4393116" h="4648800">
                  <a:moveTo>
                    <a:pt x="0" y="0"/>
                  </a:moveTo>
                  <a:lnTo>
                    <a:pt x="4393116" y="0"/>
                  </a:lnTo>
                  <a:lnTo>
                    <a:pt x="4393116" y="4648800"/>
                  </a:lnTo>
                  <a:lnTo>
                    <a:pt x="0" y="464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9466673" y="3489493"/>
              <a:ext cx="2336292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603813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603813"/>
                </a:solidFill>
                <a:latin typeface="Cambria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rot="-5983020">
            <a:off x="-392497" y="-1064868"/>
            <a:ext cx="2454009" cy="2464229"/>
          </a:xfrm>
          <a:custGeom>
            <a:avLst/>
            <a:gdLst/>
            <a:ahLst/>
            <a:cxnLst/>
            <a:rect l="l" t="t" r="r" b="b"/>
            <a:pathLst>
              <a:path w="3681013" h="3696344">
                <a:moveTo>
                  <a:pt x="0" y="0"/>
                </a:moveTo>
                <a:lnTo>
                  <a:pt x="3681013" y="0"/>
                </a:lnTo>
                <a:lnTo>
                  <a:pt x="3681013" y="3696343"/>
                </a:lnTo>
                <a:lnTo>
                  <a:pt x="0" y="3696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797"/>
            </a:stretch>
          </a:blipFill>
        </p:spPr>
      </p:sp>
      <p:sp>
        <p:nvSpPr>
          <p:cNvPr id="13" name="Freeform 13"/>
          <p:cNvSpPr/>
          <p:nvPr/>
        </p:nvSpPr>
        <p:spPr>
          <a:xfrm rot="-5983020" flipH="1" flipV="1">
            <a:off x="10020534" y="5282229"/>
            <a:ext cx="2454009" cy="2464229"/>
          </a:xfrm>
          <a:custGeom>
            <a:avLst/>
            <a:gdLst/>
            <a:ahLst/>
            <a:cxnLst/>
            <a:rect l="l" t="t" r="r" b="b"/>
            <a:pathLst>
              <a:path w="3681013" h="3696344">
                <a:moveTo>
                  <a:pt x="3681013" y="3696343"/>
                </a:moveTo>
                <a:lnTo>
                  <a:pt x="0" y="3696343"/>
                </a:lnTo>
                <a:lnTo>
                  <a:pt x="0" y="0"/>
                </a:lnTo>
                <a:lnTo>
                  <a:pt x="3681013" y="0"/>
                </a:lnTo>
                <a:lnTo>
                  <a:pt x="3681013" y="369634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797"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0E4642-7D9E-3B86-73C2-82739F34FDA0}"/>
              </a:ext>
            </a:extLst>
          </p:cNvPr>
          <p:cNvGrpSpPr/>
          <p:nvPr/>
        </p:nvGrpSpPr>
        <p:grpSpPr>
          <a:xfrm>
            <a:off x="658596" y="384467"/>
            <a:ext cx="5236918" cy="3787424"/>
            <a:chOff x="658596" y="384467"/>
            <a:chExt cx="5236918" cy="3787424"/>
          </a:xfrm>
        </p:grpSpPr>
        <p:sp>
          <p:nvSpPr>
            <p:cNvPr id="4" name="Freeform 4"/>
            <p:cNvSpPr/>
            <p:nvPr/>
          </p:nvSpPr>
          <p:spPr>
            <a:xfrm rot="453846">
              <a:off x="806073" y="384467"/>
              <a:ext cx="5043785" cy="3787424"/>
            </a:xfrm>
            <a:custGeom>
              <a:avLst/>
              <a:gdLst/>
              <a:ahLst/>
              <a:cxnLst/>
              <a:rect l="l" t="t" r="r" b="b"/>
              <a:pathLst>
                <a:path w="7565678" h="5681136">
                  <a:moveTo>
                    <a:pt x="0" y="0"/>
                  </a:moveTo>
                  <a:lnTo>
                    <a:pt x="7565678" y="0"/>
                  </a:lnTo>
                  <a:lnTo>
                    <a:pt x="7565678" y="5681137"/>
                  </a:lnTo>
                  <a:lnTo>
                    <a:pt x="0" y="5681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283055-37A3-B097-9548-66F08750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8596" y="925017"/>
              <a:ext cx="5236918" cy="2908044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649336" y="3548326"/>
            <a:ext cx="2678629" cy="3309674"/>
          </a:xfrm>
          <a:custGeom>
            <a:avLst/>
            <a:gdLst/>
            <a:ahLst/>
            <a:cxnLst/>
            <a:rect l="l" t="t" r="r" b="b"/>
            <a:pathLst>
              <a:path w="4017944" h="4964511">
                <a:moveTo>
                  <a:pt x="0" y="0"/>
                </a:moveTo>
                <a:lnTo>
                  <a:pt x="4017945" y="0"/>
                </a:lnTo>
                <a:lnTo>
                  <a:pt x="4017945" y="4964511"/>
                </a:lnTo>
                <a:lnTo>
                  <a:pt x="0" y="49645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93318" y="3604192"/>
            <a:ext cx="2499725" cy="3253808"/>
          </a:xfrm>
          <a:custGeom>
            <a:avLst/>
            <a:gdLst/>
            <a:ahLst/>
            <a:cxnLst/>
            <a:rect l="l" t="t" r="r" b="b"/>
            <a:pathLst>
              <a:path w="3749587" h="4880712">
                <a:moveTo>
                  <a:pt x="0" y="0"/>
                </a:moveTo>
                <a:lnTo>
                  <a:pt x="3749587" y="0"/>
                </a:lnTo>
                <a:lnTo>
                  <a:pt x="3749587" y="4880712"/>
                </a:lnTo>
                <a:lnTo>
                  <a:pt x="0" y="48807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0246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8" y="0"/>
                </a:lnTo>
                <a:lnTo>
                  <a:pt x="101969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2895">
            <a:off x="1698148" y="-129636"/>
            <a:ext cx="8774610" cy="6588935"/>
          </a:xfrm>
          <a:custGeom>
            <a:avLst/>
            <a:gdLst/>
            <a:ahLst/>
            <a:cxnLst/>
            <a:rect l="l" t="t" r="r" b="b"/>
            <a:pathLst>
              <a:path w="11847351" h="8896284">
                <a:moveTo>
                  <a:pt x="0" y="0"/>
                </a:moveTo>
                <a:lnTo>
                  <a:pt x="11847352" y="0"/>
                </a:lnTo>
                <a:lnTo>
                  <a:pt x="11847352" y="8896284"/>
                </a:lnTo>
                <a:lnTo>
                  <a:pt x="0" y="88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23451">
            <a:off x="8524082" y="333669"/>
            <a:ext cx="2596315" cy="2305311"/>
          </a:xfrm>
          <a:custGeom>
            <a:avLst/>
            <a:gdLst/>
            <a:ahLst/>
            <a:cxnLst/>
            <a:rect l="l" t="t" r="r" b="b"/>
            <a:pathLst>
              <a:path w="3894473" h="3457967">
                <a:moveTo>
                  <a:pt x="0" y="0"/>
                </a:moveTo>
                <a:lnTo>
                  <a:pt x="3894472" y="0"/>
                </a:lnTo>
                <a:lnTo>
                  <a:pt x="3894472" y="3457967"/>
                </a:lnTo>
                <a:lnTo>
                  <a:pt x="0" y="34579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32252">
            <a:off x="-641589" y="4889382"/>
            <a:ext cx="2486161" cy="2665474"/>
          </a:xfrm>
          <a:custGeom>
            <a:avLst/>
            <a:gdLst/>
            <a:ahLst/>
            <a:cxnLst/>
            <a:rect l="l" t="t" r="r" b="b"/>
            <a:pathLst>
              <a:path w="3729241" h="3998211">
                <a:moveTo>
                  <a:pt x="0" y="0"/>
                </a:moveTo>
                <a:lnTo>
                  <a:pt x="3729241" y="0"/>
                </a:lnTo>
                <a:lnTo>
                  <a:pt x="3729241" y="3998211"/>
                </a:lnTo>
                <a:lnTo>
                  <a:pt x="0" y="3998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6942" y="2939940"/>
            <a:ext cx="3330585" cy="3571672"/>
          </a:xfrm>
          <a:custGeom>
            <a:avLst/>
            <a:gdLst/>
            <a:ahLst/>
            <a:cxnLst/>
            <a:rect l="l" t="t" r="r" b="b"/>
            <a:pathLst>
              <a:path w="4995877" h="5357508">
                <a:moveTo>
                  <a:pt x="0" y="0"/>
                </a:moveTo>
                <a:lnTo>
                  <a:pt x="4995877" y="0"/>
                </a:lnTo>
                <a:lnTo>
                  <a:pt x="4995877" y="5357508"/>
                </a:lnTo>
                <a:lnTo>
                  <a:pt x="0" y="53575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5904" flipH="1">
            <a:off x="10247758" y="-1236547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5904">
            <a:off x="-836331" y="-1194279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9" y="0"/>
                </a:lnTo>
                <a:lnTo>
                  <a:pt x="37753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25904" flipH="1" flipV="1">
            <a:off x="10339508" y="5271015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75329" y="0"/>
                </a:lnTo>
                <a:lnTo>
                  <a:pt x="3775329" y="411480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05E17-FB8B-DA2D-E79A-008ADC60DDF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93490" y="1970150"/>
            <a:ext cx="7279255" cy="3383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148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5492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54713" y="254141"/>
            <a:ext cx="7013997" cy="5918060"/>
          </a:xfrm>
          <a:custGeom>
            <a:avLst/>
            <a:gdLst/>
            <a:ahLst/>
            <a:cxnLst/>
            <a:rect l="l" t="t" r="r" b="b"/>
            <a:pathLst>
              <a:path w="10520995" h="8877090">
                <a:moveTo>
                  <a:pt x="0" y="0"/>
                </a:moveTo>
                <a:lnTo>
                  <a:pt x="10520995" y="0"/>
                </a:lnTo>
                <a:lnTo>
                  <a:pt x="10520995" y="8877090"/>
                </a:lnTo>
                <a:lnTo>
                  <a:pt x="0" y="8877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644489" y="85364"/>
            <a:ext cx="2075959" cy="2223250"/>
          </a:xfrm>
          <a:custGeom>
            <a:avLst/>
            <a:gdLst/>
            <a:ahLst/>
            <a:cxnLst/>
            <a:rect l="l" t="t" r="r" b="b"/>
            <a:pathLst>
              <a:path w="3113939" h="3334875">
                <a:moveTo>
                  <a:pt x="3113940" y="0"/>
                </a:moveTo>
                <a:lnTo>
                  <a:pt x="0" y="0"/>
                </a:lnTo>
                <a:lnTo>
                  <a:pt x="0" y="3334875"/>
                </a:lnTo>
                <a:lnTo>
                  <a:pt x="3113940" y="3334875"/>
                </a:lnTo>
                <a:lnTo>
                  <a:pt x="311394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25387" y="4831075"/>
            <a:ext cx="1968804" cy="1371600"/>
          </a:xfrm>
          <a:custGeom>
            <a:avLst/>
            <a:gdLst/>
            <a:ahLst/>
            <a:cxnLst/>
            <a:rect l="l" t="t" r="r" b="b"/>
            <a:pathLst>
              <a:path w="2953206" h="2057400">
                <a:moveTo>
                  <a:pt x="0" y="0"/>
                </a:moveTo>
                <a:lnTo>
                  <a:pt x="2953206" y="0"/>
                </a:lnTo>
                <a:lnTo>
                  <a:pt x="295320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041074">
            <a:off x="-533400" y="220980"/>
            <a:ext cx="2438400" cy="929640"/>
          </a:xfrm>
          <a:custGeom>
            <a:avLst/>
            <a:gdLst/>
            <a:ahLst/>
            <a:cxnLst/>
            <a:rect l="l" t="t" r="r" b="b"/>
            <a:pathLst>
              <a:path w="3657600" h="1394460">
                <a:moveTo>
                  <a:pt x="0" y="0"/>
                </a:moveTo>
                <a:lnTo>
                  <a:pt x="3657600" y="0"/>
                </a:lnTo>
                <a:lnTo>
                  <a:pt x="3657600" y="1394460"/>
                </a:lnTo>
                <a:lnTo>
                  <a:pt x="0" y="13944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49170">
            <a:off x="-984661" y="4723794"/>
            <a:ext cx="2558657" cy="2743200"/>
          </a:xfrm>
          <a:custGeom>
            <a:avLst/>
            <a:gdLst/>
            <a:ahLst/>
            <a:cxnLst/>
            <a:rect l="l" t="t" r="r" b="b"/>
            <a:pathLst>
              <a:path w="3837986" h="4114800">
                <a:moveTo>
                  <a:pt x="0" y="0"/>
                </a:moveTo>
                <a:lnTo>
                  <a:pt x="3837986" y="0"/>
                </a:lnTo>
                <a:lnTo>
                  <a:pt x="3837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9282301" y="5171172"/>
            <a:ext cx="3058340" cy="2002058"/>
          </a:xfrm>
          <a:custGeom>
            <a:avLst/>
            <a:gdLst/>
            <a:ahLst/>
            <a:cxnLst/>
            <a:rect l="l" t="t" r="r" b="b"/>
            <a:pathLst>
              <a:path w="4587510" h="3003087">
                <a:moveTo>
                  <a:pt x="4587510" y="0"/>
                </a:moveTo>
                <a:lnTo>
                  <a:pt x="0" y="0"/>
                </a:lnTo>
                <a:lnTo>
                  <a:pt x="0" y="3003086"/>
                </a:lnTo>
                <a:lnTo>
                  <a:pt x="4587510" y="3003086"/>
                </a:lnTo>
                <a:lnTo>
                  <a:pt x="458751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FB339A-550D-612E-7802-C3BF5CA586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67" y="-102345"/>
            <a:ext cx="1576289" cy="1576289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71078" y="1583148"/>
            <a:ext cx="4972825" cy="5332787"/>
          </a:xfrm>
          <a:custGeom>
            <a:avLst/>
            <a:gdLst/>
            <a:ahLst/>
            <a:cxnLst/>
            <a:rect l="l" t="t" r="r" b="b"/>
            <a:pathLst>
              <a:path w="7459237" h="7999181">
                <a:moveTo>
                  <a:pt x="0" y="0"/>
                </a:moveTo>
                <a:lnTo>
                  <a:pt x="7459237" y="0"/>
                </a:lnTo>
                <a:lnTo>
                  <a:pt x="7459237" y="7999181"/>
                </a:lnTo>
                <a:lnTo>
                  <a:pt x="0" y="79991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939166-605C-C111-1B2B-BDB07B2992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99270" y="1151692"/>
            <a:ext cx="2938527" cy="963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17C2C1-F32E-F781-677F-D5A3D085DD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25387" y="1859119"/>
            <a:ext cx="6608637" cy="3036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148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5492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16230" y="554120"/>
            <a:ext cx="7785705" cy="5168817"/>
          </a:xfrm>
          <a:custGeom>
            <a:avLst/>
            <a:gdLst/>
            <a:ahLst/>
            <a:cxnLst/>
            <a:rect l="l" t="t" r="r" b="b"/>
            <a:pathLst>
              <a:path w="11277420" h="7753226">
                <a:moveTo>
                  <a:pt x="0" y="0"/>
                </a:moveTo>
                <a:lnTo>
                  <a:pt x="11277420" y="0"/>
                </a:lnTo>
                <a:lnTo>
                  <a:pt x="11277420" y="7753226"/>
                </a:lnTo>
                <a:lnTo>
                  <a:pt x="0" y="775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9073" y="5355778"/>
            <a:ext cx="3058340" cy="2002058"/>
          </a:xfrm>
          <a:custGeom>
            <a:avLst/>
            <a:gdLst/>
            <a:ahLst/>
            <a:cxnLst/>
            <a:rect l="l" t="t" r="r" b="b"/>
            <a:pathLst>
              <a:path w="4587510" h="3003087">
                <a:moveTo>
                  <a:pt x="0" y="0"/>
                </a:moveTo>
                <a:lnTo>
                  <a:pt x="4587510" y="0"/>
                </a:lnTo>
                <a:lnTo>
                  <a:pt x="4587510" y="3003086"/>
                </a:lnTo>
                <a:lnTo>
                  <a:pt x="0" y="3003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57109" y="3640166"/>
            <a:ext cx="2350416" cy="3172005"/>
          </a:xfrm>
          <a:custGeom>
            <a:avLst/>
            <a:gdLst/>
            <a:ahLst/>
            <a:cxnLst/>
            <a:rect l="l" t="t" r="r" b="b"/>
            <a:pathLst>
              <a:path w="5916504" h="8035998">
                <a:moveTo>
                  <a:pt x="0" y="0"/>
                </a:moveTo>
                <a:lnTo>
                  <a:pt x="5916504" y="0"/>
                </a:lnTo>
                <a:lnTo>
                  <a:pt x="5916504" y="8035998"/>
                </a:lnTo>
                <a:lnTo>
                  <a:pt x="0" y="8035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764411">
            <a:off x="2827013" y="4044085"/>
            <a:ext cx="828567" cy="1389365"/>
          </a:xfrm>
          <a:custGeom>
            <a:avLst/>
            <a:gdLst/>
            <a:ahLst/>
            <a:cxnLst/>
            <a:rect l="l" t="t" r="r" b="b"/>
            <a:pathLst>
              <a:path w="1242850" h="2084048">
                <a:moveTo>
                  <a:pt x="0" y="0"/>
                </a:moveTo>
                <a:lnTo>
                  <a:pt x="1242850" y="0"/>
                </a:lnTo>
                <a:lnTo>
                  <a:pt x="1242850" y="2084048"/>
                </a:lnTo>
                <a:lnTo>
                  <a:pt x="0" y="20840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34511" y="171492"/>
            <a:ext cx="1501083" cy="1552141"/>
          </a:xfrm>
          <a:custGeom>
            <a:avLst/>
            <a:gdLst/>
            <a:ahLst/>
            <a:cxnLst/>
            <a:rect l="l" t="t" r="r" b="b"/>
            <a:pathLst>
              <a:path w="2251625" h="2328211">
                <a:moveTo>
                  <a:pt x="0" y="0"/>
                </a:moveTo>
                <a:lnTo>
                  <a:pt x="2251625" y="0"/>
                </a:lnTo>
                <a:lnTo>
                  <a:pt x="2251625" y="2328211"/>
                </a:lnTo>
                <a:lnTo>
                  <a:pt x="0" y="2328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851485" y="-262867"/>
            <a:ext cx="4876800" cy="2592173"/>
          </a:xfrm>
          <a:custGeom>
            <a:avLst/>
            <a:gdLst/>
            <a:ahLst/>
            <a:cxnLst/>
            <a:rect l="l" t="t" r="r" b="b"/>
            <a:pathLst>
              <a:path w="7315200" h="3888259">
                <a:moveTo>
                  <a:pt x="7315200" y="0"/>
                </a:moveTo>
                <a:lnTo>
                  <a:pt x="0" y="0"/>
                </a:lnTo>
                <a:lnTo>
                  <a:pt x="0" y="3888260"/>
                </a:lnTo>
                <a:lnTo>
                  <a:pt x="7315200" y="388826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2968EE-77EE-34E0-DD30-798FBA8C3E68}"/>
              </a:ext>
            </a:extLst>
          </p:cNvPr>
          <p:cNvSpPr txBox="1"/>
          <p:nvPr/>
        </p:nvSpPr>
        <p:spPr>
          <a:xfrm>
            <a:off x="4421820" y="1189969"/>
            <a:ext cx="61663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Biết lập dàn ý đoạn văn tưởng tượng dựa vào câu chuyện đã nghe, đã đọc.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kiến thức từ bài học để vận dụng vào thực tiễn: Biết trao đổi với người 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967235-3B84-4099-2654-FA9ECB0B0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373" y="1334312"/>
            <a:ext cx="4413887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1343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2895">
            <a:off x="1600837" y="341353"/>
            <a:ext cx="8298913" cy="6479883"/>
          </a:xfrm>
          <a:custGeom>
            <a:avLst/>
            <a:gdLst/>
            <a:ahLst/>
            <a:cxnLst/>
            <a:rect l="l" t="t" r="r" b="b"/>
            <a:pathLst>
              <a:path w="11847351" h="8896284">
                <a:moveTo>
                  <a:pt x="0" y="0"/>
                </a:moveTo>
                <a:lnTo>
                  <a:pt x="11847352" y="0"/>
                </a:lnTo>
                <a:lnTo>
                  <a:pt x="11847352" y="8896284"/>
                </a:lnTo>
                <a:lnTo>
                  <a:pt x="0" y="88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5904" flipH="1">
            <a:off x="10247758" y="-1236547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904" flipV="1">
            <a:off x="-382571" y="5315528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8778">
            <a:off x="767786" y="130986"/>
            <a:ext cx="2732849" cy="4176275"/>
          </a:xfrm>
          <a:custGeom>
            <a:avLst/>
            <a:gdLst/>
            <a:ahLst/>
            <a:cxnLst/>
            <a:rect l="l" t="t" r="r" b="b"/>
            <a:pathLst>
              <a:path w="4099274" h="6264412">
                <a:moveTo>
                  <a:pt x="0" y="0"/>
                </a:moveTo>
                <a:lnTo>
                  <a:pt x="4099274" y="0"/>
                </a:lnTo>
                <a:lnTo>
                  <a:pt x="4099274" y="6264412"/>
                </a:lnTo>
                <a:lnTo>
                  <a:pt x="0" y="6264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3242" y="2913699"/>
            <a:ext cx="4678758" cy="3944301"/>
          </a:xfrm>
          <a:custGeom>
            <a:avLst/>
            <a:gdLst/>
            <a:ahLst/>
            <a:cxnLst/>
            <a:rect l="l" t="t" r="r" b="b"/>
            <a:pathLst>
              <a:path w="7018137" h="5916452">
                <a:moveTo>
                  <a:pt x="0" y="0"/>
                </a:moveTo>
                <a:lnTo>
                  <a:pt x="7018137" y="0"/>
                </a:lnTo>
                <a:lnTo>
                  <a:pt x="7018137" y="5916452"/>
                </a:lnTo>
                <a:lnTo>
                  <a:pt x="0" y="5916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6EB7AF-E0EC-997E-8016-87859DD2D8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2351" y="640202"/>
            <a:ext cx="618736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1343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92895">
            <a:off x="1600837" y="341353"/>
            <a:ext cx="8298913" cy="6479883"/>
          </a:xfrm>
          <a:custGeom>
            <a:avLst/>
            <a:gdLst/>
            <a:ahLst/>
            <a:cxnLst/>
            <a:rect l="l" t="t" r="r" b="b"/>
            <a:pathLst>
              <a:path w="11847351" h="8896284">
                <a:moveTo>
                  <a:pt x="0" y="0"/>
                </a:moveTo>
                <a:lnTo>
                  <a:pt x="11847352" y="0"/>
                </a:lnTo>
                <a:lnTo>
                  <a:pt x="11847352" y="8896284"/>
                </a:lnTo>
                <a:lnTo>
                  <a:pt x="0" y="8896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25904" flipH="1">
            <a:off x="10247758" y="-1236547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3775329" y="0"/>
                </a:moveTo>
                <a:lnTo>
                  <a:pt x="0" y="0"/>
                </a:lnTo>
                <a:lnTo>
                  <a:pt x="0" y="4114800"/>
                </a:lnTo>
                <a:lnTo>
                  <a:pt x="3775329" y="4114800"/>
                </a:lnTo>
                <a:lnTo>
                  <a:pt x="37753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25904" flipV="1">
            <a:off x="-382571" y="5315528"/>
            <a:ext cx="2516886" cy="27432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4114800"/>
                </a:moveTo>
                <a:lnTo>
                  <a:pt x="3775329" y="4114800"/>
                </a:lnTo>
                <a:lnTo>
                  <a:pt x="377532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8778">
            <a:off x="767786" y="130986"/>
            <a:ext cx="2732849" cy="4176275"/>
          </a:xfrm>
          <a:custGeom>
            <a:avLst/>
            <a:gdLst/>
            <a:ahLst/>
            <a:cxnLst/>
            <a:rect l="l" t="t" r="r" b="b"/>
            <a:pathLst>
              <a:path w="4099274" h="6264412">
                <a:moveTo>
                  <a:pt x="0" y="0"/>
                </a:moveTo>
                <a:lnTo>
                  <a:pt x="4099274" y="0"/>
                </a:lnTo>
                <a:lnTo>
                  <a:pt x="4099274" y="6264412"/>
                </a:lnTo>
                <a:lnTo>
                  <a:pt x="0" y="6264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13242" y="2913699"/>
            <a:ext cx="4678758" cy="3944301"/>
          </a:xfrm>
          <a:custGeom>
            <a:avLst/>
            <a:gdLst/>
            <a:ahLst/>
            <a:cxnLst/>
            <a:rect l="l" t="t" r="r" b="b"/>
            <a:pathLst>
              <a:path w="7018137" h="5916452">
                <a:moveTo>
                  <a:pt x="0" y="0"/>
                </a:moveTo>
                <a:lnTo>
                  <a:pt x="7018137" y="0"/>
                </a:lnTo>
                <a:lnTo>
                  <a:pt x="7018137" y="5916452"/>
                </a:lnTo>
                <a:lnTo>
                  <a:pt x="0" y="5916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2CD9AC-88CC-39A9-38B8-7E1A8B9294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6775" y="487908"/>
            <a:ext cx="6986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5148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45492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34820" y="1033369"/>
            <a:ext cx="8623377" cy="4791263"/>
          </a:xfrm>
          <a:custGeom>
            <a:avLst/>
            <a:gdLst/>
            <a:ahLst/>
            <a:cxnLst/>
            <a:rect l="l" t="t" r="r" b="b"/>
            <a:pathLst>
              <a:path w="12935065" h="7186894">
                <a:moveTo>
                  <a:pt x="0" y="0"/>
                </a:moveTo>
                <a:lnTo>
                  <a:pt x="12935065" y="0"/>
                </a:lnTo>
                <a:lnTo>
                  <a:pt x="12935065" y="7186894"/>
                </a:lnTo>
                <a:lnTo>
                  <a:pt x="0" y="7186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92646" y="3103674"/>
            <a:ext cx="3614329" cy="3406674"/>
          </a:xfrm>
          <a:custGeom>
            <a:avLst/>
            <a:gdLst/>
            <a:ahLst/>
            <a:cxnLst/>
            <a:rect l="l" t="t" r="r" b="b"/>
            <a:pathLst>
              <a:path w="5421494" h="5110011">
                <a:moveTo>
                  <a:pt x="0" y="0"/>
                </a:moveTo>
                <a:lnTo>
                  <a:pt x="5421494" y="0"/>
                </a:lnTo>
                <a:lnTo>
                  <a:pt x="5421494" y="5110010"/>
                </a:lnTo>
                <a:lnTo>
                  <a:pt x="0" y="511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48561">
            <a:off x="389335" y="594330"/>
            <a:ext cx="2355917" cy="1522511"/>
          </a:xfrm>
          <a:custGeom>
            <a:avLst/>
            <a:gdLst/>
            <a:ahLst/>
            <a:cxnLst/>
            <a:rect l="l" t="t" r="r" b="b"/>
            <a:pathLst>
              <a:path w="3533876" h="2283767">
                <a:moveTo>
                  <a:pt x="0" y="0"/>
                </a:moveTo>
                <a:lnTo>
                  <a:pt x="3533876" y="0"/>
                </a:lnTo>
                <a:lnTo>
                  <a:pt x="3533876" y="2283767"/>
                </a:lnTo>
                <a:lnTo>
                  <a:pt x="0" y="2283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4115630"/>
            <a:ext cx="3276598" cy="2473831"/>
          </a:xfrm>
          <a:custGeom>
            <a:avLst/>
            <a:gdLst/>
            <a:ahLst/>
            <a:cxnLst/>
            <a:rect l="l" t="t" r="r" b="b"/>
            <a:pathLst>
              <a:path w="4914897" h="3710747">
                <a:moveTo>
                  <a:pt x="0" y="0"/>
                </a:moveTo>
                <a:lnTo>
                  <a:pt x="4914897" y="0"/>
                </a:lnTo>
                <a:lnTo>
                  <a:pt x="4914897" y="3710747"/>
                </a:lnTo>
                <a:lnTo>
                  <a:pt x="0" y="37107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96141" y="386920"/>
            <a:ext cx="2716308" cy="2076844"/>
          </a:xfrm>
          <a:custGeom>
            <a:avLst/>
            <a:gdLst/>
            <a:ahLst/>
            <a:cxnLst/>
            <a:rect l="l" t="t" r="r" b="b"/>
            <a:pathLst>
              <a:path w="4074462" h="3115266">
                <a:moveTo>
                  <a:pt x="0" y="0"/>
                </a:moveTo>
                <a:lnTo>
                  <a:pt x="4074462" y="0"/>
                </a:lnTo>
                <a:lnTo>
                  <a:pt x="4074462" y="3115266"/>
                </a:lnTo>
                <a:lnTo>
                  <a:pt x="0" y="3115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66535" y="2463764"/>
            <a:ext cx="746667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7200" b="1" dirty="0" err="1">
                <a:solidFill>
                  <a:srgbClr val="4F3B20"/>
                </a:solidFill>
                <a:latin typeface="Cambria"/>
              </a:rPr>
              <a:t>Chọn</a:t>
            </a:r>
            <a:r>
              <a:rPr lang="en-US" sz="7200" b="1" dirty="0">
                <a:solidFill>
                  <a:srgbClr val="4F3B20"/>
                </a:solidFill>
                <a:latin typeface="Cambria"/>
              </a:rPr>
              <a:t> 1 </a:t>
            </a:r>
            <a:r>
              <a:rPr lang="en-US" sz="7200" b="1" dirty="0" err="1">
                <a:solidFill>
                  <a:srgbClr val="4F3B20"/>
                </a:solidFill>
                <a:latin typeface="Cambria"/>
              </a:rPr>
              <a:t>trong</a:t>
            </a:r>
            <a:r>
              <a:rPr lang="en-US" sz="7200" b="1" dirty="0">
                <a:solidFill>
                  <a:srgbClr val="4F3B20"/>
                </a:solidFill>
                <a:latin typeface="Cambria"/>
              </a:rPr>
              <a:t> 3 </a:t>
            </a:r>
            <a:r>
              <a:rPr lang="en-US" sz="7200" b="1" dirty="0" err="1">
                <a:solidFill>
                  <a:srgbClr val="4F3B20"/>
                </a:solidFill>
                <a:latin typeface="Cambria"/>
              </a:rPr>
              <a:t>đề</a:t>
            </a:r>
            <a:r>
              <a:rPr lang="en-US" sz="7200" b="1" dirty="0">
                <a:solidFill>
                  <a:srgbClr val="4F3B20"/>
                </a:solidFill>
                <a:latin typeface="Cambria"/>
              </a:rPr>
              <a:t> </a:t>
            </a:r>
            <a:r>
              <a:rPr lang="en-US" sz="7200" b="1" dirty="0" err="1">
                <a:solidFill>
                  <a:srgbClr val="4F3B20"/>
                </a:solidFill>
                <a:latin typeface="Cambria"/>
              </a:rPr>
              <a:t>sau</a:t>
            </a:r>
            <a:r>
              <a:rPr lang="en-US" sz="7200" b="1" dirty="0">
                <a:solidFill>
                  <a:srgbClr val="4F3B20"/>
                </a:solidFill>
                <a:latin typeface="Cambria"/>
              </a:rPr>
              <a:t> </a:t>
            </a:r>
            <a:r>
              <a:rPr lang="en-US" sz="7200" b="1" dirty="0" err="1">
                <a:solidFill>
                  <a:srgbClr val="4F3B20"/>
                </a:solidFill>
                <a:latin typeface="Cambria"/>
              </a:rPr>
              <a:t>đây</a:t>
            </a:r>
            <a:r>
              <a:rPr lang="en-US" sz="7200" b="1" dirty="0">
                <a:solidFill>
                  <a:srgbClr val="4F3B20"/>
                </a:solidFill>
                <a:latin typeface="Cambria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0713" y="-92118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45492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904897">
            <a:off x="3775560" y="151213"/>
            <a:ext cx="828567" cy="1389365"/>
          </a:xfrm>
          <a:custGeom>
            <a:avLst/>
            <a:gdLst/>
            <a:ahLst/>
            <a:cxnLst/>
            <a:rect l="l" t="t" r="r" b="b"/>
            <a:pathLst>
              <a:path w="1242850" h="2084048">
                <a:moveTo>
                  <a:pt x="0" y="0"/>
                </a:moveTo>
                <a:lnTo>
                  <a:pt x="1242850" y="0"/>
                </a:lnTo>
                <a:lnTo>
                  <a:pt x="1242850" y="2084048"/>
                </a:lnTo>
                <a:lnTo>
                  <a:pt x="0" y="2084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86675" flipH="1">
            <a:off x="7377055" y="192943"/>
            <a:ext cx="828567" cy="1389365"/>
          </a:xfrm>
          <a:custGeom>
            <a:avLst/>
            <a:gdLst/>
            <a:ahLst/>
            <a:cxnLst/>
            <a:rect l="l" t="t" r="r" b="b"/>
            <a:pathLst>
              <a:path w="1242850" h="2084048">
                <a:moveTo>
                  <a:pt x="1242850" y="0"/>
                </a:moveTo>
                <a:lnTo>
                  <a:pt x="0" y="0"/>
                </a:lnTo>
                <a:lnTo>
                  <a:pt x="0" y="2084047"/>
                </a:lnTo>
                <a:lnTo>
                  <a:pt x="1242850" y="2084047"/>
                </a:lnTo>
                <a:lnTo>
                  <a:pt x="12428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C20A80C-AEB1-5CBB-F5AB-87CEF0FF0572}"/>
              </a:ext>
            </a:extLst>
          </p:cNvPr>
          <p:cNvGrpSpPr/>
          <p:nvPr/>
        </p:nvGrpSpPr>
        <p:grpSpPr>
          <a:xfrm>
            <a:off x="606328" y="1267200"/>
            <a:ext cx="3736766" cy="4764021"/>
            <a:chOff x="938279" y="1332424"/>
            <a:chExt cx="3736766" cy="4764021"/>
          </a:xfrm>
        </p:grpSpPr>
        <p:sp>
          <p:nvSpPr>
            <p:cNvPr id="3" name="Freeform 3"/>
            <p:cNvSpPr/>
            <p:nvPr/>
          </p:nvSpPr>
          <p:spPr>
            <a:xfrm>
              <a:off x="938279" y="1648832"/>
              <a:ext cx="3736766" cy="4447613"/>
            </a:xfrm>
            <a:custGeom>
              <a:avLst/>
              <a:gdLst/>
              <a:ahLst/>
              <a:cxnLst/>
              <a:rect l="l" t="t" r="r" b="b"/>
              <a:pathLst>
                <a:path w="5085255" h="4722931">
                  <a:moveTo>
                    <a:pt x="0" y="0"/>
                  </a:moveTo>
                  <a:lnTo>
                    <a:pt x="5085255" y="0"/>
                  </a:lnTo>
                  <a:lnTo>
                    <a:pt x="5085255" y="4722930"/>
                  </a:lnTo>
                  <a:lnTo>
                    <a:pt x="0" y="4722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155117" y="2197415"/>
              <a:ext cx="3240463" cy="32008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Đóng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vai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Sơn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Tinh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kể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lại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cuộc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chiến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đấu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với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Thuỷ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Tinh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hoặc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đóng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vai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Thuỷ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Tinh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nói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chuyện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với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Sơn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Tinh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khi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mình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thua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trận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(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câu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chuyện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“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Sơn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Tinh,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Thuỷ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Tinh”).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816784" y="1332424"/>
              <a:ext cx="1682448" cy="799213"/>
              <a:chOff x="27190" y="0"/>
              <a:chExt cx="3364896" cy="159842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0558" y="0"/>
                <a:ext cx="3083780" cy="1598426"/>
              </a:xfrm>
              <a:custGeom>
                <a:avLst/>
                <a:gdLst/>
                <a:ahLst/>
                <a:cxnLst/>
                <a:rect l="l" t="t" r="r" b="b"/>
                <a:pathLst>
                  <a:path w="3083780" h="1598426">
                    <a:moveTo>
                      <a:pt x="0" y="0"/>
                    </a:moveTo>
                    <a:lnTo>
                      <a:pt x="3083780" y="0"/>
                    </a:lnTo>
                    <a:lnTo>
                      <a:pt x="3083780" y="1598426"/>
                    </a:lnTo>
                    <a:lnTo>
                      <a:pt x="0" y="15984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27190" y="632814"/>
                <a:ext cx="3364896" cy="5864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240"/>
                  </a:lnSpc>
                </a:pPr>
                <a:r>
                  <a:rPr lang="en-US" sz="2800" dirty="0" err="1">
                    <a:solidFill>
                      <a:srgbClr val="4F3B20"/>
                    </a:solidFill>
                    <a:latin typeface="Cambria Bold"/>
                  </a:rPr>
                  <a:t>Đề</a:t>
                </a:r>
                <a:r>
                  <a:rPr lang="en-US" sz="2800" dirty="0">
                    <a:solidFill>
                      <a:srgbClr val="4F3B20"/>
                    </a:solidFill>
                    <a:latin typeface="Cambria Bold"/>
                  </a:rPr>
                  <a:t> 1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0AE434-C63B-7239-8B1C-C1D3BC9EC163}"/>
              </a:ext>
            </a:extLst>
          </p:cNvPr>
          <p:cNvGrpSpPr/>
          <p:nvPr/>
        </p:nvGrpSpPr>
        <p:grpSpPr>
          <a:xfrm>
            <a:off x="4424207" y="1063125"/>
            <a:ext cx="3390170" cy="5004627"/>
            <a:chOff x="4401168" y="1091819"/>
            <a:chExt cx="3390170" cy="5004627"/>
          </a:xfrm>
        </p:grpSpPr>
        <p:sp>
          <p:nvSpPr>
            <p:cNvPr id="5" name="Freeform 5"/>
            <p:cNvSpPr/>
            <p:nvPr/>
          </p:nvSpPr>
          <p:spPr>
            <a:xfrm>
              <a:off x="4401168" y="1562050"/>
              <a:ext cx="3390170" cy="4534396"/>
            </a:xfrm>
            <a:custGeom>
              <a:avLst/>
              <a:gdLst/>
              <a:ahLst/>
              <a:cxnLst/>
              <a:rect l="l" t="t" r="r" b="b"/>
              <a:pathLst>
                <a:path w="5085255" h="4722931">
                  <a:moveTo>
                    <a:pt x="0" y="0"/>
                  </a:moveTo>
                  <a:lnTo>
                    <a:pt x="5085255" y="0"/>
                  </a:lnTo>
                  <a:lnTo>
                    <a:pt x="5085255" y="4722930"/>
                  </a:lnTo>
                  <a:lnTo>
                    <a:pt x="0" y="4722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4517309" y="2710797"/>
              <a:ext cx="3112959" cy="2000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Đóng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vai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Mi-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lô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thuyết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phục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cha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cho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mình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tham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gia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lớp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học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chơi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trống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(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câu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chuyện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“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Nghệ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sĩ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 </a:t>
              </a:r>
              <a:r>
                <a:rPr lang="en-US" sz="2600" dirty="0" err="1">
                  <a:solidFill>
                    <a:srgbClr val="603813"/>
                  </a:solidFill>
                  <a:latin typeface="Cambria"/>
                </a:rPr>
                <a:t>trống</a:t>
              </a:r>
              <a:r>
                <a:rPr lang="en-US" sz="2600" dirty="0">
                  <a:solidFill>
                    <a:srgbClr val="603813"/>
                  </a:solidFill>
                  <a:latin typeface="Cambria"/>
                </a:rPr>
                <a:t>”).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5157922" y="1091819"/>
              <a:ext cx="1708781" cy="885718"/>
              <a:chOff x="0" y="0"/>
              <a:chExt cx="3417562" cy="177143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417562" cy="1771436"/>
              </a:xfrm>
              <a:custGeom>
                <a:avLst/>
                <a:gdLst/>
                <a:ahLst/>
                <a:cxnLst/>
                <a:rect l="l" t="t" r="r" b="b"/>
                <a:pathLst>
                  <a:path w="3417562" h="1771436">
                    <a:moveTo>
                      <a:pt x="0" y="0"/>
                    </a:moveTo>
                    <a:lnTo>
                      <a:pt x="3417562" y="0"/>
                    </a:lnTo>
                    <a:lnTo>
                      <a:pt x="3417562" y="1771436"/>
                    </a:lnTo>
                    <a:lnTo>
                      <a:pt x="0" y="177143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25620" y="693000"/>
                <a:ext cx="3364896" cy="5864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240"/>
                  </a:lnSpc>
                </a:pPr>
                <a:r>
                  <a:rPr lang="en-US" sz="2800" dirty="0" err="1">
                    <a:solidFill>
                      <a:srgbClr val="4F3B20"/>
                    </a:solidFill>
                    <a:latin typeface="Cambria Bold"/>
                  </a:rPr>
                  <a:t>Đề</a:t>
                </a:r>
                <a:r>
                  <a:rPr lang="en-US" sz="2800" dirty="0">
                    <a:solidFill>
                      <a:srgbClr val="4F3B20"/>
                    </a:solidFill>
                    <a:latin typeface="Cambria Bold"/>
                  </a:rPr>
                  <a:t> 2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CA9F11-CEE2-9959-382D-B64B0839E160}"/>
              </a:ext>
            </a:extLst>
          </p:cNvPr>
          <p:cNvGrpSpPr/>
          <p:nvPr/>
        </p:nvGrpSpPr>
        <p:grpSpPr>
          <a:xfrm>
            <a:off x="7956429" y="1172637"/>
            <a:ext cx="3390170" cy="4903190"/>
            <a:chOff x="7956429" y="1172637"/>
            <a:chExt cx="3390170" cy="49031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171F36-B2B5-C96F-5F92-A5F1E115B322}"/>
                </a:ext>
              </a:extLst>
            </p:cNvPr>
            <p:cNvGrpSpPr/>
            <p:nvPr/>
          </p:nvGrpSpPr>
          <p:grpSpPr>
            <a:xfrm>
              <a:off x="7956429" y="1419807"/>
              <a:ext cx="3390170" cy="4656020"/>
              <a:chOff x="7791338" y="1398249"/>
              <a:chExt cx="3390170" cy="465602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7791338" y="1398249"/>
                <a:ext cx="3390170" cy="4656020"/>
              </a:xfrm>
              <a:custGeom>
                <a:avLst/>
                <a:gdLst/>
                <a:ahLst/>
                <a:cxnLst/>
                <a:rect l="l" t="t" r="r" b="b"/>
                <a:pathLst>
                  <a:path w="5085255" h="4722931">
                    <a:moveTo>
                      <a:pt x="0" y="0"/>
                    </a:moveTo>
                    <a:lnTo>
                      <a:pt x="5085255" y="0"/>
                    </a:lnTo>
                    <a:lnTo>
                      <a:pt x="5085255" y="4722930"/>
                    </a:lnTo>
                    <a:lnTo>
                      <a:pt x="0" y="47229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8083772" y="2510742"/>
                <a:ext cx="2769921" cy="24006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defTabSz="609630"/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Đóng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vai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ông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nhạc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sĩ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nói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lên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suy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nghĩ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khi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nghe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thấy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lời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thì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thầm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của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bé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Mai (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câu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chuyện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“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Ông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Bụt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đã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 </a:t>
                </a:r>
                <a:r>
                  <a:rPr lang="en-US" sz="2600" dirty="0" err="1">
                    <a:solidFill>
                      <a:srgbClr val="603813"/>
                    </a:solidFill>
                    <a:latin typeface="Cambria"/>
                  </a:rPr>
                  <a:t>đến</a:t>
                </a:r>
                <a:r>
                  <a:rPr lang="en-US" sz="2600" dirty="0">
                    <a:solidFill>
                      <a:srgbClr val="603813"/>
                    </a:solidFill>
                    <a:latin typeface="Cambria"/>
                  </a:rPr>
                  <a:t>”).</a:t>
                </a: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741298" y="1172637"/>
              <a:ext cx="1682448" cy="799213"/>
              <a:chOff x="0" y="0"/>
              <a:chExt cx="3364896" cy="159842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0558" y="0"/>
                <a:ext cx="3083780" cy="1598426"/>
              </a:xfrm>
              <a:custGeom>
                <a:avLst/>
                <a:gdLst/>
                <a:ahLst/>
                <a:cxnLst/>
                <a:rect l="l" t="t" r="r" b="b"/>
                <a:pathLst>
                  <a:path w="3083780" h="1598426">
                    <a:moveTo>
                      <a:pt x="0" y="0"/>
                    </a:moveTo>
                    <a:lnTo>
                      <a:pt x="3083780" y="0"/>
                    </a:lnTo>
                    <a:lnTo>
                      <a:pt x="3083780" y="1598426"/>
                    </a:lnTo>
                    <a:lnTo>
                      <a:pt x="0" y="15984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441074"/>
                <a:ext cx="3364896" cy="5864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2240"/>
                  </a:lnSpc>
                </a:pPr>
                <a:r>
                  <a:rPr lang="en-US" sz="2800">
                    <a:solidFill>
                      <a:srgbClr val="4F3B20"/>
                    </a:solidFill>
                    <a:latin typeface="Cambria Bold"/>
                  </a:rPr>
                  <a:t>Đề 3</a:t>
                </a:r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-3041074">
            <a:off x="-161853" y="410167"/>
            <a:ext cx="2438400" cy="929640"/>
          </a:xfrm>
          <a:custGeom>
            <a:avLst/>
            <a:gdLst/>
            <a:ahLst/>
            <a:cxnLst/>
            <a:rect l="l" t="t" r="r" b="b"/>
            <a:pathLst>
              <a:path w="3657600" h="1394460">
                <a:moveTo>
                  <a:pt x="0" y="0"/>
                </a:moveTo>
                <a:lnTo>
                  <a:pt x="3657600" y="0"/>
                </a:lnTo>
                <a:lnTo>
                  <a:pt x="3657600" y="1394460"/>
                </a:lnTo>
                <a:lnTo>
                  <a:pt x="0" y="13944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900478">
            <a:off x="6705146" y="5074772"/>
            <a:ext cx="2481188" cy="1815403"/>
          </a:xfrm>
          <a:custGeom>
            <a:avLst/>
            <a:gdLst/>
            <a:ahLst/>
            <a:cxnLst/>
            <a:rect l="l" t="t" r="r" b="b"/>
            <a:pathLst>
              <a:path w="3721782" h="2723104">
                <a:moveTo>
                  <a:pt x="0" y="0"/>
                </a:moveTo>
                <a:lnTo>
                  <a:pt x="3721782" y="0"/>
                </a:lnTo>
                <a:lnTo>
                  <a:pt x="3721782" y="2723104"/>
                </a:lnTo>
                <a:lnTo>
                  <a:pt x="0" y="272310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60444">
            <a:off x="9457920" y="129785"/>
            <a:ext cx="3374733" cy="1676117"/>
          </a:xfrm>
          <a:custGeom>
            <a:avLst/>
            <a:gdLst/>
            <a:ahLst/>
            <a:cxnLst/>
            <a:rect l="l" t="t" r="r" b="b"/>
            <a:pathLst>
              <a:path w="5062099" h="2514176">
                <a:moveTo>
                  <a:pt x="0" y="0"/>
                </a:moveTo>
                <a:lnTo>
                  <a:pt x="5062099" y="0"/>
                </a:lnTo>
                <a:lnTo>
                  <a:pt x="5062099" y="2514176"/>
                </a:lnTo>
                <a:lnTo>
                  <a:pt x="0" y="251417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335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1343" y="0"/>
            <a:ext cx="6797993" cy="6858000"/>
          </a:xfrm>
          <a:custGeom>
            <a:avLst/>
            <a:gdLst/>
            <a:ahLst/>
            <a:cxnLst/>
            <a:rect l="l" t="t" r="r" b="b"/>
            <a:pathLst>
              <a:path w="10196989" h="10287000">
                <a:moveTo>
                  <a:pt x="0" y="0"/>
                </a:moveTo>
                <a:lnTo>
                  <a:pt x="10196989" y="0"/>
                </a:lnTo>
                <a:lnTo>
                  <a:pt x="101969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56917" y="1043936"/>
            <a:ext cx="8623377" cy="4791263"/>
          </a:xfrm>
          <a:custGeom>
            <a:avLst/>
            <a:gdLst/>
            <a:ahLst/>
            <a:cxnLst/>
            <a:rect l="l" t="t" r="r" b="b"/>
            <a:pathLst>
              <a:path w="12935065" h="7186894">
                <a:moveTo>
                  <a:pt x="0" y="0"/>
                </a:moveTo>
                <a:lnTo>
                  <a:pt x="12935065" y="0"/>
                </a:lnTo>
                <a:lnTo>
                  <a:pt x="12935065" y="7186894"/>
                </a:lnTo>
                <a:lnTo>
                  <a:pt x="0" y="7186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3439568"/>
            <a:ext cx="4218033" cy="3968466"/>
          </a:xfrm>
          <a:custGeom>
            <a:avLst/>
            <a:gdLst/>
            <a:ahLst/>
            <a:cxnLst/>
            <a:rect l="l" t="t" r="r" b="b"/>
            <a:pathLst>
              <a:path w="6327049" h="5952699">
                <a:moveTo>
                  <a:pt x="0" y="0"/>
                </a:moveTo>
                <a:lnTo>
                  <a:pt x="6327049" y="0"/>
                </a:lnTo>
                <a:lnTo>
                  <a:pt x="6327049" y="5952698"/>
                </a:lnTo>
                <a:lnTo>
                  <a:pt x="0" y="5952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690065">
            <a:off x="9353261" y="-106281"/>
            <a:ext cx="2579078" cy="3941284"/>
          </a:xfrm>
          <a:custGeom>
            <a:avLst/>
            <a:gdLst/>
            <a:ahLst/>
            <a:cxnLst/>
            <a:rect l="l" t="t" r="r" b="b"/>
            <a:pathLst>
              <a:path w="3868617" h="5911926">
                <a:moveTo>
                  <a:pt x="0" y="0"/>
                </a:moveTo>
                <a:lnTo>
                  <a:pt x="3868617" y="0"/>
                </a:lnTo>
                <a:lnTo>
                  <a:pt x="3868617" y="5911926"/>
                </a:lnTo>
                <a:lnTo>
                  <a:pt x="0" y="59119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418859" y="3633151"/>
            <a:ext cx="2482031" cy="3465315"/>
          </a:xfrm>
          <a:custGeom>
            <a:avLst/>
            <a:gdLst/>
            <a:ahLst/>
            <a:cxnLst/>
            <a:rect l="l" t="t" r="r" b="b"/>
            <a:pathLst>
              <a:path w="3723047" h="5197972">
                <a:moveTo>
                  <a:pt x="0" y="0"/>
                </a:moveTo>
                <a:lnTo>
                  <a:pt x="3723047" y="0"/>
                </a:lnTo>
                <a:lnTo>
                  <a:pt x="3723047" y="5197971"/>
                </a:lnTo>
                <a:lnTo>
                  <a:pt x="0" y="51979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18032" y="1834327"/>
            <a:ext cx="612913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4000" dirty="0">
                <a:solidFill>
                  <a:srgbClr val="603813"/>
                </a:solidFill>
                <a:latin typeface="Cambria Bold"/>
              </a:rPr>
              <a:t>-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Chọn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câu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chuyện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và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nhân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vật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để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đóng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vai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.</a:t>
            </a:r>
          </a:p>
          <a:p>
            <a:pPr algn="just" defTabSz="609630"/>
            <a:r>
              <a:rPr lang="en-US" sz="4000" dirty="0">
                <a:solidFill>
                  <a:srgbClr val="603813"/>
                </a:solidFill>
                <a:latin typeface="Cambria Bold"/>
              </a:rPr>
              <a:t>-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Đọc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lại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hoặc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nhớ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lại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câu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chuyện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.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Lưu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ý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các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nhân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vật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và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chi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tiết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quan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603813"/>
                </a:solidFill>
                <a:latin typeface="Cambria Bold"/>
              </a:rPr>
              <a:t>trọng</a:t>
            </a:r>
            <a:r>
              <a:rPr lang="en-US" sz="4000" dirty="0">
                <a:solidFill>
                  <a:srgbClr val="603813"/>
                </a:solidFill>
                <a:latin typeface="Cambria Bold"/>
              </a:rPr>
              <a:t>.</a:t>
            </a:r>
          </a:p>
          <a:p>
            <a:pPr algn="just" defTabSz="609630"/>
            <a:endParaRPr lang="en-US" sz="4000" dirty="0">
              <a:solidFill>
                <a:srgbClr val="603813"/>
              </a:solidFill>
              <a:latin typeface="Cambria Bold"/>
            </a:endParaRPr>
          </a:p>
        </p:txBody>
      </p:sp>
      <p:sp>
        <p:nvSpPr>
          <p:cNvPr id="11" name="Freeform 11"/>
          <p:cNvSpPr/>
          <p:nvPr/>
        </p:nvSpPr>
        <p:spPr>
          <a:xfrm rot="-5983020">
            <a:off x="-265693" y="-878546"/>
            <a:ext cx="2454009" cy="2464229"/>
          </a:xfrm>
          <a:custGeom>
            <a:avLst/>
            <a:gdLst/>
            <a:ahLst/>
            <a:cxnLst/>
            <a:rect l="l" t="t" r="r" b="b"/>
            <a:pathLst>
              <a:path w="3681013" h="3696344">
                <a:moveTo>
                  <a:pt x="0" y="0"/>
                </a:moveTo>
                <a:lnTo>
                  <a:pt x="3681014" y="0"/>
                </a:lnTo>
                <a:lnTo>
                  <a:pt x="3681014" y="3696344"/>
                </a:lnTo>
                <a:lnTo>
                  <a:pt x="0" y="36963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797"/>
            </a:stretch>
          </a:blipFill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40ED1D-DA7D-A465-090E-9E58CD2D863C}"/>
              </a:ext>
            </a:extLst>
          </p:cNvPr>
          <p:cNvGrpSpPr/>
          <p:nvPr/>
        </p:nvGrpSpPr>
        <p:grpSpPr>
          <a:xfrm>
            <a:off x="360787" y="517341"/>
            <a:ext cx="4212701" cy="2710174"/>
            <a:chOff x="360787" y="517341"/>
            <a:chExt cx="4212701" cy="2710174"/>
          </a:xfrm>
        </p:grpSpPr>
        <p:sp>
          <p:nvSpPr>
            <p:cNvPr id="6" name="Freeform 6"/>
            <p:cNvSpPr/>
            <p:nvPr/>
          </p:nvSpPr>
          <p:spPr>
            <a:xfrm rot="292895">
              <a:off x="715477" y="517341"/>
              <a:ext cx="3609191" cy="2710174"/>
            </a:xfrm>
            <a:custGeom>
              <a:avLst/>
              <a:gdLst/>
              <a:ahLst/>
              <a:cxnLst/>
              <a:rect l="l" t="t" r="r" b="b"/>
              <a:pathLst>
                <a:path w="5413786" h="4065261">
                  <a:moveTo>
                    <a:pt x="0" y="0"/>
                  </a:moveTo>
                  <a:lnTo>
                    <a:pt x="5413786" y="0"/>
                  </a:lnTo>
                  <a:lnTo>
                    <a:pt x="5413786" y="4065261"/>
                  </a:lnTo>
                  <a:lnTo>
                    <a:pt x="0" y="4065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30C08C-69AD-DD79-17C5-A03E9C91D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0787" y="1133545"/>
              <a:ext cx="4212701" cy="17131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3059" y="-1316223"/>
            <a:ext cx="14091297" cy="9410115"/>
            <a:chOff x="0" y="0"/>
            <a:chExt cx="28182593" cy="18820229"/>
          </a:xfrm>
        </p:grpSpPr>
        <p:sp>
          <p:nvSpPr>
            <p:cNvPr id="3" name="Freeform 3"/>
            <p:cNvSpPr/>
            <p:nvPr/>
          </p:nvSpPr>
          <p:spPr>
            <a:xfrm>
              <a:off x="37144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586608" y="2632446"/>
              <a:ext cx="13595985" cy="13716000"/>
            </a:xfrm>
            <a:custGeom>
              <a:avLst/>
              <a:gdLst/>
              <a:ahLst/>
              <a:cxnLst/>
              <a:rect l="l" t="t" r="r" b="b"/>
              <a:pathLst>
                <a:path w="13595985" h="13716000">
                  <a:moveTo>
                    <a:pt x="0" y="0"/>
                  </a:moveTo>
                  <a:lnTo>
                    <a:pt x="13595985" y="0"/>
                  </a:lnTo>
                  <a:lnTo>
                    <a:pt x="135959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332252">
              <a:off x="822939" y="12411208"/>
              <a:ext cx="4972321" cy="5330948"/>
            </a:xfrm>
            <a:custGeom>
              <a:avLst/>
              <a:gdLst/>
              <a:ahLst/>
              <a:cxnLst/>
              <a:rect l="l" t="t" r="r" b="b"/>
              <a:pathLst>
                <a:path w="4972321" h="5330948">
                  <a:moveTo>
                    <a:pt x="0" y="0"/>
                  </a:moveTo>
                  <a:lnTo>
                    <a:pt x="4972321" y="0"/>
                  </a:lnTo>
                  <a:lnTo>
                    <a:pt x="4972321" y="5330949"/>
                  </a:lnTo>
                  <a:lnTo>
                    <a:pt x="0" y="5330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225904" flipH="1">
              <a:off x="22601632" y="159352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5033772" y="5486400"/>
                  </a:lnTo>
                  <a:lnTo>
                    <a:pt x="5033772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225904">
              <a:off x="433455" y="243889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0" y="0"/>
                  </a:moveTo>
                  <a:lnTo>
                    <a:pt x="5033772" y="0"/>
                  </a:lnTo>
                  <a:lnTo>
                    <a:pt x="503377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225904" flipH="1" flipV="1">
              <a:off x="22785134" y="13174477"/>
              <a:ext cx="5033772" cy="5486400"/>
            </a:xfrm>
            <a:custGeom>
              <a:avLst/>
              <a:gdLst/>
              <a:ahLst/>
              <a:cxnLst/>
              <a:rect l="l" t="t" r="r" b="b"/>
              <a:pathLst>
                <a:path w="5033772" h="5486400">
                  <a:moveTo>
                    <a:pt x="5033772" y="5486400"/>
                  </a:moveTo>
                  <a:lnTo>
                    <a:pt x="0" y="5486400"/>
                  </a:lnTo>
                  <a:lnTo>
                    <a:pt x="0" y="0"/>
                  </a:lnTo>
                  <a:lnTo>
                    <a:pt x="5033772" y="0"/>
                  </a:lnTo>
                  <a:lnTo>
                    <a:pt x="5033772" y="548640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9"/>
            <p:cNvGrpSpPr/>
            <p:nvPr/>
          </p:nvGrpSpPr>
          <p:grpSpPr>
            <a:xfrm>
              <a:off x="2640751" y="2987089"/>
              <a:ext cx="23301061" cy="13032935"/>
              <a:chOff x="0" y="0"/>
              <a:chExt cx="4602679" cy="257440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602679" cy="2574407"/>
              </a:xfrm>
              <a:custGeom>
                <a:avLst/>
                <a:gdLst/>
                <a:ahLst/>
                <a:cxnLst/>
                <a:rect l="l" t="t" r="r" b="b"/>
                <a:pathLst>
                  <a:path w="4602679" h="2574407">
                    <a:moveTo>
                      <a:pt x="22593" y="0"/>
                    </a:moveTo>
                    <a:lnTo>
                      <a:pt x="4580085" y="0"/>
                    </a:lnTo>
                    <a:cubicBezTo>
                      <a:pt x="4586077" y="0"/>
                      <a:pt x="4591824" y="2380"/>
                      <a:pt x="4596061" y="6617"/>
                    </a:cubicBezTo>
                    <a:cubicBezTo>
                      <a:pt x="4600298" y="10855"/>
                      <a:pt x="4602679" y="16601"/>
                      <a:pt x="4602679" y="22593"/>
                    </a:cubicBezTo>
                    <a:lnTo>
                      <a:pt x="4602679" y="2551813"/>
                    </a:lnTo>
                    <a:cubicBezTo>
                      <a:pt x="4602679" y="2557806"/>
                      <a:pt x="4600298" y="2563552"/>
                      <a:pt x="4596061" y="2567789"/>
                    </a:cubicBezTo>
                    <a:cubicBezTo>
                      <a:pt x="4591824" y="2572027"/>
                      <a:pt x="4586077" y="2574407"/>
                      <a:pt x="4580085" y="2574407"/>
                    </a:cubicBezTo>
                    <a:lnTo>
                      <a:pt x="22593" y="2574407"/>
                    </a:lnTo>
                    <a:cubicBezTo>
                      <a:pt x="16601" y="2574407"/>
                      <a:pt x="10855" y="2572027"/>
                      <a:pt x="6617" y="2567789"/>
                    </a:cubicBezTo>
                    <a:cubicBezTo>
                      <a:pt x="2380" y="2563552"/>
                      <a:pt x="0" y="2557806"/>
                      <a:pt x="0" y="2551813"/>
                    </a:cubicBezTo>
                    <a:lnTo>
                      <a:pt x="0" y="22593"/>
                    </a:lnTo>
                    <a:cubicBezTo>
                      <a:pt x="0" y="16601"/>
                      <a:pt x="2380" y="10855"/>
                      <a:pt x="6617" y="6617"/>
                    </a:cubicBezTo>
                    <a:cubicBezTo>
                      <a:pt x="10855" y="2380"/>
                      <a:pt x="16601" y="0"/>
                      <a:pt x="22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6F422C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602679" cy="261250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516430" y="401893"/>
            <a:ext cx="10543220" cy="61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2375"/>
              </a:lnSpc>
            </a:pPr>
            <a:r>
              <a:rPr lang="en-US" sz="1979" spc="23" dirty="0" err="1">
                <a:solidFill>
                  <a:srgbClr val="000000"/>
                </a:solidFill>
                <a:latin typeface="Cambria Bold"/>
              </a:rPr>
              <a:t>Đề</a:t>
            </a:r>
            <a:r>
              <a:rPr lang="en-US" sz="1979" spc="23" dirty="0">
                <a:solidFill>
                  <a:srgbClr val="000000"/>
                </a:solidFill>
                <a:latin typeface="Cambria Bold"/>
              </a:rPr>
              <a:t> 1: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1979" spc="23" dirty="0" err="1">
                <a:solidFill>
                  <a:srgbClr val="000000"/>
                </a:solidFill>
                <a:latin typeface="Cambria Bold"/>
              </a:rPr>
              <a:t>Mở</a:t>
            </a:r>
            <a:r>
              <a:rPr lang="en-US" sz="1979" spc="2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 Bold"/>
              </a:rPr>
              <a:t>bài</a:t>
            </a:r>
            <a:endParaRPr lang="en-US" sz="1979" spc="23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2375"/>
              </a:lnSpc>
            </a:pP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Giới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thiệu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bản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nơi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những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khả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năng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đặc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biệt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Sơn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thần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sống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ở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Tản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Viên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Khả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năng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Dời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non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lấp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bể</a:t>
            </a:r>
            <a:endParaRPr lang="en-US" sz="1979" spc="23" dirty="0">
              <a:solidFill>
                <a:srgbClr val="000000"/>
              </a:solidFill>
              <a:latin typeface="Cambria"/>
            </a:endParaRP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2.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Thân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bài</a:t>
            </a:r>
            <a:endParaRPr lang="en-US" sz="1979" spc="23" dirty="0">
              <a:solidFill>
                <a:srgbClr val="000000"/>
              </a:solidFill>
              <a:latin typeface="Cambria"/>
            </a:endParaRP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-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việc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kén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rể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Vua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Hùng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18: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Hùng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Vương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con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gái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vừa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người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đẹp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nết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Nghe tin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vua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kén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rể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liền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cầu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hôn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Vua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sai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chuẩn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bị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lễ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vật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ta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chuẩn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bị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đủ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mang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tới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trước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rước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về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-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Kể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lại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trận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chiến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Tinh: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cưới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Mị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Nương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đem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quân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đánh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đuổi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hô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gọi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sấm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chớp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dâng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trôi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nhà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cửa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ngập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hết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làng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mạc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Ta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dựng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lên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lũy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bốc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cao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núi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đồi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bảo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vệ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dân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chúng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Hai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bên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đánh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nhau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ròng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rã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vẫn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vững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vàng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3.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Kết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bài</a:t>
            </a:r>
            <a:endParaRPr lang="en-US" sz="1979" spc="23" dirty="0">
              <a:solidFill>
                <a:srgbClr val="000000"/>
              </a:solidFill>
              <a:latin typeface="Cambria"/>
            </a:endParaRP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-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Kết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quả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trận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chiến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sự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trả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thù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Tinh: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Ta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chiến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thắng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thua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trận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rút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quân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just" defTabSz="609630">
              <a:lnSpc>
                <a:spcPts val="2375"/>
              </a:lnSpc>
            </a:pPr>
            <a:r>
              <a:rPr lang="en-US" sz="1979" spc="23" dirty="0">
                <a:solidFill>
                  <a:srgbClr val="000000"/>
                </a:solidFill>
                <a:latin typeface="Cambria"/>
              </a:rPr>
              <a:t>+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năm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Thủy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Tinh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mưa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gió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dâng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nước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đánh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ta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nhưng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đều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1979" spc="23" dirty="0" err="1">
                <a:solidFill>
                  <a:srgbClr val="000000"/>
                </a:solidFill>
                <a:latin typeface="Cambria"/>
              </a:rPr>
              <a:t>thua</a:t>
            </a:r>
            <a:r>
              <a:rPr lang="en-US" sz="1979" spc="23" dirty="0">
                <a:solidFill>
                  <a:srgbClr val="000000"/>
                </a:solidFill>
                <a:latin typeface="Cambri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1203</Words>
  <Application>Microsoft Office PowerPoint</Application>
  <PresentationFormat>Màn hình rộng</PresentationFormat>
  <Paragraphs>48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Bold</vt:lpstr>
      <vt:lpstr>Times New Roman</vt:lpstr>
      <vt:lpstr>思源黑体 CN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Âu</cp:lastModifiedBy>
  <cp:revision>9</cp:revision>
  <dcterms:created xsi:type="dcterms:W3CDTF">2024-03-26T15:01:14Z</dcterms:created>
  <dcterms:modified xsi:type="dcterms:W3CDTF">2025-05-02T02:59:49Z</dcterms:modified>
</cp:coreProperties>
</file>