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  <p:sldMasterId id="2147483729" r:id="rId7"/>
    <p:sldMasterId id="2147483741" r:id="rId8"/>
  </p:sldMasterIdLst>
  <p:notesMasterIdLst>
    <p:notesMasterId r:id="rId24"/>
  </p:notesMasterIdLst>
  <p:sldIdLst>
    <p:sldId id="437" r:id="rId9"/>
    <p:sldId id="296" r:id="rId10"/>
    <p:sldId id="304" r:id="rId11"/>
    <p:sldId id="3237" r:id="rId12"/>
    <p:sldId id="3238" r:id="rId13"/>
    <p:sldId id="3245" r:id="rId14"/>
    <p:sldId id="3246" r:id="rId15"/>
    <p:sldId id="3247" r:id="rId16"/>
    <p:sldId id="3250" r:id="rId17"/>
    <p:sldId id="344" r:id="rId18"/>
    <p:sldId id="345" r:id="rId19"/>
    <p:sldId id="312" r:id="rId20"/>
    <p:sldId id="891" r:id="rId21"/>
    <p:sldId id="258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11A092-0D70-40AE-BF13-A0C87ECFF951}" v="1" dt="2025-04-04T13:30:59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7911A092-0D70-40AE-BF13-A0C87ECFF951}"/>
    <pc:docChg chg="custSel addSld delSld modSld modMainMaster">
      <pc:chgData name="Dung Âu" userId="0dcb76ad361bda84" providerId="LiveId" clId="{7911A092-0D70-40AE-BF13-A0C87ECFF951}" dt="2025-04-04T13:30:59.518" v="12"/>
      <pc:docMkLst>
        <pc:docMk/>
      </pc:docMkLst>
      <pc:sldChg chg="del">
        <pc:chgData name="Dung Âu" userId="0dcb76ad361bda84" providerId="LiveId" clId="{7911A092-0D70-40AE-BF13-A0C87ECFF951}" dt="2025-04-01T14:52:53.330" v="11" actId="47"/>
        <pc:sldMkLst>
          <pc:docMk/>
          <pc:sldMk cId="2390328987" sldId="297"/>
        </pc:sldMkLst>
      </pc:sldChg>
      <pc:sldChg chg="del">
        <pc:chgData name="Dung Âu" userId="0dcb76ad361bda84" providerId="LiveId" clId="{7911A092-0D70-40AE-BF13-A0C87ECFF951}" dt="2025-04-01T14:52:34.271" v="7" actId="47"/>
        <pc:sldMkLst>
          <pc:docMk/>
          <pc:sldMk cId="4138060005" sldId="303"/>
        </pc:sldMkLst>
      </pc:sldChg>
      <pc:sldChg chg="add">
        <pc:chgData name="Dung Âu" userId="0dcb76ad361bda84" providerId="LiveId" clId="{7911A092-0D70-40AE-BF13-A0C87ECFF951}" dt="2025-04-04T13:30:59.518" v="12"/>
        <pc:sldMkLst>
          <pc:docMk/>
          <pc:sldMk cId="240393867" sldId="437"/>
        </pc:sldMkLst>
      </pc:sldChg>
      <pc:sldChg chg="del">
        <pc:chgData name="Dung Âu" userId="0dcb76ad361bda84" providerId="LiveId" clId="{7911A092-0D70-40AE-BF13-A0C87ECFF951}" dt="2025-04-01T14:52:32.649" v="4" actId="47"/>
        <pc:sldMkLst>
          <pc:docMk/>
          <pc:sldMk cId="1957518097" sldId="539"/>
        </pc:sldMkLst>
      </pc:sldChg>
      <pc:sldChg chg="del">
        <pc:chgData name="Dung Âu" userId="0dcb76ad361bda84" providerId="LiveId" clId="{7911A092-0D70-40AE-BF13-A0C87ECFF951}" dt="2025-04-01T14:52:33.087" v="5" actId="47"/>
        <pc:sldMkLst>
          <pc:docMk/>
          <pc:sldMk cId="1367373521" sldId="3235"/>
        </pc:sldMkLst>
      </pc:sldChg>
      <pc:sldChg chg="del">
        <pc:chgData name="Dung Âu" userId="0dcb76ad361bda84" providerId="LiveId" clId="{7911A092-0D70-40AE-BF13-A0C87ECFF951}" dt="2025-04-01T14:52:33.481" v="6" actId="47"/>
        <pc:sldMkLst>
          <pc:docMk/>
          <pc:sldMk cId="2194278994" sldId="3236"/>
        </pc:sldMkLst>
      </pc:sldChg>
      <pc:sldChg chg="del">
        <pc:chgData name="Dung Âu" userId="0dcb76ad361bda84" providerId="LiveId" clId="{7911A092-0D70-40AE-BF13-A0C87ECFF951}" dt="2025-04-01T14:52:43.499" v="8" actId="47"/>
        <pc:sldMkLst>
          <pc:docMk/>
          <pc:sldMk cId="941823830" sldId="3248"/>
        </pc:sldMkLst>
      </pc:sldChg>
      <pc:sldChg chg="del">
        <pc:chgData name="Dung Âu" userId="0dcb76ad361bda84" providerId="LiveId" clId="{7911A092-0D70-40AE-BF13-A0C87ECFF951}" dt="2025-04-01T14:52:44.017" v="9" actId="47"/>
        <pc:sldMkLst>
          <pc:docMk/>
          <pc:sldMk cId="1266486480" sldId="3249"/>
        </pc:sldMkLst>
      </pc:sldChg>
      <pc:sldChg chg="del">
        <pc:chgData name="Dung Âu" userId="0dcb76ad361bda84" providerId="LiveId" clId="{7911A092-0D70-40AE-BF13-A0C87ECFF951}" dt="2025-04-01T14:52:48.538" v="10" actId="47"/>
        <pc:sldMkLst>
          <pc:docMk/>
          <pc:sldMk cId="4056017412" sldId="3251"/>
        </pc:sldMkLst>
      </pc:sldChg>
      <pc:sldMasterChg chg="delSp mod">
        <pc:chgData name="Dung Âu" userId="0dcb76ad361bda84" providerId="LiveId" clId="{7911A092-0D70-40AE-BF13-A0C87ECFF951}" dt="2025-04-01T14:52:04.166" v="0" actId="478"/>
        <pc:sldMasterMkLst>
          <pc:docMk/>
          <pc:sldMasterMk cId="2116044255" sldId="2147483660"/>
        </pc:sldMasterMkLst>
      </pc:sldMasterChg>
      <pc:sldMasterChg chg="delSp mod">
        <pc:chgData name="Dung Âu" userId="0dcb76ad361bda84" providerId="LiveId" clId="{7911A092-0D70-40AE-BF13-A0C87ECFF951}" dt="2025-04-01T14:52:10.418" v="1" actId="478"/>
        <pc:sldMasterMkLst>
          <pc:docMk/>
          <pc:sldMasterMk cId="3681407602" sldId="2147483685"/>
        </pc:sldMasterMkLst>
      </pc:sldMasterChg>
      <pc:sldMasterChg chg="delSp mod">
        <pc:chgData name="Dung Âu" userId="0dcb76ad361bda84" providerId="LiveId" clId="{7911A092-0D70-40AE-BF13-A0C87ECFF951}" dt="2025-04-01T14:52:14.237" v="2" actId="478"/>
        <pc:sldMasterMkLst>
          <pc:docMk/>
          <pc:sldMasterMk cId="2819666173" sldId="2147483697"/>
        </pc:sldMasterMkLst>
      </pc:sldMasterChg>
      <pc:sldMasterChg chg="delSp mod">
        <pc:chgData name="Dung Âu" userId="0dcb76ad361bda84" providerId="LiveId" clId="{7911A092-0D70-40AE-BF13-A0C87ECFF951}" dt="2025-04-01T14:52:21.017" v="3" actId="478"/>
        <pc:sldMasterMkLst>
          <pc:docMk/>
          <pc:sldMasterMk cId="765456609" sldId="2147483722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894385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170405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9748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235543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59102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50.gif"/><Relationship Id="rId4" Type="http://schemas.openxmlformats.org/officeDocument/2006/relationships/audio" Target="../media/media2.mp3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54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>
              <a:defRPr/>
            </a:pPr>
            <a:endParaRPr lang="zh-CN" altLang="en-US">
              <a:solidFill>
                <a:prstClr val="black"/>
              </a:solidFill>
              <a:latin typeface="思源黑体 CN"/>
              <a:ea typeface="思源黑体 C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315</Words>
  <Application>Microsoft Office PowerPoint</Application>
  <PresentationFormat>Màn hình rộng</PresentationFormat>
  <Paragraphs>37</Paragraphs>
  <Slides>15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15</vt:i4>
      </vt:variant>
    </vt:vector>
  </HeadingPairs>
  <TitlesOfParts>
    <vt:vector size="34" baseType="lpstr">
      <vt:lpstr>等线</vt:lpstr>
      <vt:lpstr>Arial</vt:lpstr>
      <vt:lpstr>Calibri</vt:lpstr>
      <vt:lpstr>Calibri (Headings)</vt:lpstr>
      <vt:lpstr>Calibri Light</vt:lpstr>
      <vt:lpstr>Cambria</vt:lpstr>
      <vt:lpstr>Times New Roman</vt:lpstr>
      <vt:lpstr>UTM Mabella</vt:lpstr>
      <vt:lpstr>UTM Showcard</vt:lpstr>
      <vt:lpstr>印品黑体</vt:lpstr>
      <vt:lpstr>思源黑体 CN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20</cp:revision>
  <dcterms:created xsi:type="dcterms:W3CDTF">2024-01-22T09:55:42Z</dcterms:created>
  <dcterms:modified xsi:type="dcterms:W3CDTF">2025-04-04T13:31:01Z</dcterms:modified>
</cp:coreProperties>
</file>