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437" r:id="rId3"/>
    <p:sldId id="257" r:id="rId4"/>
    <p:sldId id="261" r:id="rId5"/>
    <p:sldId id="264" r:id="rId6"/>
    <p:sldId id="272" r:id="rId7"/>
    <p:sldId id="271" r:id="rId8"/>
    <p:sldId id="265" r:id="rId9"/>
    <p:sldId id="275" r:id="rId10"/>
    <p:sldId id="269" r:id="rId11"/>
    <p:sldId id="258" r:id="rId12"/>
    <p:sldId id="266" r:id="rId13"/>
    <p:sldId id="273" r:id="rId14"/>
    <p:sldId id="277" r:id="rId15"/>
    <p:sldId id="278" r:id="rId16"/>
    <p:sldId id="267" r:id="rId17"/>
    <p:sldId id="260" r:id="rId18"/>
    <p:sldId id="279" r:id="rId19"/>
    <p:sldId id="280" r:id="rId20"/>
    <p:sldId id="270" r:id="rId21"/>
    <p:sldId id="281" r:id="rId22"/>
    <p:sldId id="262" r:id="rId23"/>
  </p:sldIdLst>
  <p:sldSz cx="18288000" cy="10287000"/>
  <p:notesSz cx="6858000" cy="9144000"/>
  <p:embeddedFontLst>
    <p:embeddedFont>
      <p:font typeface="Clear Sans Regular"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D3EBF1"/>
    <a:srgbClr val="E6EDF6"/>
    <a:srgbClr val="D9F5FF"/>
    <a:srgbClr val="EAE7FF"/>
    <a:srgbClr val="EDF2F9"/>
    <a:srgbClr val="F2EFF5"/>
    <a:srgbClr val="FDE6D3"/>
    <a:srgbClr val="F5E4E3"/>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1279D-14DF-4632-B701-69770302111A}" v="1" dt="2025-04-04T13:29:03.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7" d="100"/>
          <a:sy n="57" d="100"/>
        </p:scale>
        <p:origin x="31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Âu" userId="0dcb76ad361bda84" providerId="LiveId" clId="{B401279D-14DF-4632-B701-69770302111A}"/>
    <pc:docChg chg="addSld delSld modSld">
      <pc:chgData name="Dung Âu" userId="0dcb76ad361bda84" providerId="LiveId" clId="{B401279D-14DF-4632-B701-69770302111A}" dt="2025-04-04T13:29:03.935" v="3"/>
      <pc:docMkLst>
        <pc:docMk/>
      </pc:docMkLst>
      <pc:sldChg chg="del">
        <pc:chgData name="Dung Âu" userId="0dcb76ad361bda84" providerId="LiveId" clId="{B401279D-14DF-4632-B701-69770302111A}" dt="2025-04-01T14:47:16.498" v="0" actId="47"/>
        <pc:sldMkLst>
          <pc:docMk/>
          <pc:sldMk cId="0" sldId="256"/>
        </pc:sldMkLst>
      </pc:sldChg>
      <pc:sldChg chg="del">
        <pc:chgData name="Dung Âu" userId="0dcb76ad361bda84" providerId="LiveId" clId="{B401279D-14DF-4632-B701-69770302111A}" dt="2025-04-01T14:47:38.857" v="2" actId="47"/>
        <pc:sldMkLst>
          <pc:docMk/>
          <pc:sldMk cId="0" sldId="259"/>
        </pc:sldMkLst>
      </pc:sldChg>
      <pc:sldChg chg="del">
        <pc:chgData name="Dung Âu" userId="0dcb76ad361bda84" providerId="LiveId" clId="{B401279D-14DF-4632-B701-69770302111A}" dt="2025-04-01T14:47:31.441" v="1" actId="47"/>
        <pc:sldMkLst>
          <pc:docMk/>
          <pc:sldMk cId="0" sldId="263"/>
        </pc:sldMkLst>
      </pc:sldChg>
      <pc:sldChg chg="add">
        <pc:chgData name="Dung Âu" userId="0dcb76ad361bda84" providerId="LiveId" clId="{B401279D-14DF-4632-B701-69770302111A}" dt="2025-04-04T13:29:03.935" v="3"/>
        <pc:sldMkLst>
          <pc:docMk/>
          <pc:sldMk cId="240393867" sldId="4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4DE44-1631-41F4-BF87-0392CD3B485C}"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E99AE-58FE-4778-BFA4-4DAEE0355EA9}" type="slidenum">
              <a:rPr lang="en-US" smtClean="0"/>
              <a:t>‹#›</a:t>
            </a:fld>
            <a:endParaRPr lang="en-US"/>
          </a:p>
        </p:txBody>
      </p:sp>
    </p:spTree>
    <p:extLst>
      <p:ext uri="{BB962C8B-B14F-4D97-AF65-F5344CB8AC3E}">
        <p14:creationId xmlns:p14="http://schemas.microsoft.com/office/powerpoint/2010/main" val="261558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E99AE-58FE-4778-BFA4-4DAEE0355EA9}" type="slidenum">
              <a:rPr lang="en-US" smtClean="0"/>
              <a:t>7</a:t>
            </a:fld>
            <a:endParaRPr lang="en-US"/>
          </a:p>
        </p:txBody>
      </p:sp>
    </p:spTree>
    <p:extLst>
      <p:ext uri="{BB962C8B-B14F-4D97-AF65-F5344CB8AC3E}">
        <p14:creationId xmlns:p14="http://schemas.microsoft.com/office/powerpoint/2010/main" val="272676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2025/4/4</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058140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2025/4/4</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1817314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79054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16822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8528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6" name="Picture 5">
            <a:extLst>
              <a:ext uri="{FF2B5EF4-FFF2-40B4-BE49-F238E27FC236}">
                <a16:creationId xmlns:a16="http://schemas.microsoft.com/office/drawing/2014/main" id="{E6CE4F6D-41A0-6AC6-1B05-6F2F157057C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965036" y="-39788344"/>
            <a:ext cx="3279371" cy="5576627"/>
          </a:xfrm>
          <a:prstGeom prst="rect">
            <a:avLst/>
          </a:prstGeom>
        </p:spPr>
      </p:pic>
      <p:pic>
        <p:nvPicPr>
          <p:cNvPr id="10" name="Picture 9">
            <a:extLst>
              <a:ext uri="{FF2B5EF4-FFF2-40B4-BE49-F238E27FC236}">
                <a16:creationId xmlns:a16="http://schemas.microsoft.com/office/drawing/2014/main" id="{03ED3745-4A64-B092-4A82-70A23913F6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737764" y="-39788344"/>
            <a:ext cx="3279371" cy="5576627"/>
          </a:xfrm>
          <a:prstGeom prst="rect">
            <a:avLst/>
          </a:prstGeom>
        </p:spPr>
      </p:pic>
      <p:pic>
        <p:nvPicPr>
          <p:cNvPr id="11" name="Picture 10">
            <a:extLst>
              <a:ext uri="{FF2B5EF4-FFF2-40B4-BE49-F238E27FC236}">
                <a16:creationId xmlns:a16="http://schemas.microsoft.com/office/drawing/2014/main" id="{3552E796-D774-2E99-9ED9-E7651D64A1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294674" y="43764959"/>
            <a:ext cx="3279371" cy="5576627"/>
          </a:xfrm>
          <a:prstGeom prst="rect">
            <a:avLst/>
          </a:prstGeom>
        </p:spPr>
      </p:pic>
      <p:pic>
        <p:nvPicPr>
          <p:cNvPr id="12" name="Picture 11">
            <a:extLst>
              <a:ext uri="{FF2B5EF4-FFF2-40B4-BE49-F238E27FC236}">
                <a16:creationId xmlns:a16="http://schemas.microsoft.com/office/drawing/2014/main" id="{88395F82-F382-0924-9620-D4A2743807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074007" y="43764959"/>
            <a:ext cx="3279371" cy="5576627"/>
          </a:xfrm>
          <a:prstGeom prst="rect">
            <a:avLst/>
          </a:prstGeom>
        </p:spPr>
      </p:pic>
      <p:pic>
        <p:nvPicPr>
          <p:cNvPr id="15" name="Picture 14">
            <a:extLst>
              <a:ext uri="{FF2B5EF4-FFF2-40B4-BE49-F238E27FC236}">
                <a16:creationId xmlns:a16="http://schemas.microsoft.com/office/drawing/2014/main" id="{67203E1E-EAA5-5079-D108-4A705DE50D76}"/>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66766647" y="-28990134"/>
            <a:ext cx="5441297" cy="7142507"/>
          </a:xfrm>
          <a:prstGeom prst="rect">
            <a:avLst/>
          </a:prstGeom>
        </p:spPr>
      </p:pic>
      <p:pic>
        <p:nvPicPr>
          <p:cNvPr id="16" name="Picture 15">
            <a:extLst>
              <a:ext uri="{FF2B5EF4-FFF2-40B4-BE49-F238E27FC236}">
                <a16:creationId xmlns:a16="http://schemas.microsoft.com/office/drawing/2014/main" id="{0A006646-989A-7BFC-E211-0BF4CD959C5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66766647" y="35507729"/>
            <a:ext cx="5441297" cy="7142507"/>
          </a:xfrm>
          <a:prstGeom prst="rect">
            <a:avLst/>
          </a:prstGeom>
        </p:spPr>
      </p:pic>
      <p:pic>
        <p:nvPicPr>
          <p:cNvPr id="17" name="Picture 16">
            <a:extLst>
              <a:ext uri="{FF2B5EF4-FFF2-40B4-BE49-F238E27FC236}">
                <a16:creationId xmlns:a16="http://schemas.microsoft.com/office/drawing/2014/main" id="{AF34089E-9259-B522-1E1B-DD4F228088E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78713693" y="-28990134"/>
            <a:ext cx="5441297" cy="7142507"/>
          </a:xfrm>
          <a:prstGeom prst="rect">
            <a:avLst/>
          </a:prstGeom>
        </p:spPr>
      </p:pic>
      <p:pic>
        <p:nvPicPr>
          <p:cNvPr id="18" name="Picture 17">
            <a:extLst>
              <a:ext uri="{FF2B5EF4-FFF2-40B4-BE49-F238E27FC236}">
                <a16:creationId xmlns:a16="http://schemas.microsoft.com/office/drawing/2014/main" id="{8AC2409C-B5AF-1532-8EE5-1EFD689F73A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79108400" y="35507729"/>
            <a:ext cx="5441297" cy="7142507"/>
          </a:xfrm>
          <a:prstGeom prst="rect">
            <a:avLst/>
          </a:prstGeom>
        </p:spPr>
      </p:pic>
    </p:spTree>
    <p:extLst>
      <p:ext uri="{BB962C8B-B14F-4D97-AF65-F5344CB8AC3E}">
        <p14:creationId xmlns:p14="http://schemas.microsoft.com/office/powerpoint/2010/main" val="132037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sv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5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6.svg"/><Relationship Id="rId7" Type="http://schemas.openxmlformats.org/officeDocument/2006/relationships/image" Target="../media/image34.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33.svg"/><Relationship Id="rId4" Type="http://schemas.openxmlformats.org/officeDocument/2006/relationships/image" Target="../media/image5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svg"/><Relationship Id="rId7" Type="http://schemas.openxmlformats.org/officeDocument/2006/relationships/image" Target="../media/image37.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svg"/><Relationship Id="rId7" Type="http://schemas.openxmlformats.org/officeDocument/2006/relationships/image" Target="../media/image6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37.svg"/><Relationship Id="rId7" Type="http://schemas.openxmlformats.org/officeDocument/2006/relationships/image" Target="../media/image70.svg"/><Relationship Id="rId12" Type="http://schemas.openxmlformats.org/officeDocument/2006/relationships/image" Target="../media/image75.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39.svg"/><Relationship Id="rId10" Type="http://schemas.openxmlformats.org/officeDocument/2006/relationships/image" Target="../media/image73.png"/><Relationship Id="rId4" Type="http://schemas.openxmlformats.org/officeDocument/2006/relationships/image" Target="../media/image38.png"/><Relationship Id="rId9" Type="http://schemas.openxmlformats.org/officeDocument/2006/relationships/image" Target="../media/image72.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7.svg"/><Relationship Id="rId7"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45.svg"/><Relationship Id="rId10" Type="http://schemas.openxmlformats.org/officeDocument/2006/relationships/image" Target="../media/image85.png"/><Relationship Id="rId4" Type="http://schemas.openxmlformats.org/officeDocument/2006/relationships/image" Target="../media/image44.png"/><Relationship Id="rId9" Type="http://schemas.openxmlformats.org/officeDocument/2006/relationships/image" Target="../media/image84.sv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4" name="组合 3"/>
          <p:cNvGrpSpPr/>
          <p:nvPr/>
        </p:nvGrpSpPr>
        <p:grpSpPr>
          <a:xfrm>
            <a:off x="1432151" y="1096052"/>
            <a:ext cx="15630525" cy="8220074"/>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453803" y="4900716"/>
            <a:ext cx="19402431" cy="7458075"/>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sp>
        <p:nvSpPr>
          <p:cNvPr id="21" name="矩形 20"/>
          <p:cNvSpPr/>
          <p:nvPr/>
        </p:nvSpPr>
        <p:spPr>
          <a:xfrm>
            <a:off x="18284195" y="-2698955"/>
            <a:ext cx="4646144" cy="15678762"/>
          </a:xfrm>
          <a:prstGeom prst="rect">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black"/>
              </a:solidFill>
              <a:effectLst/>
              <a:uLnTx/>
              <a:uFillTx/>
              <a:latin typeface="思源黑体 CN"/>
              <a:ea typeface="思源黑体 CN"/>
              <a:cs typeface="+mn-cs"/>
            </a:endParaRPr>
          </a:p>
        </p:txBody>
      </p:sp>
      <p:pic>
        <p:nvPicPr>
          <p:cNvPr id="3" name="图片 2"/>
          <p:cNvPicPr>
            <a:picLocks noChangeAspect="1"/>
          </p:cNvPicPr>
          <p:nvPr/>
        </p:nvPicPr>
        <p:blipFill>
          <a:blip r:embed="rId7"/>
          <a:stretch>
            <a:fillRect/>
          </a:stretch>
        </p:blipFill>
        <p:spPr>
          <a:xfrm>
            <a:off x="1" y="1"/>
            <a:ext cx="18289586" cy="3100085"/>
          </a:xfrm>
          <a:prstGeom prst="rect">
            <a:avLst/>
          </a:prstGeom>
        </p:spPr>
      </p:pic>
      <p:sp>
        <p:nvSpPr>
          <p:cNvPr id="25" name="TextBox 24"/>
          <p:cNvSpPr txBox="1"/>
          <p:nvPr/>
        </p:nvSpPr>
        <p:spPr>
          <a:xfrm>
            <a:off x="3363039" y="1784129"/>
            <a:ext cx="18317496" cy="1015663"/>
          </a:xfrm>
          <a:prstGeom prst="rect">
            <a:avLst/>
          </a:prstGeom>
          <a:noFill/>
        </p:spPr>
        <p:txBody>
          <a:bodyPr wrap="square" rtlCol="0">
            <a:spAutoFit/>
          </a:bodyPr>
          <a:lstStyle/>
          <a:p>
            <a:pPr marL="0" marR="0" lvl="0" indent="0" algn="l" defTabSz="2057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588632" y="4227105"/>
            <a:ext cx="15463683" cy="1754326"/>
          </a:xfrm>
          <a:prstGeom prst="rect">
            <a:avLst/>
          </a:prstGeom>
          <a:noFill/>
        </p:spPr>
        <p:txBody>
          <a:bodyPr wrap="square" rtlCol="0">
            <a:spAutoFit/>
          </a:bodyPr>
          <a:lstStyle/>
          <a:p>
            <a:pPr marL="0" marR="0" lvl="0" indent="0" algn="ctr" defTabSz="2057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2057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19" name="Freeform 19"/>
          <p:cNvSpPr/>
          <p:nvPr/>
        </p:nvSpPr>
        <p:spPr>
          <a:xfrm rot="3234494">
            <a:off x="17433452" y="-287471"/>
            <a:ext cx="679033" cy="1436416"/>
          </a:xfrm>
          <a:custGeom>
            <a:avLst/>
            <a:gdLst/>
            <a:ahLst/>
            <a:cxnLst/>
            <a:rect l="l" t="t" r="r" b="b"/>
            <a:pathLst>
              <a:path w="679033" h="1436416">
                <a:moveTo>
                  <a:pt x="0" y="0"/>
                </a:moveTo>
                <a:lnTo>
                  <a:pt x="679033" y="0"/>
                </a:lnTo>
                <a:lnTo>
                  <a:pt x="679033" y="1436416"/>
                </a:lnTo>
                <a:lnTo>
                  <a:pt x="0" y="1436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a:off x="152400" y="295134"/>
            <a:ext cx="833040" cy="833040"/>
          </a:xfrm>
          <a:custGeom>
            <a:avLst/>
            <a:gdLst/>
            <a:ahLst/>
            <a:cxnLst/>
            <a:rect l="l" t="t" r="r" b="b"/>
            <a:pathLst>
              <a:path w="833040" h="833040">
                <a:moveTo>
                  <a:pt x="0" y="0"/>
                </a:moveTo>
                <a:lnTo>
                  <a:pt x="833039" y="0"/>
                </a:lnTo>
                <a:lnTo>
                  <a:pt x="833039" y="833040"/>
                </a:lnTo>
                <a:lnTo>
                  <a:pt x="0" y="833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824CAD0-1325-9323-C0F9-F3D43EC47214}"/>
              </a:ext>
            </a:extLst>
          </p:cNvPr>
          <p:cNvSpPr/>
          <p:nvPr/>
        </p:nvSpPr>
        <p:spPr>
          <a:xfrm>
            <a:off x="552145" y="6479313"/>
            <a:ext cx="5124753" cy="3063739"/>
          </a:xfrm>
          <a:prstGeom prst="roundRect">
            <a:avLst/>
          </a:prstGeom>
          <a:solidFill>
            <a:schemeClr val="accent5">
              <a:lumMod val="20000"/>
              <a:lumOff val="80000"/>
            </a:schemeClr>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4000">
                <a:latin typeface="Arial" panose="020B0604020202020204" pitchFamily="34" charset="0"/>
                <a:cs typeface="Arial" panose="020B0604020202020204" pitchFamily="34" charset="0"/>
              </a:rPr>
              <a:t>Đánh dấu tên tác phẩm, tài liệu</a:t>
            </a:r>
            <a:endParaRPr lang="en-US" sz="40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2E475D5-BBD1-9CC8-C169-F5964A2E742E}"/>
              </a:ext>
            </a:extLst>
          </p:cNvPr>
          <p:cNvGrpSpPr/>
          <p:nvPr/>
        </p:nvGrpSpPr>
        <p:grpSpPr>
          <a:xfrm>
            <a:off x="5143499" y="0"/>
            <a:ext cx="8001001" cy="1376853"/>
            <a:chOff x="5010864" y="-7"/>
            <a:chExt cx="7807228" cy="1319976"/>
          </a:xfrm>
        </p:grpSpPr>
        <p:sp>
          <p:nvSpPr>
            <p:cNvPr id="9" name="Round Same Side Corner Rectangle 11">
              <a:extLst>
                <a:ext uri="{FF2B5EF4-FFF2-40B4-BE49-F238E27FC236}">
                  <a16:creationId xmlns:a16="http://schemas.microsoft.com/office/drawing/2014/main" id="{AF92D131-8F93-30DA-4CEB-6AC1C64C13F7}"/>
                </a:ext>
              </a:extLst>
            </p:cNvPr>
            <p:cNvSpPr/>
            <p:nvPr/>
          </p:nvSpPr>
          <p:spPr>
            <a:xfrm flipV="1">
              <a:off x="5010864" y="-7"/>
              <a:ext cx="7807228" cy="1319976"/>
            </a:xfrm>
            <a:prstGeom prst="round2SameRect">
              <a:avLst>
                <a:gd name="adj1" fmla="val 37720"/>
                <a:gd name="adj2" fmla="val 0"/>
              </a:avLst>
            </a:prstGeom>
            <a:solidFill>
              <a:srgbClr val="BD4A4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2B9A11-21CF-61DE-E244-A8E57A612A99}"/>
                </a:ext>
              </a:extLst>
            </p:cNvPr>
            <p:cNvSpPr txBox="1"/>
            <p:nvPr/>
          </p:nvSpPr>
          <p:spPr>
            <a:xfrm>
              <a:off x="5531345" y="246893"/>
              <a:ext cx="6766264" cy="826175"/>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BÀI TẬP 2</a:t>
              </a:r>
              <a:endParaRPr lang="en-US" sz="5000" b="1" dirty="0">
                <a:solidFill>
                  <a:schemeClr val="bg1"/>
                </a:solidFill>
                <a:latin typeface="Arial" panose="020B0604020202020204" pitchFamily="34" charset="0"/>
                <a:cs typeface="Arial" panose="020B0604020202020204" pitchFamily="34" charset="0"/>
              </a:endParaRPr>
            </a:p>
          </p:txBody>
        </p:sp>
      </p:grpSp>
      <p:sp>
        <p:nvSpPr>
          <p:cNvPr id="14" name="Rectangle: Rounded Corners 13">
            <a:extLst>
              <a:ext uri="{FF2B5EF4-FFF2-40B4-BE49-F238E27FC236}">
                <a16:creationId xmlns:a16="http://schemas.microsoft.com/office/drawing/2014/main" id="{1A347D59-97D5-4789-D19E-F852165141C7}"/>
              </a:ext>
            </a:extLst>
          </p:cNvPr>
          <p:cNvSpPr/>
          <p:nvPr/>
        </p:nvSpPr>
        <p:spPr>
          <a:xfrm>
            <a:off x="6324600" y="5906934"/>
            <a:ext cx="5756121" cy="3040620"/>
          </a:xfrm>
          <a:prstGeom prst="roundRect">
            <a:avLst/>
          </a:prstGeom>
          <a:solidFill>
            <a:schemeClr val="accent3">
              <a:lumMod val="20000"/>
              <a:lumOff val="80000"/>
            </a:schemeClr>
          </a:solidFill>
          <a:ln>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a:latin typeface="Arial" panose="020B0604020202020204" pitchFamily="34" charset="0"/>
                <a:cs typeface="Arial" panose="020B0604020202020204" pitchFamily="34" charset="0"/>
              </a:rPr>
              <a:t>Đánh dấu lời đối thoại</a:t>
            </a:r>
            <a:endParaRPr lang="en-US" sz="40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A8C67C-6884-BF19-3BB8-596C89CCED00}"/>
              </a:ext>
            </a:extLst>
          </p:cNvPr>
          <p:cNvSpPr/>
          <p:nvPr/>
        </p:nvSpPr>
        <p:spPr>
          <a:xfrm>
            <a:off x="12611098" y="6479314"/>
            <a:ext cx="5124757" cy="3063738"/>
          </a:xfrm>
          <a:prstGeom prst="roundRect">
            <a:avLst/>
          </a:prstGeom>
          <a:solidFill>
            <a:srgbClr val="FFF4D1"/>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4000">
                <a:latin typeface="Arial" panose="020B0604020202020204" pitchFamily="34" charset="0"/>
                <a:cs typeface="Arial" panose="020B0604020202020204" pitchFamily="34" charset="0"/>
              </a:rPr>
              <a:t>Đánh dấu phần trích dẫn trực tiếp</a:t>
            </a:r>
            <a:endParaRPr lang="en-US" sz="4000" dirty="0">
              <a:latin typeface="Arial" panose="020B0604020202020204" pitchFamily="34" charset="0"/>
              <a:cs typeface="Arial" panose="020B0604020202020204" pitchFamily="34" charset="0"/>
            </a:endParaRPr>
          </a:p>
        </p:txBody>
      </p:sp>
      <p:sp>
        <p:nvSpPr>
          <p:cNvPr id="23" name="Freeform 13">
            <a:extLst>
              <a:ext uri="{FF2B5EF4-FFF2-40B4-BE49-F238E27FC236}">
                <a16:creationId xmlns:a16="http://schemas.microsoft.com/office/drawing/2014/main" id="{A05CA3A9-9ADA-DB3F-64A4-24C887D694D7}"/>
              </a:ext>
            </a:extLst>
          </p:cNvPr>
          <p:cNvSpPr/>
          <p:nvPr/>
        </p:nvSpPr>
        <p:spPr>
          <a:xfrm rot="-6552578" flipH="1" flipV="1">
            <a:off x="16834843" y="8939464"/>
            <a:ext cx="1068453" cy="1527842"/>
          </a:xfrm>
          <a:custGeom>
            <a:avLst/>
            <a:gdLst/>
            <a:ahLst/>
            <a:cxnLst/>
            <a:rect l="l" t="t" r="r" b="b"/>
            <a:pathLst>
              <a:path w="3601797" h="3914996">
                <a:moveTo>
                  <a:pt x="3601797" y="3914997"/>
                </a:moveTo>
                <a:lnTo>
                  <a:pt x="0" y="3914997"/>
                </a:lnTo>
                <a:lnTo>
                  <a:pt x="0" y="0"/>
                </a:lnTo>
                <a:lnTo>
                  <a:pt x="3601797" y="0"/>
                </a:lnTo>
                <a:lnTo>
                  <a:pt x="3601797" y="3914997"/>
                </a:lnTo>
                <a:close/>
              </a:path>
            </a:pathLst>
          </a:custGeom>
          <a:blipFill>
            <a:blip r:embed="rId6"/>
            <a:stretch>
              <a:fillRect/>
            </a:stretch>
          </a:blipFill>
        </p:spPr>
        <p:txBody>
          <a:bodyPr/>
          <a:lstStyle/>
          <a:p>
            <a:endParaRPr lang="en-US" sz="400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46B9E25-3809-CB90-32FF-2AEE4B6946CA}"/>
              </a:ext>
            </a:extLst>
          </p:cNvPr>
          <p:cNvGrpSpPr/>
          <p:nvPr/>
        </p:nvGrpSpPr>
        <p:grpSpPr>
          <a:xfrm>
            <a:off x="476228" y="2022477"/>
            <a:ext cx="16821172" cy="3040620"/>
            <a:chOff x="476228" y="2022477"/>
            <a:chExt cx="16821172" cy="3040620"/>
          </a:xfrm>
        </p:grpSpPr>
        <p:sp>
          <p:nvSpPr>
            <p:cNvPr id="12" name="TextBox 11">
              <a:extLst>
                <a:ext uri="{FF2B5EF4-FFF2-40B4-BE49-F238E27FC236}">
                  <a16:creationId xmlns:a16="http://schemas.microsoft.com/office/drawing/2014/main" id="{2EF1BB1B-82C1-8F20-2552-941160DF8795}"/>
                </a:ext>
              </a:extLst>
            </p:cNvPr>
            <p:cNvSpPr txBox="1"/>
            <p:nvPr/>
          </p:nvSpPr>
          <p:spPr>
            <a:xfrm>
              <a:off x="2667000" y="2022477"/>
              <a:ext cx="14630400" cy="3040620"/>
            </a:xfrm>
            <a:prstGeom prst="roundRect">
              <a:avLst/>
            </a:prstGeom>
            <a:solidFill>
              <a:srgbClr val="FFF3CD"/>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Các em </a:t>
              </a:r>
              <a:r>
                <a:rPr lang="vi-VN" sz="4000">
                  <a:latin typeface="Arial" panose="020B0604020202020204" pitchFamily="34" charset="0"/>
                  <a:cs typeface="Arial" panose="020B0604020202020204" pitchFamily="34" charset="0"/>
                </a:rPr>
                <a:t>đọc các câu a, b, c </a:t>
              </a:r>
              <a:r>
                <a:rPr lang="vi-VN" sz="4000" i="1">
                  <a:latin typeface="Arial" panose="020B0604020202020204" pitchFamily="34" charset="0"/>
                  <a:cs typeface="Arial" panose="020B0604020202020204" pitchFamily="34" charset="0"/>
                </a:rPr>
                <a:t>(SGK – tr.90, 91) </a:t>
              </a:r>
              <a:r>
                <a:rPr lang="vi-VN" sz="4000">
                  <a:latin typeface="Arial" panose="020B0604020202020204" pitchFamily="34" charset="0"/>
                  <a:cs typeface="Arial" panose="020B0604020202020204" pitchFamily="34" charset="0"/>
                </a:rPr>
                <a:t>và hoàn thành yêu cầu: </a:t>
              </a:r>
              <a:r>
                <a:rPr lang="vi-VN" sz="4000" b="1">
                  <a:solidFill>
                    <a:srgbClr val="FF0000"/>
                  </a:solidFill>
                  <a:latin typeface="Arial" panose="020B0604020202020204" pitchFamily="34" charset="0"/>
                  <a:cs typeface="Arial" panose="020B0604020202020204" pitchFamily="34" charset="0"/>
                </a:rPr>
                <a:t>Tìm công dụng của dấu ngoặc kép trong những câu đó</a:t>
              </a:r>
              <a:r>
                <a:rPr lang="vi-VN" sz="4000">
                  <a:latin typeface="Arial" panose="020B0604020202020204" pitchFamily="34" charset="0"/>
                  <a:cs typeface="Arial" panose="020B0604020202020204" pitchFamily="34" charset="0"/>
                </a:rPr>
                <a:t> theo </a:t>
              </a:r>
              <a:r>
                <a:rPr lang="en-US" sz="4000">
                  <a:latin typeface="Arial" panose="020B0604020202020204" pitchFamily="34" charset="0"/>
                  <a:cs typeface="Arial" panose="020B0604020202020204" pitchFamily="34" charset="0"/>
                </a:rPr>
                <a:t>gợi ý và </a:t>
              </a:r>
              <a:r>
                <a:rPr lang="vi-VN" sz="4000">
                  <a:latin typeface="Arial" panose="020B0604020202020204" pitchFamily="34" charset="0"/>
                  <a:cs typeface="Arial" panose="020B0604020202020204" pitchFamily="34" charset="0"/>
                </a:rPr>
                <a:t>hướng dẫn cho sẵn dưới đây</a:t>
              </a:r>
              <a:endParaRPr lang="en-US" sz="4000">
                <a:latin typeface="Arial" panose="020B0604020202020204" pitchFamily="34" charset="0"/>
                <a:cs typeface="Arial" panose="020B0604020202020204" pitchFamily="34" charset="0"/>
              </a:endParaRPr>
            </a:p>
          </p:txBody>
        </p:sp>
        <p:pic>
          <p:nvPicPr>
            <p:cNvPr id="16" name="Picture 9">
              <a:extLst>
                <a:ext uri="{FF2B5EF4-FFF2-40B4-BE49-F238E27FC236}">
                  <a16:creationId xmlns:a16="http://schemas.microsoft.com/office/drawing/2014/main" id="{F5C13673-F1D6-5ADC-78ED-40E53CE1CA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6228" y="2518475"/>
              <a:ext cx="1828800" cy="205483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11" name="Freeform 11"/>
          <p:cNvSpPr/>
          <p:nvPr/>
        </p:nvSpPr>
        <p:spPr>
          <a:xfrm rot="-3651040">
            <a:off x="-384259" y="248953"/>
            <a:ext cx="1523713" cy="498670"/>
          </a:xfrm>
          <a:custGeom>
            <a:avLst/>
            <a:gdLst/>
            <a:ahLst/>
            <a:cxnLst/>
            <a:rect l="l" t="t" r="r" b="b"/>
            <a:pathLst>
              <a:path w="1523713" h="498670">
                <a:moveTo>
                  <a:pt x="0" y="0"/>
                </a:moveTo>
                <a:lnTo>
                  <a:pt x="1523713" y="0"/>
                </a:lnTo>
                <a:lnTo>
                  <a:pt x="1523713" y="498669"/>
                </a:lnTo>
                <a:lnTo>
                  <a:pt x="0" y="498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5">
            <a:extLst>
              <a:ext uri="{FF2B5EF4-FFF2-40B4-BE49-F238E27FC236}">
                <a16:creationId xmlns:a16="http://schemas.microsoft.com/office/drawing/2014/main" id="{F17C190C-E1C3-BA62-46D2-1256426D2EE3}"/>
              </a:ext>
            </a:extLst>
          </p:cNvPr>
          <p:cNvSpPr/>
          <p:nvPr/>
        </p:nvSpPr>
        <p:spPr>
          <a:xfrm rot="10800000">
            <a:off x="6172200" y="1104900"/>
            <a:ext cx="11546858" cy="824566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6">
              <a:lumMod val="20000"/>
              <a:lumOff val="80000"/>
            </a:schemeClr>
          </a:solidFill>
        </p:spPr>
        <p:txBody>
          <a:bodyPr/>
          <a:lstStyle/>
          <a:p>
            <a:endParaRPr lang="en-US"/>
          </a:p>
        </p:txBody>
      </p:sp>
      <p:sp>
        <p:nvSpPr>
          <p:cNvPr id="23" name="Freeform 12">
            <a:extLst>
              <a:ext uri="{FF2B5EF4-FFF2-40B4-BE49-F238E27FC236}">
                <a16:creationId xmlns:a16="http://schemas.microsoft.com/office/drawing/2014/main" id="{6E69BC4A-E029-519D-FA76-AC4C69448DAE}"/>
              </a:ext>
            </a:extLst>
          </p:cNvPr>
          <p:cNvSpPr/>
          <p:nvPr/>
        </p:nvSpPr>
        <p:spPr>
          <a:xfrm rot="10800000">
            <a:off x="709950" y="1104894"/>
            <a:ext cx="4945207" cy="8245662"/>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accent1">
              <a:lumMod val="60000"/>
              <a:lumOff val="40000"/>
            </a:schemeClr>
          </a:solidFill>
        </p:spPr>
        <p:txBody>
          <a:bodyPr/>
          <a:lstStyle/>
          <a:p>
            <a:endParaRPr lang="en-US"/>
          </a:p>
        </p:txBody>
      </p:sp>
      <p:grpSp>
        <p:nvGrpSpPr>
          <p:cNvPr id="24" name="Group 23">
            <a:extLst>
              <a:ext uri="{FF2B5EF4-FFF2-40B4-BE49-F238E27FC236}">
                <a16:creationId xmlns:a16="http://schemas.microsoft.com/office/drawing/2014/main" id="{2A5D6B97-163D-FB02-16D7-C84E2930DC16}"/>
              </a:ext>
            </a:extLst>
          </p:cNvPr>
          <p:cNvGrpSpPr/>
          <p:nvPr/>
        </p:nvGrpSpPr>
        <p:grpSpPr>
          <a:xfrm>
            <a:off x="8454968" y="1742712"/>
            <a:ext cx="6981317" cy="1100501"/>
            <a:chOff x="8286895" y="2053540"/>
            <a:chExt cx="6981317" cy="1100501"/>
          </a:xfrm>
        </p:grpSpPr>
        <p:sp>
          <p:nvSpPr>
            <p:cNvPr id="25" name="Freeform 8">
              <a:extLst>
                <a:ext uri="{FF2B5EF4-FFF2-40B4-BE49-F238E27FC236}">
                  <a16:creationId xmlns:a16="http://schemas.microsoft.com/office/drawing/2014/main" id="{FBC16B75-A49B-298C-D60C-805688BE24D9}"/>
                </a:ext>
              </a:extLst>
            </p:cNvPr>
            <p:cNvSpPr/>
            <p:nvPr/>
          </p:nvSpPr>
          <p:spPr>
            <a:xfrm>
              <a:off x="8286895" y="2053540"/>
              <a:ext cx="6981317" cy="1100501"/>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p>
          </p:txBody>
        </p:sp>
        <p:sp>
          <p:nvSpPr>
            <p:cNvPr id="26" name="TextBox 25">
              <a:extLst>
                <a:ext uri="{FF2B5EF4-FFF2-40B4-BE49-F238E27FC236}">
                  <a16:creationId xmlns:a16="http://schemas.microsoft.com/office/drawing/2014/main" id="{652B76A7-7342-014C-54AD-3DCAA9681005}"/>
                </a:ext>
              </a:extLst>
            </p:cNvPr>
            <p:cNvSpPr txBox="1"/>
            <p:nvPr/>
          </p:nvSpPr>
          <p:spPr>
            <a:xfrm>
              <a:off x="9201293" y="2216542"/>
              <a:ext cx="5415307"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Hướng dẫn làm bài</a:t>
              </a:r>
              <a:endParaRPr lang="en-US" sz="4400" b="1" dirty="0">
                <a:solidFill>
                  <a:schemeClr val="bg1"/>
                </a:solidFill>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3177594-7381-D022-0C5D-5D6123A9F06F}"/>
              </a:ext>
            </a:extLst>
          </p:cNvPr>
          <p:cNvSpPr txBox="1"/>
          <p:nvPr/>
        </p:nvSpPr>
        <p:spPr>
          <a:xfrm>
            <a:off x="6840100" y="2889184"/>
            <a:ext cx="10211051" cy="6056851"/>
          </a:xfrm>
          <a:prstGeom prst="rect">
            <a:avLst/>
          </a:prstGeom>
          <a:noFill/>
        </p:spPr>
        <p:txBody>
          <a:bodyPr wrap="square">
            <a:spAutoFit/>
          </a:bodyPr>
          <a:lstStyle/>
          <a:p>
            <a:pPr marL="571500" indent="-571500" algn="just">
              <a:lnSpc>
                <a:spcPct val="20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Các em </a:t>
            </a:r>
            <a:r>
              <a:rPr lang="vi-VN" sz="4000">
                <a:latin typeface="Arial" panose="020B0604020202020204" pitchFamily="34" charset="0"/>
                <a:ea typeface="Calibri" panose="020F0502020204030204" pitchFamily="34" charset="0"/>
                <a:cs typeface="Arial" panose="020B0604020202020204" pitchFamily="34" charset="0"/>
              </a:rPr>
              <a:t>huy động vốn hiểu biết để xác định tên tác phẩm, tài liệu, lời nói của các nhân vật, phần trích dẫn từ một bài thơ. </a:t>
            </a:r>
          </a:p>
          <a:p>
            <a:pPr marL="571500" indent="-571500" algn="just">
              <a:lnSpc>
                <a:spcPct val="20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Các em </a:t>
            </a:r>
            <a:r>
              <a:rPr lang="vi-VN" sz="4000">
                <a:latin typeface="Arial" panose="020B0604020202020204" pitchFamily="34" charset="0"/>
                <a:ea typeface="Calibri" panose="020F0502020204030204" pitchFamily="34" charset="0"/>
                <a:cs typeface="Arial" panose="020B0604020202020204" pitchFamily="34" charset="0"/>
              </a:rPr>
              <a:t>trao đổi </a:t>
            </a:r>
            <a:r>
              <a:rPr lang="en-US" sz="4000">
                <a:latin typeface="Arial" panose="020B0604020202020204" pitchFamily="34" charset="0"/>
                <a:ea typeface="Calibri" panose="020F0502020204030204" pitchFamily="34" charset="0"/>
                <a:cs typeface="Arial" panose="020B0604020202020204" pitchFamily="34" charset="0"/>
              </a:rPr>
              <a:t>với bạn theo </a:t>
            </a:r>
            <a:r>
              <a:rPr lang="vi-VN" sz="4000">
                <a:latin typeface="Arial" panose="020B0604020202020204" pitchFamily="34" charset="0"/>
                <a:ea typeface="Calibri" panose="020F0502020204030204" pitchFamily="34" charset="0"/>
                <a:cs typeface="Arial" panose="020B0604020202020204" pitchFamily="34" charset="0"/>
              </a:rPr>
              <a:t>nhóm đôi </a:t>
            </a:r>
            <a:r>
              <a:rPr lang="en-US" sz="4000">
                <a:latin typeface="Arial" panose="020B0604020202020204" pitchFamily="34" charset="0"/>
                <a:ea typeface="Calibri" panose="020F0502020204030204" pitchFamily="34" charset="0"/>
                <a:cs typeface="Arial" panose="020B0604020202020204" pitchFamily="34" charset="0"/>
              </a:rPr>
              <a:t>và </a:t>
            </a:r>
            <a:r>
              <a:rPr lang="vi-VN" sz="4000">
                <a:latin typeface="Arial" panose="020B0604020202020204" pitchFamily="34" charset="0"/>
                <a:ea typeface="Calibri" panose="020F0502020204030204" pitchFamily="34" charset="0"/>
                <a:cs typeface="Arial" panose="020B0604020202020204" pitchFamily="34" charset="0"/>
              </a:rPr>
              <a:t>thống nhất đáp án.</a:t>
            </a:r>
          </a:p>
        </p:txBody>
      </p:sp>
      <p:sp>
        <p:nvSpPr>
          <p:cNvPr id="29" name="Freeform 7">
            <a:extLst>
              <a:ext uri="{FF2B5EF4-FFF2-40B4-BE49-F238E27FC236}">
                <a16:creationId xmlns:a16="http://schemas.microsoft.com/office/drawing/2014/main" id="{797F4E24-6A09-2CA5-D899-2AE391D22326}"/>
              </a:ext>
            </a:extLst>
          </p:cNvPr>
          <p:cNvSpPr/>
          <p:nvPr/>
        </p:nvSpPr>
        <p:spPr>
          <a:xfrm>
            <a:off x="5918936" y="959918"/>
            <a:ext cx="799847" cy="787850"/>
          </a:xfrm>
          <a:custGeom>
            <a:avLst/>
            <a:gdLst/>
            <a:ahLst/>
            <a:cxnLst/>
            <a:rect l="l" t="t" r="r" b="b"/>
            <a:pathLst>
              <a:path w="799847" h="787850">
                <a:moveTo>
                  <a:pt x="0" y="0"/>
                </a:moveTo>
                <a:lnTo>
                  <a:pt x="799847" y="0"/>
                </a:lnTo>
                <a:lnTo>
                  <a:pt x="799847" y="787849"/>
                </a:lnTo>
                <a:lnTo>
                  <a:pt x="0" y="787849"/>
                </a:lnTo>
                <a:lnTo>
                  <a:pt x="0" y="0"/>
                </a:lnTo>
                <a:close/>
              </a:path>
            </a:pathLst>
          </a:custGeom>
          <a:blipFill>
            <a:blip r:embed="rId4"/>
            <a:stretch>
              <a:fillRect/>
            </a:stretch>
          </a:blipFill>
        </p:spPr>
        <p:txBody>
          <a:bodyPr/>
          <a:lstStyle/>
          <a:p>
            <a:endParaRPr lang="en-US"/>
          </a:p>
        </p:txBody>
      </p:sp>
      <p:sp>
        <p:nvSpPr>
          <p:cNvPr id="10" name="Freeform 10"/>
          <p:cNvSpPr/>
          <p:nvPr/>
        </p:nvSpPr>
        <p:spPr>
          <a:xfrm rot="2537115">
            <a:off x="16985736" y="8941869"/>
            <a:ext cx="851436" cy="817378"/>
          </a:xfrm>
          <a:custGeom>
            <a:avLst/>
            <a:gdLst/>
            <a:ahLst/>
            <a:cxnLst/>
            <a:rect l="l" t="t" r="r" b="b"/>
            <a:pathLst>
              <a:path w="851436" h="817378">
                <a:moveTo>
                  <a:pt x="0" y="0"/>
                </a:moveTo>
                <a:lnTo>
                  <a:pt x="851435" y="0"/>
                </a:lnTo>
                <a:lnTo>
                  <a:pt x="851435" y="817378"/>
                </a:lnTo>
                <a:lnTo>
                  <a:pt x="0" y="817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descr="A picture containing toy, doll&#10;&#10;Description automatically generated">
            <a:extLst>
              <a:ext uri="{FF2B5EF4-FFF2-40B4-BE49-F238E27FC236}">
                <a16:creationId xmlns:a16="http://schemas.microsoft.com/office/drawing/2014/main" id="{25AFDFE8-CC10-85CD-6ADF-A3EB5C7CF9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942" y="3584158"/>
            <a:ext cx="4893992" cy="57663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barn(outVertical)">
                                      <p:cBhvr>
                                        <p:cTn id="22" dur="500"/>
                                        <p:tgtEl>
                                          <p:spTgt spid="27">
                                            <p:txEl>
                                              <p:pRg st="0" end="0"/>
                                            </p:txEl>
                                          </p:spTgt>
                                        </p:tgtEl>
                                      </p:cBhvr>
                                    </p:animEffect>
                                  </p:childTnLst>
                                </p:cTn>
                              </p:par>
                            </p:childTnLst>
                          </p:cTn>
                        </p:par>
                        <p:par>
                          <p:cTn id="23" fill="hold">
                            <p:stCondLst>
                              <p:cond delay="500"/>
                            </p:stCondLst>
                            <p:childTnLst>
                              <p:par>
                                <p:cTn id="24" presetID="16" presetClass="entr" presetSubtype="37" fill="hold" grpId="0" nodeType="afterEffect">
                                  <p:stCondLst>
                                    <p:cond delay="0"/>
                                  </p:stCondLst>
                                  <p:childTnLst>
                                    <p:set>
                                      <p:cBhvr>
                                        <p:cTn id="25" dur="1" fill="hold">
                                          <p:stCondLst>
                                            <p:cond delay="0"/>
                                          </p:stCondLst>
                                        </p:cTn>
                                        <p:tgtEl>
                                          <p:spTgt spid="27">
                                            <p:txEl>
                                              <p:pRg st="1" end="1"/>
                                            </p:txEl>
                                          </p:spTgt>
                                        </p:tgtEl>
                                        <p:attrNameLst>
                                          <p:attrName>style.visibility</p:attrName>
                                        </p:attrNameLst>
                                      </p:cBhvr>
                                      <p:to>
                                        <p:strVal val="visible"/>
                                      </p:to>
                                    </p:set>
                                    <p:animEffect transition="in" filter="barn(outVertical)">
                                      <p:cBhvr>
                                        <p:cTn id="26"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503E3ED3-0834-86FA-E290-158DFB45D5A9}"/>
              </a:ext>
            </a:extLst>
          </p:cNvPr>
          <p:cNvGraphicFramePr>
            <a:graphicFrameLocks noGrp="1"/>
          </p:cNvGraphicFramePr>
          <p:nvPr>
            <p:extLst>
              <p:ext uri="{D42A27DB-BD31-4B8C-83A1-F6EECF244321}">
                <p14:modId xmlns:p14="http://schemas.microsoft.com/office/powerpoint/2010/main" val="2657215326"/>
              </p:ext>
            </p:extLst>
          </p:nvPr>
        </p:nvGraphicFramePr>
        <p:xfrm>
          <a:off x="584426" y="419100"/>
          <a:ext cx="17119148" cy="9448800"/>
        </p:xfrm>
        <a:graphic>
          <a:graphicData uri="http://schemas.openxmlformats.org/drawingml/2006/table">
            <a:tbl>
              <a:tblPr firstRow="1" firstCol="1" bandRow="1">
                <a:tableStyleId>{5C22544A-7EE6-4342-B048-85BDC9FD1C3A}</a:tableStyleId>
              </a:tblPr>
              <a:tblGrid>
                <a:gridCol w="9931174">
                  <a:extLst>
                    <a:ext uri="{9D8B030D-6E8A-4147-A177-3AD203B41FA5}">
                      <a16:colId xmlns:a16="http://schemas.microsoft.com/office/drawing/2014/main" val="21619836"/>
                    </a:ext>
                  </a:extLst>
                </a:gridCol>
                <a:gridCol w="7187974">
                  <a:extLst>
                    <a:ext uri="{9D8B030D-6E8A-4147-A177-3AD203B41FA5}">
                      <a16:colId xmlns:a16="http://schemas.microsoft.com/office/drawing/2014/main" val="770213435"/>
                    </a:ext>
                  </a:extLst>
                </a:gridCol>
              </a:tblGrid>
              <a:tr h="895350">
                <a:tc>
                  <a:txBody>
                    <a:bodyPr/>
                    <a:lstStyle/>
                    <a:p>
                      <a:pPr marL="0" marR="0" algn="ctr">
                        <a:lnSpc>
                          <a:spcPct val="100000"/>
                        </a:lnSpc>
                        <a:spcBef>
                          <a:spcPts val="0"/>
                        </a:spcBef>
                        <a:spcAft>
                          <a:spcPts val="0"/>
                        </a:spcAft>
                      </a:pPr>
                      <a:r>
                        <a:rPr lang="en-US" sz="2800">
                          <a:solidFill>
                            <a:schemeClr val="tx1"/>
                          </a:solidFill>
                          <a:effectLst/>
                          <a:latin typeface="Arial" panose="020B0604020202020204" pitchFamily="34" charset="0"/>
                          <a:cs typeface="Arial" panose="020B0604020202020204" pitchFamily="34" charset="0"/>
                        </a:rPr>
                        <a:t>Câu</a:t>
                      </a:r>
                      <a:endPar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0"/>
                        </a:spcAft>
                      </a:pPr>
                      <a:r>
                        <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rPr>
                        <a:t>Công dụng của dấu ngoặc kép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94696060"/>
                  </a:ext>
                </a:extLst>
              </a:tr>
              <a:tr h="2076450">
                <a:tc>
                  <a:txBody>
                    <a:bodyPr/>
                    <a:lstStyle/>
                    <a:p>
                      <a:pPr marL="0" marR="0" lvl="0" indent="0" algn="just">
                        <a:lnSpc>
                          <a:spcPct val="150000"/>
                        </a:lnSpc>
                        <a:spcBef>
                          <a:spcPts val="0"/>
                        </a:spcBef>
                        <a:spcAft>
                          <a:spcPts val="0"/>
                        </a:spcAft>
                        <a:buFontTx/>
                        <a:buNone/>
                      </a:pP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a. Nhiều câu thơ trong trẻo, hồn nhiên như lời đồng dao: “Hạt gạo làng ta/ Có vị phù sa/ Cửa sông Kinh Thầy</a:t>
                      </a:r>
                      <a:r>
                        <a:rPr lang="en-US" sz="2600" b="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r">
                        <a:lnSpc>
                          <a:spcPct val="150000"/>
                        </a:lnSpc>
                        <a:spcBef>
                          <a:spcPts val="0"/>
                        </a:spcBef>
                        <a:spcAft>
                          <a:spcPts val="0"/>
                        </a:spcAft>
                        <a:buFontTx/>
                        <a:buNone/>
                      </a:pP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6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 Nguyễn Trọng)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a:lnSpc>
                          <a:spcPct val="150000"/>
                        </a:lnSpc>
                        <a:spcBef>
                          <a:spcPts val="0"/>
                        </a:spcBef>
                        <a:spcAft>
                          <a:spcPts val="0"/>
                        </a:spcAft>
                        <a:buFontTx/>
                        <a:buNone/>
                      </a:pPr>
                      <a:endPar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7363357"/>
                  </a:ext>
                </a:extLst>
              </a:tr>
              <a:tr h="4419600">
                <a:tc>
                  <a:txBody>
                    <a:bodyPr/>
                    <a:lstStyle/>
                    <a:p>
                      <a:pPr marL="0" marR="0" lvl="0" indent="0" algn="just">
                        <a:lnSpc>
                          <a:spcPct val="150000"/>
                        </a:lnSpc>
                        <a:spcBef>
                          <a:spcPts val="0"/>
                        </a:spcBef>
                        <a:spcAft>
                          <a:spcPts val="0"/>
                        </a:spcAft>
                        <a:buFontTx/>
                        <a:buNone/>
                      </a:pP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b. Một hôm, trên đường đi học về, Hùng, Quý và Nam trao đổi với nhau xem ở trên đời này, cái gì quý nhất. Hùng nói: “Theo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a:lnSpc>
                          <a:spcPct val="150000"/>
                        </a:lnSpc>
                        <a:spcBef>
                          <a:spcPts val="0"/>
                        </a:spcBef>
                        <a:spcAft>
                          <a:spcPts val="0"/>
                        </a:spcAft>
                        <a:buFontTx/>
                        <a:buNone/>
                      </a:pP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6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 Trịnh Mạnh)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a:lnSpc>
                          <a:spcPct val="150000"/>
                        </a:lnSpc>
                        <a:spcBef>
                          <a:spcPts val="0"/>
                        </a:spcBef>
                        <a:spcAft>
                          <a:spcPts val="0"/>
                        </a:spcAft>
                        <a:buFontTx/>
                        <a:buNone/>
                      </a:pPr>
                      <a:endPar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6233766"/>
                  </a:ext>
                </a:extLst>
              </a:tr>
              <a:tr h="2057400">
                <a:tc>
                  <a:txBody>
                    <a:bodyPr/>
                    <a:lstStyle/>
                    <a:p>
                      <a:pPr marL="0" marR="0" lvl="0" indent="0" algn="just">
                        <a:lnSpc>
                          <a:spcPct val="150000"/>
                        </a:lnSpc>
                        <a:spcBef>
                          <a:spcPts val="0"/>
                        </a:spcBef>
                        <a:spcAft>
                          <a:spcPts val="0"/>
                        </a:spcAft>
                        <a:buFontTx/>
                        <a:buNone/>
                      </a:pPr>
                      <a:r>
                        <a:rPr lang="en-US" sz="2600" b="0">
                          <a:solidFill>
                            <a:srgbClr val="000000"/>
                          </a:solidFill>
                          <a:effectLst/>
                          <a:latin typeface="Arial" panose="020B0604020202020204" pitchFamily="34" charset="0"/>
                          <a:ea typeface="Calibri" panose="020F0502020204030204" pitchFamily="34" charset="0"/>
                          <a:cs typeface="Arial" panose="020B0604020202020204" pitchFamily="34" charset="0"/>
                        </a:rPr>
                        <a:t>c. Cuốn sách “Đất rừng phương Nam” giúp tôi hiểu thêm vẻ đẹp của con người và vùng đất Nam Bộ.</a:t>
                      </a:r>
                    </a:p>
                    <a:p>
                      <a:pPr marL="0" marR="0" lvl="0" indent="0" algn="r">
                        <a:lnSpc>
                          <a:spcPct val="150000"/>
                        </a:lnSpc>
                        <a:spcBef>
                          <a:spcPts val="0"/>
                        </a:spcBef>
                        <a:spcAft>
                          <a:spcPts val="0"/>
                        </a:spcAft>
                        <a:buFontTx/>
                        <a:buNone/>
                      </a:pPr>
                      <a:r>
                        <a:rPr lang="en-US" sz="2600" b="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6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600" b="0">
                          <a:solidFill>
                            <a:srgbClr val="000000"/>
                          </a:solidFill>
                          <a:effectLst/>
                          <a:latin typeface="Arial" panose="020B0604020202020204" pitchFamily="34" charset="0"/>
                          <a:ea typeface="Calibri" panose="020F0502020204030204" pitchFamily="34" charset="0"/>
                          <a:cs typeface="Arial" panose="020B0604020202020204" pitchFamily="34" charset="0"/>
                        </a:rPr>
                        <a:t> Vũ Phương Thu)</a:t>
                      </a:r>
                      <a:endPar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a:lnSpc>
                          <a:spcPct val="150000"/>
                        </a:lnSpc>
                        <a:spcBef>
                          <a:spcPts val="0"/>
                        </a:spcBef>
                        <a:spcAft>
                          <a:spcPts val="0"/>
                        </a:spcAft>
                        <a:buFontTx/>
                        <a:buNone/>
                      </a:pPr>
                      <a:endPar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564597"/>
                  </a:ext>
                </a:extLst>
              </a:tr>
            </a:tbl>
          </a:graphicData>
        </a:graphic>
      </p:graphicFrame>
      <p:sp>
        <p:nvSpPr>
          <p:cNvPr id="40" name="TextBox 39">
            <a:extLst>
              <a:ext uri="{FF2B5EF4-FFF2-40B4-BE49-F238E27FC236}">
                <a16:creationId xmlns:a16="http://schemas.microsoft.com/office/drawing/2014/main" id="{1F2D2B72-3D9A-0DB3-8A1B-2C62893A5B75}"/>
              </a:ext>
            </a:extLst>
          </p:cNvPr>
          <p:cNvSpPr txBox="1"/>
          <p:nvPr/>
        </p:nvSpPr>
        <p:spPr>
          <a:xfrm>
            <a:off x="11049000" y="1638300"/>
            <a:ext cx="6248400" cy="1391728"/>
          </a:xfrm>
          <a:prstGeom prst="rect">
            <a:avLst/>
          </a:prstGeom>
          <a:noFill/>
        </p:spPr>
        <p:txBody>
          <a:bodyPr wrap="square">
            <a:spAutoFit/>
          </a:bodyPr>
          <a:lstStyle/>
          <a:p>
            <a:pPr algn="ctr">
              <a:lnSpc>
                <a:spcPct val="150000"/>
              </a:lnSpc>
            </a:pPr>
            <a:r>
              <a:rPr lang="vi-VN" sz="3000" b="1">
                <a:solidFill>
                  <a:srgbClr val="FF0000"/>
                </a:solidFill>
                <a:latin typeface="Arial" panose="020B0604020202020204" pitchFamily="34" charset="0"/>
                <a:ea typeface="Calibri" panose="020F0502020204030204" pitchFamily="34" charset="0"/>
                <a:cs typeface="Arial" panose="020B0604020202020204" pitchFamily="34" charset="0"/>
              </a:rPr>
              <a:t>Dấu ngoặc kép đánh dấu phần trích dẫn trực tiếp</a:t>
            </a:r>
            <a:endParaRPr lang="en-US" sz="3000" b="1" dirty="0">
              <a:solidFill>
                <a:srgbClr val="FF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CAB9961-D5FD-450E-EFEE-479C96B6615D}"/>
              </a:ext>
            </a:extLst>
          </p:cNvPr>
          <p:cNvSpPr txBox="1"/>
          <p:nvPr/>
        </p:nvSpPr>
        <p:spPr>
          <a:xfrm>
            <a:off x="11212286" y="4953000"/>
            <a:ext cx="5709558" cy="1391728"/>
          </a:xfrm>
          <a:prstGeom prst="rect">
            <a:avLst/>
          </a:prstGeom>
          <a:noFill/>
        </p:spPr>
        <p:txBody>
          <a:bodyPr wrap="square">
            <a:spAutoFit/>
          </a:bodyPr>
          <a:lstStyle/>
          <a:p>
            <a:pPr algn="ctr">
              <a:lnSpc>
                <a:spcPct val="150000"/>
              </a:lnSpc>
            </a:pPr>
            <a:r>
              <a:rPr lang="vi-VN" sz="3000" b="1">
                <a:solidFill>
                  <a:srgbClr val="FF0000"/>
                </a:solidFill>
                <a:latin typeface="Arial" panose="020B0604020202020204" pitchFamily="34" charset="0"/>
                <a:ea typeface="Calibri" panose="020F0502020204030204" pitchFamily="34" charset="0"/>
                <a:cs typeface="Arial" panose="020B0604020202020204" pitchFamily="34" charset="0"/>
              </a:rPr>
              <a:t>Dấu ngoặc kép đánh dấu lời đối thoại</a:t>
            </a:r>
            <a:endParaRPr lang="en-US" sz="3000" b="1" dirty="0">
              <a:solidFill>
                <a:srgbClr val="FF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29B9B15-66B6-E949-C93A-EAE24234030E}"/>
              </a:ext>
            </a:extLst>
          </p:cNvPr>
          <p:cNvSpPr txBox="1"/>
          <p:nvPr/>
        </p:nvSpPr>
        <p:spPr>
          <a:xfrm>
            <a:off x="11195957" y="8115300"/>
            <a:ext cx="5954486" cy="1391728"/>
          </a:xfrm>
          <a:prstGeom prst="rect">
            <a:avLst/>
          </a:prstGeom>
          <a:noFill/>
        </p:spPr>
        <p:txBody>
          <a:bodyPr wrap="square">
            <a:spAutoFit/>
          </a:bodyPr>
          <a:lstStyle/>
          <a:p>
            <a:pPr algn="ctr">
              <a:lnSpc>
                <a:spcPct val="150000"/>
              </a:lnSpc>
            </a:pPr>
            <a:r>
              <a:rPr lang="vi-VN" sz="3000" b="1">
                <a:solidFill>
                  <a:srgbClr val="FF0000"/>
                </a:solidFill>
                <a:latin typeface="Arial" panose="020B0604020202020204" pitchFamily="34" charset="0"/>
                <a:ea typeface="Calibri" panose="020F0502020204030204" pitchFamily="34" charset="0"/>
                <a:cs typeface="Arial" panose="020B0604020202020204" pitchFamily="34" charset="0"/>
              </a:rPr>
              <a:t>Dấu ngoặc kép đánh dấu tên tác phẩm, tài liệu</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085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9029649A-DACC-9182-CA2A-70ECC810454F}"/>
              </a:ext>
            </a:extLst>
          </p:cNvPr>
          <p:cNvSpPr/>
          <p:nvPr/>
        </p:nvSpPr>
        <p:spPr>
          <a:xfrm>
            <a:off x="1066800" y="2050498"/>
            <a:ext cx="12194803" cy="723900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445ACED-FBB5-F090-4E5A-329BD3DBF4C0}"/>
              </a:ext>
            </a:extLst>
          </p:cNvPr>
          <p:cNvGrpSpPr/>
          <p:nvPr/>
        </p:nvGrpSpPr>
        <p:grpSpPr>
          <a:xfrm>
            <a:off x="3801082" y="1228019"/>
            <a:ext cx="6726237" cy="1632943"/>
            <a:chOff x="4531502" y="578015"/>
            <a:chExt cx="6726237" cy="1632943"/>
          </a:xfrm>
        </p:grpSpPr>
        <p:pic>
          <p:nvPicPr>
            <p:cNvPr id="10" name="Picture 9">
              <a:extLst>
                <a:ext uri="{FF2B5EF4-FFF2-40B4-BE49-F238E27FC236}">
                  <a16:creationId xmlns:a16="http://schemas.microsoft.com/office/drawing/2014/main" id="{51C5E149-D985-77A5-9942-9B19147C95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31502" y="578015"/>
              <a:ext cx="6726237" cy="1632943"/>
            </a:xfrm>
            <a:prstGeom prst="rect">
              <a:avLst/>
            </a:prstGeom>
          </p:spPr>
        </p:pic>
        <p:sp>
          <p:nvSpPr>
            <p:cNvPr id="11" name="TextBox 10">
              <a:extLst>
                <a:ext uri="{FF2B5EF4-FFF2-40B4-BE49-F238E27FC236}">
                  <a16:creationId xmlns:a16="http://schemas.microsoft.com/office/drawing/2014/main" id="{29A0E7E5-D86D-6682-51D8-97BDC33AC0C8}"/>
                </a:ext>
              </a:extLst>
            </p:cNvPr>
            <p:cNvSpPr txBox="1"/>
            <p:nvPr/>
          </p:nvSpPr>
          <p:spPr>
            <a:xfrm>
              <a:off x="4785172" y="886654"/>
              <a:ext cx="6218895"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GHI NHỚ</a:t>
              </a:r>
              <a:endParaRPr lang="en-US" sz="6000" b="1" dirty="0">
                <a:solidFill>
                  <a:schemeClr val="bg1"/>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2EF5D890-1168-7DED-ACA7-EB31220AF6C2}"/>
              </a:ext>
            </a:extLst>
          </p:cNvPr>
          <p:cNvSpPr txBox="1"/>
          <p:nvPr/>
        </p:nvSpPr>
        <p:spPr>
          <a:xfrm>
            <a:off x="1876948" y="3196815"/>
            <a:ext cx="10574502" cy="5045164"/>
          </a:xfrm>
          <a:prstGeom prst="rect">
            <a:avLst/>
          </a:prstGeom>
          <a:noFill/>
        </p:spPr>
        <p:txBody>
          <a:bodyPr wrap="square">
            <a:spAutoFit/>
          </a:bodyPr>
          <a:lstStyle/>
          <a:p>
            <a:pPr marR="0" algn="just">
              <a:lnSpc>
                <a:spcPct val="150000"/>
              </a:lnSpc>
              <a:spcBef>
                <a:spcPts val="0"/>
              </a:spcBef>
              <a:spcAft>
                <a:spcPts val="0"/>
              </a:spcAft>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Ngoài công dụng đánh dấu phần trích dẫn trực tiếp hoặc lời đối thoại, dấu ngoặc kép có thể được dùng để đánh dấu tên tác phẩm (bài thơ, bài văn,…), tên tài liệu (tạp chí, báo,…)</a:t>
            </a:r>
            <a:endParaRPr lang="vi-VN" sz="44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4">
            <a:extLst>
              <a:ext uri="{FF2B5EF4-FFF2-40B4-BE49-F238E27FC236}">
                <a16:creationId xmlns:a16="http://schemas.microsoft.com/office/drawing/2014/main" id="{B2AC4389-0272-440E-5203-191F99580189}"/>
              </a:ext>
            </a:extLst>
          </p:cNvPr>
          <p:cNvPicPr>
            <a:picLocks noChangeAspect="1"/>
          </p:cNvPicPr>
          <p:nvPr/>
        </p:nvPicPr>
        <p:blipFill>
          <a:blip r:embed="rId4"/>
          <a:srcRect/>
          <a:stretch>
            <a:fillRect/>
          </a:stretch>
        </p:blipFill>
        <p:spPr>
          <a:xfrm>
            <a:off x="12274517" y="5934637"/>
            <a:ext cx="3643979" cy="4498740"/>
          </a:xfrm>
          <a:prstGeom prst="rect">
            <a:avLst/>
          </a:prstGeom>
        </p:spPr>
      </p:pic>
      <p:pic>
        <p:nvPicPr>
          <p:cNvPr id="16" name="Picture 16">
            <a:extLst>
              <a:ext uri="{FF2B5EF4-FFF2-40B4-BE49-F238E27FC236}">
                <a16:creationId xmlns:a16="http://schemas.microsoft.com/office/drawing/2014/main" id="{EC5BA91C-D462-B858-B912-524EF0C066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1500" y="1402487"/>
            <a:ext cx="1391433" cy="1017011"/>
          </a:xfrm>
          <a:prstGeom prst="rect">
            <a:avLst/>
          </a:prstGeom>
        </p:spPr>
      </p:pic>
      <p:sp>
        <p:nvSpPr>
          <p:cNvPr id="9" name="Freeform 9"/>
          <p:cNvSpPr/>
          <p:nvPr/>
        </p:nvSpPr>
        <p:spPr>
          <a:xfrm>
            <a:off x="533400" y="8792193"/>
            <a:ext cx="1066800" cy="994610"/>
          </a:xfrm>
          <a:custGeom>
            <a:avLst/>
            <a:gdLst/>
            <a:ahLst/>
            <a:cxnLst/>
            <a:rect l="l" t="t" r="r" b="b"/>
            <a:pathLst>
              <a:path w="574419" h="650900">
                <a:moveTo>
                  <a:pt x="0" y="0"/>
                </a:moveTo>
                <a:lnTo>
                  <a:pt x="574419" y="0"/>
                </a:lnTo>
                <a:lnTo>
                  <a:pt x="574419" y="650900"/>
                </a:lnTo>
                <a:lnTo>
                  <a:pt x="0" y="650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2801569">
            <a:off x="12703309" y="1648839"/>
            <a:ext cx="812966" cy="1087045"/>
          </a:xfrm>
          <a:custGeom>
            <a:avLst/>
            <a:gdLst/>
            <a:ahLst/>
            <a:cxnLst/>
            <a:rect l="l" t="t" r="r" b="b"/>
            <a:pathLst>
              <a:path w="633032" h="686214">
                <a:moveTo>
                  <a:pt x="0" y="0"/>
                </a:moveTo>
                <a:lnTo>
                  <a:pt x="633032" y="0"/>
                </a:lnTo>
                <a:lnTo>
                  <a:pt x="633032" y="686214"/>
                </a:lnTo>
                <a:lnTo>
                  <a:pt x="0" y="6862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1585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out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1DDAD6-C677-BF18-670A-CD3483BE5499}"/>
              </a:ext>
            </a:extLst>
          </p:cNvPr>
          <p:cNvGrpSpPr/>
          <p:nvPr/>
        </p:nvGrpSpPr>
        <p:grpSpPr>
          <a:xfrm>
            <a:off x="1460267" y="236952"/>
            <a:ext cx="15194234" cy="9813095"/>
            <a:chOff x="1505634" y="1344799"/>
            <a:chExt cx="15194234" cy="9813095"/>
          </a:xfrm>
        </p:grpSpPr>
        <p:grpSp>
          <p:nvGrpSpPr>
            <p:cNvPr id="32" name="Group 3">
              <a:extLst>
                <a:ext uri="{FF2B5EF4-FFF2-40B4-BE49-F238E27FC236}">
                  <a16:creationId xmlns:a16="http://schemas.microsoft.com/office/drawing/2014/main" id="{6B27C075-16C8-6E7E-73FA-E1C79FDD0367}"/>
                </a:ext>
              </a:extLst>
            </p:cNvPr>
            <p:cNvGrpSpPr/>
            <p:nvPr/>
          </p:nvGrpSpPr>
          <p:grpSpPr>
            <a:xfrm rot="-4788213">
              <a:off x="5300222" y="-142304"/>
              <a:ext cx="8685423" cy="13914974"/>
              <a:chOff x="0" y="0"/>
              <a:chExt cx="2096452" cy="3358740"/>
            </a:xfrm>
          </p:grpSpPr>
          <p:sp>
            <p:nvSpPr>
              <p:cNvPr id="38" name="Freeform 4">
                <a:extLst>
                  <a:ext uri="{FF2B5EF4-FFF2-40B4-BE49-F238E27FC236}">
                    <a16:creationId xmlns:a16="http://schemas.microsoft.com/office/drawing/2014/main" id="{1503F280-C836-8043-40DF-C718FF051B4B}"/>
                  </a:ext>
                </a:extLst>
              </p:cNvPr>
              <p:cNvSpPr/>
              <p:nvPr/>
            </p:nvSpPr>
            <p:spPr>
              <a:xfrm>
                <a:off x="0" y="-1270"/>
                <a:ext cx="2097722" cy="3357470"/>
              </a:xfrm>
              <a:custGeom>
                <a:avLst/>
                <a:gdLst/>
                <a:ahLst/>
                <a:cxnLst/>
                <a:rect l="l" t="t" r="r" b="b"/>
                <a:pathLst>
                  <a:path w="2097722" h="3357470">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2650"/>
                      <a:pt x="16510" y="320657"/>
                      <a:pt x="17780" y="466066"/>
                    </a:cubicBezTo>
                    <a:cubicBezTo>
                      <a:pt x="19050" y="614073"/>
                      <a:pt x="17780" y="762079"/>
                      <a:pt x="16510" y="912682"/>
                    </a:cubicBezTo>
                    <a:cubicBezTo>
                      <a:pt x="15240" y="1065881"/>
                      <a:pt x="2540" y="2673177"/>
                      <a:pt x="2540" y="2826377"/>
                    </a:cubicBezTo>
                    <a:cubicBezTo>
                      <a:pt x="2540" y="2976980"/>
                      <a:pt x="1270" y="3127583"/>
                      <a:pt x="0" y="3278185"/>
                    </a:cubicBezTo>
                    <a:cubicBezTo>
                      <a:pt x="0" y="3302860"/>
                      <a:pt x="3810" y="3313020"/>
                      <a:pt x="15240" y="3318100"/>
                    </a:cubicBezTo>
                    <a:cubicBezTo>
                      <a:pt x="22860" y="3321910"/>
                      <a:pt x="31750" y="3324450"/>
                      <a:pt x="40640" y="3325720"/>
                    </a:cubicBezTo>
                    <a:cubicBezTo>
                      <a:pt x="96502" y="3330800"/>
                      <a:pt x="156785" y="3334610"/>
                      <a:pt x="217069" y="3339690"/>
                    </a:cubicBezTo>
                    <a:cubicBezTo>
                      <a:pt x="250383" y="3342230"/>
                      <a:pt x="283698" y="3347310"/>
                      <a:pt x="317013" y="3348580"/>
                    </a:cubicBezTo>
                    <a:cubicBezTo>
                      <a:pt x="372537" y="3351120"/>
                      <a:pt x="991237" y="3352390"/>
                      <a:pt x="1046761" y="3353660"/>
                    </a:cubicBezTo>
                    <a:cubicBezTo>
                      <a:pt x="1054693" y="3353660"/>
                      <a:pt x="1062625" y="3353660"/>
                      <a:pt x="1070557" y="3353660"/>
                    </a:cubicBezTo>
                    <a:cubicBezTo>
                      <a:pt x="1108631" y="3353660"/>
                      <a:pt x="1148292" y="3352390"/>
                      <a:pt x="1186365" y="3352390"/>
                    </a:cubicBezTo>
                    <a:cubicBezTo>
                      <a:pt x="1230785" y="3352390"/>
                      <a:pt x="1273618" y="3353660"/>
                      <a:pt x="1318037" y="3353660"/>
                    </a:cubicBezTo>
                    <a:cubicBezTo>
                      <a:pt x="1383080" y="3353660"/>
                      <a:pt x="1449709" y="3353660"/>
                      <a:pt x="1514752" y="3353660"/>
                    </a:cubicBezTo>
                    <a:cubicBezTo>
                      <a:pt x="1575036" y="3353660"/>
                      <a:pt x="1635319" y="3354930"/>
                      <a:pt x="1695603" y="3356200"/>
                    </a:cubicBezTo>
                    <a:cubicBezTo>
                      <a:pt x="1722572" y="3356200"/>
                      <a:pt x="1751127" y="3357470"/>
                      <a:pt x="1778096" y="3357470"/>
                    </a:cubicBezTo>
                    <a:cubicBezTo>
                      <a:pt x="1865349" y="3356200"/>
                      <a:pt x="1951015" y="3349850"/>
                      <a:pt x="2036762" y="3349850"/>
                    </a:cubicBezTo>
                    <a:cubicBezTo>
                      <a:pt x="2040572" y="3349850"/>
                      <a:pt x="2045652" y="3347310"/>
                      <a:pt x="2049462" y="3344770"/>
                    </a:cubicBezTo>
                    <a:cubicBezTo>
                      <a:pt x="2054542" y="3340960"/>
                      <a:pt x="2057082" y="3334610"/>
                      <a:pt x="2059622" y="3332070"/>
                    </a:cubicBezTo>
                    <a:cubicBezTo>
                      <a:pt x="2060892" y="3260009"/>
                      <a:pt x="2062162" y="3150952"/>
                      <a:pt x="2063432" y="3041895"/>
                    </a:cubicBezTo>
                    <a:cubicBezTo>
                      <a:pt x="2064702" y="2873116"/>
                      <a:pt x="2074862" y="1252836"/>
                      <a:pt x="2076132" y="1084057"/>
                    </a:cubicBezTo>
                    <a:cubicBezTo>
                      <a:pt x="2076132" y="982790"/>
                      <a:pt x="2077402" y="881522"/>
                      <a:pt x="2078672" y="780255"/>
                    </a:cubicBezTo>
                    <a:cubicBezTo>
                      <a:pt x="2079942" y="671198"/>
                      <a:pt x="2081212" y="562140"/>
                      <a:pt x="2083752" y="453083"/>
                    </a:cubicBezTo>
                    <a:cubicBezTo>
                      <a:pt x="2085022" y="388168"/>
                      <a:pt x="2085022" y="320656"/>
                      <a:pt x="2090102" y="255741"/>
                    </a:cubicBezTo>
                    <a:cubicBezTo>
                      <a:pt x="2095182" y="177843"/>
                      <a:pt x="2097722" y="102542"/>
                      <a:pt x="2096452" y="44450"/>
                    </a:cubicBezTo>
                    <a:cubicBezTo>
                      <a:pt x="2096452" y="38100"/>
                      <a:pt x="2092642" y="30480"/>
                      <a:pt x="2086292" y="27940"/>
                    </a:cubicBezTo>
                    <a:close/>
                  </a:path>
                </a:pathLst>
              </a:custGeom>
              <a:solidFill>
                <a:schemeClr val="accent1">
                  <a:lumMod val="5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3" name="Group 6">
              <a:extLst>
                <a:ext uri="{FF2B5EF4-FFF2-40B4-BE49-F238E27FC236}">
                  <a16:creationId xmlns:a16="http://schemas.microsoft.com/office/drawing/2014/main" id="{67C41743-DFAC-FDD2-C259-FD8C5310AA2C}"/>
                </a:ext>
              </a:extLst>
            </p:cNvPr>
            <p:cNvGrpSpPr/>
            <p:nvPr/>
          </p:nvGrpSpPr>
          <p:grpSpPr>
            <a:xfrm rot="-5091282">
              <a:off x="5189538" y="-540841"/>
              <a:ext cx="8690685" cy="14329974"/>
              <a:chOff x="0" y="-1270"/>
              <a:chExt cx="2097722" cy="3458911"/>
            </a:xfrm>
          </p:grpSpPr>
          <p:sp>
            <p:nvSpPr>
              <p:cNvPr id="37" name="Freeform 7">
                <a:extLst>
                  <a:ext uri="{FF2B5EF4-FFF2-40B4-BE49-F238E27FC236}">
                    <a16:creationId xmlns:a16="http://schemas.microsoft.com/office/drawing/2014/main" id="{4B742D5D-3AAA-3B49-FF25-C8D8159B876E}"/>
                  </a:ext>
                </a:extLst>
              </p:cNvPr>
              <p:cNvSpPr/>
              <p:nvPr/>
            </p:nvSpPr>
            <p:spPr>
              <a:xfrm>
                <a:off x="0" y="-1270"/>
                <a:ext cx="2097722" cy="3458911"/>
              </a:xfrm>
              <a:custGeom>
                <a:avLst/>
                <a:gdLst/>
                <a:ahLst/>
                <a:cxnLst/>
                <a:rect l="l" t="t" r="r" b="b"/>
                <a:pathLst>
                  <a:path w="2097722" h="3391685">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6502" y="3365015"/>
                      <a:pt x="156785" y="3368825"/>
                      <a:pt x="217069" y="3373905"/>
                    </a:cubicBezTo>
                    <a:cubicBezTo>
                      <a:pt x="250383" y="3376445"/>
                      <a:pt x="283698" y="3381525"/>
                      <a:pt x="317013" y="3382795"/>
                    </a:cubicBezTo>
                    <a:cubicBezTo>
                      <a:pt x="372537" y="3385335"/>
                      <a:pt x="991237" y="3386605"/>
                      <a:pt x="1046761" y="3387875"/>
                    </a:cubicBezTo>
                    <a:cubicBezTo>
                      <a:pt x="1054693" y="3387875"/>
                      <a:pt x="1062625" y="3387875"/>
                      <a:pt x="1070557" y="3387875"/>
                    </a:cubicBezTo>
                    <a:cubicBezTo>
                      <a:pt x="1108631" y="3387875"/>
                      <a:pt x="1148292" y="3386605"/>
                      <a:pt x="1186365" y="3386605"/>
                    </a:cubicBezTo>
                    <a:cubicBezTo>
                      <a:pt x="1230785" y="3386605"/>
                      <a:pt x="1273618" y="3387875"/>
                      <a:pt x="1318037" y="3387875"/>
                    </a:cubicBezTo>
                    <a:cubicBezTo>
                      <a:pt x="1383080" y="3387875"/>
                      <a:pt x="1449709" y="3387875"/>
                      <a:pt x="1514752" y="3387875"/>
                    </a:cubicBezTo>
                    <a:cubicBezTo>
                      <a:pt x="1575036" y="3387875"/>
                      <a:pt x="1635319" y="3389145"/>
                      <a:pt x="1695603" y="3390415"/>
                    </a:cubicBezTo>
                    <a:cubicBezTo>
                      <a:pt x="1722572" y="3390415"/>
                      <a:pt x="1751127" y="3391685"/>
                      <a:pt x="1778096" y="3391685"/>
                    </a:cubicBezTo>
                    <a:cubicBezTo>
                      <a:pt x="1865349" y="3390415"/>
                      <a:pt x="1951015" y="3384065"/>
                      <a:pt x="2036762" y="3384065"/>
                    </a:cubicBezTo>
                    <a:cubicBezTo>
                      <a:pt x="2040572" y="3384065"/>
                      <a:pt x="2045652" y="3381525"/>
                      <a:pt x="2049462" y="3378985"/>
                    </a:cubicBezTo>
                    <a:cubicBezTo>
                      <a:pt x="2054542" y="3375175"/>
                      <a:pt x="2057082" y="3368825"/>
                      <a:pt x="2059622" y="3366285"/>
                    </a:cubicBezTo>
                    <a:cubicBezTo>
                      <a:pt x="2060892" y="3293862"/>
                      <a:pt x="2062162" y="3183649"/>
                      <a:pt x="2063432" y="3073436"/>
                    </a:cubicBezTo>
                    <a:cubicBezTo>
                      <a:pt x="2064702" y="2902868"/>
                      <a:pt x="2074862" y="1265416"/>
                      <a:pt x="2076132" y="1094848"/>
                    </a:cubicBezTo>
                    <a:cubicBezTo>
                      <a:pt x="2076132" y="992508"/>
                      <a:pt x="2077402" y="890167"/>
                      <a:pt x="2078672" y="787826"/>
                    </a:cubicBezTo>
                    <a:cubicBezTo>
                      <a:pt x="2079942" y="677613"/>
                      <a:pt x="2081212" y="567400"/>
                      <a:pt x="2083752" y="457187"/>
                    </a:cubicBezTo>
                    <a:cubicBezTo>
                      <a:pt x="2085022" y="391584"/>
                      <a:pt x="2085022" y="323357"/>
                      <a:pt x="2090102" y="257753"/>
                    </a:cubicBezTo>
                    <a:cubicBezTo>
                      <a:pt x="2095182" y="179030"/>
                      <a:pt x="2097722" y="102930"/>
                      <a:pt x="2096452" y="44450"/>
                    </a:cubicBezTo>
                    <a:cubicBezTo>
                      <a:pt x="2096452" y="38100"/>
                      <a:pt x="2092642" y="30480"/>
                      <a:pt x="2086292" y="27940"/>
                    </a:cubicBezTo>
                    <a:close/>
                  </a:path>
                </a:pathLst>
              </a:custGeom>
              <a:solidFill>
                <a:schemeClr val="accent5">
                  <a:lumMod val="60000"/>
                  <a:lumOff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8">
              <a:extLst>
                <a:ext uri="{FF2B5EF4-FFF2-40B4-BE49-F238E27FC236}">
                  <a16:creationId xmlns:a16="http://schemas.microsoft.com/office/drawing/2014/main" id="{42F2AF4C-EECA-B3BC-4694-B997286F7714}"/>
                </a:ext>
              </a:extLst>
            </p:cNvPr>
            <p:cNvGrpSpPr/>
            <p:nvPr/>
          </p:nvGrpSpPr>
          <p:grpSpPr>
            <a:xfrm rot="-5400000">
              <a:off x="4963708" y="-1247196"/>
              <a:ext cx="8157289" cy="15073438"/>
              <a:chOff x="0" y="-123914"/>
              <a:chExt cx="1940364" cy="3585499"/>
            </a:xfrm>
          </p:grpSpPr>
          <p:sp>
            <p:nvSpPr>
              <p:cNvPr id="36" name="Freeform 9">
                <a:extLst>
                  <a:ext uri="{FF2B5EF4-FFF2-40B4-BE49-F238E27FC236}">
                    <a16:creationId xmlns:a16="http://schemas.microsoft.com/office/drawing/2014/main" id="{7714B067-0B2D-2AF7-CFC7-D048179A2C85}"/>
                  </a:ext>
                </a:extLst>
              </p:cNvPr>
              <p:cNvSpPr/>
              <p:nvPr/>
            </p:nvSpPr>
            <p:spPr>
              <a:xfrm>
                <a:off x="0" y="-123914"/>
                <a:ext cx="1940364" cy="3585499"/>
              </a:xfrm>
              <a:custGeom>
                <a:avLst/>
                <a:gdLst/>
                <a:ahLst/>
                <a:cxnLst/>
                <a:rect l="l" t="t" r="r" b="b"/>
                <a:pathLst>
                  <a:path w="1940364" h="3391685">
                    <a:moveTo>
                      <a:pt x="1928934" y="27940"/>
                    </a:moveTo>
                    <a:cubicBezTo>
                      <a:pt x="1920044" y="24130"/>
                      <a:pt x="1911154" y="21590"/>
                      <a:pt x="1902264" y="21590"/>
                    </a:cubicBezTo>
                    <a:cubicBezTo>
                      <a:pt x="1875594" y="20320"/>
                      <a:pt x="1846730" y="20320"/>
                      <a:pt x="1816074" y="17780"/>
                    </a:cubicBezTo>
                    <a:cubicBezTo>
                      <a:pt x="1746002" y="12700"/>
                      <a:pt x="1677389" y="6350"/>
                      <a:pt x="1607317" y="3810"/>
                    </a:cubicBezTo>
                    <a:cubicBezTo>
                      <a:pt x="1550383" y="1270"/>
                      <a:pt x="1494909" y="3810"/>
                      <a:pt x="1437975" y="2540"/>
                    </a:cubicBezTo>
                    <a:cubicBezTo>
                      <a:pt x="1413158" y="2540"/>
                      <a:pt x="1388340" y="0"/>
                      <a:pt x="1363523" y="2540"/>
                    </a:cubicBezTo>
                    <a:cubicBezTo>
                      <a:pt x="1303670" y="10160"/>
                      <a:pt x="1243816" y="11430"/>
                      <a:pt x="1182503" y="8890"/>
                    </a:cubicBezTo>
                    <a:cubicBezTo>
                      <a:pt x="1151846" y="7620"/>
                      <a:pt x="1121189" y="7620"/>
                      <a:pt x="1090533" y="7620"/>
                    </a:cubicBezTo>
                    <a:cubicBezTo>
                      <a:pt x="1035059" y="7620"/>
                      <a:pt x="979585" y="7620"/>
                      <a:pt x="924111" y="6350"/>
                    </a:cubicBezTo>
                    <a:cubicBezTo>
                      <a:pt x="865717" y="5080"/>
                      <a:pt x="290540" y="2540"/>
                      <a:pt x="233606" y="1270"/>
                    </a:cubicBezTo>
                    <a:cubicBezTo>
                      <a:pt x="186891" y="0"/>
                      <a:pt x="141636" y="1270"/>
                      <a:pt x="94921" y="1270"/>
                    </a:cubicBezTo>
                    <a:cubicBezTo>
                      <a:pt x="62804"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3461" y="3365015"/>
                      <a:pt x="148935" y="3368825"/>
                      <a:pt x="204409" y="3373905"/>
                    </a:cubicBezTo>
                    <a:cubicBezTo>
                      <a:pt x="235066" y="3376445"/>
                      <a:pt x="265722" y="3381525"/>
                      <a:pt x="296379" y="3382795"/>
                    </a:cubicBezTo>
                    <a:cubicBezTo>
                      <a:pt x="347473" y="3385335"/>
                      <a:pt x="916811" y="3386605"/>
                      <a:pt x="967906" y="3387875"/>
                    </a:cubicBezTo>
                    <a:cubicBezTo>
                      <a:pt x="975205" y="3387875"/>
                      <a:pt x="982504" y="3387875"/>
                      <a:pt x="989804" y="3387875"/>
                    </a:cubicBezTo>
                    <a:cubicBezTo>
                      <a:pt x="1024840" y="3387875"/>
                      <a:pt x="1061336" y="3386605"/>
                      <a:pt x="1096372" y="3386605"/>
                    </a:cubicBezTo>
                    <a:cubicBezTo>
                      <a:pt x="1137248" y="3386605"/>
                      <a:pt x="1176663" y="3387875"/>
                      <a:pt x="1217539" y="3387875"/>
                    </a:cubicBezTo>
                    <a:cubicBezTo>
                      <a:pt x="1277392" y="3387875"/>
                      <a:pt x="1338706" y="3387875"/>
                      <a:pt x="1398559" y="3387875"/>
                    </a:cubicBezTo>
                    <a:cubicBezTo>
                      <a:pt x="1454033" y="3387875"/>
                      <a:pt x="1509507" y="3389145"/>
                      <a:pt x="1564981" y="3390415"/>
                    </a:cubicBezTo>
                    <a:cubicBezTo>
                      <a:pt x="1589798" y="3390415"/>
                      <a:pt x="1616076" y="3391685"/>
                      <a:pt x="1640893" y="3391685"/>
                    </a:cubicBezTo>
                    <a:cubicBezTo>
                      <a:pt x="1721184" y="3390415"/>
                      <a:pt x="1800016" y="3384065"/>
                      <a:pt x="1879404" y="3384065"/>
                    </a:cubicBezTo>
                    <a:cubicBezTo>
                      <a:pt x="1883214" y="3384065"/>
                      <a:pt x="1888294" y="3381525"/>
                      <a:pt x="1892104" y="3378985"/>
                    </a:cubicBezTo>
                    <a:cubicBezTo>
                      <a:pt x="1897184" y="3375175"/>
                      <a:pt x="1899724" y="3368825"/>
                      <a:pt x="1902264" y="3366285"/>
                    </a:cubicBezTo>
                    <a:cubicBezTo>
                      <a:pt x="1903534" y="3293862"/>
                      <a:pt x="1904804" y="3183649"/>
                      <a:pt x="1906074" y="3073436"/>
                    </a:cubicBezTo>
                    <a:cubicBezTo>
                      <a:pt x="1907344" y="2902868"/>
                      <a:pt x="1917504" y="1265416"/>
                      <a:pt x="1918774" y="1094848"/>
                    </a:cubicBezTo>
                    <a:cubicBezTo>
                      <a:pt x="1918774" y="992508"/>
                      <a:pt x="1920044" y="890167"/>
                      <a:pt x="1921314" y="787826"/>
                    </a:cubicBezTo>
                    <a:cubicBezTo>
                      <a:pt x="1922584" y="677613"/>
                      <a:pt x="1923854" y="567400"/>
                      <a:pt x="1926394" y="457187"/>
                    </a:cubicBezTo>
                    <a:cubicBezTo>
                      <a:pt x="1927664" y="391584"/>
                      <a:pt x="1927664" y="323357"/>
                      <a:pt x="1932744" y="257753"/>
                    </a:cubicBezTo>
                    <a:cubicBezTo>
                      <a:pt x="1937824" y="179030"/>
                      <a:pt x="1940364" y="102930"/>
                      <a:pt x="1939094" y="44450"/>
                    </a:cubicBezTo>
                    <a:cubicBezTo>
                      <a:pt x="1939094" y="38100"/>
                      <a:pt x="1935284" y="30480"/>
                      <a:pt x="1928934" y="27940"/>
                    </a:cubicBezTo>
                    <a:close/>
                  </a:path>
                </a:pathLst>
              </a:custGeom>
              <a:solidFill>
                <a:srgbClr val="E8F4F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35" name="Picture 10">
              <a:extLst>
                <a:ext uri="{FF2B5EF4-FFF2-40B4-BE49-F238E27FC236}">
                  <a16:creationId xmlns:a16="http://schemas.microsoft.com/office/drawing/2014/main" id="{8BC2C583-F5D9-1A3C-3552-BC527292B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52849" flipH="1">
              <a:off x="6791335" y="1087261"/>
              <a:ext cx="1456504" cy="1971579"/>
            </a:xfrm>
            <a:prstGeom prst="rect">
              <a:avLst/>
            </a:prstGeom>
          </p:spPr>
        </p:pic>
      </p:grpSp>
      <p:sp>
        <p:nvSpPr>
          <p:cNvPr id="39" name="TextBox 20">
            <a:extLst>
              <a:ext uri="{FF2B5EF4-FFF2-40B4-BE49-F238E27FC236}">
                <a16:creationId xmlns:a16="http://schemas.microsoft.com/office/drawing/2014/main" id="{FE70F78F-6F6B-85DC-835E-12CE88D69BF1}"/>
              </a:ext>
            </a:extLst>
          </p:cNvPr>
          <p:cNvSpPr txBox="1"/>
          <p:nvPr/>
        </p:nvSpPr>
        <p:spPr>
          <a:xfrm>
            <a:off x="2697408" y="2319519"/>
            <a:ext cx="12649200" cy="59057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vi-VN"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vi-VN" sz="6400" b="1">
                <a:solidFill>
                  <a:srgbClr val="1F497D">
                    <a:lumMod val="50000"/>
                  </a:srgbClr>
                </a:solidFill>
                <a:latin typeface="Arial" panose="020B0604020202020204" pitchFamily="34" charset="0"/>
                <a:ea typeface="Calibri" panose="020F0502020204030204" pitchFamily="34" charset="0"/>
                <a:cs typeface="Arial" panose="020B0604020202020204" pitchFamily="34" charset="0"/>
              </a:rPr>
              <a:t>Chép lại đoạn văn sau vào vở, chú ý dùng dấu ngoặc kép đánh dấu tên tác phẩm, tài liệu</a:t>
            </a:r>
            <a:endParaRPr kumimoji="0" lang="vi-VN" sz="6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Freeform 13"/>
          <p:cNvSpPr/>
          <p:nvPr/>
        </p:nvSpPr>
        <p:spPr>
          <a:xfrm rot="3106579">
            <a:off x="15418783" y="1185557"/>
            <a:ext cx="1713553" cy="774549"/>
          </a:xfrm>
          <a:custGeom>
            <a:avLst/>
            <a:gdLst/>
            <a:ahLst/>
            <a:cxnLst/>
            <a:rect l="l" t="t" r="r" b="b"/>
            <a:pathLst>
              <a:path w="1299405" h="425260">
                <a:moveTo>
                  <a:pt x="0" y="0"/>
                </a:moveTo>
                <a:lnTo>
                  <a:pt x="1299405" y="0"/>
                </a:lnTo>
                <a:lnTo>
                  <a:pt x="1299405" y="425260"/>
                </a:lnTo>
                <a:lnTo>
                  <a:pt x="0" y="425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15"/>
          <p:cNvSpPr/>
          <p:nvPr/>
        </p:nvSpPr>
        <p:spPr>
          <a:xfrm>
            <a:off x="1142948" y="1026679"/>
            <a:ext cx="1138070" cy="1028743"/>
          </a:xfrm>
          <a:custGeom>
            <a:avLst/>
            <a:gdLst/>
            <a:ahLst/>
            <a:cxnLst/>
            <a:rect l="l" t="t" r="r" b="b"/>
            <a:pathLst>
              <a:path w="685886" h="685886">
                <a:moveTo>
                  <a:pt x="0" y="0"/>
                </a:moveTo>
                <a:lnTo>
                  <a:pt x="685886" y="0"/>
                </a:lnTo>
                <a:lnTo>
                  <a:pt x="685886" y="685886"/>
                </a:lnTo>
                <a:lnTo>
                  <a:pt x="0" y="6858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14"/>
          <p:cNvSpPr/>
          <p:nvPr/>
        </p:nvSpPr>
        <p:spPr>
          <a:xfrm rot="-419212">
            <a:off x="923191" y="8767049"/>
            <a:ext cx="984509" cy="879563"/>
          </a:xfrm>
          <a:custGeom>
            <a:avLst/>
            <a:gdLst/>
            <a:ahLst/>
            <a:cxnLst/>
            <a:rect l="l" t="t" r="r" b="b"/>
            <a:pathLst>
              <a:path w="498680" h="474199">
                <a:moveTo>
                  <a:pt x="0" y="0"/>
                </a:moveTo>
                <a:lnTo>
                  <a:pt x="498679" y="0"/>
                </a:lnTo>
                <a:lnTo>
                  <a:pt x="498679" y="474199"/>
                </a:lnTo>
                <a:lnTo>
                  <a:pt x="0" y="4741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5925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DCBA6EF-90B4-EF39-BED4-D258614D2EBA}"/>
              </a:ext>
            </a:extLst>
          </p:cNvPr>
          <p:cNvGrpSpPr/>
          <p:nvPr/>
        </p:nvGrpSpPr>
        <p:grpSpPr>
          <a:xfrm>
            <a:off x="591132" y="3326403"/>
            <a:ext cx="16953336" cy="6455186"/>
            <a:chOff x="-5401769" y="2191975"/>
            <a:chExt cx="16953336" cy="6455186"/>
          </a:xfrm>
        </p:grpSpPr>
        <p:sp>
          <p:nvSpPr>
            <p:cNvPr id="37" name="Freeform 8">
              <a:extLst>
                <a:ext uri="{FF2B5EF4-FFF2-40B4-BE49-F238E27FC236}">
                  <a16:creationId xmlns:a16="http://schemas.microsoft.com/office/drawing/2014/main" id="{BFF03263-68BA-D39C-5C27-D0B50AF37FC7}"/>
                </a:ext>
              </a:extLst>
            </p:cNvPr>
            <p:cNvSpPr/>
            <p:nvPr/>
          </p:nvSpPr>
          <p:spPr>
            <a:xfrm>
              <a:off x="-5401769" y="2191975"/>
              <a:ext cx="16953336" cy="6455186"/>
            </a:xfrm>
            <a:custGeom>
              <a:avLst/>
              <a:gdLst/>
              <a:ahLst/>
              <a:cxnLst/>
              <a:rect l="l" t="t" r="r" b="b"/>
              <a:pathLst>
                <a:path w="1855339" h="1474531">
                  <a:moveTo>
                    <a:pt x="56049" y="0"/>
                  </a:moveTo>
                  <a:lnTo>
                    <a:pt x="1799290" y="0"/>
                  </a:lnTo>
                  <a:cubicBezTo>
                    <a:pt x="1830245" y="0"/>
                    <a:pt x="1855339" y="25094"/>
                    <a:pt x="1855339" y="56049"/>
                  </a:cubicBezTo>
                  <a:lnTo>
                    <a:pt x="1855339" y="1418482"/>
                  </a:lnTo>
                  <a:cubicBezTo>
                    <a:pt x="1855339" y="1433347"/>
                    <a:pt x="1849434" y="1447604"/>
                    <a:pt x="1838923" y="1458115"/>
                  </a:cubicBezTo>
                  <a:cubicBezTo>
                    <a:pt x="1828411" y="1468626"/>
                    <a:pt x="1814155" y="1474531"/>
                    <a:pt x="1799290" y="1474531"/>
                  </a:cubicBezTo>
                  <a:lnTo>
                    <a:pt x="56049" y="1474531"/>
                  </a:lnTo>
                  <a:cubicBezTo>
                    <a:pt x="41184" y="1474531"/>
                    <a:pt x="26928" y="1468626"/>
                    <a:pt x="16416" y="1458115"/>
                  </a:cubicBezTo>
                  <a:cubicBezTo>
                    <a:pt x="5905" y="1447604"/>
                    <a:pt x="0" y="1433347"/>
                    <a:pt x="0" y="1418482"/>
                  </a:cubicBezTo>
                  <a:lnTo>
                    <a:pt x="0" y="56049"/>
                  </a:lnTo>
                  <a:cubicBezTo>
                    <a:pt x="0" y="25094"/>
                    <a:pt x="25094" y="0"/>
                    <a:pt x="56049" y="0"/>
                  </a:cubicBezTo>
                  <a:close/>
                </a:path>
              </a:pathLst>
            </a:custGeom>
            <a:solidFill>
              <a:srgbClr val="FFF1C5"/>
            </a:solidFill>
          </p:spPr>
          <p:txBody>
            <a:bodyPr/>
            <a:lstStyle/>
            <a:p>
              <a:endParaRPr lang="en-US"/>
            </a:p>
          </p:txBody>
        </p:sp>
        <p:sp>
          <p:nvSpPr>
            <p:cNvPr id="38" name="TextBox 37">
              <a:extLst>
                <a:ext uri="{FF2B5EF4-FFF2-40B4-BE49-F238E27FC236}">
                  <a16:creationId xmlns:a16="http://schemas.microsoft.com/office/drawing/2014/main" id="{6D7CA17D-4824-DF62-6CCF-33D30C24902F}"/>
                </a:ext>
              </a:extLst>
            </p:cNvPr>
            <p:cNvSpPr txBox="1"/>
            <p:nvPr/>
          </p:nvSpPr>
          <p:spPr>
            <a:xfrm>
              <a:off x="-4813608" y="2660447"/>
              <a:ext cx="15929413" cy="5518242"/>
            </a:xfrm>
            <a:prstGeom prst="rect">
              <a:avLst/>
            </a:prstGeom>
            <a:noFill/>
          </p:spPr>
          <p:txBody>
            <a:bodyPr wrap="square">
              <a:spAutoFit/>
            </a:bodyPr>
            <a:lstStyle/>
            <a:p>
              <a:pPr marR="0" algn="just">
                <a:lnSpc>
                  <a:spcPct val="150000"/>
                </a:lnSpc>
                <a:spcBef>
                  <a:spcPts val="0"/>
                </a:spcBef>
                <a:spcAft>
                  <a:spcPts val="0"/>
                </a:spcAft>
              </a:pP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Đi học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là một bài thơ do Hoàng Minh Chính sáng tác, được Nhà xuất bản Kim Đồng in trong tuyển tập thơ thiếu nhi </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Mặt trời xanh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vào năm 1971. Năm 1976, nhạc sĩ Bùi Đình Thảo phổ nhạc cho bài thơ đó bằng một giai điệu mang âm hưởng dân ca Tày Nùng. Từ đó trở đi, bài hát </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Đi học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gần như đã trở thành ca khúc của ngày tựu trường.</a:t>
              </a:r>
            </a:p>
            <a:p>
              <a:pPr marR="0" algn="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Phạm Quý Hải)</a:t>
              </a:r>
            </a:p>
          </p:txBody>
        </p:sp>
      </p:grpSp>
      <p:sp>
        <p:nvSpPr>
          <p:cNvPr id="6" name="Freeform 6"/>
          <p:cNvSpPr/>
          <p:nvPr/>
        </p:nvSpPr>
        <p:spPr>
          <a:xfrm rot="2537115">
            <a:off x="125251" y="9095950"/>
            <a:ext cx="1131981" cy="1086701"/>
          </a:xfrm>
          <a:custGeom>
            <a:avLst/>
            <a:gdLst/>
            <a:ahLst/>
            <a:cxnLst/>
            <a:rect l="l" t="t" r="r" b="b"/>
            <a:pathLst>
              <a:path w="1131981" h="1086701">
                <a:moveTo>
                  <a:pt x="0" y="0"/>
                </a:moveTo>
                <a:lnTo>
                  <a:pt x="1131981" y="0"/>
                </a:lnTo>
                <a:lnTo>
                  <a:pt x="1131981" y="1086701"/>
                </a:lnTo>
                <a:lnTo>
                  <a:pt x="0" y="1086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Freeform 7"/>
          <p:cNvSpPr/>
          <p:nvPr/>
        </p:nvSpPr>
        <p:spPr>
          <a:xfrm>
            <a:off x="17353925" y="9415951"/>
            <a:ext cx="685886" cy="685886"/>
          </a:xfrm>
          <a:custGeom>
            <a:avLst/>
            <a:gdLst/>
            <a:ahLst/>
            <a:cxnLst/>
            <a:rect l="l" t="t" r="r" b="b"/>
            <a:pathLst>
              <a:path w="685886" h="685886">
                <a:moveTo>
                  <a:pt x="0" y="0"/>
                </a:moveTo>
                <a:lnTo>
                  <a:pt x="685886" y="0"/>
                </a:lnTo>
                <a:lnTo>
                  <a:pt x="685886" y="685887"/>
                </a:lnTo>
                <a:lnTo>
                  <a:pt x="0" y="685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7A0C0108-186F-8685-996B-1BFB5AA917DF}"/>
              </a:ext>
            </a:extLst>
          </p:cNvPr>
          <p:cNvGrpSpPr/>
          <p:nvPr/>
        </p:nvGrpSpPr>
        <p:grpSpPr>
          <a:xfrm>
            <a:off x="400589" y="647700"/>
            <a:ext cx="17606565" cy="2210231"/>
            <a:chOff x="400589" y="647700"/>
            <a:chExt cx="17606565" cy="2210231"/>
          </a:xfrm>
        </p:grpSpPr>
        <p:sp>
          <p:nvSpPr>
            <p:cNvPr id="32" name="Line Callout 1 (Border and Accent Bar) 3">
              <a:extLst>
                <a:ext uri="{FF2B5EF4-FFF2-40B4-BE49-F238E27FC236}">
                  <a16:creationId xmlns:a16="http://schemas.microsoft.com/office/drawing/2014/main" id="{780CCB11-A6CB-C9F6-4405-8C7F0AD885EC}"/>
                </a:ext>
              </a:extLst>
            </p:cNvPr>
            <p:cNvSpPr/>
            <p:nvPr/>
          </p:nvSpPr>
          <p:spPr>
            <a:xfrm>
              <a:off x="400589" y="647700"/>
              <a:ext cx="16953335" cy="2210231"/>
            </a:xfrm>
            <a:prstGeom prst="accentBorderCallout1">
              <a:avLst>
                <a:gd name="adj1" fmla="val 18750"/>
                <a:gd name="adj2" fmla="val -3127"/>
                <a:gd name="adj3" fmla="val 17954"/>
                <a:gd name="adj4" fmla="val -17509"/>
              </a:avLst>
            </a:prstGeom>
            <a:solidFill>
              <a:schemeClr val="bg1"/>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C00000"/>
                  </a:solidFill>
                  <a:latin typeface="Arial" panose="020B0604020202020204" pitchFamily="34" charset="0"/>
                  <a:cs typeface="Arial" panose="020B0604020202020204" pitchFamily="34" charset="0"/>
                </a:rPr>
                <a:t>Bài tập 3: </a:t>
              </a:r>
              <a:r>
                <a:rPr lang="vi-VN" sz="4000">
                  <a:solidFill>
                    <a:schemeClr val="tx1"/>
                  </a:solidFill>
                  <a:latin typeface="Arial" panose="020B0604020202020204" pitchFamily="34" charset="0"/>
                  <a:cs typeface="Arial" panose="020B0604020202020204" pitchFamily="34" charset="0"/>
                </a:rPr>
                <a:t>Các em </a:t>
              </a:r>
              <a:r>
                <a:rPr lang="en-US" sz="4000">
                  <a:solidFill>
                    <a:schemeClr val="tx1"/>
                  </a:solidFill>
                  <a:latin typeface="Arial" panose="020B0604020202020204" pitchFamily="34" charset="0"/>
                  <a:cs typeface="Arial" panose="020B0604020202020204" pitchFamily="34" charset="0"/>
                </a:rPr>
                <a:t>chép lại</a:t>
              </a:r>
              <a:r>
                <a:rPr lang="vi-VN" sz="4000">
                  <a:solidFill>
                    <a:schemeClr val="tx1"/>
                  </a:solidFill>
                  <a:latin typeface="Arial" panose="020B0604020202020204" pitchFamily="34" charset="0"/>
                  <a:cs typeface="Arial" panose="020B0604020202020204" pitchFamily="34" charset="0"/>
                </a:rPr>
                <a:t> đoạn văn </a:t>
              </a:r>
              <a:r>
                <a:rPr lang="vi-VN" sz="4000" i="1">
                  <a:solidFill>
                    <a:schemeClr val="tx1"/>
                  </a:solidFill>
                  <a:latin typeface="Arial" panose="020B0604020202020204" pitchFamily="34" charset="0"/>
                  <a:cs typeface="Arial" panose="020B0604020202020204" pitchFamily="34" charset="0"/>
                </a:rPr>
                <a:t>(SGK – tr.91)</a:t>
              </a:r>
              <a:r>
                <a:rPr lang="en-US" sz="4000" i="1">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vào vở</a:t>
              </a:r>
              <a:r>
                <a:rPr lang="en-US" sz="4000">
                  <a:solidFill>
                    <a:schemeClr val="tx1"/>
                  </a:solidFill>
                  <a:latin typeface="Arial" panose="020B0604020202020204" pitchFamily="34" charset="0"/>
                  <a:cs typeface="Arial" panose="020B0604020202020204" pitchFamily="34" charset="0"/>
                </a:rPr>
                <a:t>,</a:t>
              </a:r>
              <a:r>
                <a:rPr lang="vi-VN" sz="4000">
                  <a:solidFill>
                    <a:schemeClr val="tx1"/>
                  </a:solidFill>
                  <a:latin typeface="Arial" panose="020B0604020202020204" pitchFamily="34" charset="0"/>
                  <a:cs typeface="Arial" panose="020B0604020202020204" pitchFamily="34" charset="0"/>
                </a:rPr>
                <a:t> chú ý dùng dấu ngoặc kép đánh dấu tên tác phẩm, tài liệu theo hướng dẫn</a:t>
              </a:r>
            </a:p>
          </p:txBody>
        </p:sp>
        <p:pic>
          <p:nvPicPr>
            <p:cNvPr id="45" name="Picture 44" descr="A cartoon character holding a pencil&#10;&#10;Description automatically generated">
              <a:extLst>
                <a:ext uri="{FF2B5EF4-FFF2-40B4-BE49-F238E27FC236}">
                  <a16:creationId xmlns:a16="http://schemas.microsoft.com/office/drawing/2014/main" id="{97C19180-7D90-FD30-77E4-B65194AB50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3154" y="1571275"/>
              <a:ext cx="1524000" cy="128665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174CB211-7A28-E4BB-F9A7-DBB301719CBF}"/>
              </a:ext>
            </a:extLst>
          </p:cNvPr>
          <p:cNvSpPr/>
          <p:nvPr/>
        </p:nvSpPr>
        <p:spPr>
          <a:xfrm>
            <a:off x="590916" y="1790700"/>
            <a:ext cx="17173632" cy="75113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33F3E89-E7CE-6C5F-9E2A-0A5125585907}"/>
              </a:ext>
            </a:extLst>
          </p:cNvPr>
          <p:cNvGrpSpPr/>
          <p:nvPr/>
        </p:nvGrpSpPr>
        <p:grpSpPr>
          <a:xfrm>
            <a:off x="1362808" y="2874527"/>
            <a:ext cx="7391399" cy="5343693"/>
            <a:chOff x="1416475" y="2866045"/>
            <a:chExt cx="7391399" cy="5343693"/>
          </a:xfrm>
        </p:grpSpPr>
        <p:grpSp>
          <p:nvGrpSpPr>
            <p:cNvPr id="4" name="Group 7">
              <a:extLst>
                <a:ext uri="{FF2B5EF4-FFF2-40B4-BE49-F238E27FC236}">
                  <a16:creationId xmlns:a16="http://schemas.microsoft.com/office/drawing/2014/main" id="{44CC4309-EB31-A7F5-6C07-CF00D25BA2E3}"/>
                </a:ext>
              </a:extLst>
            </p:cNvPr>
            <p:cNvGrpSpPr/>
            <p:nvPr/>
          </p:nvGrpSpPr>
          <p:grpSpPr>
            <a:xfrm>
              <a:off x="1416475" y="2866045"/>
              <a:ext cx="7391399" cy="5343693"/>
              <a:chOff x="-980677" y="-210961"/>
              <a:chExt cx="9855197" cy="7124927"/>
            </a:xfrm>
          </p:grpSpPr>
          <p:grpSp>
            <p:nvGrpSpPr>
              <p:cNvPr id="6" name="Group 8">
                <a:extLst>
                  <a:ext uri="{FF2B5EF4-FFF2-40B4-BE49-F238E27FC236}">
                    <a16:creationId xmlns:a16="http://schemas.microsoft.com/office/drawing/2014/main" id="{795D173B-4847-0602-8B4F-9A651C54F11F}"/>
                  </a:ext>
                </a:extLst>
              </p:cNvPr>
              <p:cNvGrpSpPr/>
              <p:nvPr/>
            </p:nvGrpSpPr>
            <p:grpSpPr>
              <a:xfrm>
                <a:off x="-980677" y="478181"/>
                <a:ext cx="9855197" cy="6435785"/>
                <a:chOff x="-193714" y="-88333"/>
                <a:chExt cx="1946706" cy="1271266"/>
              </a:xfrm>
            </p:grpSpPr>
            <p:sp>
              <p:nvSpPr>
                <p:cNvPr id="11" name="Freeform 9">
                  <a:extLst>
                    <a:ext uri="{FF2B5EF4-FFF2-40B4-BE49-F238E27FC236}">
                      <a16:creationId xmlns:a16="http://schemas.microsoft.com/office/drawing/2014/main" id="{C5CC8ACC-E8DA-3EB9-E56C-1BBE39FA3A8D}"/>
                    </a:ext>
                  </a:extLst>
                </p:cNvPr>
                <p:cNvSpPr/>
                <p:nvPr/>
              </p:nvSpPr>
              <p:spPr>
                <a:xfrm>
                  <a:off x="-193714" y="-88333"/>
                  <a:ext cx="1946706"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00277114-ADD8-0293-7F45-D47459121727}"/>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7" name="Group 11">
                <a:extLst>
                  <a:ext uri="{FF2B5EF4-FFF2-40B4-BE49-F238E27FC236}">
                    <a16:creationId xmlns:a16="http://schemas.microsoft.com/office/drawing/2014/main" id="{B2C3848F-5678-E6E4-0D18-4FEA1C4F40DF}"/>
                  </a:ext>
                </a:extLst>
              </p:cNvPr>
              <p:cNvGrpSpPr/>
              <p:nvPr/>
            </p:nvGrpSpPr>
            <p:grpSpPr>
              <a:xfrm>
                <a:off x="1889517" y="-210961"/>
                <a:ext cx="4240316" cy="4325769"/>
                <a:chOff x="-24793" y="-41671"/>
                <a:chExt cx="837593" cy="854471"/>
              </a:xfrm>
            </p:grpSpPr>
            <p:sp>
              <p:nvSpPr>
                <p:cNvPr id="8" name="Freeform 12">
                  <a:extLst>
                    <a:ext uri="{FF2B5EF4-FFF2-40B4-BE49-F238E27FC236}">
                      <a16:creationId xmlns:a16="http://schemas.microsoft.com/office/drawing/2014/main" id="{AC9F87E3-F6F6-8A42-C621-396ECC3A4425}"/>
                    </a:ext>
                  </a:extLst>
                </p:cNvPr>
                <p:cNvSpPr/>
                <p:nvPr/>
              </p:nvSpPr>
              <p:spPr>
                <a:xfrm>
                  <a:off x="-24793" y="-41671"/>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10" name="TextBox 13">
                  <a:extLst>
                    <a:ext uri="{FF2B5EF4-FFF2-40B4-BE49-F238E27FC236}">
                      <a16:creationId xmlns:a16="http://schemas.microsoft.com/office/drawing/2014/main" id="{F918B54C-381D-3C82-CE7C-760CFEBB1AE8}"/>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5" name="TextBox 4">
              <a:extLst>
                <a:ext uri="{FF2B5EF4-FFF2-40B4-BE49-F238E27FC236}">
                  <a16:creationId xmlns:a16="http://schemas.microsoft.com/office/drawing/2014/main" id="{AC175DCD-A0BC-8E6F-4479-2B1D7448DBF6}"/>
                </a:ext>
              </a:extLst>
            </p:cNvPr>
            <p:cNvSpPr txBox="1"/>
            <p:nvPr/>
          </p:nvSpPr>
          <p:spPr>
            <a:xfrm>
              <a:off x="2171632" y="4883857"/>
              <a:ext cx="5881080" cy="182492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Tìm tên tác phẩm, tài liệu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có </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trong đoạn văn</a:t>
              </a:r>
              <a:endParaRPr lang="en-US" sz="4000"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1BC975D-D5AC-009F-992F-5CF973C2BD73}"/>
              </a:ext>
            </a:extLst>
          </p:cNvPr>
          <p:cNvGrpSpPr/>
          <p:nvPr/>
        </p:nvGrpSpPr>
        <p:grpSpPr>
          <a:xfrm>
            <a:off x="4483141" y="1142569"/>
            <a:ext cx="9389182" cy="1244189"/>
            <a:chOff x="3444413" y="1270945"/>
            <a:chExt cx="9389182" cy="1244189"/>
          </a:xfrm>
        </p:grpSpPr>
        <p:pic>
          <p:nvPicPr>
            <p:cNvPr id="31" name="Picture 9">
              <a:extLst>
                <a:ext uri="{FF2B5EF4-FFF2-40B4-BE49-F238E27FC236}">
                  <a16:creationId xmlns:a16="http://schemas.microsoft.com/office/drawing/2014/main" id="{76B6457F-FC9F-4F02-4006-914D633E8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44413" y="1270945"/>
              <a:ext cx="9389182" cy="1244189"/>
            </a:xfrm>
            <a:prstGeom prst="rect">
              <a:avLst/>
            </a:prstGeom>
          </p:spPr>
        </p:pic>
        <p:sp>
          <p:nvSpPr>
            <p:cNvPr id="32" name="TextBox 31">
              <a:extLst>
                <a:ext uri="{FF2B5EF4-FFF2-40B4-BE49-F238E27FC236}">
                  <a16:creationId xmlns:a16="http://schemas.microsoft.com/office/drawing/2014/main" id="{B12CC739-295C-F929-911E-1B805642261F}"/>
                </a:ext>
              </a:extLst>
            </p:cNvPr>
            <p:cNvSpPr txBox="1"/>
            <p:nvPr/>
          </p:nvSpPr>
          <p:spPr>
            <a:xfrm>
              <a:off x="4105402" y="1503466"/>
              <a:ext cx="8261633"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cs typeface="Arial" panose="020B0604020202020204" pitchFamily="34" charset="0"/>
                </a:rPr>
                <a:t>Hướng dẫn làm việc nhóm đôi</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62902313-89BC-C8FE-3F0F-7DC885F61C23}"/>
              </a:ext>
            </a:extLst>
          </p:cNvPr>
          <p:cNvGrpSpPr/>
          <p:nvPr/>
        </p:nvGrpSpPr>
        <p:grpSpPr>
          <a:xfrm>
            <a:off x="9529975" y="2861510"/>
            <a:ext cx="7391399" cy="5343693"/>
            <a:chOff x="1416475" y="2866045"/>
            <a:chExt cx="7391399" cy="5343693"/>
          </a:xfrm>
        </p:grpSpPr>
        <p:grpSp>
          <p:nvGrpSpPr>
            <p:cNvPr id="37" name="Group 7">
              <a:extLst>
                <a:ext uri="{FF2B5EF4-FFF2-40B4-BE49-F238E27FC236}">
                  <a16:creationId xmlns:a16="http://schemas.microsoft.com/office/drawing/2014/main" id="{56D9056A-C588-9F58-D3C1-297C68BBD262}"/>
                </a:ext>
              </a:extLst>
            </p:cNvPr>
            <p:cNvGrpSpPr/>
            <p:nvPr/>
          </p:nvGrpSpPr>
          <p:grpSpPr>
            <a:xfrm>
              <a:off x="1416475" y="2866045"/>
              <a:ext cx="7391399" cy="5343693"/>
              <a:chOff x="-980677" y="-210961"/>
              <a:chExt cx="9855197" cy="7124927"/>
            </a:xfrm>
          </p:grpSpPr>
          <p:grpSp>
            <p:nvGrpSpPr>
              <p:cNvPr id="45" name="Group 8">
                <a:extLst>
                  <a:ext uri="{FF2B5EF4-FFF2-40B4-BE49-F238E27FC236}">
                    <a16:creationId xmlns:a16="http://schemas.microsoft.com/office/drawing/2014/main" id="{26381FAC-F979-4EE4-A3DD-3B64FA26BC74}"/>
                  </a:ext>
                </a:extLst>
              </p:cNvPr>
              <p:cNvGrpSpPr/>
              <p:nvPr/>
            </p:nvGrpSpPr>
            <p:grpSpPr>
              <a:xfrm>
                <a:off x="-980677" y="478181"/>
                <a:ext cx="9855197" cy="6435785"/>
                <a:chOff x="-193714" y="-88333"/>
                <a:chExt cx="1946706" cy="1271266"/>
              </a:xfrm>
            </p:grpSpPr>
            <p:sp>
              <p:nvSpPr>
                <p:cNvPr id="49" name="Freeform 9">
                  <a:extLst>
                    <a:ext uri="{FF2B5EF4-FFF2-40B4-BE49-F238E27FC236}">
                      <a16:creationId xmlns:a16="http://schemas.microsoft.com/office/drawing/2014/main" id="{ED545044-7113-1E1E-E87B-AC8329393514}"/>
                    </a:ext>
                  </a:extLst>
                </p:cNvPr>
                <p:cNvSpPr/>
                <p:nvPr/>
              </p:nvSpPr>
              <p:spPr>
                <a:xfrm>
                  <a:off x="-193714" y="-88333"/>
                  <a:ext cx="1946706"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50" name="TextBox 10">
                  <a:extLst>
                    <a:ext uri="{FF2B5EF4-FFF2-40B4-BE49-F238E27FC236}">
                      <a16:creationId xmlns:a16="http://schemas.microsoft.com/office/drawing/2014/main" id="{7E938A64-CEB0-603F-4879-9987EF98D534}"/>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46" name="Group 11">
                <a:extLst>
                  <a:ext uri="{FF2B5EF4-FFF2-40B4-BE49-F238E27FC236}">
                    <a16:creationId xmlns:a16="http://schemas.microsoft.com/office/drawing/2014/main" id="{4C4D49BD-D353-A7A7-587B-B30CCA92797A}"/>
                  </a:ext>
                </a:extLst>
              </p:cNvPr>
              <p:cNvGrpSpPr/>
              <p:nvPr/>
            </p:nvGrpSpPr>
            <p:grpSpPr>
              <a:xfrm>
                <a:off x="1889517" y="-210961"/>
                <a:ext cx="4240316" cy="4325769"/>
                <a:chOff x="-24793" y="-41671"/>
                <a:chExt cx="837593" cy="854471"/>
              </a:xfrm>
            </p:grpSpPr>
            <p:sp>
              <p:nvSpPr>
                <p:cNvPr id="47" name="Freeform 12">
                  <a:extLst>
                    <a:ext uri="{FF2B5EF4-FFF2-40B4-BE49-F238E27FC236}">
                      <a16:creationId xmlns:a16="http://schemas.microsoft.com/office/drawing/2014/main" id="{BC4F4452-9061-C73A-FD65-D41B28029CAB}"/>
                    </a:ext>
                  </a:extLst>
                </p:cNvPr>
                <p:cNvSpPr/>
                <p:nvPr/>
              </p:nvSpPr>
              <p:spPr>
                <a:xfrm>
                  <a:off x="-24793" y="-41671"/>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48" name="TextBox 13">
                  <a:extLst>
                    <a:ext uri="{FF2B5EF4-FFF2-40B4-BE49-F238E27FC236}">
                      <a16:creationId xmlns:a16="http://schemas.microsoft.com/office/drawing/2014/main" id="{30268E79-39D0-C678-B852-2A4CC10A3933}"/>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44" name="TextBox 43">
              <a:extLst>
                <a:ext uri="{FF2B5EF4-FFF2-40B4-BE49-F238E27FC236}">
                  <a16:creationId xmlns:a16="http://schemas.microsoft.com/office/drawing/2014/main" id="{AFD8D8A2-6450-F140-00FC-D4437854E6D2}"/>
                </a:ext>
              </a:extLst>
            </p:cNvPr>
            <p:cNvSpPr txBox="1"/>
            <p:nvPr/>
          </p:nvSpPr>
          <p:spPr>
            <a:xfrm>
              <a:off x="2178766" y="4026453"/>
              <a:ext cx="6055084" cy="367158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Chép lại đoạn văn vào vở (có dùng dấu ngoặc kép đánh dấu tên tác phẩm, tài liệu đó)</a:t>
              </a:r>
              <a:endParaRPr lang="en-US" sz="4000" dirty="0">
                <a:latin typeface="Arial" panose="020B0604020202020204" pitchFamily="34" charset="0"/>
                <a:cs typeface="Arial" panose="020B0604020202020204" pitchFamily="34" charset="0"/>
              </a:endParaRPr>
            </a:p>
          </p:txBody>
        </p:sp>
      </p:grpSp>
      <p:sp>
        <p:nvSpPr>
          <p:cNvPr id="13" name="Freeform 13"/>
          <p:cNvSpPr/>
          <p:nvPr/>
        </p:nvSpPr>
        <p:spPr>
          <a:xfrm rot="-3077682">
            <a:off x="-239567" y="9285563"/>
            <a:ext cx="1461422" cy="478284"/>
          </a:xfrm>
          <a:custGeom>
            <a:avLst/>
            <a:gdLst/>
            <a:ahLst/>
            <a:cxnLst/>
            <a:rect l="l" t="t" r="r" b="b"/>
            <a:pathLst>
              <a:path w="1461422" h="478284">
                <a:moveTo>
                  <a:pt x="0" y="0"/>
                </a:moveTo>
                <a:lnTo>
                  <a:pt x="1461422" y="0"/>
                </a:lnTo>
                <a:lnTo>
                  <a:pt x="1461422" y="478283"/>
                </a:lnTo>
                <a:lnTo>
                  <a:pt x="0" y="478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6699992" y="1300962"/>
            <a:ext cx="1287090" cy="1244189"/>
          </a:xfrm>
          <a:custGeom>
            <a:avLst/>
            <a:gdLst/>
            <a:ahLst/>
            <a:cxnLst/>
            <a:rect l="l" t="t" r="r" b="b"/>
            <a:pathLst>
              <a:path w="666419" h="666419">
                <a:moveTo>
                  <a:pt x="0" y="0"/>
                </a:moveTo>
                <a:lnTo>
                  <a:pt x="666419" y="0"/>
                </a:lnTo>
                <a:lnTo>
                  <a:pt x="666419" y="666419"/>
                </a:lnTo>
                <a:lnTo>
                  <a:pt x="0" y="6664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52" name="Picture 14">
            <a:extLst>
              <a:ext uri="{FF2B5EF4-FFF2-40B4-BE49-F238E27FC236}">
                <a16:creationId xmlns:a16="http://schemas.microsoft.com/office/drawing/2014/main" id="{ECBF254F-93BB-3CE1-637F-4D00BA6144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00950" y="6938652"/>
            <a:ext cx="3086100" cy="33610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7" name="Freeform 7"/>
          <p:cNvSpPr/>
          <p:nvPr/>
        </p:nvSpPr>
        <p:spPr>
          <a:xfrm>
            <a:off x="17346633" y="9601114"/>
            <a:ext cx="685886" cy="685886"/>
          </a:xfrm>
          <a:custGeom>
            <a:avLst/>
            <a:gdLst/>
            <a:ahLst/>
            <a:cxnLst/>
            <a:rect l="l" t="t" r="r" b="b"/>
            <a:pathLst>
              <a:path w="685886" h="685886">
                <a:moveTo>
                  <a:pt x="0" y="0"/>
                </a:moveTo>
                <a:lnTo>
                  <a:pt x="685886" y="0"/>
                </a:lnTo>
                <a:lnTo>
                  <a:pt x="685886" y="685887"/>
                </a:lnTo>
                <a:lnTo>
                  <a:pt x="0" y="685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5">
            <a:extLst>
              <a:ext uri="{FF2B5EF4-FFF2-40B4-BE49-F238E27FC236}">
                <a16:creationId xmlns:a16="http://schemas.microsoft.com/office/drawing/2014/main" id="{997DCC82-BD37-CA1F-1CB7-73FB1A08222A}"/>
              </a:ext>
            </a:extLst>
          </p:cNvPr>
          <p:cNvSpPr/>
          <p:nvPr/>
        </p:nvSpPr>
        <p:spPr>
          <a:xfrm>
            <a:off x="1600200" y="1866899"/>
            <a:ext cx="15392399" cy="7669133"/>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5">
              <a:lumMod val="20000"/>
              <a:lumOff val="80000"/>
            </a:schemeClr>
          </a:solidFill>
        </p:spPr>
        <p:txBody>
          <a:bodyPr/>
          <a:lstStyle/>
          <a:p>
            <a:endParaRPr lang="en-US"/>
          </a:p>
        </p:txBody>
      </p:sp>
      <p:sp>
        <p:nvSpPr>
          <p:cNvPr id="3" name="Freeform 6">
            <a:extLst>
              <a:ext uri="{FF2B5EF4-FFF2-40B4-BE49-F238E27FC236}">
                <a16:creationId xmlns:a16="http://schemas.microsoft.com/office/drawing/2014/main" id="{F4E3DE48-CAB8-4A00-C9DF-A6ED817057CD}"/>
              </a:ext>
            </a:extLst>
          </p:cNvPr>
          <p:cNvSpPr/>
          <p:nvPr/>
        </p:nvSpPr>
        <p:spPr>
          <a:xfrm rot="922288">
            <a:off x="937281" y="722436"/>
            <a:ext cx="1749219" cy="2379890"/>
          </a:xfrm>
          <a:custGeom>
            <a:avLst/>
            <a:gdLst/>
            <a:ahLst/>
            <a:cxnLst/>
            <a:rect l="l" t="t" r="r" b="b"/>
            <a:pathLst>
              <a:path w="1749219" h="2379890">
                <a:moveTo>
                  <a:pt x="0" y="0"/>
                </a:moveTo>
                <a:lnTo>
                  <a:pt x="1749219" y="0"/>
                </a:lnTo>
                <a:lnTo>
                  <a:pt x="1749219" y="2379890"/>
                </a:lnTo>
                <a:lnTo>
                  <a:pt x="0" y="2379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89AEC4CA-43E6-C309-17C4-14A1F550B51F}"/>
              </a:ext>
            </a:extLst>
          </p:cNvPr>
          <p:cNvGrpSpPr/>
          <p:nvPr/>
        </p:nvGrpSpPr>
        <p:grpSpPr>
          <a:xfrm>
            <a:off x="3733800" y="1166602"/>
            <a:ext cx="10837824" cy="1491558"/>
            <a:chOff x="3467284" y="286730"/>
            <a:chExt cx="10837824" cy="1491558"/>
          </a:xfrm>
        </p:grpSpPr>
        <p:grpSp>
          <p:nvGrpSpPr>
            <p:cNvPr id="5" name="Group 18">
              <a:extLst>
                <a:ext uri="{FF2B5EF4-FFF2-40B4-BE49-F238E27FC236}">
                  <a16:creationId xmlns:a16="http://schemas.microsoft.com/office/drawing/2014/main" id="{7C4A9DAD-C28D-C276-5849-ACBD1EDEC164}"/>
                </a:ext>
              </a:extLst>
            </p:cNvPr>
            <p:cNvGrpSpPr/>
            <p:nvPr/>
          </p:nvGrpSpPr>
          <p:grpSpPr>
            <a:xfrm>
              <a:off x="3467284" y="286730"/>
              <a:ext cx="10837824" cy="1491558"/>
              <a:chOff x="0" y="-38100"/>
              <a:chExt cx="2957716" cy="444500"/>
            </a:xfrm>
          </p:grpSpPr>
          <p:sp>
            <p:nvSpPr>
              <p:cNvPr id="15" name="Freeform 19">
                <a:extLst>
                  <a:ext uri="{FF2B5EF4-FFF2-40B4-BE49-F238E27FC236}">
                    <a16:creationId xmlns:a16="http://schemas.microsoft.com/office/drawing/2014/main" id="{C8542471-9685-8B87-01AE-C1FFDD5074D2}"/>
                  </a:ext>
                </a:extLst>
              </p:cNvPr>
              <p:cNvSpPr/>
              <p:nvPr/>
            </p:nvSpPr>
            <p:spPr>
              <a:xfrm>
                <a:off x="203200" y="-326"/>
                <a:ext cx="2754516" cy="32761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1">
                  <a:lumMod val="75000"/>
                </a:schemeClr>
              </a:solidFill>
            </p:spPr>
            <p:txBody>
              <a:bodyPr/>
              <a:lstStyle/>
              <a:p>
                <a:endParaRPr lang="en-US"/>
              </a:p>
            </p:txBody>
          </p:sp>
          <p:sp>
            <p:nvSpPr>
              <p:cNvPr id="16" name="TextBox 20">
                <a:extLst>
                  <a:ext uri="{FF2B5EF4-FFF2-40B4-BE49-F238E27FC236}">
                    <a16:creationId xmlns:a16="http://schemas.microsoft.com/office/drawing/2014/main" id="{6AEFE941-22BC-DAEF-2B7C-5D9B90C7437C}"/>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DE957A74-5397-A2BB-27E0-FBF1FAF50D1A}"/>
                </a:ext>
              </a:extLst>
            </p:cNvPr>
            <p:cNvSpPr txBox="1"/>
            <p:nvPr/>
          </p:nvSpPr>
          <p:spPr>
            <a:xfrm>
              <a:off x="5493952" y="573485"/>
              <a:ext cx="7148064"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CÂU TRẢ LỜI</a:t>
              </a:r>
              <a:endParaRPr lang="en-US" sz="4400" b="1" dirty="0">
                <a:solidFill>
                  <a:schemeClr val="bg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D0F3D33F-612D-B4A0-68D9-AF4A12E41273}"/>
              </a:ext>
            </a:extLst>
          </p:cNvPr>
          <p:cNvSpPr txBox="1"/>
          <p:nvPr/>
        </p:nvSpPr>
        <p:spPr>
          <a:xfrm>
            <a:off x="2382641" y="2725830"/>
            <a:ext cx="13903717" cy="6441572"/>
          </a:xfrm>
          <a:prstGeom prst="rect">
            <a:avLst/>
          </a:prstGeom>
          <a:noFill/>
        </p:spPr>
        <p:txBody>
          <a:bodyPr wrap="square">
            <a:spAutoFit/>
          </a:bodyPr>
          <a:lstStyle/>
          <a:p>
            <a:pPr algn="just">
              <a:lnSpc>
                <a:spcPct val="150000"/>
              </a:lnSpc>
            </a:pP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Đi học</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là một bài thơ do Hoàng Minh Chính sáng tác, được Nhà xuất bản Kim Đồng in trong tuyển tập thơ thiếu nhi </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Mặt trời xanh</a:t>
            </a:r>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vào năm 1971. Năm 1976, nhạc sĩ Bùi Đình Thảo phổ nhạc cho bài thơ đó bằng một giai điệu mang âm hưởng dân ca Tày Nùng. Từ đó trở đi, bài hát </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Đi học</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gần như đã trở thành “ca khúc của ngày tựu trường”.</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r">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Phạm Quý Hải)</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Freeform 12">
            <a:extLst>
              <a:ext uri="{FF2B5EF4-FFF2-40B4-BE49-F238E27FC236}">
                <a16:creationId xmlns:a16="http://schemas.microsoft.com/office/drawing/2014/main" id="{751FB5FB-B978-C281-590C-2029437C7914}"/>
              </a:ext>
            </a:extLst>
          </p:cNvPr>
          <p:cNvSpPr/>
          <p:nvPr/>
        </p:nvSpPr>
        <p:spPr>
          <a:xfrm>
            <a:off x="247984" y="6944733"/>
            <a:ext cx="1657656" cy="3291596"/>
          </a:xfrm>
          <a:custGeom>
            <a:avLst/>
            <a:gdLst/>
            <a:ahLst/>
            <a:cxnLst/>
            <a:rect l="l" t="t" r="r" b="b"/>
            <a:pathLst>
              <a:path w="6818953" h="12059241">
                <a:moveTo>
                  <a:pt x="0" y="0"/>
                </a:moveTo>
                <a:lnTo>
                  <a:pt x="6818953" y="0"/>
                </a:lnTo>
                <a:lnTo>
                  <a:pt x="6818953" y="12059241"/>
                </a:lnTo>
                <a:lnTo>
                  <a:pt x="0" y="120592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rot="2537115">
            <a:off x="16339284" y="1192926"/>
            <a:ext cx="1131981" cy="1086701"/>
          </a:xfrm>
          <a:custGeom>
            <a:avLst/>
            <a:gdLst/>
            <a:ahLst/>
            <a:cxnLst/>
            <a:rect l="l" t="t" r="r" b="b"/>
            <a:pathLst>
              <a:path w="1131981" h="1086701">
                <a:moveTo>
                  <a:pt x="0" y="0"/>
                </a:moveTo>
                <a:lnTo>
                  <a:pt x="1131981" y="0"/>
                </a:lnTo>
                <a:lnTo>
                  <a:pt x="1131981" y="1086701"/>
                </a:lnTo>
                <a:lnTo>
                  <a:pt x="0" y="10867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687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1DDAD6-C677-BF18-670A-CD3483BE5499}"/>
              </a:ext>
            </a:extLst>
          </p:cNvPr>
          <p:cNvGrpSpPr/>
          <p:nvPr/>
        </p:nvGrpSpPr>
        <p:grpSpPr>
          <a:xfrm>
            <a:off x="1460267" y="236952"/>
            <a:ext cx="15194234" cy="9813095"/>
            <a:chOff x="1505634" y="1344799"/>
            <a:chExt cx="15194234" cy="9813095"/>
          </a:xfrm>
        </p:grpSpPr>
        <p:grpSp>
          <p:nvGrpSpPr>
            <p:cNvPr id="32" name="Group 3">
              <a:extLst>
                <a:ext uri="{FF2B5EF4-FFF2-40B4-BE49-F238E27FC236}">
                  <a16:creationId xmlns:a16="http://schemas.microsoft.com/office/drawing/2014/main" id="{6B27C075-16C8-6E7E-73FA-E1C79FDD0367}"/>
                </a:ext>
              </a:extLst>
            </p:cNvPr>
            <p:cNvGrpSpPr/>
            <p:nvPr/>
          </p:nvGrpSpPr>
          <p:grpSpPr>
            <a:xfrm rot="-4788213">
              <a:off x="5300222" y="-142304"/>
              <a:ext cx="8685423" cy="13914974"/>
              <a:chOff x="0" y="0"/>
              <a:chExt cx="2096452" cy="3358740"/>
            </a:xfrm>
          </p:grpSpPr>
          <p:sp>
            <p:nvSpPr>
              <p:cNvPr id="38" name="Freeform 4">
                <a:extLst>
                  <a:ext uri="{FF2B5EF4-FFF2-40B4-BE49-F238E27FC236}">
                    <a16:creationId xmlns:a16="http://schemas.microsoft.com/office/drawing/2014/main" id="{1503F280-C836-8043-40DF-C718FF051B4B}"/>
                  </a:ext>
                </a:extLst>
              </p:cNvPr>
              <p:cNvSpPr/>
              <p:nvPr/>
            </p:nvSpPr>
            <p:spPr>
              <a:xfrm>
                <a:off x="0" y="-1270"/>
                <a:ext cx="2097722" cy="3357470"/>
              </a:xfrm>
              <a:custGeom>
                <a:avLst/>
                <a:gdLst/>
                <a:ahLst/>
                <a:cxnLst/>
                <a:rect l="l" t="t" r="r" b="b"/>
                <a:pathLst>
                  <a:path w="2097722" h="3357470">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2650"/>
                      <a:pt x="16510" y="320657"/>
                      <a:pt x="17780" y="466066"/>
                    </a:cubicBezTo>
                    <a:cubicBezTo>
                      <a:pt x="19050" y="614073"/>
                      <a:pt x="17780" y="762079"/>
                      <a:pt x="16510" y="912682"/>
                    </a:cubicBezTo>
                    <a:cubicBezTo>
                      <a:pt x="15240" y="1065881"/>
                      <a:pt x="2540" y="2673177"/>
                      <a:pt x="2540" y="2826377"/>
                    </a:cubicBezTo>
                    <a:cubicBezTo>
                      <a:pt x="2540" y="2976980"/>
                      <a:pt x="1270" y="3127583"/>
                      <a:pt x="0" y="3278185"/>
                    </a:cubicBezTo>
                    <a:cubicBezTo>
                      <a:pt x="0" y="3302860"/>
                      <a:pt x="3810" y="3313020"/>
                      <a:pt x="15240" y="3318100"/>
                    </a:cubicBezTo>
                    <a:cubicBezTo>
                      <a:pt x="22860" y="3321910"/>
                      <a:pt x="31750" y="3324450"/>
                      <a:pt x="40640" y="3325720"/>
                    </a:cubicBezTo>
                    <a:cubicBezTo>
                      <a:pt x="96502" y="3330800"/>
                      <a:pt x="156785" y="3334610"/>
                      <a:pt x="217069" y="3339690"/>
                    </a:cubicBezTo>
                    <a:cubicBezTo>
                      <a:pt x="250383" y="3342230"/>
                      <a:pt x="283698" y="3347310"/>
                      <a:pt x="317013" y="3348580"/>
                    </a:cubicBezTo>
                    <a:cubicBezTo>
                      <a:pt x="372537" y="3351120"/>
                      <a:pt x="991237" y="3352390"/>
                      <a:pt x="1046761" y="3353660"/>
                    </a:cubicBezTo>
                    <a:cubicBezTo>
                      <a:pt x="1054693" y="3353660"/>
                      <a:pt x="1062625" y="3353660"/>
                      <a:pt x="1070557" y="3353660"/>
                    </a:cubicBezTo>
                    <a:cubicBezTo>
                      <a:pt x="1108631" y="3353660"/>
                      <a:pt x="1148292" y="3352390"/>
                      <a:pt x="1186365" y="3352390"/>
                    </a:cubicBezTo>
                    <a:cubicBezTo>
                      <a:pt x="1230785" y="3352390"/>
                      <a:pt x="1273618" y="3353660"/>
                      <a:pt x="1318037" y="3353660"/>
                    </a:cubicBezTo>
                    <a:cubicBezTo>
                      <a:pt x="1383080" y="3353660"/>
                      <a:pt x="1449709" y="3353660"/>
                      <a:pt x="1514752" y="3353660"/>
                    </a:cubicBezTo>
                    <a:cubicBezTo>
                      <a:pt x="1575036" y="3353660"/>
                      <a:pt x="1635319" y="3354930"/>
                      <a:pt x="1695603" y="3356200"/>
                    </a:cubicBezTo>
                    <a:cubicBezTo>
                      <a:pt x="1722572" y="3356200"/>
                      <a:pt x="1751127" y="3357470"/>
                      <a:pt x="1778096" y="3357470"/>
                    </a:cubicBezTo>
                    <a:cubicBezTo>
                      <a:pt x="1865349" y="3356200"/>
                      <a:pt x="1951015" y="3349850"/>
                      <a:pt x="2036762" y="3349850"/>
                    </a:cubicBezTo>
                    <a:cubicBezTo>
                      <a:pt x="2040572" y="3349850"/>
                      <a:pt x="2045652" y="3347310"/>
                      <a:pt x="2049462" y="3344770"/>
                    </a:cubicBezTo>
                    <a:cubicBezTo>
                      <a:pt x="2054542" y="3340960"/>
                      <a:pt x="2057082" y="3334610"/>
                      <a:pt x="2059622" y="3332070"/>
                    </a:cubicBezTo>
                    <a:cubicBezTo>
                      <a:pt x="2060892" y="3260009"/>
                      <a:pt x="2062162" y="3150952"/>
                      <a:pt x="2063432" y="3041895"/>
                    </a:cubicBezTo>
                    <a:cubicBezTo>
                      <a:pt x="2064702" y="2873116"/>
                      <a:pt x="2074862" y="1252836"/>
                      <a:pt x="2076132" y="1084057"/>
                    </a:cubicBezTo>
                    <a:cubicBezTo>
                      <a:pt x="2076132" y="982790"/>
                      <a:pt x="2077402" y="881522"/>
                      <a:pt x="2078672" y="780255"/>
                    </a:cubicBezTo>
                    <a:cubicBezTo>
                      <a:pt x="2079942" y="671198"/>
                      <a:pt x="2081212" y="562140"/>
                      <a:pt x="2083752" y="453083"/>
                    </a:cubicBezTo>
                    <a:cubicBezTo>
                      <a:pt x="2085022" y="388168"/>
                      <a:pt x="2085022" y="320656"/>
                      <a:pt x="2090102" y="255741"/>
                    </a:cubicBezTo>
                    <a:cubicBezTo>
                      <a:pt x="2095182" y="177843"/>
                      <a:pt x="2097722" y="102542"/>
                      <a:pt x="2096452" y="44450"/>
                    </a:cubicBezTo>
                    <a:cubicBezTo>
                      <a:pt x="2096452" y="38100"/>
                      <a:pt x="2092642" y="30480"/>
                      <a:pt x="2086292" y="27940"/>
                    </a:cubicBezTo>
                    <a:close/>
                  </a:path>
                </a:pathLst>
              </a:custGeom>
              <a:solidFill>
                <a:schemeClr val="accent1">
                  <a:lumMod val="5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3" name="Group 6">
              <a:extLst>
                <a:ext uri="{FF2B5EF4-FFF2-40B4-BE49-F238E27FC236}">
                  <a16:creationId xmlns:a16="http://schemas.microsoft.com/office/drawing/2014/main" id="{67C41743-DFAC-FDD2-C259-FD8C5310AA2C}"/>
                </a:ext>
              </a:extLst>
            </p:cNvPr>
            <p:cNvGrpSpPr/>
            <p:nvPr/>
          </p:nvGrpSpPr>
          <p:grpSpPr>
            <a:xfrm rot="-5091282">
              <a:off x="5189538" y="-540841"/>
              <a:ext cx="8690685" cy="14329974"/>
              <a:chOff x="0" y="-1270"/>
              <a:chExt cx="2097722" cy="3458911"/>
            </a:xfrm>
          </p:grpSpPr>
          <p:sp>
            <p:nvSpPr>
              <p:cNvPr id="37" name="Freeform 7">
                <a:extLst>
                  <a:ext uri="{FF2B5EF4-FFF2-40B4-BE49-F238E27FC236}">
                    <a16:creationId xmlns:a16="http://schemas.microsoft.com/office/drawing/2014/main" id="{4B742D5D-3AAA-3B49-FF25-C8D8159B876E}"/>
                  </a:ext>
                </a:extLst>
              </p:cNvPr>
              <p:cNvSpPr/>
              <p:nvPr/>
            </p:nvSpPr>
            <p:spPr>
              <a:xfrm>
                <a:off x="0" y="-1270"/>
                <a:ext cx="2097722" cy="3458911"/>
              </a:xfrm>
              <a:custGeom>
                <a:avLst/>
                <a:gdLst/>
                <a:ahLst/>
                <a:cxnLst/>
                <a:rect l="l" t="t" r="r" b="b"/>
                <a:pathLst>
                  <a:path w="2097722" h="3391685">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6502" y="3365015"/>
                      <a:pt x="156785" y="3368825"/>
                      <a:pt x="217069" y="3373905"/>
                    </a:cubicBezTo>
                    <a:cubicBezTo>
                      <a:pt x="250383" y="3376445"/>
                      <a:pt x="283698" y="3381525"/>
                      <a:pt x="317013" y="3382795"/>
                    </a:cubicBezTo>
                    <a:cubicBezTo>
                      <a:pt x="372537" y="3385335"/>
                      <a:pt x="991237" y="3386605"/>
                      <a:pt x="1046761" y="3387875"/>
                    </a:cubicBezTo>
                    <a:cubicBezTo>
                      <a:pt x="1054693" y="3387875"/>
                      <a:pt x="1062625" y="3387875"/>
                      <a:pt x="1070557" y="3387875"/>
                    </a:cubicBezTo>
                    <a:cubicBezTo>
                      <a:pt x="1108631" y="3387875"/>
                      <a:pt x="1148292" y="3386605"/>
                      <a:pt x="1186365" y="3386605"/>
                    </a:cubicBezTo>
                    <a:cubicBezTo>
                      <a:pt x="1230785" y="3386605"/>
                      <a:pt x="1273618" y="3387875"/>
                      <a:pt x="1318037" y="3387875"/>
                    </a:cubicBezTo>
                    <a:cubicBezTo>
                      <a:pt x="1383080" y="3387875"/>
                      <a:pt x="1449709" y="3387875"/>
                      <a:pt x="1514752" y="3387875"/>
                    </a:cubicBezTo>
                    <a:cubicBezTo>
                      <a:pt x="1575036" y="3387875"/>
                      <a:pt x="1635319" y="3389145"/>
                      <a:pt x="1695603" y="3390415"/>
                    </a:cubicBezTo>
                    <a:cubicBezTo>
                      <a:pt x="1722572" y="3390415"/>
                      <a:pt x="1751127" y="3391685"/>
                      <a:pt x="1778096" y="3391685"/>
                    </a:cubicBezTo>
                    <a:cubicBezTo>
                      <a:pt x="1865349" y="3390415"/>
                      <a:pt x="1951015" y="3384065"/>
                      <a:pt x="2036762" y="3384065"/>
                    </a:cubicBezTo>
                    <a:cubicBezTo>
                      <a:pt x="2040572" y="3384065"/>
                      <a:pt x="2045652" y="3381525"/>
                      <a:pt x="2049462" y="3378985"/>
                    </a:cubicBezTo>
                    <a:cubicBezTo>
                      <a:pt x="2054542" y="3375175"/>
                      <a:pt x="2057082" y="3368825"/>
                      <a:pt x="2059622" y="3366285"/>
                    </a:cubicBezTo>
                    <a:cubicBezTo>
                      <a:pt x="2060892" y="3293862"/>
                      <a:pt x="2062162" y="3183649"/>
                      <a:pt x="2063432" y="3073436"/>
                    </a:cubicBezTo>
                    <a:cubicBezTo>
                      <a:pt x="2064702" y="2902868"/>
                      <a:pt x="2074862" y="1265416"/>
                      <a:pt x="2076132" y="1094848"/>
                    </a:cubicBezTo>
                    <a:cubicBezTo>
                      <a:pt x="2076132" y="992508"/>
                      <a:pt x="2077402" y="890167"/>
                      <a:pt x="2078672" y="787826"/>
                    </a:cubicBezTo>
                    <a:cubicBezTo>
                      <a:pt x="2079942" y="677613"/>
                      <a:pt x="2081212" y="567400"/>
                      <a:pt x="2083752" y="457187"/>
                    </a:cubicBezTo>
                    <a:cubicBezTo>
                      <a:pt x="2085022" y="391584"/>
                      <a:pt x="2085022" y="323357"/>
                      <a:pt x="2090102" y="257753"/>
                    </a:cubicBezTo>
                    <a:cubicBezTo>
                      <a:pt x="2095182" y="179030"/>
                      <a:pt x="2097722" y="102930"/>
                      <a:pt x="2096452" y="44450"/>
                    </a:cubicBezTo>
                    <a:cubicBezTo>
                      <a:pt x="2096452" y="38100"/>
                      <a:pt x="2092642" y="30480"/>
                      <a:pt x="2086292" y="27940"/>
                    </a:cubicBezTo>
                    <a:close/>
                  </a:path>
                </a:pathLst>
              </a:custGeom>
              <a:solidFill>
                <a:schemeClr val="accent5">
                  <a:lumMod val="60000"/>
                  <a:lumOff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8">
              <a:extLst>
                <a:ext uri="{FF2B5EF4-FFF2-40B4-BE49-F238E27FC236}">
                  <a16:creationId xmlns:a16="http://schemas.microsoft.com/office/drawing/2014/main" id="{42F2AF4C-EECA-B3BC-4694-B997286F7714}"/>
                </a:ext>
              </a:extLst>
            </p:cNvPr>
            <p:cNvGrpSpPr/>
            <p:nvPr/>
          </p:nvGrpSpPr>
          <p:grpSpPr>
            <a:xfrm rot="-5400000">
              <a:off x="4963708" y="-1247196"/>
              <a:ext cx="8157289" cy="15073438"/>
              <a:chOff x="0" y="-123914"/>
              <a:chExt cx="1940364" cy="3585499"/>
            </a:xfrm>
          </p:grpSpPr>
          <p:sp>
            <p:nvSpPr>
              <p:cNvPr id="36" name="Freeform 9">
                <a:extLst>
                  <a:ext uri="{FF2B5EF4-FFF2-40B4-BE49-F238E27FC236}">
                    <a16:creationId xmlns:a16="http://schemas.microsoft.com/office/drawing/2014/main" id="{7714B067-0B2D-2AF7-CFC7-D048179A2C85}"/>
                  </a:ext>
                </a:extLst>
              </p:cNvPr>
              <p:cNvSpPr/>
              <p:nvPr/>
            </p:nvSpPr>
            <p:spPr>
              <a:xfrm>
                <a:off x="0" y="-123914"/>
                <a:ext cx="1940364" cy="3585499"/>
              </a:xfrm>
              <a:custGeom>
                <a:avLst/>
                <a:gdLst/>
                <a:ahLst/>
                <a:cxnLst/>
                <a:rect l="l" t="t" r="r" b="b"/>
                <a:pathLst>
                  <a:path w="1940364" h="3391685">
                    <a:moveTo>
                      <a:pt x="1928934" y="27940"/>
                    </a:moveTo>
                    <a:cubicBezTo>
                      <a:pt x="1920044" y="24130"/>
                      <a:pt x="1911154" y="21590"/>
                      <a:pt x="1902264" y="21590"/>
                    </a:cubicBezTo>
                    <a:cubicBezTo>
                      <a:pt x="1875594" y="20320"/>
                      <a:pt x="1846730" y="20320"/>
                      <a:pt x="1816074" y="17780"/>
                    </a:cubicBezTo>
                    <a:cubicBezTo>
                      <a:pt x="1746002" y="12700"/>
                      <a:pt x="1677389" y="6350"/>
                      <a:pt x="1607317" y="3810"/>
                    </a:cubicBezTo>
                    <a:cubicBezTo>
                      <a:pt x="1550383" y="1270"/>
                      <a:pt x="1494909" y="3810"/>
                      <a:pt x="1437975" y="2540"/>
                    </a:cubicBezTo>
                    <a:cubicBezTo>
                      <a:pt x="1413158" y="2540"/>
                      <a:pt x="1388340" y="0"/>
                      <a:pt x="1363523" y="2540"/>
                    </a:cubicBezTo>
                    <a:cubicBezTo>
                      <a:pt x="1303670" y="10160"/>
                      <a:pt x="1243816" y="11430"/>
                      <a:pt x="1182503" y="8890"/>
                    </a:cubicBezTo>
                    <a:cubicBezTo>
                      <a:pt x="1151846" y="7620"/>
                      <a:pt x="1121189" y="7620"/>
                      <a:pt x="1090533" y="7620"/>
                    </a:cubicBezTo>
                    <a:cubicBezTo>
                      <a:pt x="1035059" y="7620"/>
                      <a:pt x="979585" y="7620"/>
                      <a:pt x="924111" y="6350"/>
                    </a:cubicBezTo>
                    <a:cubicBezTo>
                      <a:pt x="865717" y="5080"/>
                      <a:pt x="290540" y="2540"/>
                      <a:pt x="233606" y="1270"/>
                    </a:cubicBezTo>
                    <a:cubicBezTo>
                      <a:pt x="186891" y="0"/>
                      <a:pt x="141636" y="1270"/>
                      <a:pt x="94921" y="1270"/>
                    </a:cubicBezTo>
                    <a:cubicBezTo>
                      <a:pt x="62804"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3461" y="3365015"/>
                      <a:pt x="148935" y="3368825"/>
                      <a:pt x="204409" y="3373905"/>
                    </a:cubicBezTo>
                    <a:cubicBezTo>
                      <a:pt x="235066" y="3376445"/>
                      <a:pt x="265722" y="3381525"/>
                      <a:pt x="296379" y="3382795"/>
                    </a:cubicBezTo>
                    <a:cubicBezTo>
                      <a:pt x="347473" y="3385335"/>
                      <a:pt x="916811" y="3386605"/>
                      <a:pt x="967906" y="3387875"/>
                    </a:cubicBezTo>
                    <a:cubicBezTo>
                      <a:pt x="975205" y="3387875"/>
                      <a:pt x="982504" y="3387875"/>
                      <a:pt x="989804" y="3387875"/>
                    </a:cubicBezTo>
                    <a:cubicBezTo>
                      <a:pt x="1024840" y="3387875"/>
                      <a:pt x="1061336" y="3386605"/>
                      <a:pt x="1096372" y="3386605"/>
                    </a:cubicBezTo>
                    <a:cubicBezTo>
                      <a:pt x="1137248" y="3386605"/>
                      <a:pt x="1176663" y="3387875"/>
                      <a:pt x="1217539" y="3387875"/>
                    </a:cubicBezTo>
                    <a:cubicBezTo>
                      <a:pt x="1277392" y="3387875"/>
                      <a:pt x="1338706" y="3387875"/>
                      <a:pt x="1398559" y="3387875"/>
                    </a:cubicBezTo>
                    <a:cubicBezTo>
                      <a:pt x="1454033" y="3387875"/>
                      <a:pt x="1509507" y="3389145"/>
                      <a:pt x="1564981" y="3390415"/>
                    </a:cubicBezTo>
                    <a:cubicBezTo>
                      <a:pt x="1589798" y="3390415"/>
                      <a:pt x="1616076" y="3391685"/>
                      <a:pt x="1640893" y="3391685"/>
                    </a:cubicBezTo>
                    <a:cubicBezTo>
                      <a:pt x="1721184" y="3390415"/>
                      <a:pt x="1800016" y="3384065"/>
                      <a:pt x="1879404" y="3384065"/>
                    </a:cubicBezTo>
                    <a:cubicBezTo>
                      <a:pt x="1883214" y="3384065"/>
                      <a:pt x="1888294" y="3381525"/>
                      <a:pt x="1892104" y="3378985"/>
                    </a:cubicBezTo>
                    <a:cubicBezTo>
                      <a:pt x="1897184" y="3375175"/>
                      <a:pt x="1899724" y="3368825"/>
                      <a:pt x="1902264" y="3366285"/>
                    </a:cubicBezTo>
                    <a:cubicBezTo>
                      <a:pt x="1903534" y="3293862"/>
                      <a:pt x="1904804" y="3183649"/>
                      <a:pt x="1906074" y="3073436"/>
                    </a:cubicBezTo>
                    <a:cubicBezTo>
                      <a:pt x="1907344" y="2902868"/>
                      <a:pt x="1917504" y="1265416"/>
                      <a:pt x="1918774" y="1094848"/>
                    </a:cubicBezTo>
                    <a:cubicBezTo>
                      <a:pt x="1918774" y="992508"/>
                      <a:pt x="1920044" y="890167"/>
                      <a:pt x="1921314" y="787826"/>
                    </a:cubicBezTo>
                    <a:cubicBezTo>
                      <a:pt x="1922584" y="677613"/>
                      <a:pt x="1923854" y="567400"/>
                      <a:pt x="1926394" y="457187"/>
                    </a:cubicBezTo>
                    <a:cubicBezTo>
                      <a:pt x="1927664" y="391584"/>
                      <a:pt x="1927664" y="323357"/>
                      <a:pt x="1932744" y="257753"/>
                    </a:cubicBezTo>
                    <a:cubicBezTo>
                      <a:pt x="1937824" y="179030"/>
                      <a:pt x="1940364" y="102930"/>
                      <a:pt x="1939094" y="44450"/>
                    </a:cubicBezTo>
                    <a:cubicBezTo>
                      <a:pt x="1939094" y="38100"/>
                      <a:pt x="1935284" y="30480"/>
                      <a:pt x="1928934" y="27940"/>
                    </a:cubicBezTo>
                    <a:close/>
                  </a:path>
                </a:pathLst>
              </a:custGeom>
              <a:solidFill>
                <a:srgbClr val="E8F4F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35" name="Picture 10">
              <a:extLst>
                <a:ext uri="{FF2B5EF4-FFF2-40B4-BE49-F238E27FC236}">
                  <a16:creationId xmlns:a16="http://schemas.microsoft.com/office/drawing/2014/main" id="{8BC2C583-F5D9-1A3C-3552-BC527292B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52849" flipH="1">
              <a:off x="6791335" y="1087261"/>
              <a:ext cx="1456504" cy="1971579"/>
            </a:xfrm>
            <a:prstGeom prst="rect">
              <a:avLst/>
            </a:prstGeom>
          </p:spPr>
        </p:pic>
      </p:grpSp>
      <p:sp>
        <p:nvSpPr>
          <p:cNvPr id="39" name="TextBox 20">
            <a:extLst>
              <a:ext uri="{FF2B5EF4-FFF2-40B4-BE49-F238E27FC236}">
                <a16:creationId xmlns:a16="http://schemas.microsoft.com/office/drawing/2014/main" id="{FE70F78F-6F6B-85DC-835E-12CE88D69BF1}"/>
              </a:ext>
            </a:extLst>
          </p:cNvPr>
          <p:cNvSpPr txBox="1"/>
          <p:nvPr/>
        </p:nvSpPr>
        <p:spPr>
          <a:xfrm>
            <a:off x="2697408" y="2319519"/>
            <a:ext cx="12649200" cy="59057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vi-VN"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4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vi-VN" sz="6400" b="1">
                <a:solidFill>
                  <a:srgbClr val="1F497D">
                    <a:lumMod val="50000"/>
                  </a:srgbClr>
                </a:solidFill>
                <a:latin typeface="Arial" panose="020B0604020202020204" pitchFamily="34" charset="0"/>
                <a:ea typeface="Calibri" panose="020F0502020204030204" pitchFamily="34" charset="0"/>
                <a:cs typeface="Arial" panose="020B0604020202020204" pitchFamily="34" charset="0"/>
              </a:rPr>
              <a:t>Viết 1 – 2 câu có sử dụng dấu ngoặc kép để đánh dấu tên tác phẩm mà em yêu thích</a:t>
            </a:r>
            <a:endParaRPr kumimoji="0" lang="vi-VN" sz="6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Freeform 13"/>
          <p:cNvSpPr/>
          <p:nvPr/>
        </p:nvSpPr>
        <p:spPr>
          <a:xfrm rot="3106579">
            <a:off x="15418783" y="1185557"/>
            <a:ext cx="1713553" cy="774549"/>
          </a:xfrm>
          <a:custGeom>
            <a:avLst/>
            <a:gdLst/>
            <a:ahLst/>
            <a:cxnLst/>
            <a:rect l="l" t="t" r="r" b="b"/>
            <a:pathLst>
              <a:path w="1299405" h="425260">
                <a:moveTo>
                  <a:pt x="0" y="0"/>
                </a:moveTo>
                <a:lnTo>
                  <a:pt x="1299405" y="0"/>
                </a:lnTo>
                <a:lnTo>
                  <a:pt x="1299405" y="425260"/>
                </a:lnTo>
                <a:lnTo>
                  <a:pt x="0" y="425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15"/>
          <p:cNvSpPr/>
          <p:nvPr/>
        </p:nvSpPr>
        <p:spPr>
          <a:xfrm>
            <a:off x="1142948" y="1026679"/>
            <a:ext cx="1138070" cy="1028743"/>
          </a:xfrm>
          <a:custGeom>
            <a:avLst/>
            <a:gdLst/>
            <a:ahLst/>
            <a:cxnLst/>
            <a:rect l="l" t="t" r="r" b="b"/>
            <a:pathLst>
              <a:path w="685886" h="685886">
                <a:moveTo>
                  <a:pt x="0" y="0"/>
                </a:moveTo>
                <a:lnTo>
                  <a:pt x="685886" y="0"/>
                </a:lnTo>
                <a:lnTo>
                  <a:pt x="685886" y="685886"/>
                </a:lnTo>
                <a:lnTo>
                  <a:pt x="0" y="6858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14"/>
          <p:cNvSpPr/>
          <p:nvPr/>
        </p:nvSpPr>
        <p:spPr>
          <a:xfrm rot="-419212">
            <a:off x="923191" y="8767049"/>
            <a:ext cx="984509" cy="879563"/>
          </a:xfrm>
          <a:custGeom>
            <a:avLst/>
            <a:gdLst/>
            <a:ahLst/>
            <a:cxnLst/>
            <a:rect l="l" t="t" r="r" b="b"/>
            <a:pathLst>
              <a:path w="498680" h="474199">
                <a:moveTo>
                  <a:pt x="0" y="0"/>
                </a:moveTo>
                <a:lnTo>
                  <a:pt x="498679" y="0"/>
                </a:lnTo>
                <a:lnTo>
                  <a:pt x="498679" y="474199"/>
                </a:lnTo>
                <a:lnTo>
                  <a:pt x="0" y="4741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8521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9" name="Freeform 9"/>
          <p:cNvSpPr/>
          <p:nvPr/>
        </p:nvSpPr>
        <p:spPr>
          <a:xfrm>
            <a:off x="157934" y="255940"/>
            <a:ext cx="666419" cy="666419"/>
          </a:xfrm>
          <a:custGeom>
            <a:avLst/>
            <a:gdLst/>
            <a:ahLst/>
            <a:cxnLst/>
            <a:rect l="l" t="t" r="r" b="b"/>
            <a:pathLst>
              <a:path w="666419" h="666419">
                <a:moveTo>
                  <a:pt x="0" y="0"/>
                </a:moveTo>
                <a:lnTo>
                  <a:pt x="666419" y="0"/>
                </a:lnTo>
                <a:lnTo>
                  <a:pt x="666419" y="666419"/>
                </a:lnTo>
                <a:lnTo>
                  <a:pt x="0" y="6664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Freeform 13"/>
          <p:cNvSpPr/>
          <p:nvPr/>
        </p:nvSpPr>
        <p:spPr>
          <a:xfrm rot="-3077682">
            <a:off x="16871490" y="350006"/>
            <a:ext cx="1461422" cy="478284"/>
          </a:xfrm>
          <a:custGeom>
            <a:avLst/>
            <a:gdLst/>
            <a:ahLst/>
            <a:cxnLst/>
            <a:rect l="l" t="t" r="r" b="b"/>
            <a:pathLst>
              <a:path w="1461422" h="478284">
                <a:moveTo>
                  <a:pt x="0" y="0"/>
                </a:moveTo>
                <a:lnTo>
                  <a:pt x="1461422" y="0"/>
                </a:lnTo>
                <a:lnTo>
                  <a:pt x="1461422" y="478283"/>
                </a:lnTo>
                <a:lnTo>
                  <a:pt x="0" y="478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23">
            <a:extLst>
              <a:ext uri="{FF2B5EF4-FFF2-40B4-BE49-F238E27FC236}">
                <a16:creationId xmlns:a16="http://schemas.microsoft.com/office/drawing/2014/main" id="{A1509344-56D0-2F75-5979-EE3E6B2D9895}"/>
              </a:ext>
            </a:extLst>
          </p:cNvPr>
          <p:cNvSpPr/>
          <p:nvPr/>
        </p:nvSpPr>
        <p:spPr>
          <a:xfrm>
            <a:off x="17248088" y="69271"/>
            <a:ext cx="998520" cy="959481"/>
          </a:xfrm>
          <a:custGeom>
            <a:avLst/>
            <a:gdLst/>
            <a:ahLst/>
            <a:cxnLst/>
            <a:rect l="l" t="t" r="r" b="b"/>
            <a:pathLst>
              <a:path w="1374077" h="1338008">
                <a:moveTo>
                  <a:pt x="0" y="0"/>
                </a:moveTo>
                <a:lnTo>
                  <a:pt x="1374077" y="0"/>
                </a:lnTo>
                <a:lnTo>
                  <a:pt x="1374077" y="1338008"/>
                </a:lnTo>
                <a:lnTo>
                  <a:pt x="0" y="1338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26">
            <a:extLst>
              <a:ext uri="{FF2B5EF4-FFF2-40B4-BE49-F238E27FC236}">
                <a16:creationId xmlns:a16="http://schemas.microsoft.com/office/drawing/2014/main" id="{6ED46BB5-09BC-CDD8-F4EC-660293C5A8BF}"/>
              </a:ext>
            </a:extLst>
          </p:cNvPr>
          <p:cNvSpPr/>
          <p:nvPr/>
        </p:nvSpPr>
        <p:spPr>
          <a:xfrm>
            <a:off x="17323670" y="9321122"/>
            <a:ext cx="850972" cy="96436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B7B7BC1-C9FB-EA83-90D6-62A5ED4B588B}"/>
              </a:ext>
            </a:extLst>
          </p:cNvPr>
          <p:cNvGrpSpPr/>
          <p:nvPr/>
        </p:nvGrpSpPr>
        <p:grpSpPr>
          <a:xfrm>
            <a:off x="580443" y="1525797"/>
            <a:ext cx="16743227" cy="3648888"/>
            <a:chOff x="-627687" y="20896"/>
            <a:chExt cx="16743227" cy="3648888"/>
          </a:xfrm>
        </p:grpSpPr>
        <p:sp>
          <p:nvSpPr>
            <p:cNvPr id="12" name="Speech Bubble: Rectangle with Corners Rounded 11">
              <a:extLst>
                <a:ext uri="{FF2B5EF4-FFF2-40B4-BE49-F238E27FC236}">
                  <a16:creationId xmlns:a16="http://schemas.microsoft.com/office/drawing/2014/main" id="{7E69127F-285C-DE36-99A4-EFBFE7A2FE91}"/>
                </a:ext>
              </a:extLst>
            </p:cNvPr>
            <p:cNvSpPr/>
            <p:nvPr/>
          </p:nvSpPr>
          <p:spPr>
            <a:xfrm>
              <a:off x="-213925" y="519847"/>
              <a:ext cx="16329465" cy="3149937"/>
            </a:xfrm>
            <a:prstGeom prst="wedgeRoundRectCallout">
              <a:avLst>
                <a:gd name="adj1" fmla="val -26405"/>
                <a:gd name="adj2" fmla="val 46900"/>
                <a:gd name="adj3" fmla="val 16667"/>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BÀI TẬP 4: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viết 1 – 2 câu có sử dụng dấu ngoặc kép để đánh dấu tên tác phẩm mà em yêu thích</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theo hướng dẫn dưới đây</a:t>
              </a:r>
              <a:endParaRPr lang="en-US" sz="4000" dirty="0">
                <a:latin typeface="Arial" panose="020B0604020202020204" pitchFamily="34" charset="0"/>
                <a:cs typeface="Arial" panose="020B0604020202020204" pitchFamily="34" charset="0"/>
              </a:endParaRPr>
            </a:p>
          </p:txBody>
        </p:sp>
        <p:pic>
          <p:nvPicPr>
            <p:cNvPr id="14" name="Picture 4">
              <a:extLst>
                <a:ext uri="{FF2B5EF4-FFF2-40B4-BE49-F238E27FC236}">
                  <a16:creationId xmlns:a16="http://schemas.microsoft.com/office/drawing/2014/main" id="{10660918-3590-CC1F-1946-469C79D24B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55803">
              <a:off x="-627687" y="20896"/>
              <a:ext cx="1454937" cy="822702"/>
            </a:xfrm>
            <a:prstGeom prst="rect">
              <a:avLst/>
            </a:prstGeom>
          </p:spPr>
        </p:pic>
      </p:grpSp>
      <p:grpSp>
        <p:nvGrpSpPr>
          <p:cNvPr id="15" name="Group 14">
            <a:extLst>
              <a:ext uri="{FF2B5EF4-FFF2-40B4-BE49-F238E27FC236}">
                <a16:creationId xmlns:a16="http://schemas.microsoft.com/office/drawing/2014/main" id="{A4D350CC-6F56-3D86-41FA-25A446207CA0}"/>
              </a:ext>
            </a:extLst>
          </p:cNvPr>
          <p:cNvGrpSpPr/>
          <p:nvPr/>
        </p:nvGrpSpPr>
        <p:grpSpPr>
          <a:xfrm>
            <a:off x="5446400" y="0"/>
            <a:ext cx="7583876" cy="1388058"/>
            <a:chOff x="4834930" y="84191"/>
            <a:chExt cx="7359542" cy="1232175"/>
          </a:xfrm>
        </p:grpSpPr>
        <p:sp>
          <p:nvSpPr>
            <p:cNvPr id="16" name="Round Same Side Corner Rectangle 11">
              <a:extLst>
                <a:ext uri="{FF2B5EF4-FFF2-40B4-BE49-F238E27FC236}">
                  <a16:creationId xmlns:a16="http://schemas.microsoft.com/office/drawing/2014/main" id="{68952F8E-5CF2-2AA7-DBD2-DAF47FA2319B}"/>
                </a:ext>
              </a:extLst>
            </p:cNvPr>
            <p:cNvSpPr/>
            <p:nvPr/>
          </p:nvSpPr>
          <p:spPr>
            <a:xfrm flipV="1">
              <a:off x="4834930" y="84191"/>
              <a:ext cx="7359542" cy="1232175"/>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E65F26-9C3D-5255-DDF3-FD512A656C18}"/>
                </a:ext>
              </a:extLst>
            </p:cNvPr>
            <p:cNvSpPr txBox="1"/>
            <p:nvPr/>
          </p:nvSpPr>
          <p:spPr>
            <a:xfrm>
              <a:off x="5313042" y="263138"/>
              <a:ext cx="6403317" cy="76499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AEA4BC47-A120-AFE1-2DF9-857554CFFCDD}"/>
              </a:ext>
            </a:extLst>
          </p:cNvPr>
          <p:cNvGrpSpPr/>
          <p:nvPr/>
        </p:nvGrpSpPr>
        <p:grpSpPr>
          <a:xfrm>
            <a:off x="4138129" y="5186588"/>
            <a:ext cx="10439400" cy="1176111"/>
            <a:chOff x="3029863" y="1823688"/>
            <a:chExt cx="12362538" cy="1262412"/>
          </a:xfrm>
        </p:grpSpPr>
        <p:cxnSp>
          <p:nvCxnSpPr>
            <p:cNvPr id="19" name="Straight Connector 18">
              <a:extLst>
                <a:ext uri="{FF2B5EF4-FFF2-40B4-BE49-F238E27FC236}">
                  <a16:creationId xmlns:a16="http://schemas.microsoft.com/office/drawing/2014/main" id="{621B9C9A-93B0-02D0-A847-D15039650FCE}"/>
                </a:ext>
              </a:extLst>
            </p:cNvPr>
            <p:cNvCxnSpPr>
              <a:cxnSpLocks/>
            </p:cNvCxnSpPr>
            <p:nvPr/>
          </p:nvCxnSpPr>
          <p:spPr>
            <a:xfrm>
              <a:off x="9144000" y="1823688"/>
              <a:ext cx="0" cy="576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03FFF4-15FB-55AE-56BD-F08E506DC590}"/>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D2FB90-A949-4453-73A1-F1FCAEFBECCB}"/>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ADE4C5-2CE4-4495-E600-03D0F8827A47}"/>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D7352BD-5D78-23E4-9E32-6F4D86DBA9F0}"/>
              </a:ext>
            </a:extLst>
          </p:cNvPr>
          <p:cNvSpPr/>
          <p:nvPr/>
        </p:nvSpPr>
        <p:spPr>
          <a:xfrm>
            <a:off x="1143002" y="6272880"/>
            <a:ext cx="7379031" cy="3366418"/>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 em </a:t>
            </a:r>
            <a:r>
              <a:rPr lang="vi-VN" sz="4000">
                <a:solidFill>
                  <a:schemeClr val="tx1"/>
                </a:solidFill>
                <a:latin typeface="Arial" panose="020B0604020202020204" pitchFamily="34" charset="0"/>
                <a:cs typeface="Arial" panose="020B0604020202020204" pitchFamily="34" charset="0"/>
              </a:rPr>
              <a:t>viết câu vào vở nháp</a:t>
            </a:r>
            <a:r>
              <a:rPr lang="en-US" sz="4000">
                <a:solidFill>
                  <a:schemeClr val="tx1"/>
                </a:solidFill>
                <a:latin typeface="Arial" panose="020B0604020202020204" pitchFamily="34" charset="0"/>
                <a:cs typeface="Arial" panose="020B0604020202020204" pitchFamily="34" charset="0"/>
              </a:rPr>
              <a:t> rồi </a:t>
            </a:r>
            <a:r>
              <a:rPr lang="vi-VN" sz="4000">
                <a:solidFill>
                  <a:schemeClr val="tx1"/>
                </a:solidFill>
                <a:latin typeface="Arial" panose="020B0604020202020204" pitchFamily="34" charset="0"/>
                <a:cs typeface="Arial" panose="020B0604020202020204" pitchFamily="34" charset="0"/>
              </a:rPr>
              <a:t>chia sẻ trong nhóm những câu đã đặt được.</a:t>
            </a:r>
          </a:p>
        </p:txBody>
      </p:sp>
      <p:sp>
        <p:nvSpPr>
          <p:cNvPr id="24" name="Rectangle 23">
            <a:extLst>
              <a:ext uri="{FF2B5EF4-FFF2-40B4-BE49-F238E27FC236}">
                <a16:creationId xmlns:a16="http://schemas.microsoft.com/office/drawing/2014/main" id="{8EB9831A-83A5-24DA-F5C0-511E5BF259B7}"/>
              </a:ext>
            </a:extLst>
          </p:cNvPr>
          <p:cNvSpPr/>
          <p:nvPr/>
        </p:nvSpPr>
        <p:spPr>
          <a:xfrm>
            <a:off x="9763304" y="6272877"/>
            <a:ext cx="7379027" cy="3366418"/>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 em nên </a:t>
            </a:r>
            <a:r>
              <a:rPr lang="vi-VN" sz="4000">
                <a:solidFill>
                  <a:schemeClr val="tx1"/>
                </a:solidFill>
                <a:latin typeface="Arial" panose="020B0604020202020204" pitchFamily="34" charset="0"/>
                <a:cs typeface="Arial" panose="020B0604020202020204" pitchFamily="34" charset="0"/>
              </a:rPr>
              <a:t>viết câu theo cách diễn đạt riêng của mình.</a:t>
            </a:r>
          </a:p>
        </p:txBody>
      </p:sp>
      <p:sp>
        <p:nvSpPr>
          <p:cNvPr id="25" name="Freeform 25">
            <a:extLst>
              <a:ext uri="{FF2B5EF4-FFF2-40B4-BE49-F238E27FC236}">
                <a16:creationId xmlns:a16="http://schemas.microsoft.com/office/drawing/2014/main" id="{526E90F1-7996-E839-CD7C-0D6258B9D2AF}"/>
              </a:ext>
            </a:extLst>
          </p:cNvPr>
          <p:cNvSpPr/>
          <p:nvPr/>
        </p:nvSpPr>
        <p:spPr>
          <a:xfrm>
            <a:off x="113358" y="9321122"/>
            <a:ext cx="880846" cy="932794"/>
          </a:xfrm>
          <a:custGeom>
            <a:avLst/>
            <a:gdLst/>
            <a:ahLst/>
            <a:cxnLst/>
            <a:rect l="l" t="t" r="r" b="b"/>
            <a:pathLst>
              <a:path w="1374077" h="1338008">
                <a:moveTo>
                  <a:pt x="0" y="0"/>
                </a:moveTo>
                <a:lnTo>
                  <a:pt x="1374077" y="0"/>
                </a:lnTo>
                <a:lnTo>
                  <a:pt x="1374077" y="1338008"/>
                </a:lnTo>
                <a:lnTo>
                  <a:pt x="0" y="1338008"/>
                </a:lnTo>
                <a:lnTo>
                  <a:pt x="0" y="0"/>
                </a:lnTo>
                <a:close/>
              </a:path>
            </a:pathLst>
          </a:custGeom>
          <a:blipFill>
            <a:blip r:embed="rId6">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E41B3C18-4C73-AE18-A273-274CFD13B692}"/>
              </a:ext>
            </a:extLst>
          </p:cNvPr>
          <p:cNvPicPr>
            <a:picLocks noChangeAspect="1"/>
          </p:cNvPicPr>
          <p:nvPr/>
        </p:nvPicPr>
        <p:blipFill rotWithShape="1">
          <a:blip r:embed="rId13">
            <a:extLst>
              <a:ext uri="{28A0092B-C50C-407E-A947-70E740481C1C}">
                <a14:useLocalDpi xmlns:a14="http://schemas.microsoft.com/office/drawing/2010/main" val="0"/>
              </a:ext>
            </a:extLst>
          </a:blip>
          <a:srcRect b="11228"/>
          <a:stretch/>
        </p:blipFill>
        <p:spPr>
          <a:xfrm>
            <a:off x="7893472" y="8341891"/>
            <a:ext cx="2530929" cy="1958462"/>
          </a:xfrm>
          <a:prstGeom prst="rect">
            <a:avLst/>
          </a:prstGeom>
        </p:spPr>
      </p:pic>
    </p:spTree>
    <p:extLst>
      <p:ext uri="{BB962C8B-B14F-4D97-AF65-F5344CB8AC3E}">
        <p14:creationId xmlns:p14="http://schemas.microsoft.com/office/powerpoint/2010/main" val="37871506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5" name="Freeform 30">
            <a:extLst>
              <a:ext uri="{FF2B5EF4-FFF2-40B4-BE49-F238E27FC236}">
                <a16:creationId xmlns:a16="http://schemas.microsoft.com/office/drawing/2014/main" id="{CEA4FFD3-8F7A-4B93-F652-DEBB8FFDC168}"/>
              </a:ext>
            </a:extLst>
          </p:cNvPr>
          <p:cNvSpPr/>
          <p:nvPr/>
        </p:nvSpPr>
        <p:spPr>
          <a:xfrm>
            <a:off x="17132311" y="9247075"/>
            <a:ext cx="1131104" cy="1039925"/>
          </a:xfrm>
          <a:custGeom>
            <a:avLst/>
            <a:gdLst/>
            <a:ahLst/>
            <a:cxnLst/>
            <a:rect l="l" t="t" r="r" b="b"/>
            <a:pathLst>
              <a:path w="1856724" h="1545723">
                <a:moveTo>
                  <a:pt x="0" y="0"/>
                </a:moveTo>
                <a:lnTo>
                  <a:pt x="1856724" y="0"/>
                </a:lnTo>
                <a:lnTo>
                  <a:pt x="1856724" y="1545723"/>
                </a:lnTo>
                <a:lnTo>
                  <a:pt x="0" y="1545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22B20967-8886-7B53-6AA6-E1C1158F1563}"/>
              </a:ext>
            </a:extLst>
          </p:cNvPr>
          <p:cNvSpPr/>
          <p:nvPr/>
        </p:nvSpPr>
        <p:spPr>
          <a:xfrm rot="10800000">
            <a:off x="6566348" y="1028700"/>
            <a:ext cx="10692947" cy="845820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81F77ED-FF8C-583C-FCDF-E5089338B11C}"/>
              </a:ext>
            </a:extLst>
          </p:cNvPr>
          <p:cNvGrpSpPr/>
          <p:nvPr/>
        </p:nvGrpSpPr>
        <p:grpSpPr>
          <a:xfrm>
            <a:off x="8538138" y="1851858"/>
            <a:ext cx="6749352" cy="1206686"/>
            <a:chOff x="8286895" y="1846073"/>
            <a:chExt cx="6749352" cy="1206686"/>
          </a:xfrm>
        </p:grpSpPr>
        <p:sp>
          <p:nvSpPr>
            <p:cNvPr id="8" name="Freeform 8">
              <a:extLst>
                <a:ext uri="{FF2B5EF4-FFF2-40B4-BE49-F238E27FC236}">
                  <a16:creationId xmlns:a16="http://schemas.microsoft.com/office/drawing/2014/main" id="{136C1FDD-3FEF-E81D-43FB-5484ECD858CE}"/>
                </a:ext>
              </a:extLst>
            </p:cNvPr>
            <p:cNvSpPr/>
            <p:nvPr/>
          </p:nvSpPr>
          <p:spPr>
            <a:xfrm>
              <a:off x="8286895" y="1846073"/>
              <a:ext cx="6749352" cy="1206686"/>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B9D5C-C4B5-F0AA-3102-036A4512C5AB}"/>
                </a:ext>
              </a:extLst>
            </p:cNvPr>
            <p:cNvSpPr txBox="1"/>
            <p:nvPr/>
          </p:nvSpPr>
          <p:spPr>
            <a:xfrm>
              <a:off x="8672855" y="2047255"/>
              <a:ext cx="5977431"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12E51E19-A06D-7036-E02D-E7796F0D32EC}"/>
              </a:ext>
            </a:extLst>
          </p:cNvPr>
          <p:cNvSpPr txBox="1"/>
          <p:nvPr/>
        </p:nvSpPr>
        <p:spPr>
          <a:xfrm>
            <a:off x="6941313" y="3307708"/>
            <a:ext cx="9670287" cy="3671583"/>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Cả lớp chia thành các nhóm.</a:t>
            </a:r>
          </a:p>
          <a:p>
            <a:pPr marL="571500" indent="-571500" algn="just">
              <a:lnSpc>
                <a:spcPct val="15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Các em cùng nhau tham gia </a:t>
            </a:r>
            <a:r>
              <a:rPr lang="vi-VN" sz="4000">
                <a:latin typeface="Arial" panose="020B0604020202020204" pitchFamily="34" charset="0"/>
                <a:ea typeface="Calibri" panose="020F0502020204030204" pitchFamily="34" charset="0"/>
                <a:cs typeface="Arial" panose="020B0604020202020204" pitchFamily="34" charset="0"/>
              </a:rPr>
              <a:t>chơi trò chơi </a:t>
            </a:r>
            <a:r>
              <a:rPr lang="en-US" sz="4000">
                <a:latin typeface="Arial" panose="020B0604020202020204" pitchFamily="34" charset="0"/>
                <a:ea typeface="Calibri" panose="020F0502020204030204" pitchFamily="34" charset="0"/>
                <a:cs typeface="Arial" panose="020B0604020202020204" pitchFamily="34" charset="0"/>
              </a:rPr>
              <a:t>dưới sự hướng dẫn của GV thông qua link dưới đây:</a:t>
            </a:r>
            <a:endParaRPr lang="vi-VN" sz="4000" dirty="0">
              <a:latin typeface="Arial" panose="020B0604020202020204" pitchFamily="34" charset="0"/>
              <a:ea typeface="Calibri" panose="020F0502020204030204" pitchFamily="34" charset="0"/>
              <a:cs typeface="Arial" panose="020B0604020202020204" pitchFamily="34" charset="0"/>
            </a:endParaRPr>
          </a:p>
        </p:txBody>
      </p:sp>
      <p:sp>
        <p:nvSpPr>
          <p:cNvPr id="11" name="Freeform 4">
            <a:extLst>
              <a:ext uri="{FF2B5EF4-FFF2-40B4-BE49-F238E27FC236}">
                <a16:creationId xmlns:a16="http://schemas.microsoft.com/office/drawing/2014/main" id="{2AB5057C-4D2D-B3E6-A77C-56E225208043}"/>
              </a:ext>
            </a:extLst>
          </p:cNvPr>
          <p:cNvSpPr/>
          <p:nvPr/>
        </p:nvSpPr>
        <p:spPr>
          <a:xfrm>
            <a:off x="831122" y="1028699"/>
            <a:ext cx="5224073" cy="845820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56999A-5629-602F-08DC-D61251212675}"/>
              </a:ext>
            </a:extLst>
          </p:cNvPr>
          <p:cNvSpPr txBox="1"/>
          <p:nvPr/>
        </p:nvSpPr>
        <p:spPr>
          <a:xfrm>
            <a:off x="1028705" y="4526738"/>
            <a:ext cx="4985539"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KHỞI ĐỘNG</a:t>
            </a:r>
            <a:endParaRPr lang="en-US" sz="6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C75E1729-A900-F144-11C5-2BB8EBAE1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809" y="1416793"/>
            <a:ext cx="2721851" cy="2721851"/>
          </a:xfrm>
          <a:prstGeom prst="rect">
            <a:avLst/>
          </a:prstGeom>
        </p:spPr>
      </p:pic>
      <p:sp>
        <p:nvSpPr>
          <p:cNvPr id="14" name="Freeform 28">
            <a:extLst>
              <a:ext uri="{FF2B5EF4-FFF2-40B4-BE49-F238E27FC236}">
                <a16:creationId xmlns:a16="http://schemas.microsoft.com/office/drawing/2014/main" id="{39C2CFA0-FF47-AD61-BFC5-3F03970AE4B0}"/>
              </a:ext>
            </a:extLst>
          </p:cNvPr>
          <p:cNvSpPr/>
          <p:nvPr/>
        </p:nvSpPr>
        <p:spPr>
          <a:xfrm>
            <a:off x="6080745" y="499294"/>
            <a:ext cx="1066800" cy="1206685"/>
          </a:xfrm>
          <a:custGeom>
            <a:avLst/>
            <a:gdLst/>
            <a:ahLst/>
            <a:cxnLst/>
            <a:rect l="l" t="t" r="r" b="b"/>
            <a:pathLst>
              <a:path w="922659" h="1135029">
                <a:moveTo>
                  <a:pt x="0" y="0"/>
                </a:moveTo>
                <a:lnTo>
                  <a:pt x="922659" y="0"/>
                </a:lnTo>
                <a:lnTo>
                  <a:pt x="922659" y="1135028"/>
                </a:lnTo>
                <a:lnTo>
                  <a:pt x="0" y="1135028"/>
                </a:lnTo>
                <a:lnTo>
                  <a:pt x="0" y="0"/>
                </a:lnTo>
                <a:close/>
              </a:path>
            </a:pathLst>
          </a:custGeom>
          <a:blipFill>
            <a:blip r:embed="rId5">
              <a:extLst>
                <a:ext uri="{96DAC541-7B7A-43D3-8B79-37D633B846F1}">
                  <asvg:svgBlip xmlns:asvg="http://schemas.microsoft.com/office/drawing/2016/SVG/main" r:embed="rId6"/>
                </a:ext>
              </a:extLst>
            </a:blip>
            <a:stretch>
              <a:fillRect l="-51038" b="-88100"/>
            </a:stretch>
          </a:blipFill>
        </p:spPr>
        <p:txBody>
          <a:bodyPr/>
          <a:lstStyle/>
          <a:p>
            <a:endParaRPr lang="en-US">
              <a:latin typeface="Arial" panose="020B0604020202020204" pitchFamily="34" charset="0"/>
              <a:cs typeface="Arial" panose="020B0604020202020204" pitchFamily="34" charset="0"/>
            </a:endParaRPr>
          </a:p>
        </p:txBody>
      </p:sp>
      <p:pic>
        <p:nvPicPr>
          <p:cNvPr id="15" name="Picture 11">
            <a:extLst>
              <a:ext uri="{FF2B5EF4-FFF2-40B4-BE49-F238E27FC236}">
                <a16:creationId xmlns:a16="http://schemas.microsoft.com/office/drawing/2014/main" id="{159E63F4-0745-4A97-1578-13C3A3D86E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23095" y="6163088"/>
            <a:ext cx="4640126" cy="4123912"/>
          </a:xfrm>
          <a:prstGeom prst="rect">
            <a:avLst/>
          </a:prstGeom>
        </p:spPr>
      </p:pic>
      <p:sp>
        <p:nvSpPr>
          <p:cNvPr id="16" name="TextBox 15">
            <a:extLst>
              <a:ext uri="{FF2B5EF4-FFF2-40B4-BE49-F238E27FC236}">
                <a16:creationId xmlns:a16="http://schemas.microsoft.com/office/drawing/2014/main" id="{06628557-CD88-9325-A318-A0A79A619241}"/>
              </a:ext>
            </a:extLst>
          </p:cNvPr>
          <p:cNvSpPr txBox="1"/>
          <p:nvPr/>
        </p:nvSpPr>
        <p:spPr>
          <a:xfrm>
            <a:off x="7639489" y="7015789"/>
            <a:ext cx="8546647" cy="1824923"/>
          </a:xfrm>
          <a:prstGeom prst="rect">
            <a:avLst/>
          </a:prstGeom>
          <a:noFill/>
        </p:spPr>
        <p:txBody>
          <a:bodyPr wrap="square">
            <a:spAutoFit/>
          </a:bodyPr>
          <a:lstStyle/>
          <a:p>
            <a:pPr algn="ctr">
              <a:lnSpc>
                <a:spcPct val="150000"/>
              </a:lnSpc>
              <a:spcAft>
                <a:spcPts val="1000"/>
              </a:spcAft>
            </a:pPr>
            <a:r>
              <a:rPr lang="vi-VN" sz="4000" u="sng">
                <a:solidFill>
                  <a:srgbClr val="0070C0"/>
                </a:solidFill>
                <a:latin typeface="Arial" panose="020B0604020202020204" pitchFamily="34" charset="0"/>
                <a:ea typeface="SimSun" panose="02010600030101010101" pitchFamily="2" charset="-122"/>
                <a:cs typeface="Arial" panose="020B0604020202020204" pitchFamily="34" charset="0"/>
              </a:rPr>
              <a:t>https://quizizz.com/join?gc=707258&amp;source=liveDashboard</a:t>
            </a:r>
            <a:endParaRPr lang="en-US" sz="400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3" name="Freeform 3"/>
          <p:cNvSpPr/>
          <p:nvPr/>
        </p:nvSpPr>
        <p:spPr>
          <a:xfrm rot="985668">
            <a:off x="83918" y="68569"/>
            <a:ext cx="1236409" cy="964399"/>
          </a:xfrm>
          <a:custGeom>
            <a:avLst/>
            <a:gdLst/>
            <a:ahLst/>
            <a:cxnLst/>
            <a:rect l="l" t="t" r="r" b="b"/>
            <a:pathLst>
              <a:path w="1236409" h="964399">
                <a:moveTo>
                  <a:pt x="0" y="0"/>
                </a:moveTo>
                <a:lnTo>
                  <a:pt x="1236408" y="0"/>
                </a:lnTo>
                <a:lnTo>
                  <a:pt x="1236408" y="964398"/>
                </a:lnTo>
                <a:lnTo>
                  <a:pt x="0" y="9643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6611600" y="134630"/>
            <a:ext cx="1458675" cy="1389359"/>
          </a:xfrm>
          <a:custGeom>
            <a:avLst/>
            <a:gdLst/>
            <a:ahLst/>
            <a:cxnLst/>
            <a:rect l="l" t="t" r="r" b="b"/>
            <a:pathLst>
              <a:path w="972108" h="1101538">
                <a:moveTo>
                  <a:pt x="0" y="0"/>
                </a:moveTo>
                <a:lnTo>
                  <a:pt x="972108" y="0"/>
                </a:lnTo>
                <a:lnTo>
                  <a:pt x="972108" y="1101538"/>
                </a:lnTo>
                <a:lnTo>
                  <a:pt x="0" y="11015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11" name="Freeform 11"/>
          <p:cNvSpPr/>
          <p:nvPr/>
        </p:nvSpPr>
        <p:spPr>
          <a:xfrm rot="-3651040">
            <a:off x="-282314" y="9299259"/>
            <a:ext cx="1523713" cy="498670"/>
          </a:xfrm>
          <a:custGeom>
            <a:avLst/>
            <a:gdLst/>
            <a:ahLst/>
            <a:cxnLst/>
            <a:rect l="l" t="t" r="r" b="b"/>
            <a:pathLst>
              <a:path w="1523713" h="498670">
                <a:moveTo>
                  <a:pt x="0" y="0"/>
                </a:moveTo>
                <a:lnTo>
                  <a:pt x="1523713" y="0"/>
                </a:lnTo>
                <a:lnTo>
                  <a:pt x="1523713" y="498669"/>
                </a:lnTo>
                <a:lnTo>
                  <a:pt x="0" y="498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7">
            <a:extLst>
              <a:ext uri="{FF2B5EF4-FFF2-40B4-BE49-F238E27FC236}">
                <a16:creationId xmlns:a16="http://schemas.microsoft.com/office/drawing/2014/main" id="{797F4E24-6A09-2CA5-D899-2AE391D22326}"/>
              </a:ext>
            </a:extLst>
          </p:cNvPr>
          <p:cNvSpPr/>
          <p:nvPr/>
        </p:nvSpPr>
        <p:spPr>
          <a:xfrm>
            <a:off x="17411454" y="0"/>
            <a:ext cx="799847" cy="787850"/>
          </a:xfrm>
          <a:custGeom>
            <a:avLst/>
            <a:gdLst/>
            <a:ahLst/>
            <a:cxnLst/>
            <a:rect l="l" t="t" r="r" b="b"/>
            <a:pathLst>
              <a:path w="799847" h="787850">
                <a:moveTo>
                  <a:pt x="0" y="0"/>
                </a:moveTo>
                <a:lnTo>
                  <a:pt x="799847" y="0"/>
                </a:lnTo>
                <a:lnTo>
                  <a:pt x="799847" y="787849"/>
                </a:lnTo>
                <a:lnTo>
                  <a:pt x="0" y="787849"/>
                </a:lnTo>
                <a:lnTo>
                  <a:pt x="0" y="0"/>
                </a:lnTo>
                <a:close/>
              </a:path>
            </a:pathLst>
          </a:custGeom>
          <a:blipFill>
            <a:blip r:embed="rId4"/>
            <a:stretch>
              <a:fillRect/>
            </a:stretch>
          </a:blipFill>
        </p:spPr>
        <p:txBody>
          <a:bodyPr/>
          <a:lstStyle/>
          <a:p>
            <a:endParaRPr lang="en-US"/>
          </a:p>
        </p:txBody>
      </p:sp>
      <p:grpSp>
        <p:nvGrpSpPr>
          <p:cNvPr id="6" name="Group 5">
            <a:extLst>
              <a:ext uri="{FF2B5EF4-FFF2-40B4-BE49-F238E27FC236}">
                <a16:creationId xmlns:a16="http://schemas.microsoft.com/office/drawing/2014/main" id="{20D6C021-2621-3B94-80BF-433E1509249A}"/>
              </a:ext>
            </a:extLst>
          </p:cNvPr>
          <p:cNvGrpSpPr/>
          <p:nvPr/>
        </p:nvGrpSpPr>
        <p:grpSpPr>
          <a:xfrm>
            <a:off x="1042250" y="2871165"/>
            <a:ext cx="7913672" cy="6555238"/>
            <a:chOff x="849329" y="2935148"/>
            <a:chExt cx="7913672" cy="6555238"/>
          </a:xfrm>
        </p:grpSpPr>
        <p:sp>
          <p:nvSpPr>
            <p:cNvPr id="7" name="Freeform 3">
              <a:extLst>
                <a:ext uri="{FF2B5EF4-FFF2-40B4-BE49-F238E27FC236}">
                  <a16:creationId xmlns:a16="http://schemas.microsoft.com/office/drawing/2014/main" id="{ED29F2FA-7AD4-0D4E-FDD8-32F0384B53A0}"/>
                </a:ext>
              </a:extLst>
            </p:cNvPr>
            <p:cNvSpPr/>
            <p:nvPr/>
          </p:nvSpPr>
          <p:spPr>
            <a:xfrm>
              <a:off x="849329" y="3977895"/>
              <a:ext cx="7913672" cy="5512491"/>
            </a:xfrm>
            <a:custGeom>
              <a:avLst/>
              <a:gdLst/>
              <a:ahLst/>
              <a:cxnLst/>
              <a:rect l="l" t="t" r="r" b="b"/>
              <a:pathLst>
                <a:path w="1866430" h="1298564">
                  <a:moveTo>
                    <a:pt x="55716" y="0"/>
                  </a:moveTo>
                  <a:lnTo>
                    <a:pt x="1810714" y="0"/>
                  </a:lnTo>
                  <a:cubicBezTo>
                    <a:pt x="1825490" y="0"/>
                    <a:pt x="1839662" y="5870"/>
                    <a:pt x="1850111" y="16319"/>
                  </a:cubicBezTo>
                  <a:cubicBezTo>
                    <a:pt x="1860560" y="26768"/>
                    <a:pt x="1866430" y="40939"/>
                    <a:pt x="1866430" y="55716"/>
                  </a:cubicBezTo>
                  <a:lnTo>
                    <a:pt x="1866430" y="1242848"/>
                  </a:lnTo>
                  <a:cubicBezTo>
                    <a:pt x="1866430" y="1257625"/>
                    <a:pt x="1860560" y="1271797"/>
                    <a:pt x="1850111" y="1282245"/>
                  </a:cubicBezTo>
                  <a:cubicBezTo>
                    <a:pt x="1839662" y="1292694"/>
                    <a:pt x="1825490" y="1298564"/>
                    <a:pt x="1810714" y="1298564"/>
                  </a:cubicBezTo>
                  <a:lnTo>
                    <a:pt x="55716" y="1298564"/>
                  </a:lnTo>
                  <a:cubicBezTo>
                    <a:pt x="40939" y="1298564"/>
                    <a:pt x="26768" y="1292694"/>
                    <a:pt x="16319" y="1282245"/>
                  </a:cubicBezTo>
                  <a:cubicBezTo>
                    <a:pt x="5870" y="1271797"/>
                    <a:pt x="0" y="1257625"/>
                    <a:pt x="0" y="1242848"/>
                  </a:cubicBezTo>
                  <a:lnTo>
                    <a:pt x="0" y="55716"/>
                  </a:lnTo>
                  <a:cubicBezTo>
                    <a:pt x="0" y="40939"/>
                    <a:pt x="5870" y="26768"/>
                    <a:pt x="16319" y="16319"/>
                  </a:cubicBezTo>
                  <a:cubicBezTo>
                    <a:pt x="26768" y="5870"/>
                    <a:pt x="40939" y="0"/>
                    <a:pt x="55716" y="0"/>
                  </a:cubicBezTo>
                  <a:close/>
                </a:path>
              </a:pathLst>
            </a:custGeom>
            <a:solidFill>
              <a:srgbClr val="E8F4F8"/>
            </a:solidFill>
          </p:spPr>
          <p:txBody>
            <a:bodyPr/>
            <a:lstStyle/>
            <a:p>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6785D4-9EB7-EDBE-AB17-DB5416F7DC35}"/>
                </a:ext>
              </a:extLst>
            </p:cNvPr>
            <p:cNvSpPr txBox="1"/>
            <p:nvPr/>
          </p:nvSpPr>
          <p:spPr>
            <a:xfrm>
              <a:off x="1416183" y="4913013"/>
              <a:ext cx="6541169" cy="3594638"/>
            </a:xfrm>
            <a:prstGeom prst="rect">
              <a:avLst/>
            </a:prstGeom>
            <a:noFill/>
          </p:spPr>
          <p:txBody>
            <a:bodyPr wrap="square">
              <a:spAutoFit/>
            </a:bodyPr>
            <a:lstStyle/>
            <a:p>
              <a:pPr marR="0" algn="just">
                <a:lnSpc>
                  <a:spcPct val="200000"/>
                </a:lnSpc>
                <a:spcBef>
                  <a:spcPts val="0"/>
                </a:spcBef>
                <a:spcAft>
                  <a:spcPts val="0"/>
                </a:spcAft>
              </a:pPr>
              <a:r>
                <a:rPr lang="vi-VN" sz="4000">
                  <a:latin typeface="Arial" panose="020B0604020202020204" pitchFamily="34" charset="0"/>
                  <a:cs typeface="Arial" panose="020B0604020202020204" pitchFamily="34" charset="0"/>
                </a:rPr>
                <a:t>Khi còn nhỏ xíu, mình đã thuộc bài thơ “Kể cho bé nghe” của Trần Đăng Khoa.</a:t>
              </a:r>
            </a:p>
          </p:txBody>
        </p:sp>
        <p:grpSp>
          <p:nvGrpSpPr>
            <p:cNvPr id="9" name="Group 8">
              <a:extLst>
                <a:ext uri="{FF2B5EF4-FFF2-40B4-BE49-F238E27FC236}">
                  <a16:creationId xmlns:a16="http://schemas.microsoft.com/office/drawing/2014/main" id="{AB3DC019-229C-948A-A8D8-6178B985C072}"/>
                </a:ext>
              </a:extLst>
            </p:cNvPr>
            <p:cNvGrpSpPr/>
            <p:nvPr/>
          </p:nvGrpSpPr>
          <p:grpSpPr>
            <a:xfrm>
              <a:off x="3260056" y="2935148"/>
              <a:ext cx="2712014" cy="1612329"/>
              <a:chOff x="3260056" y="2935148"/>
              <a:chExt cx="2712014" cy="1612329"/>
            </a:xfrm>
          </p:grpSpPr>
          <p:grpSp>
            <p:nvGrpSpPr>
              <p:cNvPr id="12" name="Group 11">
                <a:extLst>
                  <a:ext uri="{FF2B5EF4-FFF2-40B4-BE49-F238E27FC236}">
                    <a16:creationId xmlns:a16="http://schemas.microsoft.com/office/drawing/2014/main" id="{0E5E59B7-0E74-27ED-9029-2CC78616539B}"/>
                  </a:ext>
                </a:extLst>
              </p:cNvPr>
              <p:cNvGrpSpPr/>
              <p:nvPr/>
            </p:nvGrpSpPr>
            <p:grpSpPr>
              <a:xfrm>
                <a:off x="3817005" y="2935148"/>
                <a:ext cx="1978318" cy="1612329"/>
                <a:chOff x="3355682" y="2997771"/>
                <a:chExt cx="3257544" cy="2679123"/>
              </a:xfrm>
            </p:grpSpPr>
            <p:grpSp>
              <p:nvGrpSpPr>
                <p:cNvPr id="14" name="Group 5">
                  <a:extLst>
                    <a:ext uri="{FF2B5EF4-FFF2-40B4-BE49-F238E27FC236}">
                      <a16:creationId xmlns:a16="http://schemas.microsoft.com/office/drawing/2014/main" id="{0D9D0F08-382E-50ED-4AC7-3513BC81E491}"/>
                    </a:ext>
                  </a:extLst>
                </p:cNvPr>
                <p:cNvGrpSpPr/>
                <p:nvPr/>
              </p:nvGrpSpPr>
              <p:grpSpPr>
                <a:xfrm>
                  <a:off x="3981728" y="2997771"/>
                  <a:ext cx="2631498" cy="2679123"/>
                  <a:chOff x="0" y="0"/>
                  <a:chExt cx="812800" cy="827510"/>
                </a:xfrm>
              </p:grpSpPr>
              <p:sp>
                <p:nvSpPr>
                  <p:cNvPr id="18" name="Freeform 6">
                    <a:extLst>
                      <a:ext uri="{FF2B5EF4-FFF2-40B4-BE49-F238E27FC236}">
                        <a16:creationId xmlns:a16="http://schemas.microsoft.com/office/drawing/2014/main" id="{30FE5A3E-5711-FA9A-EAFD-75EF2C5CB92A}"/>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rgbClr val="F6C2C2"/>
                  </a:solidFill>
                  <a:ln w="38100">
                    <a:solidFill>
                      <a:srgbClr val="FFFFFF"/>
                    </a:solidFill>
                  </a:ln>
                </p:spPr>
                <p:txBody>
                  <a:bodyPr/>
                  <a:lstStyle/>
                  <a:p>
                    <a:endParaRPr lang="en-US">
                      <a:latin typeface="Arial" panose="020B0604020202020204" pitchFamily="34" charset="0"/>
                      <a:cs typeface="Arial" panose="020B0604020202020204" pitchFamily="34" charset="0"/>
                    </a:endParaRPr>
                  </a:p>
                </p:txBody>
              </p:sp>
              <p:sp>
                <p:nvSpPr>
                  <p:cNvPr id="19" name="TextBox 7">
                    <a:extLst>
                      <a:ext uri="{FF2B5EF4-FFF2-40B4-BE49-F238E27FC236}">
                        <a16:creationId xmlns:a16="http://schemas.microsoft.com/office/drawing/2014/main" id="{9D424E55-2DAE-2A34-F5FD-10E5CFC5A4A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11BBAFDD-07ED-4DC4-E314-95697F2795E2}"/>
                    </a:ext>
                  </a:extLst>
                </p:cNvPr>
                <p:cNvGrpSpPr/>
                <p:nvPr/>
              </p:nvGrpSpPr>
              <p:grpSpPr>
                <a:xfrm>
                  <a:off x="3355682" y="2997771"/>
                  <a:ext cx="2631498" cy="2631498"/>
                  <a:chOff x="0" y="0"/>
                  <a:chExt cx="812800" cy="812800"/>
                </a:xfrm>
              </p:grpSpPr>
              <p:sp>
                <p:nvSpPr>
                  <p:cNvPr id="16" name="Freeform 9">
                    <a:extLst>
                      <a:ext uri="{FF2B5EF4-FFF2-40B4-BE49-F238E27FC236}">
                        <a16:creationId xmlns:a16="http://schemas.microsoft.com/office/drawing/2014/main" id="{4A46B695-87BB-6B6C-5F1F-5DE55C046E2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F4F8"/>
                  </a:solidFill>
                  <a:ln w="38100">
                    <a:solidFill>
                      <a:srgbClr val="FFFFFF"/>
                    </a:solidFill>
                  </a:ln>
                </p:spPr>
                <p:txBody>
                  <a:bodyPr/>
                  <a:lstStyle/>
                  <a:p>
                    <a:endParaRPr lang="en-US">
                      <a:latin typeface="Arial" panose="020B0604020202020204" pitchFamily="34" charset="0"/>
                      <a:cs typeface="Arial" panose="020B0604020202020204" pitchFamily="34" charset="0"/>
                    </a:endParaRPr>
                  </a:p>
                </p:txBody>
              </p:sp>
              <p:sp>
                <p:nvSpPr>
                  <p:cNvPr id="17" name="TextBox 10">
                    <a:extLst>
                      <a:ext uri="{FF2B5EF4-FFF2-40B4-BE49-F238E27FC236}">
                        <a16:creationId xmlns:a16="http://schemas.microsoft.com/office/drawing/2014/main" id="{87DC6614-2A46-E21D-FD09-45DA74B0692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sp>
            <p:nvSpPr>
              <p:cNvPr id="13" name="TextBox 26">
                <a:extLst>
                  <a:ext uri="{FF2B5EF4-FFF2-40B4-BE49-F238E27FC236}">
                    <a16:creationId xmlns:a16="http://schemas.microsoft.com/office/drawing/2014/main" id="{797AE171-3C19-B9A8-D5A1-7759BF3A1C01}"/>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chemeClr val="tx2">
                        <a:lumMod val="50000"/>
                      </a:schemeClr>
                    </a:solidFill>
                    <a:latin typeface="Arial" panose="020B0604020202020204" pitchFamily="34" charset="0"/>
                    <a:cs typeface="Arial" panose="020B0604020202020204" pitchFamily="34" charset="0"/>
                  </a:rPr>
                  <a:t>01</a:t>
                </a:r>
                <a:endParaRPr lang="en-US" sz="5000" b="1" dirty="0">
                  <a:solidFill>
                    <a:schemeClr val="tx2">
                      <a:lumMod val="50000"/>
                    </a:schemeClr>
                  </a:solidFill>
                  <a:latin typeface="Arial" panose="020B0604020202020204" pitchFamily="34" charset="0"/>
                  <a:cs typeface="Arial" panose="020B0604020202020204" pitchFamily="34" charset="0"/>
                </a:endParaRPr>
              </a:p>
            </p:txBody>
          </p:sp>
        </p:grpSp>
      </p:grpSp>
      <p:grpSp>
        <p:nvGrpSpPr>
          <p:cNvPr id="20" name="Group 19">
            <a:extLst>
              <a:ext uri="{FF2B5EF4-FFF2-40B4-BE49-F238E27FC236}">
                <a16:creationId xmlns:a16="http://schemas.microsoft.com/office/drawing/2014/main" id="{F6AEED91-F8E9-3D66-92C4-78E3280453A0}"/>
              </a:ext>
            </a:extLst>
          </p:cNvPr>
          <p:cNvGrpSpPr/>
          <p:nvPr/>
        </p:nvGrpSpPr>
        <p:grpSpPr>
          <a:xfrm>
            <a:off x="9524999" y="2871165"/>
            <a:ext cx="7913672" cy="6555238"/>
            <a:chOff x="849329" y="2935148"/>
            <a:chExt cx="7913672" cy="6555238"/>
          </a:xfrm>
        </p:grpSpPr>
        <p:sp>
          <p:nvSpPr>
            <p:cNvPr id="21" name="Freeform 3">
              <a:extLst>
                <a:ext uri="{FF2B5EF4-FFF2-40B4-BE49-F238E27FC236}">
                  <a16:creationId xmlns:a16="http://schemas.microsoft.com/office/drawing/2014/main" id="{DB2F9C9A-2516-5B9E-BCD9-D6D49A46AF6F}"/>
                </a:ext>
              </a:extLst>
            </p:cNvPr>
            <p:cNvSpPr/>
            <p:nvPr/>
          </p:nvSpPr>
          <p:spPr>
            <a:xfrm>
              <a:off x="849329" y="3977895"/>
              <a:ext cx="7913672" cy="5512491"/>
            </a:xfrm>
            <a:custGeom>
              <a:avLst/>
              <a:gdLst/>
              <a:ahLst/>
              <a:cxnLst/>
              <a:rect l="l" t="t" r="r" b="b"/>
              <a:pathLst>
                <a:path w="1866430" h="1298564">
                  <a:moveTo>
                    <a:pt x="55716" y="0"/>
                  </a:moveTo>
                  <a:lnTo>
                    <a:pt x="1810714" y="0"/>
                  </a:lnTo>
                  <a:cubicBezTo>
                    <a:pt x="1825490" y="0"/>
                    <a:pt x="1839662" y="5870"/>
                    <a:pt x="1850111" y="16319"/>
                  </a:cubicBezTo>
                  <a:cubicBezTo>
                    <a:pt x="1860560" y="26768"/>
                    <a:pt x="1866430" y="40939"/>
                    <a:pt x="1866430" y="55716"/>
                  </a:cubicBezTo>
                  <a:lnTo>
                    <a:pt x="1866430" y="1242848"/>
                  </a:lnTo>
                  <a:cubicBezTo>
                    <a:pt x="1866430" y="1257625"/>
                    <a:pt x="1860560" y="1271797"/>
                    <a:pt x="1850111" y="1282245"/>
                  </a:cubicBezTo>
                  <a:cubicBezTo>
                    <a:pt x="1839662" y="1292694"/>
                    <a:pt x="1825490" y="1298564"/>
                    <a:pt x="1810714" y="1298564"/>
                  </a:cubicBezTo>
                  <a:lnTo>
                    <a:pt x="55716" y="1298564"/>
                  </a:lnTo>
                  <a:cubicBezTo>
                    <a:pt x="40939" y="1298564"/>
                    <a:pt x="26768" y="1292694"/>
                    <a:pt x="16319" y="1282245"/>
                  </a:cubicBezTo>
                  <a:cubicBezTo>
                    <a:pt x="5870" y="1271797"/>
                    <a:pt x="0" y="1257625"/>
                    <a:pt x="0" y="1242848"/>
                  </a:cubicBezTo>
                  <a:lnTo>
                    <a:pt x="0" y="55716"/>
                  </a:lnTo>
                  <a:cubicBezTo>
                    <a:pt x="0" y="40939"/>
                    <a:pt x="5870" y="26768"/>
                    <a:pt x="16319" y="16319"/>
                  </a:cubicBezTo>
                  <a:cubicBezTo>
                    <a:pt x="26768" y="5870"/>
                    <a:pt x="40939" y="0"/>
                    <a:pt x="55716" y="0"/>
                  </a:cubicBezTo>
                  <a:close/>
                </a:path>
              </a:pathLst>
            </a:custGeom>
            <a:solidFill>
              <a:srgbClr val="E8F4F8"/>
            </a:solidFill>
          </p:spPr>
          <p:txBody>
            <a:bodyPr/>
            <a:lstStyle/>
            <a:p>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9B7A-9135-CDC9-E158-376F2B4BDF72}"/>
                </a:ext>
              </a:extLst>
            </p:cNvPr>
            <p:cNvSpPr txBox="1"/>
            <p:nvPr/>
          </p:nvSpPr>
          <p:spPr>
            <a:xfrm>
              <a:off x="1836659" y="4913013"/>
              <a:ext cx="6319208" cy="3594638"/>
            </a:xfrm>
            <a:prstGeom prst="rect">
              <a:avLst/>
            </a:prstGeom>
            <a:noFill/>
          </p:spPr>
          <p:txBody>
            <a:bodyPr wrap="square">
              <a:spAutoFit/>
            </a:bodyPr>
            <a:lstStyle/>
            <a:p>
              <a:pPr marR="0" algn="just">
                <a:lnSpc>
                  <a:spcPct val="200000"/>
                </a:lnSpc>
                <a:spcBef>
                  <a:spcPts val="0"/>
                </a:spcBef>
                <a:spcAft>
                  <a:spcPts val="0"/>
                </a:spcAft>
              </a:pPr>
              <a:r>
                <a:rPr lang="vi-VN" sz="4000">
                  <a:latin typeface="Arial" panose="020B0604020202020204" pitchFamily="34" charset="0"/>
                  <a:cs typeface="Arial" panose="020B0604020202020204" pitchFamily="34" charset="0"/>
                </a:rPr>
                <a:t>Lần đầu xem xiếc, mình rất thích tiết mục “Vòng xoay mạo hiểm”.</a:t>
              </a:r>
            </a:p>
          </p:txBody>
        </p:sp>
        <p:grpSp>
          <p:nvGrpSpPr>
            <p:cNvPr id="30" name="Group 29">
              <a:extLst>
                <a:ext uri="{FF2B5EF4-FFF2-40B4-BE49-F238E27FC236}">
                  <a16:creationId xmlns:a16="http://schemas.microsoft.com/office/drawing/2014/main" id="{D262FFB2-6990-91E9-F078-4F1B625C38C4}"/>
                </a:ext>
              </a:extLst>
            </p:cNvPr>
            <p:cNvGrpSpPr/>
            <p:nvPr/>
          </p:nvGrpSpPr>
          <p:grpSpPr>
            <a:xfrm>
              <a:off x="3260056" y="2935148"/>
              <a:ext cx="2712014" cy="1612329"/>
              <a:chOff x="3260056" y="2935148"/>
              <a:chExt cx="2712014" cy="1612329"/>
            </a:xfrm>
          </p:grpSpPr>
          <p:grpSp>
            <p:nvGrpSpPr>
              <p:cNvPr id="31" name="Group 30">
                <a:extLst>
                  <a:ext uri="{FF2B5EF4-FFF2-40B4-BE49-F238E27FC236}">
                    <a16:creationId xmlns:a16="http://schemas.microsoft.com/office/drawing/2014/main" id="{31D1588C-D904-D093-6466-64A8F8CBB0AE}"/>
                  </a:ext>
                </a:extLst>
              </p:cNvPr>
              <p:cNvGrpSpPr/>
              <p:nvPr/>
            </p:nvGrpSpPr>
            <p:grpSpPr>
              <a:xfrm>
                <a:off x="3817005" y="2935148"/>
                <a:ext cx="1978318" cy="1612329"/>
                <a:chOff x="3355682" y="2997771"/>
                <a:chExt cx="3257544" cy="2679123"/>
              </a:xfrm>
            </p:grpSpPr>
            <p:grpSp>
              <p:nvGrpSpPr>
                <p:cNvPr id="33" name="Group 5">
                  <a:extLst>
                    <a:ext uri="{FF2B5EF4-FFF2-40B4-BE49-F238E27FC236}">
                      <a16:creationId xmlns:a16="http://schemas.microsoft.com/office/drawing/2014/main" id="{B59B35A4-E0A7-6877-31E6-49EA701EB80A}"/>
                    </a:ext>
                  </a:extLst>
                </p:cNvPr>
                <p:cNvGrpSpPr/>
                <p:nvPr/>
              </p:nvGrpSpPr>
              <p:grpSpPr>
                <a:xfrm>
                  <a:off x="3981728" y="2997771"/>
                  <a:ext cx="2631498" cy="2679123"/>
                  <a:chOff x="0" y="0"/>
                  <a:chExt cx="812800" cy="827510"/>
                </a:xfrm>
              </p:grpSpPr>
              <p:sp>
                <p:nvSpPr>
                  <p:cNvPr id="37" name="Freeform 6">
                    <a:extLst>
                      <a:ext uri="{FF2B5EF4-FFF2-40B4-BE49-F238E27FC236}">
                        <a16:creationId xmlns:a16="http://schemas.microsoft.com/office/drawing/2014/main" id="{9985968F-175E-0A06-6B1E-6B0C19B3C928}"/>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rgbClr val="F6C2C2"/>
                  </a:solidFill>
                  <a:ln w="38100">
                    <a:solidFill>
                      <a:srgbClr val="FFFFFF"/>
                    </a:solidFill>
                  </a:ln>
                </p:spPr>
                <p:txBody>
                  <a:bodyPr/>
                  <a:lstStyle/>
                  <a:p>
                    <a:endParaRPr lang="en-US">
                      <a:latin typeface="Arial" panose="020B0604020202020204" pitchFamily="34" charset="0"/>
                      <a:cs typeface="Arial" panose="020B0604020202020204" pitchFamily="34" charset="0"/>
                    </a:endParaRPr>
                  </a:p>
                </p:txBody>
              </p:sp>
              <p:sp>
                <p:nvSpPr>
                  <p:cNvPr id="38" name="TextBox 7">
                    <a:extLst>
                      <a:ext uri="{FF2B5EF4-FFF2-40B4-BE49-F238E27FC236}">
                        <a16:creationId xmlns:a16="http://schemas.microsoft.com/office/drawing/2014/main" id="{751D8344-E160-92DE-2A10-3BE5064952C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3CBB10CC-D379-CB41-D09D-30788ABCF242}"/>
                    </a:ext>
                  </a:extLst>
                </p:cNvPr>
                <p:cNvGrpSpPr/>
                <p:nvPr/>
              </p:nvGrpSpPr>
              <p:grpSpPr>
                <a:xfrm>
                  <a:off x="3355682" y="2997771"/>
                  <a:ext cx="2631498" cy="2631498"/>
                  <a:chOff x="0" y="0"/>
                  <a:chExt cx="812800" cy="812800"/>
                </a:xfrm>
              </p:grpSpPr>
              <p:sp>
                <p:nvSpPr>
                  <p:cNvPr id="35" name="Freeform 9">
                    <a:extLst>
                      <a:ext uri="{FF2B5EF4-FFF2-40B4-BE49-F238E27FC236}">
                        <a16:creationId xmlns:a16="http://schemas.microsoft.com/office/drawing/2014/main" id="{1578746B-9997-69A1-31DB-92B5240CCF4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F4F8"/>
                  </a:solidFill>
                  <a:ln w="38100">
                    <a:solidFill>
                      <a:srgbClr val="FFFFFF"/>
                    </a:solidFill>
                  </a:ln>
                </p:spPr>
                <p:txBody>
                  <a:bodyPr/>
                  <a:lstStyle/>
                  <a:p>
                    <a:endParaRPr lang="en-US">
                      <a:latin typeface="Arial" panose="020B0604020202020204" pitchFamily="34" charset="0"/>
                      <a:cs typeface="Arial" panose="020B0604020202020204" pitchFamily="34" charset="0"/>
                    </a:endParaRPr>
                  </a:p>
                </p:txBody>
              </p:sp>
              <p:sp>
                <p:nvSpPr>
                  <p:cNvPr id="36" name="TextBox 10">
                    <a:extLst>
                      <a:ext uri="{FF2B5EF4-FFF2-40B4-BE49-F238E27FC236}">
                        <a16:creationId xmlns:a16="http://schemas.microsoft.com/office/drawing/2014/main" id="{CE416A1A-D4C6-23DE-085A-102DE932B8A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sp>
            <p:nvSpPr>
              <p:cNvPr id="32" name="TextBox 26">
                <a:extLst>
                  <a:ext uri="{FF2B5EF4-FFF2-40B4-BE49-F238E27FC236}">
                    <a16:creationId xmlns:a16="http://schemas.microsoft.com/office/drawing/2014/main" id="{6DABC8A2-D4AB-82C1-E28F-B84674BE3C91}"/>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chemeClr val="tx2">
                        <a:lumMod val="50000"/>
                      </a:schemeClr>
                    </a:solidFill>
                    <a:latin typeface="Arial" panose="020B0604020202020204" pitchFamily="34" charset="0"/>
                    <a:cs typeface="Arial" panose="020B0604020202020204" pitchFamily="34" charset="0"/>
                  </a:rPr>
                  <a:t>02</a:t>
                </a:r>
                <a:endParaRPr lang="en-US" sz="5000" b="1" dirty="0">
                  <a:solidFill>
                    <a:schemeClr val="tx2">
                      <a:lumMod val="50000"/>
                    </a:schemeClr>
                  </a:solidFill>
                  <a:latin typeface="Arial" panose="020B0604020202020204" pitchFamily="34" charset="0"/>
                  <a:cs typeface="Arial" panose="020B0604020202020204" pitchFamily="34" charset="0"/>
                </a:endParaRPr>
              </a:p>
            </p:txBody>
          </p:sp>
        </p:grpSp>
      </p:grpSp>
      <p:pic>
        <p:nvPicPr>
          <p:cNvPr id="39" name="Picture 2">
            <a:extLst>
              <a:ext uri="{FF2B5EF4-FFF2-40B4-BE49-F238E27FC236}">
                <a16:creationId xmlns:a16="http://schemas.microsoft.com/office/drawing/2014/main" id="{DCCBD045-A0FB-420C-4E4A-F27AD5FA0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0273" y="8534122"/>
            <a:ext cx="2294519" cy="1743834"/>
          </a:xfrm>
          <a:prstGeom prst="rect">
            <a:avLst/>
          </a:prstGeom>
        </p:spPr>
      </p:pic>
      <p:grpSp>
        <p:nvGrpSpPr>
          <p:cNvPr id="41" name="Group 40">
            <a:extLst>
              <a:ext uri="{FF2B5EF4-FFF2-40B4-BE49-F238E27FC236}">
                <a16:creationId xmlns:a16="http://schemas.microsoft.com/office/drawing/2014/main" id="{C7A2ED56-F43B-DAC9-3967-F75ED1D7C00F}"/>
              </a:ext>
            </a:extLst>
          </p:cNvPr>
          <p:cNvGrpSpPr/>
          <p:nvPr/>
        </p:nvGrpSpPr>
        <p:grpSpPr>
          <a:xfrm>
            <a:off x="-1525965" y="787850"/>
            <a:ext cx="11371429" cy="1491557"/>
            <a:chOff x="6664804" y="50457"/>
            <a:chExt cx="11424124" cy="1491557"/>
          </a:xfrm>
        </p:grpSpPr>
        <p:sp>
          <p:nvSpPr>
            <p:cNvPr id="44" name="Freeform 19">
              <a:extLst>
                <a:ext uri="{FF2B5EF4-FFF2-40B4-BE49-F238E27FC236}">
                  <a16:creationId xmlns:a16="http://schemas.microsoft.com/office/drawing/2014/main" id="{A076707B-925A-6C06-6C04-0283D605C125}"/>
                </a:ext>
              </a:extLst>
            </p:cNvPr>
            <p:cNvSpPr/>
            <p:nvPr/>
          </p:nvSpPr>
          <p:spPr>
            <a:xfrm>
              <a:off x="6664804" y="50457"/>
              <a:ext cx="11424124" cy="1491557"/>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p>
          </p:txBody>
        </p:sp>
        <p:sp>
          <p:nvSpPr>
            <p:cNvPr id="43" name="TextBox 42">
              <a:extLst>
                <a:ext uri="{FF2B5EF4-FFF2-40B4-BE49-F238E27FC236}">
                  <a16:creationId xmlns:a16="http://schemas.microsoft.com/office/drawing/2014/main" id="{B728A5C1-15BE-E927-9856-6FB2CC007777}"/>
                </a:ext>
              </a:extLst>
            </p:cNvPr>
            <p:cNvSpPr txBox="1"/>
            <p:nvPr/>
          </p:nvSpPr>
          <p:spPr>
            <a:xfrm>
              <a:off x="7551056" y="364268"/>
              <a:ext cx="10067334"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GỢI Ý CÂU TRẢ LỜI</a:t>
              </a:r>
              <a:endParaRPr lang="en-US" sz="4800" b="1" dirty="0">
                <a:solidFill>
                  <a:schemeClr val="bg1"/>
                </a:solidFill>
                <a:latin typeface="Arial" panose="020B0604020202020204" pitchFamily="34" charset="0"/>
                <a:cs typeface="Arial" panose="020B0604020202020204" pitchFamily="34" charset="0"/>
              </a:endParaRPr>
            </a:p>
          </p:txBody>
        </p:sp>
      </p:grpSp>
      <p:sp>
        <p:nvSpPr>
          <p:cNvPr id="10" name="Freeform 10"/>
          <p:cNvSpPr/>
          <p:nvPr/>
        </p:nvSpPr>
        <p:spPr>
          <a:xfrm rot="2537115">
            <a:off x="17201776" y="9387708"/>
            <a:ext cx="851436" cy="817378"/>
          </a:xfrm>
          <a:custGeom>
            <a:avLst/>
            <a:gdLst/>
            <a:ahLst/>
            <a:cxnLst/>
            <a:rect l="l" t="t" r="r" b="b"/>
            <a:pathLst>
              <a:path w="851436" h="817378">
                <a:moveTo>
                  <a:pt x="0" y="0"/>
                </a:moveTo>
                <a:lnTo>
                  <a:pt x="851435" y="0"/>
                </a:lnTo>
                <a:lnTo>
                  <a:pt x="851435" y="817378"/>
                </a:lnTo>
                <a:lnTo>
                  <a:pt x="0" y="817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6307130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10" name="Freeform 10"/>
          <p:cNvSpPr/>
          <p:nvPr/>
        </p:nvSpPr>
        <p:spPr>
          <a:xfrm rot="2801569">
            <a:off x="247667" y="250126"/>
            <a:ext cx="1205933" cy="1201212"/>
          </a:xfrm>
          <a:custGeom>
            <a:avLst/>
            <a:gdLst/>
            <a:ahLst/>
            <a:cxnLst/>
            <a:rect l="l" t="t" r="r" b="b"/>
            <a:pathLst>
              <a:path w="440564" h="477576">
                <a:moveTo>
                  <a:pt x="0" y="0"/>
                </a:moveTo>
                <a:lnTo>
                  <a:pt x="440563" y="0"/>
                </a:lnTo>
                <a:lnTo>
                  <a:pt x="440563" y="477575"/>
                </a:lnTo>
                <a:lnTo>
                  <a:pt x="0" y="477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Freeform 11"/>
          <p:cNvSpPr/>
          <p:nvPr/>
        </p:nvSpPr>
        <p:spPr>
          <a:xfrm rot="2537115">
            <a:off x="17020171" y="145462"/>
            <a:ext cx="944600" cy="1056524"/>
          </a:xfrm>
          <a:custGeom>
            <a:avLst/>
            <a:gdLst/>
            <a:ahLst/>
            <a:cxnLst/>
            <a:rect l="l" t="t" r="r" b="b"/>
            <a:pathLst>
              <a:path w="921565" h="884702">
                <a:moveTo>
                  <a:pt x="0" y="0"/>
                </a:moveTo>
                <a:lnTo>
                  <a:pt x="921565" y="0"/>
                </a:lnTo>
                <a:lnTo>
                  <a:pt x="921565" y="884702"/>
                </a:lnTo>
                <a:lnTo>
                  <a:pt x="0" y="8847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FAA8F9EA-61C9-44BF-BDEA-4AF4CCC936F6}"/>
              </a:ext>
            </a:extLst>
          </p:cNvPr>
          <p:cNvGrpSpPr/>
          <p:nvPr/>
        </p:nvGrpSpPr>
        <p:grpSpPr>
          <a:xfrm>
            <a:off x="8181500" y="1201191"/>
            <a:ext cx="9213163" cy="3536922"/>
            <a:chOff x="7577557" y="648775"/>
            <a:chExt cx="9213163" cy="3536922"/>
          </a:xfrm>
        </p:grpSpPr>
        <p:sp>
          <p:nvSpPr>
            <p:cNvPr id="16" name="Rectangle 15">
              <a:extLst>
                <a:ext uri="{FF2B5EF4-FFF2-40B4-BE49-F238E27FC236}">
                  <a16:creationId xmlns:a16="http://schemas.microsoft.com/office/drawing/2014/main" id="{0F948A3F-385C-E939-F961-5B04C66C868A}"/>
                </a:ext>
              </a:extLst>
            </p:cNvPr>
            <p:cNvSpPr/>
            <p:nvPr/>
          </p:nvSpPr>
          <p:spPr>
            <a:xfrm>
              <a:off x="7577557" y="1026329"/>
              <a:ext cx="9213163" cy="315936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Đọc lại ghi nhớ Dấu ngoặc kép</a:t>
              </a:r>
              <a:endParaRPr lang="en-US" sz="4000" dirty="0">
                <a:solidFill>
                  <a:schemeClr val="tx1"/>
                </a:solidFill>
                <a:latin typeface="Arial" panose="020B0604020202020204" pitchFamily="34" charset="0"/>
                <a:cs typeface="Arial" panose="020B0604020202020204" pitchFamily="34" charset="0"/>
              </a:endParaRPr>
            </a:p>
          </p:txBody>
        </p:sp>
        <p:pic>
          <p:nvPicPr>
            <p:cNvPr id="17" name="Picture 10">
              <a:extLst>
                <a:ext uri="{FF2B5EF4-FFF2-40B4-BE49-F238E27FC236}">
                  <a16:creationId xmlns:a16="http://schemas.microsoft.com/office/drawing/2014/main" id="{D1E89868-ADED-1C29-98D5-733621D4EF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37196" y="648775"/>
              <a:ext cx="3587522" cy="755108"/>
            </a:xfrm>
            <a:prstGeom prst="rect">
              <a:avLst/>
            </a:prstGeom>
          </p:spPr>
        </p:pic>
      </p:grpSp>
      <p:grpSp>
        <p:nvGrpSpPr>
          <p:cNvPr id="18" name="Group 17">
            <a:extLst>
              <a:ext uri="{FF2B5EF4-FFF2-40B4-BE49-F238E27FC236}">
                <a16:creationId xmlns:a16="http://schemas.microsoft.com/office/drawing/2014/main" id="{F6CE2F4A-ED68-8DD6-6040-FED832D9BEC9}"/>
              </a:ext>
            </a:extLst>
          </p:cNvPr>
          <p:cNvGrpSpPr/>
          <p:nvPr/>
        </p:nvGrpSpPr>
        <p:grpSpPr>
          <a:xfrm>
            <a:off x="879443" y="1244809"/>
            <a:ext cx="6229033" cy="6473161"/>
            <a:chOff x="594846" y="1891431"/>
            <a:chExt cx="6229033" cy="6473161"/>
          </a:xfrm>
        </p:grpSpPr>
        <p:grpSp>
          <p:nvGrpSpPr>
            <p:cNvPr id="19" name="Group 6">
              <a:extLst>
                <a:ext uri="{FF2B5EF4-FFF2-40B4-BE49-F238E27FC236}">
                  <a16:creationId xmlns:a16="http://schemas.microsoft.com/office/drawing/2014/main" id="{BF3ED809-97C2-D41B-7E1F-777EDEDAE4E5}"/>
                </a:ext>
              </a:extLst>
            </p:cNvPr>
            <p:cNvGrpSpPr/>
            <p:nvPr/>
          </p:nvGrpSpPr>
          <p:grpSpPr>
            <a:xfrm>
              <a:off x="594846" y="2135559"/>
              <a:ext cx="6229033" cy="6229033"/>
              <a:chOff x="0" y="0"/>
              <a:chExt cx="812800" cy="812800"/>
            </a:xfrm>
          </p:grpSpPr>
          <p:sp>
            <p:nvSpPr>
              <p:cNvPr id="22" name="Freeform 7">
                <a:extLst>
                  <a:ext uri="{FF2B5EF4-FFF2-40B4-BE49-F238E27FC236}">
                    <a16:creationId xmlns:a16="http://schemas.microsoft.com/office/drawing/2014/main" id="{C60C48B1-1BB6-C397-DFE6-8D3B49BEB7E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sp>
            <p:nvSpPr>
              <p:cNvPr id="23" name="TextBox 8">
                <a:extLst>
                  <a:ext uri="{FF2B5EF4-FFF2-40B4-BE49-F238E27FC236}">
                    <a16:creationId xmlns:a16="http://schemas.microsoft.com/office/drawing/2014/main" id="{E83E72F9-21AA-8FD5-DEE2-AE068F397CC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0" name="Picture 11">
              <a:extLst>
                <a:ext uri="{FF2B5EF4-FFF2-40B4-BE49-F238E27FC236}">
                  <a16:creationId xmlns:a16="http://schemas.microsoft.com/office/drawing/2014/main" id="{26C9B7BF-F0BD-5862-CEF5-814DC34E8D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56866">
              <a:off x="1753508" y="1891431"/>
              <a:ext cx="3587522" cy="926233"/>
            </a:xfrm>
            <a:prstGeom prst="rect">
              <a:avLst/>
            </a:prstGeom>
          </p:spPr>
        </p:pic>
        <p:sp>
          <p:nvSpPr>
            <p:cNvPr id="21" name="TextBox 20">
              <a:extLst>
                <a:ext uri="{FF2B5EF4-FFF2-40B4-BE49-F238E27FC236}">
                  <a16:creationId xmlns:a16="http://schemas.microsoft.com/office/drawing/2014/main" id="{3AE554CC-388C-A4E0-FD49-E20AE3A49D4F}"/>
                </a:ext>
              </a:extLst>
            </p:cNvPr>
            <p:cNvSpPr txBox="1"/>
            <p:nvPr/>
          </p:nvSpPr>
          <p:spPr>
            <a:xfrm>
              <a:off x="1080177" y="4053903"/>
              <a:ext cx="5286731" cy="2691250"/>
            </a:xfrm>
            <a:prstGeom prst="rect">
              <a:avLst/>
            </a:prstGeom>
            <a:noFill/>
          </p:spPr>
          <p:txBody>
            <a:bodyPr wrap="square" rtlCol="0">
              <a:spAutoFit/>
            </a:bodyPr>
            <a:lstStyle/>
            <a:p>
              <a:pPr algn="ctr">
                <a:lnSpc>
                  <a:spcPct val="150000"/>
                </a:lnSpc>
              </a:pPr>
              <a:r>
                <a:rPr lang="en-US" sz="6000" b="1">
                  <a:latin typeface="Arial" panose="020B0604020202020204" pitchFamily="34" charset="0"/>
                  <a:ea typeface="Calibri" panose="020F0502020204030204" pitchFamily="34" charset="0"/>
                  <a:cs typeface="Arial" panose="020B0604020202020204" pitchFamily="34" charset="0"/>
                </a:rPr>
                <a:t>HƯỚNG DẪN VỀ NHÀ</a:t>
              </a:r>
              <a:endParaRPr lang="en-US" sz="6000" b="1" dirty="0">
                <a:latin typeface="Arial" panose="020B0604020202020204" pitchFamily="34" charset="0"/>
                <a:ea typeface="Calibri" panose="020F050202020403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69D34395-6A9E-1F85-96D6-B4B5CFC60300}"/>
              </a:ext>
            </a:extLst>
          </p:cNvPr>
          <p:cNvGrpSpPr/>
          <p:nvPr/>
        </p:nvGrpSpPr>
        <p:grpSpPr>
          <a:xfrm>
            <a:off x="8181499" y="5738314"/>
            <a:ext cx="9213164" cy="3552242"/>
            <a:chOff x="7612726" y="880878"/>
            <a:chExt cx="9213164" cy="3552242"/>
          </a:xfrm>
        </p:grpSpPr>
        <p:sp>
          <p:nvSpPr>
            <p:cNvPr id="25" name="Rectangle 24">
              <a:extLst>
                <a:ext uri="{FF2B5EF4-FFF2-40B4-BE49-F238E27FC236}">
                  <a16:creationId xmlns:a16="http://schemas.microsoft.com/office/drawing/2014/main" id="{048C6050-7271-D8FE-EADE-8DABE85D9114}"/>
                </a:ext>
              </a:extLst>
            </p:cNvPr>
            <p:cNvSpPr/>
            <p:nvPr/>
          </p:nvSpPr>
          <p:spPr>
            <a:xfrm>
              <a:off x="7612726" y="1273752"/>
              <a:ext cx="9213164" cy="315936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Đọc trước nội dung </a:t>
              </a:r>
              <a:r>
                <a:rPr lang="vi-VN" sz="4000" b="1" i="1">
                  <a:solidFill>
                    <a:schemeClr val="tx1"/>
                  </a:solidFill>
                  <a:latin typeface="Arial" panose="020B0604020202020204" pitchFamily="34" charset="0"/>
                  <a:ea typeface="Calibri" panose="020F0502020204030204" pitchFamily="34" charset="0"/>
                  <a:cs typeface="Arial" panose="020B0604020202020204" pitchFamily="34" charset="0"/>
                </a:rPr>
                <a:t>Tiết học sau: Viết đoạn văn tưởng tượng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(SGK – tr.88)</a:t>
              </a:r>
              <a:endParaRPr lang="en-US" sz="4000" dirty="0">
                <a:solidFill>
                  <a:schemeClr val="tx1"/>
                </a:solidFill>
                <a:latin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CD536DCA-68C9-1679-07E6-B5FDE508E6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72366" y="880878"/>
              <a:ext cx="3587522" cy="755108"/>
            </a:xfrm>
            <a:prstGeom prst="rect">
              <a:avLst/>
            </a:prstGeom>
          </p:spPr>
        </p:pic>
      </p:grpSp>
      <p:pic>
        <p:nvPicPr>
          <p:cNvPr id="27" name="Picture 7">
            <a:extLst>
              <a:ext uri="{FF2B5EF4-FFF2-40B4-BE49-F238E27FC236}">
                <a16:creationId xmlns:a16="http://schemas.microsoft.com/office/drawing/2014/main" id="{E7C611CE-4997-A2FA-E8C5-EEA386C738E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954">
            <a:off x="16597947" y="3853082"/>
            <a:ext cx="1246504" cy="1183046"/>
          </a:xfrm>
          <a:prstGeom prst="rect">
            <a:avLst/>
          </a:prstGeom>
        </p:spPr>
      </p:pic>
      <p:pic>
        <p:nvPicPr>
          <p:cNvPr id="28" name="Picture 6">
            <a:extLst>
              <a:ext uri="{FF2B5EF4-FFF2-40B4-BE49-F238E27FC236}">
                <a16:creationId xmlns:a16="http://schemas.microsoft.com/office/drawing/2014/main" id="{64436B24-4FC2-85AA-B439-E1CAF547871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966">
            <a:off x="16893207" y="8884101"/>
            <a:ext cx="950461" cy="1121788"/>
          </a:xfrm>
          <a:prstGeom prst="rect">
            <a:avLst/>
          </a:prstGeom>
        </p:spPr>
      </p:pic>
      <p:pic>
        <p:nvPicPr>
          <p:cNvPr id="29" name="Picture 28" descr="A picture containing toy, doll&#10;&#10;Description automatically generated">
            <a:extLst>
              <a:ext uri="{FF2B5EF4-FFF2-40B4-BE49-F238E27FC236}">
                <a16:creationId xmlns:a16="http://schemas.microsoft.com/office/drawing/2014/main" id="{C96D06DD-BF1B-3726-C00E-E94EC5CBC2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2600" y="6686227"/>
            <a:ext cx="3584666" cy="42236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2" name="Freeform 2"/>
          <p:cNvSpPr/>
          <p:nvPr/>
        </p:nvSpPr>
        <p:spPr>
          <a:xfrm flipH="1">
            <a:off x="16611600" y="83431"/>
            <a:ext cx="1965622" cy="1752600"/>
          </a:xfrm>
          <a:custGeom>
            <a:avLst/>
            <a:gdLst/>
            <a:ahLst/>
            <a:cxnLst/>
            <a:rect l="l" t="t" r="r" b="b"/>
            <a:pathLst>
              <a:path w="4236044" h="3450450">
                <a:moveTo>
                  <a:pt x="4236044" y="0"/>
                </a:moveTo>
                <a:lnTo>
                  <a:pt x="0" y="0"/>
                </a:lnTo>
                <a:lnTo>
                  <a:pt x="0" y="3450450"/>
                </a:lnTo>
                <a:lnTo>
                  <a:pt x="4236044" y="3450450"/>
                </a:lnTo>
                <a:lnTo>
                  <a:pt x="42360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31816" y="9290956"/>
            <a:ext cx="803168" cy="910105"/>
          </a:xfrm>
          <a:custGeom>
            <a:avLst/>
            <a:gdLst/>
            <a:ahLst/>
            <a:cxnLst/>
            <a:rect l="l" t="t" r="r" b="b"/>
            <a:pathLst>
              <a:path w="803168" h="910105">
                <a:moveTo>
                  <a:pt x="0" y="0"/>
                </a:moveTo>
                <a:lnTo>
                  <a:pt x="803167" y="0"/>
                </a:lnTo>
                <a:lnTo>
                  <a:pt x="803167" y="910105"/>
                </a:lnTo>
                <a:lnTo>
                  <a:pt x="0" y="910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Arrow: Pentagon 5">
            <a:extLst>
              <a:ext uri="{FF2B5EF4-FFF2-40B4-BE49-F238E27FC236}">
                <a16:creationId xmlns:a16="http://schemas.microsoft.com/office/drawing/2014/main" id="{7F4DB141-5478-26A5-FE2A-08C6270FE5FD}"/>
              </a:ext>
            </a:extLst>
          </p:cNvPr>
          <p:cNvSpPr/>
          <p:nvPr/>
        </p:nvSpPr>
        <p:spPr>
          <a:xfrm>
            <a:off x="-32657" y="1028701"/>
            <a:ext cx="11565354" cy="2057399"/>
          </a:xfrm>
          <a:prstGeom prst="homePlate">
            <a:avLst/>
          </a:prstGeom>
          <a:solidFill>
            <a:srgbClr val="FEFF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a:solidFill>
                  <a:schemeClr val="tx1"/>
                </a:solidFill>
                <a:latin typeface="Arial" panose="020B0604020202020204" pitchFamily="34" charset="0"/>
                <a:cs typeface="Arial" panose="020B0604020202020204" pitchFamily="34" charset="0"/>
              </a:rPr>
              <a:t>BÀI 19</a:t>
            </a:r>
          </a:p>
        </p:txBody>
      </p:sp>
      <p:sp>
        <p:nvSpPr>
          <p:cNvPr id="7" name="TextBox 6">
            <a:extLst>
              <a:ext uri="{FF2B5EF4-FFF2-40B4-BE49-F238E27FC236}">
                <a16:creationId xmlns:a16="http://schemas.microsoft.com/office/drawing/2014/main" id="{468BD367-F2FA-3156-395A-4536BF79A147}"/>
              </a:ext>
            </a:extLst>
          </p:cNvPr>
          <p:cNvSpPr txBox="1"/>
          <p:nvPr/>
        </p:nvSpPr>
        <p:spPr>
          <a:xfrm>
            <a:off x="533400" y="3516470"/>
            <a:ext cx="17221199"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2</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 LUYỆN TỪ VÀ CÂU</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DẤU NGOẶC KÉP</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5">
            <a:extLst>
              <a:ext uri="{FF2B5EF4-FFF2-40B4-BE49-F238E27FC236}">
                <a16:creationId xmlns:a16="http://schemas.microsoft.com/office/drawing/2014/main" id="{B8D5012C-E35E-1C08-C612-3C94373508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20681" y="7720951"/>
            <a:ext cx="10446638" cy="28467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30" name="TextBox 24">
            <a:extLst>
              <a:ext uri="{FF2B5EF4-FFF2-40B4-BE49-F238E27FC236}">
                <a16:creationId xmlns:a16="http://schemas.microsoft.com/office/drawing/2014/main" id="{5C4EE50D-00FE-915B-4C92-D174081D5047}"/>
              </a:ext>
            </a:extLst>
          </p:cNvPr>
          <p:cNvSpPr txBox="1"/>
          <p:nvPr/>
        </p:nvSpPr>
        <p:spPr>
          <a:xfrm>
            <a:off x="4280948" y="5819469"/>
            <a:ext cx="1929082" cy="314295"/>
          </a:xfrm>
          <a:prstGeom prst="rect">
            <a:avLst/>
          </a:prstGeom>
        </p:spPr>
        <p:txBody>
          <a:bodyPr lIns="0" tIns="0" rIns="0" bIns="0" rtlCol="0" anchor="t">
            <a:spAutoFit/>
          </a:bodyPr>
          <a:lstStyle/>
          <a:p>
            <a:pPr algn="just">
              <a:lnSpc>
                <a:spcPts val="2403"/>
              </a:lnSpc>
              <a:spcBef>
                <a:spcPct val="0"/>
              </a:spcBef>
            </a:pPr>
            <a:r>
              <a:rPr lang="en-US" sz="2356" spc="407">
                <a:solidFill>
                  <a:srgbClr val="FFFFFF"/>
                </a:solidFill>
                <a:latin typeface="Clear Sans Regular"/>
              </a:rPr>
              <a:t>2021</a:t>
            </a:r>
          </a:p>
        </p:txBody>
      </p:sp>
      <p:grpSp>
        <p:nvGrpSpPr>
          <p:cNvPr id="31" name="Group 30">
            <a:extLst>
              <a:ext uri="{FF2B5EF4-FFF2-40B4-BE49-F238E27FC236}">
                <a16:creationId xmlns:a16="http://schemas.microsoft.com/office/drawing/2014/main" id="{001DDAD6-C677-BF18-670A-CD3483BE5499}"/>
              </a:ext>
            </a:extLst>
          </p:cNvPr>
          <p:cNvGrpSpPr/>
          <p:nvPr/>
        </p:nvGrpSpPr>
        <p:grpSpPr>
          <a:xfrm>
            <a:off x="1460267" y="236952"/>
            <a:ext cx="15194234" cy="9813095"/>
            <a:chOff x="1505634" y="1344799"/>
            <a:chExt cx="15194234" cy="9813095"/>
          </a:xfrm>
        </p:grpSpPr>
        <p:grpSp>
          <p:nvGrpSpPr>
            <p:cNvPr id="32" name="Group 3">
              <a:extLst>
                <a:ext uri="{FF2B5EF4-FFF2-40B4-BE49-F238E27FC236}">
                  <a16:creationId xmlns:a16="http://schemas.microsoft.com/office/drawing/2014/main" id="{6B27C075-16C8-6E7E-73FA-E1C79FDD0367}"/>
                </a:ext>
              </a:extLst>
            </p:cNvPr>
            <p:cNvGrpSpPr/>
            <p:nvPr/>
          </p:nvGrpSpPr>
          <p:grpSpPr>
            <a:xfrm rot="-4788213">
              <a:off x="5300222" y="-142304"/>
              <a:ext cx="8685423" cy="13914974"/>
              <a:chOff x="0" y="0"/>
              <a:chExt cx="2096452" cy="3358740"/>
            </a:xfrm>
          </p:grpSpPr>
          <p:sp>
            <p:nvSpPr>
              <p:cNvPr id="38" name="Freeform 4">
                <a:extLst>
                  <a:ext uri="{FF2B5EF4-FFF2-40B4-BE49-F238E27FC236}">
                    <a16:creationId xmlns:a16="http://schemas.microsoft.com/office/drawing/2014/main" id="{1503F280-C836-8043-40DF-C718FF051B4B}"/>
                  </a:ext>
                </a:extLst>
              </p:cNvPr>
              <p:cNvSpPr/>
              <p:nvPr/>
            </p:nvSpPr>
            <p:spPr>
              <a:xfrm>
                <a:off x="0" y="-1270"/>
                <a:ext cx="2097722" cy="3357470"/>
              </a:xfrm>
              <a:custGeom>
                <a:avLst/>
                <a:gdLst/>
                <a:ahLst/>
                <a:cxnLst/>
                <a:rect l="l" t="t" r="r" b="b"/>
                <a:pathLst>
                  <a:path w="2097722" h="3357470">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2650"/>
                      <a:pt x="16510" y="320657"/>
                      <a:pt x="17780" y="466066"/>
                    </a:cubicBezTo>
                    <a:cubicBezTo>
                      <a:pt x="19050" y="614073"/>
                      <a:pt x="17780" y="762079"/>
                      <a:pt x="16510" y="912682"/>
                    </a:cubicBezTo>
                    <a:cubicBezTo>
                      <a:pt x="15240" y="1065881"/>
                      <a:pt x="2540" y="2673177"/>
                      <a:pt x="2540" y="2826377"/>
                    </a:cubicBezTo>
                    <a:cubicBezTo>
                      <a:pt x="2540" y="2976980"/>
                      <a:pt x="1270" y="3127583"/>
                      <a:pt x="0" y="3278185"/>
                    </a:cubicBezTo>
                    <a:cubicBezTo>
                      <a:pt x="0" y="3302860"/>
                      <a:pt x="3810" y="3313020"/>
                      <a:pt x="15240" y="3318100"/>
                    </a:cubicBezTo>
                    <a:cubicBezTo>
                      <a:pt x="22860" y="3321910"/>
                      <a:pt x="31750" y="3324450"/>
                      <a:pt x="40640" y="3325720"/>
                    </a:cubicBezTo>
                    <a:cubicBezTo>
                      <a:pt x="96502" y="3330800"/>
                      <a:pt x="156785" y="3334610"/>
                      <a:pt x="217069" y="3339690"/>
                    </a:cubicBezTo>
                    <a:cubicBezTo>
                      <a:pt x="250383" y="3342230"/>
                      <a:pt x="283698" y="3347310"/>
                      <a:pt x="317013" y="3348580"/>
                    </a:cubicBezTo>
                    <a:cubicBezTo>
                      <a:pt x="372537" y="3351120"/>
                      <a:pt x="991237" y="3352390"/>
                      <a:pt x="1046761" y="3353660"/>
                    </a:cubicBezTo>
                    <a:cubicBezTo>
                      <a:pt x="1054693" y="3353660"/>
                      <a:pt x="1062625" y="3353660"/>
                      <a:pt x="1070557" y="3353660"/>
                    </a:cubicBezTo>
                    <a:cubicBezTo>
                      <a:pt x="1108631" y="3353660"/>
                      <a:pt x="1148292" y="3352390"/>
                      <a:pt x="1186365" y="3352390"/>
                    </a:cubicBezTo>
                    <a:cubicBezTo>
                      <a:pt x="1230785" y="3352390"/>
                      <a:pt x="1273618" y="3353660"/>
                      <a:pt x="1318037" y="3353660"/>
                    </a:cubicBezTo>
                    <a:cubicBezTo>
                      <a:pt x="1383080" y="3353660"/>
                      <a:pt x="1449709" y="3353660"/>
                      <a:pt x="1514752" y="3353660"/>
                    </a:cubicBezTo>
                    <a:cubicBezTo>
                      <a:pt x="1575036" y="3353660"/>
                      <a:pt x="1635319" y="3354930"/>
                      <a:pt x="1695603" y="3356200"/>
                    </a:cubicBezTo>
                    <a:cubicBezTo>
                      <a:pt x="1722572" y="3356200"/>
                      <a:pt x="1751127" y="3357470"/>
                      <a:pt x="1778096" y="3357470"/>
                    </a:cubicBezTo>
                    <a:cubicBezTo>
                      <a:pt x="1865349" y="3356200"/>
                      <a:pt x="1951015" y="3349850"/>
                      <a:pt x="2036762" y="3349850"/>
                    </a:cubicBezTo>
                    <a:cubicBezTo>
                      <a:pt x="2040572" y="3349850"/>
                      <a:pt x="2045652" y="3347310"/>
                      <a:pt x="2049462" y="3344770"/>
                    </a:cubicBezTo>
                    <a:cubicBezTo>
                      <a:pt x="2054542" y="3340960"/>
                      <a:pt x="2057082" y="3334610"/>
                      <a:pt x="2059622" y="3332070"/>
                    </a:cubicBezTo>
                    <a:cubicBezTo>
                      <a:pt x="2060892" y="3260009"/>
                      <a:pt x="2062162" y="3150952"/>
                      <a:pt x="2063432" y="3041895"/>
                    </a:cubicBezTo>
                    <a:cubicBezTo>
                      <a:pt x="2064702" y="2873116"/>
                      <a:pt x="2074862" y="1252836"/>
                      <a:pt x="2076132" y="1084057"/>
                    </a:cubicBezTo>
                    <a:cubicBezTo>
                      <a:pt x="2076132" y="982790"/>
                      <a:pt x="2077402" y="881522"/>
                      <a:pt x="2078672" y="780255"/>
                    </a:cubicBezTo>
                    <a:cubicBezTo>
                      <a:pt x="2079942" y="671198"/>
                      <a:pt x="2081212" y="562140"/>
                      <a:pt x="2083752" y="453083"/>
                    </a:cubicBezTo>
                    <a:cubicBezTo>
                      <a:pt x="2085022" y="388168"/>
                      <a:pt x="2085022" y="320656"/>
                      <a:pt x="2090102" y="255741"/>
                    </a:cubicBezTo>
                    <a:cubicBezTo>
                      <a:pt x="2095182" y="177843"/>
                      <a:pt x="2097722" y="102542"/>
                      <a:pt x="2096452" y="44450"/>
                    </a:cubicBezTo>
                    <a:cubicBezTo>
                      <a:pt x="2096452" y="38100"/>
                      <a:pt x="2092642" y="30480"/>
                      <a:pt x="2086292" y="27940"/>
                    </a:cubicBezTo>
                    <a:close/>
                  </a:path>
                </a:pathLst>
              </a:custGeom>
              <a:solidFill>
                <a:schemeClr val="accent1">
                  <a:lumMod val="50000"/>
                </a:schemeClr>
              </a:solidFill>
            </p:spPr>
            <p:txBody>
              <a:bodyPr/>
              <a:lstStyle/>
              <a:p>
                <a:endParaRPr lang="en-US"/>
              </a:p>
            </p:txBody>
          </p:sp>
        </p:grpSp>
        <p:grpSp>
          <p:nvGrpSpPr>
            <p:cNvPr id="33" name="Group 6">
              <a:extLst>
                <a:ext uri="{FF2B5EF4-FFF2-40B4-BE49-F238E27FC236}">
                  <a16:creationId xmlns:a16="http://schemas.microsoft.com/office/drawing/2014/main" id="{67C41743-DFAC-FDD2-C259-FD8C5310AA2C}"/>
                </a:ext>
              </a:extLst>
            </p:cNvPr>
            <p:cNvGrpSpPr/>
            <p:nvPr/>
          </p:nvGrpSpPr>
          <p:grpSpPr>
            <a:xfrm rot="-5091282">
              <a:off x="5189538" y="-540841"/>
              <a:ext cx="8690685" cy="14329974"/>
              <a:chOff x="0" y="-1270"/>
              <a:chExt cx="2097722" cy="3458911"/>
            </a:xfrm>
          </p:grpSpPr>
          <p:sp>
            <p:nvSpPr>
              <p:cNvPr id="37" name="Freeform 7">
                <a:extLst>
                  <a:ext uri="{FF2B5EF4-FFF2-40B4-BE49-F238E27FC236}">
                    <a16:creationId xmlns:a16="http://schemas.microsoft.com/office/drawing/2014/main" id="{4B742D5D-3AAA-3B49-FF25-C8D8159B876E}"/>
                  </a:ext>
                </a:extLst>
              </p:cNvPr>
              <p:cNvSpPr/>
              <p:nvPr/>
            </p:nvSpPr>
            <p:spPr>
              <a:xfrm>
                <a:off x="0" y="-1270"/>
                <a:ext cx="2097722" cy="3458911"/>
              </a:xfrm>
              <a:custGeom>
                <a:avLst/>
                <a:gdLst/>
                <a:ahLst/>
                <a:cxnLst/>
                <a:rect l="l" t="t" r="r" b="b"/>
                <a:pathLst>
                  <a:path w="2097722" h="3391685">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6502" y="3365015"/>
                      <a:pt x="156785" y="3368825"/>
                      <a:pt x="217069" y="3373905"/>
                    </a:cubicBezTo>
                    <a:cubicBezTo>
                      <a:pt x="250383" y="3376445"/>
                      <a:pt x="283698" y="3381525"/>
                      <a:pt x="317013" y="3382795"/>
                    </a:cubicBezTo>
                    <a:cubicBezTo>
                      <a:pt x="372537" y="3385335"/>
                      <a:pt x="991237" y="3386605"/>
                      <a:pt x="1046761" y="3387875"/>
                    </a:cubicBezTo>
                    <a:cubicBezTo>
                      <a:pt x="1054693" y="3387875"/>
                      <a:pt x="1062625" y="3387875"/>
                      <a:pt x="1070557" y="3387875"/>
                    </a:cubicBezTo>
                    <a:cubicBezTo>
                      <a:pt x="1108631" y="3387875"/>
                      <a:pt x="1148292" y="3386605"/>
                      <a:pt x="1186365" y="3386605"/>
                    </a:cubicBezTo>
                    <a:cubicBezTo>
                      <a:pt x="1230785" y="3386605"/>
                      <a:pt x="1273618" y="3387875"/>
                      <a:pt x="1318037" y="3387875"/>
                    </a:cubicBezTo>
                    <a:cubicBezTo>
                      <a:pt x="1383080" y="3387875"/>
                      <a:pt x="1449709" y="3387875"/>
                      <a:pt x="1514752" y="3387875"/>
                    </a:cubicBezTo>
                    <a:cubicBezTo>
                      <a:pt x="1575036" y="3387875"/>
                      <a:pt x="1635319" y="3389145"/>
                      <a:pt x="1695603" y="3390415"/>
                    </a:cubicBezTo>
                    <a:cubicBezTo>
                      <a:pt x="1722572" y="3390415"/>
                      <a:pt x="1751127" y="3391685"/>
                      <a:pt x="1778096" y="3391685"/>
                    </a:cubicBezTo>
                    <a:cubicBezTo>
                      <a:pt x="1865349" y="3390415"/>
                      <a:pt x="1951015" y="3384065"/>
                      <a:pt x="2036762" y="3384065"/>
                    </a:cubicBezTo>
                    <a:cubicBezTo>
                      <a:pt x="2040572" y="3384065"/>
                      <a:pt x="2045652" y="3381525"/>
                      <a:pt x="2049462" y="3378985"/>
                    </a:cubicBezTo>
                    <a:cubicBezTo>
                      <a:pt x="2054542" y="3375175"/>
                      <a:pt x="2057082" y="3368825"/>
                      <a:pt x="2059622" y="3366285"/>
                    </a:cubicBezTo>
                    <a:cubicBezTo>
                      <a:pt x="2060892" y="3293862"/>
                      <a:pt x="2062162" y="3183649"/>
                      <a:pt x="2063432" y="3073436"/>
                    </a:cubicBezTo>
                    <a:cubicBezTo>
                      <a:pt x="2064702" y="2902868"/>
                      <a:pt x="2074862" y="1265416"/>
                      <a:pt x="2076132" y="1094848"/>
                    </a:cubicBezTo>
                    <a:cubicBezTo>
                      <a:pt x="2076132" y="992508"/>
                      <a:pt x="2077402" y="890167"/>
                      <a:pt x="2078672" y="787826"/>
                    </a:cubicBezTo>
                    <a:cubicBezTo>
                      <a:pt x="2079942" y="677613"/>
                      <a:pt x="2081212" y="567400"/>
                      <a:pt x="2083752" y="457187"/>
                    </a:cubicBezTo>
                    <a:cubicBezTo>
                      <a:pt x="2085022" y="391584"/>
                      <a:pt x="2085022" y="323357"/>
                      <a:pt x="2090102" y="257753"/>
                    </a:cubicBezTo>
                    <a:cubicBezTo>
                      <a:pt x="2095182" y="179030"/>
                      <a:pt x="2097722" y="102930"/>
                      <a:pt x="2096452" y="44450"/>
                    </a:cubicBezTo>
                    <a:cubicBezTo>
                      <a:pt x="2096452" y="38100"/>
                      <a:pt x="2092642" y="30480"/>
                      <a:pt x="2086292" y="27940"/>
                    </a:cubicBezTo>
                    <a:close/>
                  </a:path>
                </a:pathLst>
              </a:custGeom>
              <a:solidFill>
                <a:schemeClr val="accent5">
                  <a:lumMod val="60000"/>
                  <a:lumOff val="40000"/>
                </a:schemeClr>
              </a:solidFill>
            </p:spPr>
            <p:txBody>
              <a:bodyPr/>
              <a:lstStyle/>
              <a:p>
                <a:endParaRPr lang="en-US"/>
              </a:p>
            </p:txBody>
          </p:sp>
        </p:grpSp>
        <p:grpSp>
          <p:nvGrpSpPr>
            <p:cNvPr id="34" name="Group 8">
              <a:extLst>
                <a:ext uri="{FF2B5EF4-FFF2-40B4-BE49-F238E27FC236}">
                  <a16:creationId xmlns:a16="http://schemas.microsoft.com/office/drawing/2014/main" id="{42F2AF4C-EECA-B3BC-4694-B997286F7714}"/>
                </a:ext>
              </a:extLst>
            </p:cNvPr>
            <p:cNvGrpSpPr/>
            <p:nvPr/>
          </p:nvGrpSpPr>
          <p:grpSpPr>
            <a:xfrm rot="-5400000">
              <a:off x="4963708" y="-1247196"/>
              <a:ext cx="8157289" cy="15073438"/>
              <a:chOff x="0" y="-123914"/>
              <a:chExt cx="1940364" cy="3585499"/>
            </a:xfrm>
          </p:grpSpPr>
          <p:sp>
            <p:nvSpPr>
              <p:cNvPr id="36" name="Freeform 9">
                <a:extLst>
                  <a:ext uri="{FF2B5EF4-FFF2-40B4-BE49-F238E27FC236}">
                    <a16:creationId xmlns:a16="http://schemas.microsoft.com/office/drawing/2014/main" id="{7714B067-0B2D-2AF7-CFC7-D048179A2C85}"/>
                  </a:ext>
                </a:extLst>
              </p:cNvPr>
              <p:cNvSpPr/>
              <p:nvPr/>
            </p:nvSpPr>
            <p:spPr>
              <a:xfrm>
                <a:off x="0" y="-123914"/>
                <a:ext cx="1940364" cy="3585499"/>
              </a:xfrm>
              <a:custGeom>
                <a:avLst/>
                <a:gdLst/>
                <a:ahLst/>
                <a:cxnLst/>
                <a:rect l="l" t="t" r="r" b="b"/>
                <a:pathLst>
                  <a:path w="1940364" h="3391685">
                    <a:moveTo>
                      <a:pt x="1928934" y="27940"/>
                    </a:moveTo>
                    <a:cubicBezTo>
                      <a:pt x="1920044" y="24130"/>
                      <a:pt x="1911154" y="21590"/>
                      <a:pt x="1902264" y="21590"/>
                    </a:cubicBezTo>
                    <a:cubicBezTo>
                      <a:pt x="1875594" y="20320"/>
                      <a:pt x="1846730" y="20320"/>
                      <a:pt x="1816074" y="17780"/>
                    </a:cubicBezTo>
                    <a:cubicBezTo>
                      <a:pt x="1746002" y="12700"/>
                      <a:pt x="1677389" y="6350"/>
                      <a:pt x="1607317" y="3810"/>
                    </a:cubicBezTo>
                    <a:cubicBezTo>
                      <a:pt x="1550383" y="1270"/>
                      <a:pt x="1494909" y="3810"/>
                      <a:pt x="1437975" y="2540"/>
                    </a:cubicBezTo>
                    <a:cubicBezTo>
                      <a:pt x="1413158" y="2540"/>
                      <a:pt x="1388340" y="0"/>
                      <a:pt x="1363523" y="2540"/>
                    </a:cubicBezTo>
                    <a:cubicBezTo>
                      <a:pt x="1303670" y="10160"/>
                      <a:pt x="1243816" y="11430"/>
                      <a:pt x="1182503" y="8890"/>
                    </a:cubicBezTo>
                    <a:cubicBezTo>
                      <a:pt x="1151846" y="7620"/>
                      <a:pt x="1121189" y="7620"/>
                      <a:pt x="1090533" y="7620"/>
                    </a:cubicBezTo>
                    <a:cubicBezTo>
                      <a:pt x="1035059" y="7620"/>
                      <a:pt x="979585" y="7620"/>
                      <a:pt x="924111" y="6350"/>
                    </a:cubicBezTo>
                    <a:cubicBezTo>
                      <a:pt x="865717" y="5080"/>
                      <a:pt x="290540" y="2540"/>
                      <a:pt x="233606" y="1270"/>
                    </a:cubicBezTo>
                    <a:cubicBezTo>
                      <a:pt x="186891" y="0"/>
                      <a:pt x="141636" y="1270"/>
                      <a:pt x="94921" y="1270"/>
                    </a:cubicBezTo>
                    <a:cubicBezTo>
                      <a:pt x="62804"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3461" y="3365015"/>
                      <a:pt x="148935" y="3368825"/>
                      <a:pt x="204409" y="3373905"/>
                    </a:cubicBezTo>
                    <a:cubicBezTo>
                      <a:pt x="235066" y="3376445"/>
                      <a:pt x="265722" y="3381525"/>
                      <a:pt x="296379" y="3382795"/>
                    </a:cubicBezTo>
                    <a:cubicBezTo>
                      <a:pt x="347473" y="3385335"/>
                      <a:pt x="916811" y="3386605"/>
                      <a:pt x="967906" y="3387875"/>
                    </a:cubicBezTo>
                    <a:cubicBezTo>
                      <a:pt x="975205" y="3387875"/>
                      <a:pt x="982504" y="3387875"/>
                      <a:pt x="989804" y="3387875"/>
                    </a:cubicBezTo>
                    <a:cubicBezTo>
                      <a:pt x="1024840" y="3387875"/>
                      <a:pt x="1061336" y="3386605"/>
                      <a:pt x="1096372" y="3386605"/>
                    </a:cubicBezTo>
                    <a:cubicBezTo>
                      <a:pt x="1137248" y="3386605"/>
                      <a:pt x="1176663" y="3387875"/>
                      <a:pt x="1217539" y="3387875"/>
                    </a:cubicBezTo>
                    <a:cubicBezTo>
                      <a:pt x="1277392" y="3387875"/>
                      <a:pt x="1338706" y="3387875"/>
                      <a:pt x="1398559" y="3387875"/>
                    </a:cubicBezTo>
                    <a:cubicBezTo>
                      <a:pt x="1454033" y="3387875"/>
                      <a:pt x="1509507" y="3389145"/>
                      <a:pt x="1564981" y="3390415"/>
                    </a:cubicBezTo>
                    <a:cubicBezTo>
                      <a:pt x="1589798" y="3390415"/>
                      <a:pt x="1616076" y="3391685"/>
                      <a:pt x="1640893" y="3391685"/>
                    </a:cubicBezTo>
                    <a:cubicBezTo>
                      <a:pt x="1721184" y="3390415"/>
                      <a:pt x="1800016" y="3384065"/>
                      <a:pt x="1879404" y="3384065"/>
                    </a:cubicBezTo>
                    <a:cubicBezTo>
                      <a:pt x="1883214" y="3384065"/>
                      <a:pt x="1888294" y="3381525"/>
                      <a:pt x="1892104" y="3378985"/>
                    </a:cubicBezTo>
                    <a:cubicBezTo>
                      <a:pt x="1897184" y="3375175"/>
                      <a:pt x="1899724" y="3368825"/>
                      <a:pt x="1902264" y="3366285"/>
                    </a:cubicBezTo>
                    <a:cubicBezTo>
                      <a:pt x="1903534" y="3293862"/>
                      <a:pt x="1904804" y="3183649"/>
                      <a:pt x="1906074" y="3073436"/>
                    </a:cubicBezTo>
                    <a:cubicBezTo>
                      <a:pt x="1907344" y="2902868"/>
                      <a:pt x="1917504" y="1265416"/>
                      <a:pt x="1918774" y="1094848"/>
                    </a:cubicBezTo>
                    <a:cubicBezTo>
                      <a:pt x="1918774" y="992508"/>
                      <a:pt x="1920044" y="890167"/>
                      <a:pt x="1921314" y="787826"/>
                    </a:cubicBezTo>
                    <a:cubicBezTo>
                      <a:pt x="1922584" y="677613"/>
                      <a:pt x="1923854" y="567400"/>
                      <a:pt x="1926394" y="457187"/>
                    </a:cubicBezTo>
                    <a:cubicBezTo>
                      <a:pt x="1927664" y="391584"/>
                      <a:pt x="1927664" y="323357"/>
                      <a:pt x="1932744" y="257753"/>
                    </a:cubicBezTo>
                    <a:cubicBezTo>
                      <a:pt x="1937824" y="179030"/>
                      <a:pt x="1940364" y="102930"/>
                      <a:pt x="1939094" y="44450"/>
                    </a:cubicBezTo>
                    <a:cubicBezTo>
                      <a:pt x="1939094" y="38100"/>
                      <a:pt x="1935284" y="30480"/>
                      <a:pt x="1928934" y="27940"/>
                    </a:cubicBezTo>
                    <a:close/>
                  </a:path>
                </a:pathLst>
              </a:custGeom>
              <a:solidFill>
                <a:srgbClr val="E8F4F8"/>
              </a:solidFill>
            </p:spPr>
            <p:txBody>
              <a:bodyPr/>
              <a:lstStyle/>
              <a:p>
                <a:endParaRPr lang="en-US"/>
              </a:p>
            </p:txBody>
          </p:sp>
        </p:grpSp>
        <p:pic>
          <p:nvPicPr>
            <p:cNvPr id="35" name="Picture 10">
              <a:extLst>
                <a:ext uri="{FF2B5EF4-FFF2-40B4-BE49-F238E27FC236}">
                  <a16:creationId xmlns:a16="http://schemas.microsoft.com/office/drawing/2014/main" id="{8BC2C583-F5D9-1A3C-3552-BC527292B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52849" flipH="1">
              <a:off x="6791335" y="1087261"/>
              <a:ext cx="1456504" cy="1971579"/>
            </a:xfrm>
            <a:prstGeom prst="rect">
              <a:avLst/>
            </a:prstGeom>
          </p:spPr>
        </p:pic>
      </p:grpSp>
      <p:sp>
        <p:nvSpPr>
          <p:cNvPr id="39" name="TextBox 20">
            <a:extLst>
              <a:ext uri="{FF2B5EF4-FFF2-40B4-BE49-F238E27FC236}">
                <a16:creationId xmlns:a16="http://schemas.microsoft.com/office/drawing/2014/main" id="{FE70F78F-6F6B-85DC-835E-12CE88D69BF1}"/>
              </a:ext>
            </a:extLst>
          </p:cNvPr>
          <p:cNvSpPr txBox="1"/>
          <p:nvPr/>
        </p:nvSpPr>
        <p:spPr>
          <a:xfrm>
            <a:off x="2609222" y="1876615"/>
            <a:ext cx="12961746" cy="6753900"/>
          </a:xfrm>
          <a:prstGeom prst="rect">
            <a:avLst/>
          </a:prstGeom>
        </p:spPr>
        <p:txBody>
          <a:bodyPr wrap="square" lIns="0" tIns="0" rIns="0" bIns="0" rtlCol="0" anchor="t">
            <a:spAutoFit/>
          </a:bodyPr>
          <a:lstStyle/>
          <a:p>
            <a:pPr algn="ctr">
              <a:lnSpc>
                <a:spcPct val="150000"/>
              </a:lnSpc>
            </a:pPr>
            <a:r>
              <a:rPr lang="vi-VN" sz="6000" b="1">
                <a:solidFill>
                  <a:schemeClr val="tx2">
                    <a:lumMod val="50000"/>
                  </a:schemeClr>
                </a:solidFill>
                <a:ea typeface="Calibri" panose="020F0502020204030204" pitchFamily="34" charset="0"/>
                <a:cs typeface="Arial" panose="020B0604020202020204" pitchFamily="34" charset="0"/>
              </a:rPr>
              <a:t>Hoạt động 1: </a:t>
            </a:r>
            <a:endParaRPr lang="en-US" sz="6000" b="1">
              <a:solidFill>
                <a:schemeClr val="tx2">
                  <a:lumMod val="50000"/>
                </a:schemeClr>
              </a:solidFill>
              <a:ea typeface="Calibri" panose="020F0502020204030204" pitchFamily="34" charset="0"/>
              <a:cs typeface="Arial" panose="020B0604020202020204" pitchFamily="34" charset="0"/>
            </a:endParaRPr>
          </a:p>
          <a:p>
            <a:pPr algn="ctr">
              <a:lnSpc>
                <a:spcPct val="150000"/>
              </a:lnSpc>
            </a:pPr>
            <a:r>
              <a:rPr lang="vi-VN" sz="6000" b="1">
                <a:solidFill>
                  <a:schemeClr val="tx2">
                    <a:lumMod val="50000"/>
                  </a:schemeClr>
                </a:solidFill>
                <a:ea typeface="Calibri" panose="020F0502020204030204" pitchFamily="34" charset="0"/>
                <a:cs typeface="Arial" panose="020B0604020202020204" pitchFamily="34" charset="0"/>
              </a:rPr>
              <a:t>Tên cuốn truyện, bài thơ, bài hát hay tạp chí, tờ báo có trong những câu dưới đây được đánh dấu bằng dấu câu nào?</a:t>
            </a:r>
          </a:p>
        </p:txBody>
      </p:sp>
      <p:sp>
        <p:nvSpPr>
          <p:cNvPr id="13" name="Freeform 13"/>
          <p:cNvSpPr/>
          <p:nvPr/>
        </p:nvSpPr>
        <p:spPr>
          <a:xfrm rot="3106579">
            <a:off x="15418783" y="1185557"/>
            <a:ext cx="1713553" cy="774549"/>
          </a:xfrm>
          <a:custGeom>
            <a:avLst/>
            <a:gdLst/>
            <a:ahLst/>
            <a:cxnLst/>
            <a:rect l="l" t="t" r="r" b="b"/>
            <a:pathLst>
              <a:path w="1299405" h="425260">
                <a:moveTo>
                  <a:pt x="0" y="0"/>
                </a:moveTo>
                <a:lnTo>
                  <a:pt x="1299405" y="0"/>
                </a:lnTo>
                <a:lnTo>
                  <a:pt x="1299405" y="425260"/>
                </a:lnTo>
                <a:lnTo>
                  <a:pt x="0" y="425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142948" y="1026679"/>
            <a:ext cx="1138070" cy="1028743"/>
          </a:xfrm>
          <a:custGeom>
            <a:avLst/>
            <a:gdLst/>
            <a:ahLst/>
            <a:cxnLst/>
            <a:rect l="l" t="t" r="r" b="b"/>
            <a:pathLst>
              <a:path w="685886" h="685886">
                <a:moveTo>
                  <a:pt x="0" y="0"/>
                </a:moveTo>
                <a:lnTo>
                  <a:pt x="685886" y="0"/>
                </a:lnTo>
                <a:lnTo>
                  <a:pt x="685886" y="685886"/>
                </a:lnTo>
                <a:lnTo>
                  <a:pt x="0" y="6858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419212">
            <a:off x="923191" y="8767049"/>
            <a:ext cx="984509" cy="879563"/>
          </a:xfrm>
          <a:custGeom>
            <a:avLst/>
            <a:gdLst/>
            <a:ahLst/>
            <a:cxnLst/>
            <a:rect l="l" t="t" r="r" b="b"/>
            <a:pathLst>
              <a:path w="498680" h="474199">
                <a:moveTo>
                  <a:pt x="0" y="0"/>
                </a:moveTo>
                <a:lnTo>
                  <a:pt x="498679" y="0"/>
                </a:lnTo>
                <a:lnTo>
                  <a:pt x="498679" y="474199"/>
                </a:lnTo>
                <a:lnTo>
                  <a:pt x="0" y="4741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8" name="Freeform 8"/>
          <p:cNvSpPr/>
          <p:nvPr/>
        </p:nvSpPr>
        <p:spPr>
          <a:xfrm rot="2801569">
            <a:off x="96601" y="-34518"/>
            <a:ext cx="1264849" cy="1451971"/>
          </a:xfrm>
          <a:custGeom>
            <a:avLst/>
            <a:gdLst/>
            <a:ahLst/>
            <a:cxnLst/>
            <a:rect l="l" t="t" r="r" b="b"/>
            <a:pathLst>
              <a:path w="633032" h="686214">
                <a:moveTo>
                  <a:pt x="0" y="0"/>
                </a:moveTo>
                <a:lnTo>
                  <a:pt x="633032" y="0"/>
                </a:lnTo>
                <a:lnTo>
                  <a:pt x="633032" y="686214"/>
                </a:lnTo>
                <a:lnTo>
                  <a:pt x="0" y="686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Freeform 5">
            <a:extLst>
              <a:ext uri="{FF2B5EF4-FFF2-40B4-BE49-F238E27FC236}">
                <a16:creationId xmlns:a16="http://schemas.microsoft.com/office/drawing/2014/main" id="{8F94C880-5D7C-DC4A-55FD-A8403EF13DA6}"/>
              </a:ext>
            </a:extLst>
          </p:cNvPr>
          <p:cNvSpPr/>
          <p:nvPr/>
        </p:nvSpPr>
        <p:spPr>
          <a:xfrm rot="10800000">
            <a:off x="6524267" y="1443924"/>
            <a:ext cx="10934702" cy="8331714"/>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0" name="Freeform 12">
            <a:extLst>
              <a:ext uri="{FF2B5EF4-FFF2-40B4-BE49-F238E27FC236}">
                <a16:creationId xmlns:a16="http://schemas.microsoft.com/office/drawing/2014/main" id="{28353E8B-FFF7-A752-F994-FD59C221C138}"/>
              </a:ext>
            </a:extLst>
          </p:cNvPr>
          <p:cNvSpPr/>
          <p:nvPr/>
        </p:nvSpPr>
        <p:spPr>
          <a:xfrm rot="10800000">
            <a:off x="1045028" y="1443924"/>
            <a:ext cx="4945207" cy="8331713"/>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tx2">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3D2DE9C-C215-BF9A-0556-8D56D4337C9F}"/>
              </a:ext>
            </a:extLst>
          </p:cNvPr>
          <p:cNvGrpSpPr/>
          <p:nvPr/>
        </p:nvGrpSpPr>
        <p:grpSpPr>
          <a:xfrm>
            <a:off x="8486416" y="2179413"/>
            <a:ext cx="7010401" cy="1247608"/>
            <a:chOff x="9810167" y="2034730"/>
            <a:chExt cx="7010401" cy="1247608"/>
          </a:xfrm>
        </p:grpSpPr>
        <p:sp>
          <p:nvSpPr>
            <p:cNvPr id="12" name="Freeform 8">
              <a:extLst>
                <a:ext uri="{FF2B5EF4-FFF2-40B4-BE49-F238E27FC236}">
                  <a16:creationId xmlns:a16="http://schemas.microsoft.com/office/drawing/2014/main" id="{38C89B1D-A37D-38BA-BD1C-7ED4409A1CAA}"/>
                </a:ext>
              </a:extLst>
            </p:cNvPr>
            <p:cNvSpPr/>
            <p:nvPr/>
          </p:nvSpPr>
          <p:spPr>
            <a:xfrm>
              <a:off x="9810167" y="2034730"/>
              <a:ext cx="7010401" cy="1247608"/>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936D481-3D50-5C38-03FB-A7C3943C16EA}"/>
                </a:ext>
              </a:extLst>
            </p:cNvPr>
            <p:cNvSpPr txBox="1"/>
            <p:nvPr/>
          </p:nvSpPr>
          <p:spPr>
            <a:xfrm>
              <a:off x="10171263" y="2273814"/>
              <a:ext cx="6385913"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BÀI TẬP 1</a:t>
              </a:r>
            </a:p>
          </p:txBody>
        </p:sp>
      </p:grpSp>
      <p:sp>
        <p:nvSpPr>
          <p:cNvPr id="14" name="TextBox 13">
            <a:extLst>
              <a:ext uri="{FF2B5EF4-FFF2-40B4-BE49-F238E27FC236}">
                <a16:creationId xmlns:a16="http://schemas.microsoft.com/office/drawing/2014/main" id="{86E0CC46-8332-4D93-5AF8-A884BE7302F0}"/>
              </a:ext>
            </a:extLst>
          </p:cNvPr>
          <p:cNvSpPr txBox="1"/>
          <p:nvPr/>
        </p:nvSpPr>
        <p:spPr>
          <a:xfrm>
            <a:off x="7309718" y="3666105"/>
            <a:ext cx="9363796" cy="5518242"/>
          </a:xfrm>
          <a:prstGeom prst="rect">
            <a:avLst/>
          </a:prstGeom>
          <a:noFill/>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Em hãy đọc các câu a, b, c (SGK – tr.90) và hoàn thành yêu cầu sau: </a:t>
            </a:r>
            <a:r>
              <a:rPr lang="en-US" sz="400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Tên cuốn truyện, bài thơ, bài hát hay tạp chí, tờ báo có trong những câu dưới đây được đánh dấu bằng dấu câu nào?</a:t>
            </a:r>
            <a:r>
              <a:rPr lang="en-US" sz="400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4000">
                <a:latin typeface="Arial" panose="020B0604020202020204" pitchFamily="34" charset="0"/>
                <a:ea typeface="Calibri" panose="020F0502020204030204" pitchFamily="34" charset="0"/>
                <a:cs typeface="Arial" panose="020B0604020202020204" pitchFamily="34" charset="0"/>
              </a:rPr>
              <a:t> theo hướng dẫn cho sẵn dưới đây</a:t>
            </a:r>
            <a:endParaRPr lang="vi-VN" sz="4000">
              <a:latin typeface="Arial" panose="020B0604020202020204" pitchFamily="34" charset="0"/>
              <a:ea typeface="Calibri" panose="020F0502020204030204" pitchFamily="34" charset="0"/>
              <a:cs typeface="Arial" panose="020B0604020202020204" pitchFamily="34" charset="0"/>
            </a:endParaRPr>
          </a:p>
        </p:txBody>
      </p:sp>
      <p:pic>
        <p:nvPicPr>
          <p:cNvPr id="16" name="Picture 11">
            <a:extLst>
              <a:ext uri="{FF2B5EF4-FFF2-40B4-BE49-F238E27FC236}">
                <a16:creationId xmlns:a16="http://schemas.microsoft.com/office/drawing/2014/main" id="{B289C6BE-FBFA-4C12-57E4-FE8A23410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9126" y="4646424"/>
            <a:ext cx="5765141" cy="5123771"/>
          </a:xfrm>
          <a:prstGeom prst="rect">
            <a:avLst/>
          </a:prstGeom>
        </p:spPr>
      </p:pic>
      <p:sp>
        <p:nvSpPr>
          <p:cNvPr id="9" name="Freeform 9"/>
          <p:cNvSpPr/>
          <p:nvPr/>
        </p:nvSpPr>
        <p:spPr>
          <a:xfrm>
            <a:off x="16901748" y="8843077"/>
            <a:ext cx="1066800" cy="1075453"/>
          </a:xfrm>
          <a:custGeom>
            <a:avLst/>
            <a:gdLst/>
            <a:ahLst/>
            <a:cxnLst/>
            <a:rect l="l" t="t" r="r" b="b"/>
            <a:pathLst>
              <a:path w="574419" h="650900">
                <a:moveTo>
                  <a:pt x="0" y="0"/>
                </a:moveTo>
                <a:lnTo>
                  <a:pt x="574419" y="0"/>
                </a:lnTo>
                <a:lnTo>
                  <a:pt x="574419" y="650900"/>
                </a:lnTo>
                <a:lnTo>
                  <a:pt x="0" y="6509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4221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barn(outVertical)">
                                      <p:cBhvr>
                                        <p:cTn id="2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9" name="Freeform 9"/>
          <p:cNvSpPr/>
          <p:nvPr/>
        </p:nvSpPr>
        <p:spPr>
          <a:xfrm>
            <a:off x="16958656" y="9029700"/>
            <a:ext cx="1366157" cy="1257300"/>
          </a:xfrm>
          <a:custGeom>
            <a:avLst/>
            <a:gdLst/>
            <a:ahLst/>
            <a:cxnLst/>
            <a:rect l="l" t="t" r="r" b="b"/>
            <a:pathLst>
              <a:path w="666419" h="666419">
                <a:moveTo>
                  <a:pt x="0" y="0"/>
                </a:moveTo>
                <a:lnTo>
                  <a:pt x="666419" y="0"/>
                </a:lnTo>
                <a:lnTo>
                  <a:pt x="666419" y="666419"/>
                </a:lnTo>
                <a:lnTo>
                  <a:pt x="0" y="6664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Freeform 13"/>
          <p:cNvSpPr/>
          <p:nvPr/>
        </p:nvSpPr>
        <p:spPr>
          <a:xfrm rot="-3077682">
            <a:off x="16668264" y="480624"/>
            <a:ext cx="1461422" cy="478284"/>
          </a:xfrm>
          <a:custGeom>
            <a:avLst/>
            <a:gdLst/>
            <a:ahLst/>
            <a:cxnLst/>
            <a:rect l="l" t="t" r="r" b="b"/>
            <a:pathLst>
              <a:path w="1461422" h="478284">
                <a:moveTo>
                  <a:pt x="0" y="0"/>
                </a:moveTo>
                <a:lnTo>
                  <a:pt x="1461422" y="0"/>
                </a:lnTo>
                <a:lnTo>
                  <a:pt x="1461422" y="478283"/>
                </a:lnTo>
                <a:lnTo>
                  <a:pt x="0" y="478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Arrow: Pentagon 2">
            <a:extLst>
              <a:ext uri="{FF2B5EF4-FFF2-40B4-BE49-F238E27FC236}">
                <a16:creationId xmlns:a16="http://schemas.microsoft.com/office/drawing/2014/main" id="{4F652055-765D-E23B-D1B9-C1EAA88EAEEE}"/>
              </a:ext>
            </a:extLst>
          </p:cNvPr>
          <p:cNvSpPr/>
          <p:nvPr/>
        </p:nvSpPr>
        <p:spPr>
          <a:xfrm>
            <a:off x="0" y="652728"/>
            <a:ext cx="8534401" cy="1439532"/>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lumMod val="50000"/>
                  </a:schemeClr>
                </a:solidFill>
                <a:latin typeface="Arial" panose="020B0604020202020204" pitchFamily="34" charset="0"/>
                <a:cs typeface="Arial" panose="020B0604020202020204" pitchFamily="34" charset="0"/>
              </a:rPr>
              <a:t>HƯỚNG DẪN LÀM BÀI</a:t>
            </a:r>
          </a:p>
        </p:txBody>
      </p:sp>
      <p:sp>
        <p:nvSpPr>
          <p:cNvPr id="6" name="Speech Bubble: Rectangle with Corners Rounded 5">
            <a:extLst>
              <a:ext uri="{FF2B5EF4-FFF2-40B4-BE49-F238E27FC236}">
                <a16:creationId xmlns:a16="http://schemas.microsoft.com/office/drawing/2014/main" id="{589589B1-6AD1-DE6E-6B59-814479EE2608}"/>
              </a:ext>
            </a:extLst>
          </p:cNvPr>
          <p:cNvSpPr/>
          <p:nvPr/>
        </p:nvSpPr>
        <p:spPr>
          <a:xfrm>
            <a:off x="6357256" y="2588549"/>
            <a:ext cx="10430831" cy="2897276"/>
          </a:xfrm>
          <a:prstGeom prst="wedgeRoundRectCallout">
            <a:avLst>
              <a:gd name="adj1" fmla="val -57063"/>
              <a:gd name="adj2" fmla="val 47957"/>
              <a:gd name="adj3" fmla="val 16667"/>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Các em</a:t>
            </a:r>
            <a:r>
              <a:rPr lang="vi-VN" sz="4000">
                <a:solidFill>
                  <a:schemeClr val="tx1"/>
                </a:solidFill>
                <a:latin typeface="Arial" panose="020B0604020202020204" pitchFamily="34" charset="0"/>
                <a:cs typeface="Arial" panose="020B0604020202020204" pitchFamily="34" charset="0"/>
              </a:rPr>
              <a:t> nhận phiếu bài tập từ GV.</a:t>
            </a:r>
          </a:p>
        </p:txBody>
      </p:sp>
      <p:sp>
        <p:nvSpPr>
          <p:cNvPr id="11" name="Speech Bubble: Rectangle with Corners Rounded 10">
            <a:extLst>
              <a:ext uri="{FF2B5EF4-FFF2-40B4-BE49-F238E27FC236}">
                <a16:creationId xmlns:a16="http://schemas.microsoft.com/office/drawing/2014/main" id="{37136CAE-35D2-252C-5C6B-31C713079AB7}"/>
              </a:ext>
            </a:extLst>
          </p:cNvPr>
          <p:cNvSpPr/>
          <p:nvPr/>
        </p:nvSpPr>
        <p:spPr>
          <a:xfrm>
            <a:off x="6324599" y="5987556"/>
            <a:ext cx="10430831" cy="3270743"/>
          </a:xfrm>
          <a:prstGeom prst="wedgeRoundRectCallout">
            <a:avLst>
              <a:gd name="adj1" fmla="val -56081"/>
              <a:gd name="adj2" fmla="val -43313"/>
              <a:gd name="adj3" fmla="val 16667"/>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 em làm việc cá nhân rồi trao đổi nhóm đôi thống nhất câu trả lời và ghi vào phiếu. </a:t>
            </a:r>
          </a:p>
        </p:txBody>
      </p:sp>
      <p:pic>
        <p:nvPicPr>
          <p:cNvPr id="12" name="Picture 5">
            <a:extLst>
              <a:ext uri="{FF2B5EF4-FFF2-40B4-BE49-F238E27FC236}">
                <a16:creationId xmlns:a16="http://schemas.microsoft.com/office/drawing/2014/main" id="{E2FCF3FA-9650-F5DB-BF6F-56D1566743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3009900"/>
            <a:ext cx="4366260" cy="7277100"/>
          </a:xfrm>
          <a:prstGeom prst="rect">
            <a:avLst/>
          </a:prstGeom>
        </p:spPr>
      </p:pic>
    </p:spTree>
    <p:extLst>
      <p:ext uri="{BB962C8B-B14F-4D97-AF65-F5344CB8AC3E}">
        <p14:creationId xmlns:p14="http://schemas.microsoft.com/office/powerpoint/2010/main" val="26883260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F1C46-42C2-E458-7EB7-F709A70D313A}"/>
              </a:ext>
            </a:extLst>
          </p:cNvPr>
          <p:cNvSpPr txBox="1"/>
          <p:nvPr/>
        </p:nvSpPr>
        <p:spPr>
          <a:xfrm>
            <a:off x="723900" y="1230838"/>
            <a:ext cx="16840200" cy="182492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a. Đến với “Dế Mèn phiêu lưu kí”, các bạn nhỏ được lạc vào thế giới của những loài vật gần gũi, thân thương.</a:t>
            </a:r>
            <a:endParaRPr lang="en-US" sz="4000"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9F281EC-93B1-DEDA-656F-EC0168A5E49F}"/>
              </a:ext>
            </a:extLst>
          </p:cNvPr>
          <p:cNvSpPr txBox="1"/>
          <p:nvPr/>
        </p:nvSpPr>
        <p:spPr>
          <a:xfrm>
            <a:off x="795184" y="3441562"/>
            <a:ext cx="16840200" cy="182492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 Nhạc sĩ Trần Hoàn đã phổ nhạc bài thơ “Khúc hát ru những em bé lớn trên lưng mẹ” thành bài hát “Lời ru trên nương”.</a:t>
            </a:r>
            <a:endParaRPr lang="en-US" sz="4000"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AE35C0-1DD9-EB9C-08DD-9E8FEE096B81}"/>
              </a:ext>
            </a:extLst>
          </p:cNvPr>
          <p:cNvSpPr txBox="1"/>
          <p:nvPr/>
        </p:nvSpPr>
        <p:spPr>
          <a:xfrm>
            <a:off x="723900" y="5652286"/>
            <a:ext cx="16840200" cy="182492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 Từ thuở ấu thơ, tôi đã có tạp chí “Văn tuổi thơ”, báo “Nhi đồng” làm bạn đồng hành.</a:t>
            </a:r>
            <a:endParaRPr lang="en-US" sz="4000"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Freeform 20">
            <a:extLst>
              <a:ext uri="{FF2B5EF4-FFF2-40B4-BE49-F238E27FC236}">
                <a16:creationId xmlns:a16="http://schemas.microsoft.com/office/drawing/2014/main" id="{DBE1C025-0D9C-F975-FD31-7F0FBE0D9F2C}"/>
              </a:ext>
            </a:extLst>
          </p:cNvPr>
          <p:cNvSpPr/>
          <p:nvPr/>
        </p:nvSpPr>
        <p:spPr>
          <a:xfrm>
            <a:off x="152400" y="295134"/>
            <a:ext cx="833040" cy="833040"/>
          </a:xfrm>
          <a:custGeom>
            <a:avLst/>
            <a:gdLst/>
            <a:ahLst/>
            <a:cxnLst/>
            <a:rect l="l" t="t" r="r" b="b"/>
            <a:pathLst>
              <a:path w="833040" h="833040">
                <a:moveTo>
                  <a:pt x="0" y="0"/>
                </a:moveTo>
                <a:lnTo>
                  <a:pt x="833039" y="0"/>
                </a:lnTo>
                <a:lnTo>
                  <a:pt x="833039" y="833040"/>
                </a:lnTo>
                <a:lnTo>
                  <a:pt x="0" y="8330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id="{ADA5102D-5D6C-8B87-4A76-18A63D39B0C1}"/>
              </a:ext>
            </a:extLst>
          </p:cNvPr>
          <p:cNvSpPr/>
          <p:nvPr/>
        </p:nvSpPr>
        <p:spPr>
          <a:xfrm rot="2537115">
            <a:off x="17225136" y="-6009"/>
            <a:ext cx="944600" cy="1056524"/>
          </a:xfrm>
          <a:custGeom>
            <a:avLst/>
            <a:gdLst/>
            <a:ahLst/>
            <a:cxnLst/>
            <a:rect l="l" t="t" r="r" b="b"/>
            <a:pathLst>
              <a:path w="921565" h="884702">
                <a:moveTo>
                  <a:pt x="0" y="0"/>
                </a:moveTo>
                <a:lnTo>
                  <a:pt x="921565" y="0"/>
                </a:lnTo>
                <a:lnTo>
                  <a:pt x="921565" y="884702"/>
                </a:lnTo>
                <a:lnTo>
                  <a:pt x="0" y="884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7D0D19F7-3366-91F5-4AD7-E0E54A791FB0}"/>
              </a:ext>
            </a:extLst>
          </p:cNvPr>
          <p:cNvSpPr/>
          <p:nvPr/>
        </p:nvSpPr>
        <p:spPr>
          <a:xfrm rot="16200000">
            <a:off x="623626" y="8384693"/>
            <a:ext cx="516230" cy="916115"/>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5192B79-354A-CF19-8D14-6138DF87E3B2}"/>
              </a:ext>
            </a:extLst>
          </p:cNvPr>
          <p:cNvSpPr/>
          <p:nvPr/>
        </p:nvSpPr>
        <p:spPr>
          <a:xfrm>
            <a:off x="1752600" y="7863010"/>
            <a:ext cx="15653660" cy="1986696"/>
          </a:xfrm>
          <a:prstGeom prst="roundRect">
            <a:avLst/>
          </a:prstGeom>
          <a:solidFill>
            <a:schemeClr val="bg1"/>
          </a:solidFill>
          <a:ln w="28575">
            <a:solidFill>
              <a:schemeClr val="accent2">
                <a:lumMod val="50000"/>
              </a:schemeClr>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vi-VN" sz="3800">
                <a:solidFill>
                  <a:srgbClr val="FF0000"/>
                </a:solidFill>
                <a:latin typeface="Arial" panose="020B0604020202020204" pitchFamily="34" charset="0"/>
                <a:cs typeface="Arial" panose="020B0604020202020204" pitchFamily="34" charset="0"/>
              </a:rPr>
              <a:t>Tên cuốn truyện, bài thơ, bài hát hay tạp chí, tờ báo (có trong những câu đã cho) được đánh dấu bằng dấu ngoặc kép.</a:t>
            </a:r>
            <a:endParaRPr lang="en-US" sz="380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F"/>
        </a:solidFill>
        <a:effectLst/>
      </p:bgPr>
    </p:bg>
    <p:spTree>
      <p:nvGrpSpPr>
        <p:cNvPr id="1" name=""/>
        <p:cNvGrpSpPr/>
        <p:nvPr/>
      </p:nvGrpSpPr>
      <p:grpSpPr>
        <a:xfrm>
          <a:off x="0" y="0"/>
          <a:ext cx="0" cy="0"/>
          <a:chOff x="0" y="0"/>
          <a:chExt cx="0" cy="0"/>
        </a:xfrm>
      </p:grpSpPr>
      <p:sp>
        <p:nvSpPr>
          <p:cNvPr id="7" name="Freeform 7"/>
          <p:cNvSpPr/>
          <p:nvPr/>
        </p:nvSpPr>
        <p:spPr>
          <a:xfrm>
            <a:off x="17297743" y="177392"/>
            <a:ext cx="685886" cy="685886"/>
          </a:xfrm>
          <a:custGeom>
            <a:avLst/>
            <a:gdLst/>
            <a:ahLst/>
            <a:cxnLst/>
            <a:rect l="l" t="t" r="r" b="b"/>
            <a:pathLst>
              <a:path w="685886" h="685886">
                <a:moveTo>
                  <a:pt x="0" y="0"/>
                </a:moveTo>
                <a:lnTo>
                  <a:pt x="685886" y="0"/>
                </a:lnTo>
                <a:lnTo>
                  <a:pt x="685886" y="685887"/>
                </a:lnTo>
                <a:lnTo>
                  <a:pt x="0" y="685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rot="2537115">
            <a:off x="89545" y="-3125"/>
            <a:ext cx="847442" cy="1046921"/>
          </a:xfrm>
          <a:custGeom>
            <a:avLst/>
            <a:gdLst/>
            <a:ahLst/>
            <a:cxnLst/>
            <a:rect l="l" t="t" r="r" b="b"/>
            <a:pathLst>
              <a:path w="1131981" h="1086701">
                <a:moveTo>
                  <a:pt x="0" y="0"/>
                </a:moveTo>
                <a:lnTo>
                  <a:pt x="1131981" y="0"/>
                </a:lnTo>
                <a:lnTo>
                  <a:pt x="1131981" y="1086701"/>
                </a:lnTo>
                <a:lnTo>
                  <a:pt x="0" y="1086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3FA25AB-95F3-EE5C-0BEC-915BB9EAC72C}"/>
              </a:ext>
            </a:extLst>
          </p:cNvPr>
          <p:cNvGrpSpPr/>
          <p:nvPr/>
        </p:nvGrpSpPr>
        <p:grpSpPr>
          <a:xfrm>
            <a:off x="5446400" y="0"/>
            <a:ext cx="7583876" cy="1388058"/>
            <a:chOff x="4834930" y="84191"/>
            <a:chExt cx="7359542" cy="1232175"/>
          </a:xfrm>
        </p:grpSpPr>
        <p:sp>
          <p:nvSpPr>
            <p:cNvPr id="4" name="Round Same Side Corner Rectangle 11">
              <a:extLst>
                <a:ext uri="{FF2B5EF4-FFF2-40B4-BE49-F238E27FC236}">
                  <a16:creationId xmlns:a16="http://schemas.microsoft.com/office/drawing/2014/main" id="{7AF6FF32-0AB0-5232-520F-24E6E13D0FDE}"/>
                </a:ext>
              </a:extLst>
            </p:cNvPr>
            <p:cNvSpPr/>
            <p:nvPr/>
          </p:nvSpPr>
          <p:spPr>
            <a:xfrm flipV="1">
              <a:off x="4834930" y="84191"/>
              <a:ext cx="7359542" cy="1232175"/>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B27A08-F270-1189-FEDC-44F4A1C35AC3}"/>
                </a:ext>
              </a:extLst>
            </p:cNvPr>
            <p:cNvSpPr txBox="1"/>
            <p:nvPr/>
          </p:nvSpPr>
          <p:spPr>
            <a:xfrm>
              <a:off x="5313042" y="325205"/>
              <a:ext cx="6403317" cy="792316"/>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Đáp án cụ thể</a:t>
              </a:r>
              <a:endParaRPr lang="en-US" sz="5000" b="1" dirty="0">
                <a:solidFill>
                  <a:schemeClr val="bg1"/>
                </a:solidFill>
                <a:latin typeface="Arial" panose="020B0604020202020204" pitchFamily="34"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42A189AD-05BC-997C-DE71-16E04E8C6D33}"/>
              </a:ext>
            </a:extLst>
          </p:cNvPr>
          <p:cNvGraphicFramePr>
            <a:graphicFrameLocks noGrp="1"/>
          </p:cNvGraphicFramePr>
          <p:nvPr>
            <p:extLst>
              <p:ext uri="{D42A27DB-BD31-4B8C-83A1-F6EECF244321}">
                <p14:modId xmlns:p14="http://schemas.microsoft.com/office/powerpoint/2010/main" val="3526128754"/>
              </p:ext>
            </p:extLst>
          </p:nvPr>
        </p:nvGraphicFramePr>
        <p:xfrm>
          <a:off x="495300" y="1866901"/>
          <a:ext cx="17297400" cy="8044672"/>
        </p:xfrm>
        <a:graphic>
          <a:graphicData uri="http://schemas.openxmlformats.org/drawingml/2006/table">
            <a:tbl>
              <a:tblPr firstRow="1" firstCol="1" bandRow="1">
                <a:tableStyleId>{5C22544A-7EE6-4342-B048-85BDC9FD1C3A}</a:tableStyleId>
              </a:tblPr>
              <a:tblGrid>
                <a:gridCol w="6705600">
                  <a:extLst>
                    <a:ext uri="{9D8B030D-6E8A-4147-A177-3AD203B41FA5}">
                      <a16:colId xmlns:a16="http://schemas.microsoft.com/office/drawing/2014/main" val="1317957263"/>
                    </a:ext>
                  </a:extLst>
                </a:gridCol>
                <a:gridCol w="3962400">
                  <a:extLst>
                    <a:ext uri="{9D8B030D-6E8A-4147-A177-3AD203B41FA5}">
                      <a16:colId xmlns:a16="http://schemas.microsoft.com/office/drawing/2014/main" val="21619836"/>
                    </a:ext>
                  </a:extLst>
                </a:gridCol>
                <a:gridCol w="3200400">
                  <a:extLst>
                    <a:ext uri="{9D8B030D-6E8A-4147-A177-3AD203B41FA5}">
                      <a16:colId xmlns:a16="http://schemas.microsoft.com/office/drawing/2014/main" val="3414014492"/>
                    </a:ext>
                  </a:extLst>
                </a:gridCol>
                <a:gridCol w="3429000">
                  <a:extLst>
                    <a:ext uri="{9D8B030D-6E8A-4147-A177-3AD203B41FA5}">
                      <a16:colId xmlns:a16="http://schemas.microsoft.com/office/drawing/2014/main" val="3609162144"/>
                    </a:ext>
                  </a:extLst>
                </a:gridCol>
              </a:tblGrid>
              <a:tr h="1669004">
                <a:tc>
                  <a:txBody>
                    <a:bodyPr/>
                    <a:lstStyle/>
                    <a:p>
                      <a:pPr marL="0" marR="0" algn="ctr">
                        <a:lnSpc>
                          <a:spcPct val="150000"/>
                        </a:lnSpc>
                        <a:spcBef>
                          <a:spcPts val="0"/>
                        </a:spcBef>
                        <a:spcAft>
                          <a:spcPts val="0"/>
                        </a:spcAft>
                      </a:pPr>
                      <a:r>
                        <a:rPr lang="vi-VN"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50000"/>
                        </a:lnSpc>
                        <a:spcBef>
                          <a:spcPts val="0"/>
                        </a:spcBef>
                        <a:spcAft>
                          <a:spcPts val="0"/>
                        </a:spcAft>
                      </a:pPr>
                      <a:r>
                        <a:rPr lang="vi-VN" sz="2600" b="1">
                          <a:solidFill>
                            <a:srgbClr val="000000"/>
                          </a:solidFill>
                          <a:effectLst/>
                          <a:latin typeface="Arial" panose="020B0604020202020204" pitchFamily="34" charset="0"/>
                          <a:ea typeface="SimSun" panose="02010600030101010101" pitchFamily="2" charset="-122"/>
                          <a:cs typeface="Arial" panose="020B0604020202020204" pitchFamily="34" charset="0"/>
                        </a:rPr>
                        <a:t>Tên cuốn truyện, bài thơ, bài hát</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vi-VN" sz="2600" b="1">
                          <a:solidFill>
                            <a:srgbClr val="000000"/>
                          </a:solidFill>
                          <a:effectLst/>
                          <a:latin typeface="Arial" panose="020B0604020202020204" pitchFamily="34" charset="0"/>
                          <a:ea typeface="SimSun" panose="02010600030101010101" pitchFamily="2" charset="-122"/>
                          <a:cs typeface="Arial" panose="020B0604020202020204" pitchFamily="34" charset="0"/>
                        </a:rPr>
                        <a:t>Tên tạp chí, tờ báo</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50000"/>
                        </a:lnSpc>
                        <a:spcBef>
                          <a:spcPts val="0"/>
                        </a:spcBef>
                        <a:spcAft>
                          <a:spcPts val="0"/>
                        </a:spcAft>
                      </a:pPr>
                      <a:r>
                        <a:rPr lang="vi-VN" sz="2600" b="1">
                          <a:solidFill>
                            <a:srgbClr val="000000"/>
                          </a:solidFill>
                          <a:effectLst/>
                          <a:latin typeface="Arial" panose="020B0604020202020204" pitchFamily="34" charset="0"/>
                          <a:ea typeface="SimSun" panose="02010600030101010101" pitchFamily="2" charset="-122"/>
                          <a:cs typeface="Arial" panose="020B0604020202020204" pitchFamily="34" charset="0"/>
                        </a:rPr>
                        <a:t>Dấu câu đánh dấu tên tác phẩm/tài liệu</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extLst>
                  <a:ext uri="{0D108BD9-81ED-4DB2-BD59-A6C34878D82A}">
                    <a16:rowId xmlns:a16="http://schemas.microsoft.com/office/drawing/2014/main" val="1494696060"/>
                  </a:ext>
                </a:extLst>
              </a:tr>
              <a:tr h="2282647">
                <a:tc>
                  <a:txBody>
                    <a:bodyPr/>
                    <a:lstStyle/>
                    <a:p>
                      <a:pPr marL="0" marR="0" algn="just">
                        <a:lnSpc>
                          <a:spcPct val="15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a. Đến với “Dế Mèn phiêu lưu kí”, các bạn nhỏ được lạc vào thế giới của những loài vật gần gũi, thân thương.</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lvl="1" algn="just">
                        <a:lnSpc>
                          <a:spcPct val="10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Dế Mèn phiêu lưu kí</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vi-VN" sz="2600" b="0">
                          <a:effectLst/>
                          <a:latin typeface="Arial" panose="020B0604020202020204" pitchFamily="34" charset="0"/>
                          <a:ea typeface="SimSun" panose="02010600030101010101" pitchFamily="2" charset="-122"/>
                          <a:cs typeface="Arial" panose="020B0604020202020204" pitchFamily="34" charset="0"/>
                        </a:rPr>
                        <a:t> </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Dấu ngoặc kép</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57363357"/>
                  </a:ext>
                </a:extLst>
              </a:tr>
              <a:tr h="2361358">
                <a:tc>
                  <a:txBody>
                    <a:bodyPr/>
                    <a:lstStyle/>
                    <a:p>
                      <a:pPr marL="0" marR="0" algn="just">
                        <a:lnSpc>
                          <a:spcPct val="15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b. Nhạc sĩ Trần Hoàn đã phổ nhạc bài thơ “Khúc hát ru những em bé lớn trên lưng mẹ” thành bài hát “Lời ru trên nương”.</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Khúc hát ru những em bé lớn trên lưng mẹ</a:t>
                      </a: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Lời ru trên nương</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vi-VN" sz="2600" b="0">
                          <a:effectLst/>
                          <a:latin typeface="Arial" panose="020B0604020202020204" pitchFamily="34" charset="0"/>
                          <a:ea typeface="SimSun" panose="02010600030101010101" pitchFamily="2" charset="-122"/>
                          <a:cs typeface="Arial" panose="020B0604020202020204" pitchFamily="34" charset="0"/>
                        </a:rPr>
                        <a:t> </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Dấu ngoặc kép</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76233766"/>
                  </a:ext>
                </a:extLst>
              </a:tr>
              <a:tr h="1731663">
                <a:tc>
                  <a:txBody>
                    <a:bodyPr/>
                    <a:lstStyle/>
                    <a:p>
                      <a:pPr marL="0" marR="0" algn="just">
                        <a:lnSpc>
                          <a:spcPct val="15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c. Từ thuở ấu thơ, tôi đã có tạp chí “Văn tuổi thơ”, báo “Nhi đồng” làm bạn đồng hành.</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vi-VN" sz="2600" b="0">
                          <a:effectLst/>
                          <a:latin typeface="Arial" panose="020B0604020202020204" pitchFamily="34" charset="0"/>
                          <a:ea typeface="SimSun" panose="02010600030101010101" pitchFamily="2" charset="-122"/>
                          <a:cs typeface="Arial" panose="020B0604020202020204" pitchFamily="34" charset="0"/>
                        </a:rPr>
                        <a:t> </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Văn tuổi thơ. </a:t>
                      </a: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Nhi đồng.</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Dấu ngoặc kép</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240564597"/>
                  </a:ext>
                </a:extLst>
              </a:tr>
            </a:tbl>
          </a:graphicData>
        </a:graphic>
      </p:graphicFrame>
    </p:spTree>
    <p:extLst>
      <p:ext uri="{BB962C8B-B14F-4D97-AF65-F5344CB8AC3E}">
        <p14:creationId xmlns:p14="http://schemas.microsoft.com/office/powerpoint/2010/main" val="158832404"/>
      </p:ext>
    </p:extLst>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1DDAD6-C677-BF18-670A-CD3483BE5499}"/>
              </a:ext>
            </a:extLst>
          </p:cNvPr>
          <p:cNvGrpSpPr/>
          <p:nvPr/>
        </p:nvGrpSpPr>
        <p:grpSpPr>
          <a:xfrm>
            <a:off x="1460267" y="236952"/>
            <a:ext cx="15194234" cy="9813095"/>
            <a:chOff x="1505634" y="1344799"/>
            <a:chExt cx="15194234" cy="9813095"/>
          </a:xfrm>
        </p:grpSpPr>
        <p:grpSp>
          <p:nvGrpSpPr>
            <p:cNvPr id="32" name="Group 3">
              <a:extLst>
                <a:ext uri="{FF2B5EF4-FFF2-40B4-BE49-F238E27FC236}">
                  <a16:creationId xmlns:a16="http://schemas.microsoft.com/office/drawing/2014/main" id="{6B27C075-16C8-6E7E-73FA-E1C79FDD0367}"/>
                </a:ext>
              </a:extLst>
            </p:cNvPr>
            <p:cNvGrpSpPr/>
            <p:nvPr/>
          </p:nvGrpSpPr>
          <p:grpSpPr>
            <a:xfrm rot="-4788213">
              <a:off x="5300222" y="-142304"/>
              <a:ext cx="8685423" cy="13914974"/>
              <a:chOff x="0" y="0"/>
              <a:chExt cx="2096452" cy="3358740"/>
            </a:xfrm>
          </p:grpSpPr>
          <p:sp>
            <p:nvSpPr>
              <p:cNvPr id="38" name="Freeform 4">
                <a:extLst>
                  <a:ext uri="{FF2B5EF4-FFF2-40B4-BE49-F238E27FC236}">
                    <a16:creationId xmlns:a16="http://schemas.microsoft.com/office/drawing/2014/main" id="{1503F280-C836-8043-40DF-C718FF051B4B}"/>
                  </a:ext>
                </a:extLst>
              </p:cNvPr>
              <p:cNvSpPr/>
              <p:nvPr/>
            </p:nvSpPr>
            <p:spPr>
              <a:xfrm>
                <a:off x="0" y="-1270"/>
                <a:ext cx="2097722" cy="3357470"/>
              </a:xfrm>
              <a:custGeom>
                <a:avLst/>
                <a:gdLst/>
                <a:ahLst/>
                <a:cxnLst/>
                <a:rect l="l" t="t" r="r" b="b"/>
                <a:pathLst>
                  <a:path w="2097722" h="3357470">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2650"/>
                      <a:pt x="16510" y="320657"/>
                      <a:pt x="17780" y="466066"/>
                    </a:cubicBezTo>
                    <a:cubicBezTo>
                      <a:pt x="19050" y="614073"/>
                      <a:pt x="17780" y="762079"/>
                      <a:pt x="16510" y="912682"/>
                    </a:cubicBezTo>
                    <a:cubicBezTo>
                      <a:pt x="15240" y="1065881"/>
                      <a:pt x="2540" y="2673177"/>
                      <a:pt x="2540" y="2826377"/>
                    </a:cubicBezTo>
                    <a:cubicBezTo>
                      <a:pt x="2540" y="2976980"/>
                      <a:pt x="1270" y="3127583"/>
                      <a:pt x="0" y="3278185"/>
                    </a:cubicBezTo>
                    <a:cubicBezTo>
                      <a:pt x="0" y="3302860"/>
                      <a:pt x="3810" y="3313020"/>
                      <a:pt x="15240" y="3318100"/>
                    </a:cubicBezTo>
                    <a:cubicBezTo>
                      <a:pt x="22860" y="3321910"/>
                      <a:pt x="31750" y="3324450"/>
                      <a:pt x="40640" y="3325720"/>
                    </a:cubicBezTo>
                    <a:cubicBezTo>
                      <a:pt x="96502" y="3330800"/>
                      <a:pt x="156785" y="3334610"/>
                      <a:pt x="217069" y="3339690"/>
                    </a:cubicBezTo>
                    <a:cubicBezTo>
                      <a:pt x="250383" y="3342230"/>
                      <a:pt x="283698" y="3347310"/>
                      <a:pt x="317013" y="3348580"/>
                    </a:cubicBezTo>
                    <a:cubicBezTo>
                      <a:pt x="372537" y="3351120"/>
                      <a:pt x="991237" y="3352390"/>
                      <a:pt x="1046761" y="3353660"/>
                    </a:cubicBezTo>
                    <a:cubicBezTo>
                      <a:pt x="1054693" y="3353660"/>
                      <a:pt x="1062625" y="3353660"/>
                      <a:pt x="1070557" y="3353660"/>
                    </a:cubicBezTo>
                    <a:cubicBezTo>
                      <a:pt x="1108631" y="3353660"/>
                      <a:pt x="1148292" y="3352390"/>
                      <a:pt x="1186365" y="3352390"/>
                    </a:cubicBezTo>
                    <a:cubicBezTo>
                      <a:pt x="1230785" y="3352390"/>
                      <a:pt x="1273618" y="3353660"/>
                      <a:pt x="1318037" y="3353660"/>
                    </a:cubicBezTo>
                    <a:cubicBezTo>
                      <a:pt x="1383080" y="3353660"/>
                      <a:pt x="1449709" y="3353660"/>
                      <a:pt x="1514752" y="3353660"/>
                    </a:cubicBezTo>
                    <a:cubicBezTo>
                      <a:pt x="1575036" y="3353660"/>
                      <a:pt x="1635319" y="3354930"/>
                      <a:pt x="1695603" y="3356200"/>
                    </a:cubicBezTo>
                    <a:cubicBezTo>
                      <a:pt x="1722572" y="3356200"/>
                      <a:pt x="1751127" y="3357470"/>
                      <a:pt x="1778096" y="3357470"/>
                    </a:cubicBezTo>
                    <a:cubicBezTo>
                      <a:pt x="1865349" y="3356200"/>
                      <a:pt x="1951015" y="3349850"/>
                      <a:pt x="2036762" y="3349850"/>
                    </a:cubicBezTo>
                    <a:cubicBezTo>
                      <a:pt x="2040572" y="3349850"/>
                      <a:pt x="2045652" y="3347310"/>
                      <a:pt x="2049462" y="3344770"/>
                    </a:cubicBezTo>
                    <a:cubicBezTo>
                      <a:pt x="2054542" y="3340960"/>
                      <a:pt x="2057082" y="3334610"/>
                      <a:pt x="2059622" y="3332070"/>
                    </a:cubicBezTo>
                    <a:cubicBezTo>
                      <a:pt x="2060892" y="3260009"/>
                      <a:pt x="2062162" y="3150952"/>
                      <a:pt x="2063432" y="3041895"/>
                    </a:cubicBezTo>
                    <a:cubicBezTo>
                      <a:pt x="2064702" y="2873116"/>
                      <a:pt x="2074862" y="1252836"/>
                      <a:pt x="2076132" y="1084057"/>
                    </a:cubicBezTo>
                    <a:cubicBezTo>
                      <a:pt x="2076132" y="982790"/>
                      <a:pt x="2077402" y="881522"/>
                      <a:pt x="2078672" y="780255"/>
                    </a:cubicBezTo>
                    <a:cubicBezTo>
                      <a:pt x="2079942" y="671198"/>
                      <a:pt x="2081212" y="562140"/>
                      <a:pt x="2083752" y="453083"/>
                    </a:cubicBezTo>
                    <a:cubicBezTo>
                      <a:pt x="2085022" y="388168"/>
                      <a:pt x="2085022" y="320656"/>
                      <a:pt x="2090102" y="255741"/>
                    </a:cubicBezTo>
                    <a:cubicBezTo>
                      <a:pt x="2095182" y="177843"/>
                      <a:pt x="2097722" y="102542"/>
                      <a:pt x="2096452" y="44450"/>
                    </a:cubicBezTo>
                    <a:cubicBezTo>
                      <a:pt x="2096452" y="38100"/>
                      <a:pt x="2092642" y="30480"/>
                      <a:pt x="2086292" y="27940"/>
                    </a:cubicBezTo>
                    <a:close/>
                  </a:path>
                </a:pathLst>
              </a:custGeom>
              <a:solidFill>
                <a:schemeClr val="accent1">
                  <a:lumMod val="50000"/>
                </a:schemeClr>
              </a:solidFill>
            </p:spPr>
            <p:txBody>
              <a:bodyPr/>
              <a:lstStyle/>
              <a:p>
                <a:endParaRPr lang="en-US">
                  <a:latin typeface="Arial" panose="020B0604020202020204" pitchFamily="34" charset="0"/>
                  <a:cs typeface="Arial" panose="020B0604020202020204" pitchFamily="34" charset="0"/>
                </a:endParaRPr>
              </a:p>
            </p:txBody>
          </p:sp>
        </p:grpSp>
        <p:grpSp>
          <p:nvGrpSpPr>
            <p:cNvPr id="33" name="Group 6">
              <a:extLst>
                <a:ext uri="{FF2B5EF4-FFF2-40B4-BE49-F238E27FC236}">
                  <a16:creationId xmlns:a16="http://schemas.microsoft.com/office/drawing/2014/main" id="{67C41743-DFAC-FDD2-C259-FD8C5310AA2C}"/>
                </a:ext>
              </a:extLst>
            </p:cNvPr>
            <p:cNvGrpSpPr/>
            <p:nvPr/>
          </p:nvGrpSpPr>
          <p:grpSpPr>
            <a:xfrm rot="-5091282">
              <a:off x="5189538" y="-540841"/>
              <a:ext cx="8690685" cy="14329974"/>
              <a:chOff x="0" y="-1270"/>
              <a:chExt cx="2097722" cy="3458911"/>
            </a:xfrm>
          </p:grpSpPr>
          <p:sp>
            <p:nvSpPr>
              <p:cNvPr id="37" name="Freeform 7">
                <a:extLst>
                  <a:ext uri="{FF2B5EF4-FFF2-40B4-BE49-F238E27FC236}">
                    <a16:creationId xmlns:a16="http://schemas.microsoft.com/office/drawing/2014/main" id="{4B742D5D-3AAA-3B49-FF25-C8D8159B876E}"/>
                  </a:ext>
                </a:extLst>
              </p:cNvPr>
              <p:cNvSpPr/>
              <p:nvPr/>
            </p:nvSpPr>
            <p:spPr>
              <a:xfrm>
                <a:off x="0" y="-1270"/>
                <a:ext cx="2097722" cy="3458911"/>
              </a:xfrm>
              <a:custGeom>
                <a:avLst/>
                <a:gdLst/>
                <a:ahLst/>
                <a:cxnLst/>
                <a:rect l="l" t="t" r="r" b="b"/>
                <a:pathLst>
                  <a:path w="2097722" h="3391685">
                    <a:moveTo>
                      <a:pt x="2086292" y="27940"/>
                    </a:moveTo>
                    <a:cubicBezTo>
                      <a:pt x="2077402" y="24130"/>
                      <a:pt x="2068512" y="21590"/>
                      <a:pt x="2059622" y="21590"/>
                    </a:cubicBezTo>
                    <a:cubicBezTo>
                      <a:pt x="2032952" y="20320"/>
                      <a:pt x="2001780" y="20320"/>
                      <a:pt x="1968466" y="17780"/>
                    </a:cubicBezTo>
                    <a:cubicBezTo>
                      <a:pt x="1892318" y="12700"/>
                      <a:pt x="1817757" y="6350"/>
                      <a:pt x="1741609" y="3810"/>
                    </a:cubicBezTo>
                    <a:cubicBezTo>
                      <a:pt x="1679739" y="1270"/>
                      <a:pt x="1619455" y="3810"/>
                      <a:pt x="1557585" y="2540"/>
                    </a:cubicBezTo>
                    <a:cubicBezTo>
                      <a:pt x="1530616" y="2540"/>
                      <a:pt x="1503647" y="0"/>
                      <a:pt x="1476678" y="2540"/>
                    </a:cubicBezTo>
                    <a:cubicBezTo>
                      <a:pt x="1411636" y="10160"/>
                      <a:pt x="1346593" y="11430"/>
                      <a:pt x="1279964" y="8890"/>
                    </a:cubicBezTo>
                    <a:cubicBezTo>
                      <a:pt x="1246649" y="7620"/>
                      <a:pt x="1213334" y="7620"/>
                      <a:pt x="1180020" y="7620"/>
                    </a:cubicBezTo>
                    <a:cubicBezTo>
                      <a:pt x="1119736" y="7620"/>
                      <a:pt x="1059453" y="7620"/>
                      <a:pt x="999169" y="6350"/>
                    </a:cubicBezTo>
                    <a:cubicBezTo>
                      <a:pt x="935713" y="5080"/>
                      <a:pt x="310667" y="2540"/>
                      <a:pt x="248797" y="1270"/>
                    </a:cubicBezTo>
                    <a:cubicBezTo>
                      <a:pt x="198032" y="0"/>
                      <a:pt x="148853" y="1270"/>
                      <a:pt x="98088" y="1270"/>
                    </a:cubicBezTo>
                    <a:cubicBezTo>
                      <a:pt x="63187"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6502" y="3365015"/>
                      <a:pt x="156785" y="3368825"/>
                      <a:pt x="217069" y="3373905"/>
                    </a:cubicBezTo>
                    <a:cubicBezTo>
                      <a:pt x="250383" y="3376445"/>
                      <a:pt x="283698" y="3381525"/>
                      <a:pt x="317013" y="3382795"/>
                    </a:cubicBezTo>
                    <a:cubicBezTo>
                      <a:pt x="372537" y="3385335"/>
                      <a:pt x="991237" y="3386605"/>
                      <a:pt x="1046761" y="3387875"/>
                    </a:cubicBezTo>
                    <a:cubicBezTo>
                      <a:pt x="1054693" y="3387875"/>
                      <a:pt x="1062625" y="3387875"/>
                      <a:pt x="1070557" y="3387875"/>
                    </a:cubicBezTo>
                    <a:cubicBezTo>
                      <a:pt x="1108631" y="3387875"/>
                      <a:pt x="1148292" y="3386605"/>
                      <a:pt x="1186365" y="3386605"/>
                    </a:cubicBezTo>
                    <a:cubicBezTo>
                      <a:pt x="1230785" y="3386605"/>
                      <a:pt x="1273618" y="3387875"/>
                      <a:pt x="1318037" y="3387875"/>
                    </a:cubicBezTo>
                    <a:cubicBezTo>
                      <a:pt x="1383080" y="3387875"/>
                      <a:pt x="1449709" y="3387875"/>
                      <a:pt x="1514752" y="3387875"/>
                    </a:cubicBezTo>
                    <a:cubicBezTo>
                      <a:pt x="1575036" y="3387875"/>
                      <a:pt x="1635319" y="3389145"/>
                      <a:pt x="1695603" y="3390415"/>
                    </a:cubicBezTo>
                    <a:cubicBezTo>
                      <a:pt x="1722572" y="3390415"/>
                      <a:pt x="1751127" y="3391685"/>
                      <a:pt x="1778096" y="3391685"/>
                    </a:cubicBezTo>
                    <a:cubicBezTo>
                      <a:pt x="1865349" y="3390415"/>
                      <a:pt x="1951015" y="3384065"/>
                      <a:pt x="2036762" y="3384065"/>
                    </a:cubicBezTo>
                    <a:cubicBezTo>
                      <a:pt x="2040572" y="3384065"/>
                      <a:pt x="2045652" y="3381525"/>
                      <a:pt x="2049462" y="3378985"/>
                    </a:cubicBezTo>
                    <a:cubicBezTo>
                      <a:pt x="2054542" y="3375175"/>
                      <a:pt x="2057082" y="3368825"/>
                      <a:pt x="2059622" y="3366285"/>
                    </a:cubicBezTo>
                    <a:cubicBezTo>
                      <a:pt x="2060892" y="3293862"/>
                      <a:pt x="2062162" y="3183649"/>
                      <a:pt x="2063432" y="3073436"/>
                    </a:cubicBezTo>
                    <a:cubicBezTo>
                      <a:pt x="2064702" y="2902868"/>
                      <a:pt x="2074862" y="1265416"/>
                      <a:pt x="2076132" y="1094848"/>
                    </a:cubicBezTo>
                    <a:cubicBezTo>
                      <a:pt x="2076132" y="992508"/>
                      <a:pt x="2077402" y="890167"/>
                      <a:pt x="2078672" y="787826"/>
                    </a:cubicBezTo>
                    <a:cubicBezTo>
                      <a:pt x="2079942" y="677613"/>
                      <a:pt x="2081212" y="567400"/>
                      <a:pt x="2083752" y="457187"/>
                    </a:cubicBezTo>
                    <a:cubicBezTo>
                      <a:pt x="2085022" y="391584"/>
                      <a:pt x="2085022" y="323357"/>
                      <a:pt x="2090102" y="257753"/>
                    </a:cubicBezTo>
                    <a:cubicBezTo>
                      <a:pt x="2095182" y="179030"/>
                      <a:pt x="2097722" y="102930"/>
                      <a:pt x="2096452" y="44450"/>
                    </a:cubicBezTo>
                    <a:cubicBezTo>
                      <a:pt x="2096452" y="38100"/>
                      <a:pt x="2092642" y="30480"/>
                      <a:pt x="2086292" y="27940"/>
                    </a:cubicBezTo>
                    <a:close/>
                  </a:path>
                </a:pathLst>
              </a:custGeom>
              <a:solidFill>
                <a:schemeClr val="accent5">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grpSp>
          <p:nvGrpSpPr>
            <p:cNvPr id="34" name="Group 8">
              <a:extLst>
                <a:ext uri="{FF2B5EF4-FFF2-40B4-BE49-F238E27FC236}">
                  <a16:creationId xmlns:a16="http://schemas.microsoft.com/office/drawing/2014/main" id="{42F2AF4C-EECA-B3BC-4694-B997286F7714}"/>
                </a:ext>
              </a:extLst>
            </p:cNvPr>
            <p:cNvGrpSpPr/>
            <p:nvPr/>
          </p:nvGrpSpPr>
          <p:grpSpPr>
            <a:xfrm rot="-5400000">
              <a:off x="4963708" y="-1247196"/>
              <a:ext cx="8157289" cy="15073438"/>
              <a:chOff x="0" y="-123914"/>
              <a:chExt cx="1940364" cy="3585499"/>
            </a:xfrm>
          </p:grpSpPr>
          <p:sp>
            <p:nvSpPr>
              <p:cNvPr id="36" name="Freeform 9">
                <a:extLst>
                  <a:ext uri="{FF2B5EF4-FFF2-40B4-BE49-F238E27FC236}">
                    <a16:creationId xmlns:a16="http://schemas.microsoft.com/office/drawing/2014/main" id="{7714B067-0B2D-2AF7-CFC7-D048179A2C85}"/>
                  </a:ext>
                </a:extLst>
              </p:cNvPr>
              <p:cNvSpPr/>
              <p:nvPr/>
            </p:nvSpPr>
            <p:spPr>
              <a:xfrm>
                <a:off x="0" y="-123914"/>
                <a:ext cx="1940364" cy="3585499"/>
              </a:xfrm>
              <a:custGeom>
                <a:avLst/>
                <a:gdLst/>
                <a:ahLst/>
                <a:cxnLst/>
                <a:rect l="l" t="t" r="r" b="b"/>
                <a:pathLst>
                  <a:path w="1940364" h="3391685">
                    <a:moveTo>
                      <a:pt x="1928934" y="27940"/>
                    </a:moveTo>
                    <a:cubicBezTo>
                      <a:pt x="1920044" y="24130"/>
                      <a:pt x="1911154" y="21590"/>
                      <a:pt x="1902264" y="21590"/>
                    </a:cubicBezTo>
                    <a:cubicBezTo>
                      <a:pt x="1875594" y="20320"/>
                      <a:pt x="1846730" y="20320"/>
                      <a:pt x="1816074" y="17780"/>
                    </a:cubicBezTo>
                    <a:cubicBezTo>
                      <a:pt x="1746002" y="12700"/>
                      <a:pt x="1677389" y="6350"/>
                      <a:pt x="1607317" y="3810"/>
                    </a:cubicBezTo>
                    <a:cubicBezTo>
                      <a:pt x="1550383" y="1270"/>
                      <a:pt x="1494909" y="3810"/>
                      <a:pt x="1437975" y="2540"/>
                    </a:cubicBezTo>
                    <a:cubicBezTo>
                      <a:pt x="1413158" y="2540"/>
                      <a:pt x="1388340" y="0"/>
                      <a:pt x="1363523" y="2540"/>
                    </a:cubicBezTo>
                    <a:cubicBezTo>
                      <a:pt x="1303670" y="10160"/>
                      <a:pt x="1243816" y="11430"/>
                      <a:pt x="1182503" y="8890"/>
                    </a:cubicBezTo>
                    <a:cubicBezTo>
                      <a:pt x="1151846" y="7620"/>
                      <a:pt x="1121189" y="7620"/>
                      <a:pt x="1090533" y="7620"/>
                    </a:cubicBezTo>
                    <a:cubicBezTo>
                      <a:pt x="1035059" y="7620"/>
                      <a:pt x="979585" y="7620"/>
                      <a:pt x="924111" y="6350"/>
                    </a:cubicBezTo>
                    <a:cubicBezTo>
                      <a:pt x="865717" y="5080"/>
                      <a:pt x="290540" y="2540"/>
                      <a:pt x="233606" y="1270"/>
                    </a:cubicBezTo>
                    <a:cubicBezTo>
                      <a:pt x="186891" y="0"/>
                      <a:pt x="141636" y="1270"/>
                      <a:pt x="94921" y="1270"/>
                    </a:cubicBezTo>
                    <a:cubicBezTo>
                      <a:pt x="62804" y="1270"/>
                      <a:pt x="33020" y="3810"/>
                      <a:pt x="5080" y="5080"/>
                    </a:cubicBezTo>
                    <a:cubicBezTo>
                      <a:pt x="3810" y="5080"/>
                      <a:pt x="2540" y="7620"/>
                      <a:pt x="0" y="8890"/>
                    </a:cubicBezTo>
                    <a:cubicBezTo>
                      <a:pt x="1270" y="21590"/>
                      <a:pt x="3810" y="34290"/>
                      <a:pt x="5080" y="46990"/>
                    </a:cubicBezTo>
                    <a:cubicBezTo>
                      <a:pt x="15240" y="173782"/>
                      <a:pt x="16510" y="323357"/>
                      <a:pt x="17780" y="470307"/>
                    </a:cubicBezTo>
                    <a:cubicBezTo>
                      <a:pt x="19050" y="619882"/>
                      <a:pt x="17780" y="769457"/>
                      <a:pt x="16510" y="921656"/>
                    </a:cubicBezTo>
                    <a:cubicBezTo>
                      <a:pt x="15240" y="1076480"/>
                      <a:pt x="2540" y="2700811"/>
                      <a:pt x="2540" y="2855634"/>
                    </a:cubicBezTo>
                    <a:cubicBezTo>
                      <a:pt x="2540" y="3007833"/>
                      <a:pt x="1270" y="3160032"/>
                      <a:pt x="0" y="3312231"/>
                    </a:cubicBezTo>
                    <a:cubicBezTo>
                      <a:pt x="0" y="3337075"/>
                      <a:pt x="3810" y="3347235"/>
                      <a:pt x="15240" y="3352315"/>
                    </a:cubicBezTo>
                    <a:cubicBezTo>
                      <a:pt x="22860" y="3356125"/>
                      <a:pt x="31750" y="3358665"/>
                      <a:pt x="40640" y="3359935"/>
                    </a:cubicBezTo>
                    <a:cubicBezTo>
                      <a:pt x="93461" y="3365015"/>
                      <a:pt x="148935" y="3368825"/>
                      <a:pt x="204409" y="3373905"/>
                    </a:cubicBezTo>
                    <a:cubicBezTo>
                      <a:pt x="235066" y="3376445"/>
                      <a:pt x="265722" y="3381525"/>
                      <a:pt x="296379" y="3382795"/>
                    </a:cubicBezTo>
                    <a:cubicBezTo>
                      <a:pt x="347473" y="3385335"/>
                      <a:pt x="916811" y="3386605"/>
                      <a:pt x="967906" y="3387875"/>
                    </a:cubicBezTo>
                    <a:cubicBezTo>
                      <a:pt x="975205" y="3387875"/>
                      <a:pt x="982504" y="3387875"/>
                      <a:pt x="989804" y="3387875"/>
                    </a:cubicBezTo>
                    <a:cubicBezTo>
                      <a:pt x="1024840" y="3387875"/>
                      <a:pt x="1061336" y="3386605"/>
                      <a:pt x="1096372" y="3386605"/>
                    </a:cubicBezTo>
                    <a:cubicBezTo>
                      <a:pt x="1137248" y="3386605"/>
                      <a:pt x="1176663" y="3387875"/>
                      <a:pt x="1217539" y="3387875"/>
                    </a:cubicBezTo>
                    <a:cubicBezTo>
                      <a:pt x="1277392" y="3387875"/>
                      <a:pt x="1338706" y="3387875"/>
                      <a:pt x="1398559" y="3387875"/>
                    </a:cubicBezTo>
                    <a:cubicBezTo>
                      <a:pt x="1454033" y="3387875"/>
                      <a:pt x="1509507" y="3389145"/>
                      <a:pt x="1564981" y="3390415"/>
                    </a:cubicBezTo>
                    <a:cubicBezTo>
                      <a:pt x="1589798" y="3390415"/>
                      <a:pt x="1616076" y="3391685"/>
                      <a:pt x="1640893" y="3391685"/>
                    </a:cubicBezTo>
                    <a:cubicBezTo>
                      <a:pt x="1721184" y="3390415"/>
                      <a:pt x="1800016" y="3384065"/>
                      <a:pt x="1879404" y="3384065"/>
                    </a:cubicBezTo>
                    <a:cubicBezTo>
                      <a:pt x="1883214" y="3384065"/>
                      <a:pt x="1888294" y="3381525"/>
                      <a:pt x="1892104" y="3378985"/>
                    </a:cubicBezTo>
                    <a:cubicBezTo>
                      <a:pt x="1897184" y="3375175"/>
                      <a:pt x="1899724" y="3368825"/>
                      <a:pt x="1902264" y="3366285"/>
                    </a:cubicBezTo>
                    <a:cubicBezTo>
                      <a:pt x="1903534" y="3293862"/>
                      <a:pt x="1904804" y="3183649"/>
                      <a:pt x="1906074" y="3073436"/>
                    </a:cubicBezTo>
                    <a:cubicBezTo>
                      <a:pt x="1907344" y="2902868"/>
                      <a:pt x="1917504" y="1265416"/>
                      <a:pt x="1918774" y="1094848"/>
                    </a:cubicBezTo>
                    <a:cubicBezTo>
                      <a:pt x="1918774" y="992508"/>
                      <a:pt x="1920044" y="890167"/>
                      <a:pt x="1921314" y="787826"/>
                    </a:cubicBezTo>
                    <a:cubicBezTo>
                      <a:pt x="1922584" y="677613"/>
                      <a:pt x="1923854" y="567400"/>
                      <a:pt x="1926394" y="457187"/>
                    </a:cubicBezTo>
                    <a:cubicBezTo>
                      <a:pt x="1927664" y="391584"/>
                      <a:pt x="1927664" y="323357"/>
                      <a:pt x="1932744" y="257753"/>
                    </a:cubicBezTo>
                    <a:cubicBezTo>
                      <a:pt x="1937824" y="179030"/>
                      <a:pt x="1940364" y="102930"/>
                      <a:pt x="1939094" y="44450"/>
                    </a:cubicBezTo>
                    <a:cubicBezTo>
                      <a:pt x="1939094" y="38100"/>
                      <a:pt x="1935284" y="30480"/>
                      <a:pt x="1928934" y="27940"/>
                    </a:cubicBezTo>
                    <a:close/>
                  </a:path>
                </a:pathLst>
              </a:custGeom>
              <a:solidFill>
                <a:srgbClr val="E8F4F8"/>
              </a:solidFill>
            </p:spPr>
            <p:txBody>
              <a:bodyPr/>
              <a:lstStyle/>
              <a:p>
                <a:endParaRPr lang="en-US">
                  <a:latin typeface="Arial" panose="020B0604020202020204" pitchFamily="34" charset="0"/>
                  <a:cs typeface="Arial" panose="020B0604020202020204" pitchFamily="34" charset="0"/>
                </a:endParaRPr>
              </a:p>
            </p:txBody>
          </p:sp>
        </p:grpSp>
        <p:pic>
          <p:nvPicPr>
            <p:cNvPr id="35" name="Picture 10">
              <a:extLst>
                <a:ext uri="{FF2B5EF4-FFF2-40B4-BE49-F238E27FC236}">
                  <a16:creationId xmlns:a16="http://schemas.microsoft.com/office/drawing/2014/main" id="{8BC2C583-F5D9-1A3C-3552-BC527292B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52849" flipH="1">
              <a:off x="6791335" y="1087261"/>
              <a:ext cx="1456504" cy="1971579"/>
            </a:xfrm>
            <a:prstGeom prst="rect">
              <a:avLst/>
            </a:prstGeom>
          </p:spPr>
        </p:pic>
      </p:grpSp>
      <p:sp>
        <p:nvSpPr>
          <p:cNvPr id="39" name="TextBox 20">
            <a:extLst>
              <a:ext uri="{FF2B5EF4-FFF2-40B4-BE49-F238E27FC236}">
                <a16:creationId xmlns:a16="http://schemas.microsoft.com/office/drawing/2014/main" id="{FE70F78F-6F6B-85DC-835E-12CE88D69BF1}"/>
              </a:ext>
            </a:extLst>
          </p:cNvPr>
          <p:cNvSpPr txBox="1"/>
          <p:nvPr/>
        </p:nvSpPr>
        <p:spPr>
          <a:xfrm>
            <a:off x="2667000" y="2952387"/>
            <a:ext cx="12649200" cy="4382225"/>
          </a:xfrm>
          <a:prstGeom prst="rect">
            <a:avLst/>
          </a:prstGeom>
        </p:spPr>
        <p:txBody>
          <a:bodyPr wrap="square" lIns="0" tIns="0" rIns="0" bIns="0" rtlCol="0" anchor="t">
            <a:spAutoFit/>
          </a:bodyPr>
          <a:lstStyle/>
          <a:p>
            <a:pPr algn="ctr">
              <a:lnSpc>
                <a:spcPct val="150000"/>
              </a:lnSpc>
            </a:pPr>
            <a:r>
              <a:rPr lang="vi-VN" sz="66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 động 2: </a:t>
            </a:r>
            <a:endParaRPr lang="en-US" sz="66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Tìm công dụng của dấu ngoặc kép trong những câu dưới đây</a:t>
            </a:r>
            <a:endParaRPr lang="vi-VN" sz="66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Freeform 13"/>
          <p:cNvSpPr/>
          <p:nvPr/>
        </p:nvSpPr>
        <p:spPr>
          <a:xfrm rot="3106579">
            <a:off x="15418783" y="1185557"/>
            <a:ext cx="1713553" cy="774549"/>
          </a:xfrm>
          <a:custGeom>
            <a:avLst/>
            <a:gdLst/>
            <a:ahLst/>
            <a:cxnLst/>
            <a:rect l="l" t="t" r="r" b="b"/>
            <a:pathLst>
              <a:path w="1299405" h="425260">
                <a:moveTo>
                  <a:pt x="0" y="0"/>
                </a:moveTo>
                <a:lnTo>
                  <a:pt x="1299405" y="0"/>
                </a:lnTo>
                <a:lnTo>
                  <a:pt x="1299405" y="425260"/>
                </a:lnTo>
                <a:lnTo>
                  <a:pt x="0" y="425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a:off x="1142948" y="1026679"/>
            <a:ext cx="1138070" cy="1028743"/>
          </a:xfrm>
          <a:custGeom>
            <a:avLst/>
            <a:gdLst/>
            <a:ahLst/>
            <a:cxnLst/>
            <a:rect l="l" t="t" r="r" b="b"/>
            <a:pathLst>
              <a:path w="685886" h="685886">
                <a:moveTo>
                  <a:pt x="0" y="0"/>
                </a:moveTo>
                <a:lnTo>
                  <a:pt x="685886" y="0"/>
                </a:lnTo>
                <a:lnTo>
                  <a:pt x="685886" y="685886"/>
                </a:lnTo>
                <a:lnTo>
                  <a:pt x="0" y="6858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Freeform 14"/>
          <p:cNvSpPr/>
          <p:nvPr/>
        </p:nvSpPr>
        <p:spPr>
          <a:xfrm rot="-419212">
            <a:off x="923191" y="8767049"/>
            <a:ext cx="984509" cy="879563"/>
          </a:xfrm>
          <a:custGeom>
            <a:avLst/>
            <a:gdLst/>
            <a:ahLst/>
            <a:cxnLst/>
            <a:rect l="l" t="t" r="r" b="b"/>
            <a:pathLst>
              <a:path w="498680" h="474199">
                <a:moveTo>
                  <a:pt x="0" y="0"/>
                </a:moveTo>
                <a:lnTo>
                  <a:pt x="498679" y="0"/>
                </a:lnTo>
                <a:lnTo>
                  <a:pt x="498679" y="474199"/>
                </a:lnTo>
                <a:lnTo>
                  <a:pt x="0" y="4741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4552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1324</Words>
  <Application>Microsoft Office PowerPoint</Application>
  <PresentationFormat>Tùy chỉnh</PresentationFormat>
  <Paragraphs>91</Paragraphs>
  <Slides>21</Slides>
  <Notes>1</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21</vt:i4>
      </vt:variant>
    </vt:vector>
  </HeadingPairs>
  <TitlesOfParts>
    <vt:vector size="29" baseType="lpstr">
      <vt:lpstr>思源黑体 CN</vt:lpstr>
      <vt:lpstr>Arial</vt:lpstr>
      <vt:lpstr>Times New Roman</vt:lpstr>
      <vt:lpstr>Calibri</vt:lpstr>
      <vt:lpstr>Courier New</vt:lpstr>
      <vt:lpstr>Clear Sans Regular</vt:lpstr>
      <vt:lpstr>Office Theme</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Purple Playful Illustration Group Project Education Presentation</dc:title>
  <dc:creator>Linh Phan</dc:creator>
  <cp:lastModifiedBy>Dung Âu</cp:lastModifiedBy>
  <cp:revision>6</cp:revision>
  <dcterms:created xsi:type="dcterms:W3CDTF">2006-08-16T00:00:00Z</dcterms:created>
  <dcterms:modified xsi:type="dcterms:W3CDTF">2025-04-04T13:29:13Z</dcterms:modified>
  <dc:identifier>DAFukQEMkq4</dc:identifier>
</cp:coreProperties>
</file>