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7" r:id="rId3"/>
  </p:sldMasterIdLst>
  <p:notesMasterIdLst>
    <p:notesMasterId r:id="rId21"/>
  </p:notesMasterIdLst>
  <p:sldIdLst>
    <p:sldId id="437" r:id="rId4"/>
    <p:sldId id="307" r:id="rId5"/>
    <p:sldId id="258" r:id="rId6"/>
    <p:sldId id="328" r:id="rId7"/>
    <p:sldId id="329" r:id="rId8"/>
    <p:sldId id="330" r:id="rId9"/>
    <p:sldId id="332" r:id="rId10"/>
    <p:sldId id="333" r:id="rId11"/>
    <p:sldId id="334" r:id="rId12"/>
    <p:sldId id="308" r:id="rId13"/>
    <p:sldId id="337" r:id="rId14"/>
    <p:sldId id="338" r:id="rId15"/>
    <p:sldId id="339" r:id="rId16"/>
    <p:sldId id="340" r:id="rId17"/>
    <p:sldId id="341" r:id="rId18"/>
    <p:sldId id="273" r:id="rId19"/>
    <p:sldId id="31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1614CA-B6F1-4290-AE5E-12E0930237DD}" v="1" dt="2025-04-28T03:02:20.2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102" autoAdjust="0"/>
  </p:normalViewPr>
  <p:slideViewPr>
    <p:cSldViewPr snapToGrid="0">
      <p:cViewPr>
        <p:scale>
          <a:sx n="56" d="100"/>
          <a:sy n="56" d="100"/>
        </p:scale>
        <p:origin x="1473" y="7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ng Âu" userId="0dcb76ad361bda84" providerId="LiveId" clId="{821614CA-B6F1-4290-AE5E-12E0930237DD}"/>
    <pc:docChg chg="custSel addSld modSld modMainMaster">
      <pc:chgData name="Dung Âu" userId="0dcb76ad361bda84" providerId="LiveId" clId="{821614CA-B6F1-4290-AE5E-12E0930237DD}" dt="2025-04-28T03:02:32.885" v="2" actId="478"/>
      <pc:docMkLst>
        <pc:docMk/>
      </pc:docMkLst>
      <pc:sldChg chg="add">
        <pc:chgData name="Dung Âu" userId="0dcb76ad361bda84" providerId="LiveId" clId="{821614CA-B6F1-4290-AE5E-12E0930237DD}" dt="2025-04-28T03:02:20.220" v="0"/>
        <pc:sldMkLst>
          <pc:docMk/>
          <pc:sldMk cId="240393867" sldId="437"/>
        </pc:sldMkLst>
      </pc:sldChg>
      <pc:sldMasterChg chg="delSp mod">
        <pc:chgData name="Dung Âu" userId="0dcb76ad361bda84" providerId="LiveId" clId="{821614CA-B6F1-4290-AE5E-12E0930237DD}" dt="2025-04-28T03:02:29.795" v="1" actId="478"/>
        <pc:sldMasterMkLst>
          <pc:docMk/>
          <pc:sldMasterMk cId="446936319" sldId="2147483660"/>
        </pc:sldMasterMkLst>
        <pc:picChg chg="del">
          <ac:chgData name="Dung Âu" userId="0dcb76ad361bda84" providerId="LiveId" clId="{821614CA-B6F1-4290-AE5E-12E0930237DD}" dt="2025-04-28T03:02:29.795" v="1" actId="478"/>
          <ac:picMkLst>
            <pc:docMk/>
            <pc:sldMasterMk cId="446936319" sldId="2147483660"/>
            <ac:picMk id="3" creationId="{7887C51E-682F-53DE-E62F-93CF74605603}"/>
          </ac:picMkLst>
        </pc:picChg>
      </pc:sldMasterChg>
      <pc:sldMasterChg chg="delSp mod">
        <pc:chgData name="Dung Âu" userId="0dcb76ad361bda84" providerId="LiveId" clId="{821614CA-B6F1-4290-AE5E-12E0930237DD}" dt="2025-04-28T03:02:32.885" v="2" actId="478"/>
        <pc:sldMasterMkLst>
          <pc:docMk/>
          <pc:sldMasterMk cId="1116211611" sldId="2147483672"/>
        </pc:sldMasterMkLst>
        <pc:spChg chg="del">
          <ac:chgData name="Dung Âu" userId="0dcb76ad361bda84" providerId="LiveId" clId="{821614CA-B6F1-4290-AE5E-12E0930237DD}" dt="2025-04-28T03:02:32.885" v="2" actId="478"/>
          <ac:spMkLst>
            <pc:docMk/>
            <pc:sldMasterMk cId="1116211611" sldId="2147483672"/>
            <ac:spMk id="24" creationId="{83DDC98F-3025-4ED1-829C-5A07792F59EE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E2541-5322-4BC3-86F2-63EE9C8DB224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941B2-6AF1-40DE-B8CF-A0E19FDAC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061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quay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con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941B2-6AF1-40DE-B8CF-A0E19FDAC76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7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image" Target="../media/image2.pn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11" Type="http://schemas.microsoft.com/office/2007/relationships/hdphoto" Target="../media/hdphoto1.wdp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DDC9D-FCCE-854E-C9CE-C7C4E06E5D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F4BB22-C1BB-FCD7-8A9F-FC81BCFC2D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99B4FE-D3B3-0CC0-803F-C10B3DD0F9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E2D262-0FC0-42C0-818A-41C31B761460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9C1F9A-C574-2220-D9E1-058997135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475D5-0D3A-3FB9-3203-2EC8852A5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31D0ED-892A-42D6-A373-62A0E9431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14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6EAA1-BFFD-1594-9217-0D5D75ADF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2F28C3-ECC7-3E5E-0E78-82BEEDD4A8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E7B6C-E5A0-B8E7-3BB4-6B4121B6E7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E2D262-0FC0-42C0-818A-41C31B761460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CE26E-DCE0-680A-EBE8-7162BB5AB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C493D-D6BD-E4EE-56B2-83260D8B8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31D0ED-892A-42D6-A373-62A0E9431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84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88BE99-148B-13ED-0323-BFB9F13C22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161E2A-68A6-E9D1-8F09-A89B45EC0F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3C9EED-5F85-4361-1AF7-F89B457895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E2D262-0FC0-42C0-818A-41C31B761460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764378-713F-C482-E3F5-6C03D1DA8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102013-36A7-FCD7-213A-9C6AB72A4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31D0ED-892A-42D6-A373-62A0E9431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39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E465-4999-44B8-8DDB-4D9432A765D6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6EF7C-D9C1-450D-8266-A8841D50F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142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E465-4999-44B8-8DDB-4D9432A765D6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6EF7C-D9C1-450D-8266-A8841D50F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32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E465-4999-44B8-8DDB-4D9432A765D6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6EF7C-D9C1-450D-8266-A8841D50F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4943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E465-4999-44B8-8DDB-4D9432A765D6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6EF7C-D9C1-450D-8266-A8841D50F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3409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E465-4999-44B8-8DDB-4D9432A765D6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6EF7C-D9C1-450D-8266-A8841D50F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5778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E465-4999-44B8-8DDB-4D9432A765D6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6EF7C-D9C1-450D-8266-A8841D50F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687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E465-4999-44B8-8DDB-4D9432A765D6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6EF7C-D9C1-450D-8266-A8841D50F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1851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E465-4999-44B8-8DDB-4D9432A765D6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6EF7C-D9C1-450D-8266-A8841D50F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877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D7F67-8B98-CD0C-F9BD-707571832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07B16-BC24-F217-6C75-F6D1208DF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48E37F-51D4-B95B-0BB3-02D11018CF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E2D262-0FC0-42C0-818A-41C31B761460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3EDD44-4D40-B1E1-346A-BEA8BA6DA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5D543-1819-1E74-C212-9A7A6D2E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31D0ED-892A-42D6-A373-62A0E9431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36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E465-4999-44B8-8DDB-4D9432A765D6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6EF7C-D9C1-450D-8266-A8841D50F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6773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E465-4999-44B8-8DDB-4D9432A765D6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6EF7C-D9C1-450D-8266-A8841D50F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330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E465-4999-44B8-8DDB-4D9432A765D6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6EF7C-D9C1-450D-8266-A8841D50F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4181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40"/>
          <a:stretch>
            <a:fillRect/>
          </a:stretch>
        </p:blipFill>
        <p:spPr>
          <a:xfrm>
            <a:off x="10971216" y="1877841"/>
            <a:ext cx="1220785" cy="131470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85"/>
          <a:stretch>
            <a:fillRect/>
          </a:stretch>
        </p:blipFill>
        <p:spPr>
          <a:xfrm>
            <a:off x="0" y="2229823"/>
            <a:ext cx="1006029" cy="842932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2890353"/>
            <a:ext cx="12192000" cy="3967648"/>
          </a:xfrm>
          <a:prstGeom prst="rect">
            <a:avLst/>
          </a:prstGeom>
          <a:solidFill>
            <a:srgbClr val="0B54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37" y="1320111"/>
            <a:ext cx="1244012" cy="106523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755" y="1320111"/>
            <a:ext cx="567900" cy="142651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076" y="1320111"/>
            <a:ext cx="1012983" cy="1261768"/>
          </a:xfrm>
          <a:prstGeom prst="rect">
            <a:avLst/>
          </a:prstGeom>
        </p:spPr>
      </p:pic>
      <p:grpSp>
        <p:nvGrpSpPr>
          <p:cNvPr id="12" name="组合 11"/>
          <p:cNvGrpSpPr/>
          <p:nvPr userDrawn="1"/>
        </p:nvGrpSpPr>
        <p:grpSpPr>
          <a:xfrm>
            <a:off x="4476121" y="1589047"/>
            <a:ext cx="780057" cy="1200320"/>
            <a:chOff x="3357090" y="1040777"/>
            <a:chExt cx="683179" cy="1051248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2048" y="1040777"/>
              <a:ext cx="358221" cy="1051248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7090" y="1097837"/>
              <a:ext cx="392882" cy="986884"/>
            </a:xfrm>
            <a:prstGeom prst="rect">
              <a:avLst/>
            </a:prstGeom>
          </p:spPr>
        </p:pic>
      </p:grpSp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89"/>
          <a:stretch>
            <a:fillRect/>
          </a:stretch>
        </p:blipFill>
        <p:spPr>
          <a:xfrm>
            <a:off x="9256769" y="494271"/>
            <a:ext cx="838584" cy="220774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870"/>
          <a:stretch>
            <a:fillRect/>
          </a:stretch>
        </p:blipFill>
        <p:spPr>
          <a:xfrm>
            <a:off x="0" y="1936177"/>
            <a:ext cx="12192000" cy="104592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687" y="2120001"/>
            <a:ext cx="1627115" cy="65962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741" y="1008039"/>
            <a:ext cx="482227" cy="111196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21049" y="2139683"/>
            <a:ext cx="976319" cy="395796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17" y="2340547"/>
            <a:ext cx="1047145" cy="39807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825" y="1214247"/>
            <a:ext cx="2400049" cy="188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10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2433500"/>
      </p:ext>
    </p:extLst>
  </p:cSld>
  <p:clrMapOvr>
    <a:masterClrMapping/>
  </p:clrMapOvr>
  <p:transition spd="med" advClick="0" advTm="3000"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7" cy="43514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17" y="1825686"/>
            <a:ext cx="5181697" cy="20987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17" y="4076837"/>
            <a:ext cx="5181697" cy="21003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1474902"/>
      </p:ext>
    </p:extLst>
  </p:cSld>
  <p:clrMapOvr>
    <a:masterClrMapping/>
  </p:clrMapOvr>
  <p:transition advClick="0" advTm="3000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2025/4/28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4088232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微软雅黑" panose="020B0503020204020204" pitchFamily="34" charset="-122"/>
              </a:rPr>
              <a:pPr defTabSz="914446">
                <a:defRPr/>
              </a:pPr>
              <a:t>2025/4/28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微软雅黑" panose="020B0503020204020204" pitchFamily="3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微软雅黑" panose="020B0503020204020204" pitchFamily="3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微软雅黑" panose="020B0503020204020204" pitchFamily="34" charset="-122"/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59421284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8266451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9976118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32FAA-FE93-942E-E95A-3775AF73F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73A242-0D1A-D97F-273A-2281F49807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78C85-B2BB-E5ED-B7D9-9ED75EB352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E2D262-0FC0-42C0-818A-41C31B761460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36CA78-A0D2-2057-3950-E0959B515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611A41-0B0D-0B0F-F7F5-5BA05A9CB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31D0ED-892A-42D6-A373-62A0E9431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2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66711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006A4-1F9E-5E97-3A62-214A6291C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1EE9D-245F-DA4F-BB2C-CD192C2417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C2D262-B28B-80F7-FAD4-74B91646D9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7B381E-3E0B-50F5-7954-2361D1EA64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E2D262-0FC0-42C0-818A-41C31B761460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5E7D0E-F815-C189-17C6-8D0E5B952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D043C8-0FB6-845D-BA74-4EB691453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31D0ED-892A-42D6-A373-62A0E9431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56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D7892-144C-5B00-5453-5CE2B3CB4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2037D7-6DC8-9E6E-4E54-3819C1DFAC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200D19-70E9-9A32-9B5A-AE78200EF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B3E3A6-4C67-473F-4B31-BE4F834A19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C5A98F-3533-6610-5D67-32CA6254BE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818457-1365-768E-2FC1-E4124AB1EE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E2D262-0FC0-42C0-818A-41C31B761460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BC24AE-6E95-1A88-EA72-FAA31AA2B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CADCCB-A4B1-9080-61CE-D35C9A885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31D0ED-892A-42D6-A373-62A0E9431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0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00FA6-97B0-3D2C-06B5-2B523B7DA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9557DB-3D2B-E8D2-2AB9-21BF5E9561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E2D262-0FC0-42C0-818A-41C31B761460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3FF5D0-6625-D070-9D03-EAD4AF204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AC4485-BE81-9788-74BF-EE3E1EAB4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31D0ED-892A-42D6-A373-62A0E9431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23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72BA9D-91DC-305E-C4C7-F3AB3242C3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E2D262-0FC0-42C0-818A-41C31B761460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2CF0E6-5BA9-986E-72BC-BD7E4058C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FFBBDF-5881-712A-A7D3-F1BC6ED89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31D0ED-892A-42D6-A373-62A0E9431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55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F8BAF-CB8D-CB6E-B238-832204753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4F411-2809-F01F-C017-18EE112EF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7982B3-73D9-1A84-6B8B-5B1E34C6F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7FAE43-2194-A667-48A4-B725F6E1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E2D262-0FC0-42C0-818A-41C31B761460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139343-8FF6-EA70-70C8-443DBC6AD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F92238-4D9F-EB69-9049-A05F16703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31D0ED-892A-42D6-A373-62A0E9431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6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0589C-B0BC-4DB6-F66A-CBC8B6E30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721CF0-CC18-D0C3-2CF0-51D41949B3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2671AC-D7E2-C66C-22B9-849E99D90B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6DBAD0-2ED1-AC0D-8C0B-0590AEA359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E2D262-0FC0-42C0-818A-41C31B761460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110B31-8230-9121-6A2F-16CCB069F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13F1B6-7738-691E-9EDA-C748221B1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31D0ED-892A-42D6-A373-62A0E9431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82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1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6936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E465-4999-44B8-8DDB-4D9432A765D6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6EF7C-D9C1-450D-8266-A8841D50F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11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圆角矩形 7"/>
          <p:cNvSpPr/>
          <p:nvPr userDrawn="1"/>
        </p:nvSpPr>
        <p:spPr>
          <a:xfrm>
            <a:off x="533400" y="390526"/>
            <a:ext cx="11125200" cy="602932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圆角矩形 8"/>
          <p:cNvSpPr/>
          <p:nvPr userDrawn="1"/>
        </p:nvSpPr>
        <p:spPr>
          <a:xfrm>
            <a:off x="723900" y="552450"/>
            <a:ext cx="10763250" cy="5734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35F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CE4F6D-41A0-6AC6-1B05-6F2F157057C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0" y="-26525562"/>
            <a:ext cx="2186247" cy="37177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ED3745-4A64-B092-4A82-70A23913F68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10" y="-26525562"/>
            <a:ext cx="2186247" cy="37177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52E796-D774-2E99-9ED9-E7651D64A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40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8395F82-F382-0924-9620-D4A2743807E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40"/>
            <a:ext cx="2186247" cy="37177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7203E1E-EAA5-5079-D108-4A705DE50D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A006646-989A-7BFC-E211-0BF4CD959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20"/>
            <a:ext cx="3627531" cy="476167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F34089E-9259-B522-1E1B-DD4F228088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6" y="-19326756"/>
            <a:ext cx="3627531" cy="47616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AC2409C-B5AF-1532-8EE5-1EFD689F73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4" y="23671820"/>
            <a:ext cx="3627531" cy="476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374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</p:sldLayoutIdLst>
  <p:transition spd="slow">
    <p:push dir="u"/>
  </p:transition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3" Type="http://schemas.openxmlformats.org/officeDocument/2006/relationships/image" Target="../media/image530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image" Target="../media/image55.png"/><Relationship Id="rId16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0.png"/><Relationship Id="rId15" Type="http://schemas.openxmlformats.org/officeDocument/2006/relationships/image" Target="../media/image65.png"/><Relationship Id="rId10" Type="http://schemas.openxmlformats.org/officeDocument/2006/relationships/image" Target="../media/image60.png"/><Relationship Id="rId4" Type="http://schemas.openxmlformats.org/officeDocument/2006/relationships/image" Target="../media/image540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5" Type="http://schemas.openxmlformats.org/officeDocument/2006/relationships/image" Target="../media/image7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Relationship Id="rId14" Type="http://schemas.openxmlformats.org/officeDocument/2006/relationships/image" Target="../media/image7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80.png"/><Relationship Id="rId7" Type="http://schemas.openxmlformats.org/officeDocument/2006/relationships/image" Target="../media/image83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microsoft.com/office/2007/relationships/hdphoto" Target="../media/hdphoto20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95.png"/><Relationship Id="rId18" Type="http://schemas.openxmlformats.org/officeDocument/2006/relationships/image" Target="../media/image100.png"/><Relationship Id="rId3" Type="http://schemas.openxmlformats.org/officeDocument/2006/relationships/image" Target="../media/image85.png"/><Relationship Id="rId21" Type="http://schemas.openxmlformats.org/officeDocument/2006/relationships/image" Target="../media/image103.png"/><Relationship Id="rId7" Type="http://schemas.openxmlformats.org/officeDocument/2006/relationships/image" Target="../media/image89.png"/><Relationship Id="rId12" Type="http://schemas.openxmlformats.org/officeDocument/2006/relationships/image" Target="../media/image94.png"/><Relationship Id="rId17" Type="http://schemas.openxmlformats.org/officeDocument/2006/relationships/image" Target="../media/image99.png"/><Relationship Id="rId2" Type="http://schemas.openxmlformats.org/officeDocument/2006/relationships/image" Target="../media/image55.png"/><Relationship Id="rId16" Type="http://schemas.openxmlformats.org/officeDocument/2006/relationships/image" Target="../media/image98.png"/><Relationship Id="rId20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11" Type="http://schemas.openxmlformats.org/officeDocument/2006/relationships/image" Target="../media/image93.png"/><Relationship Id="rId5" Type="http://schemas.openxmlformats.org/officeDocument/2006/relationships/image" Target="../media/image87.png"/><Relationship Id="rId15" Type="http://schemas.openxmlformats.org/officeDocument/2006/relationships/image" Target="../media/image97.png"/><Relationship Id="rId10" Type="http://schemas.openxmlformats.org/officeDocument/2006/relationships/image" Target="../media/image92.png"/><Relationship Id="rId19" Type="http://schemas.openxmlformats.org/officeDocument/2006/relationships/image" Target="../media/image101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Relationship Id="rId14" Type="http://schemas.openxmlformats.org/officeDocument/2006/relationships/image" Target="../media/image9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microsoft.com/office/2007/relationships/hdphoto" Target="../media/hdphoto3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.png"/><Relationship Id="rId5" Type="http://schemas.openxmlformats.org/officeDocument/2006/relationships/slide" Target="slide5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13" Type="http://schemas.microsoft.com/office/2007/relationships/hdphoto" Target="../media/hdphoto8.wdp"/><Relationship Id="rId18" Type="http://schemas.openxmlformats.org/officeDocument/2006/relationships/image" Target="../media/image41.png"/><Relationship Id="rId26" Type="http://schemas.microsoft.com/office/2007/relationships/hdphoto" Target="../media/hdphoto14.wdp"/><Relationship Id="rId39" Type="http://schemas.microsoft.com/office/2007/relationships/hdphoto" Target="../media/hdphoto18.wdp"/><Relationship Id="rId21" Type="http://schemas.openxmlformats.org/officeDocument/2006/relationships/image" Target="../media/image43.png"/><Relationship Id="rId34" Type="http://schemas.openxmlformats.org/officeDocument/2006/relationships/slide" Target="slide8.xml"/><Relationship Id="rId7" Type="http://schemas.microsoft.com/office/2007/relationships/hdphoto" Target="../media/hdphoto5.wdp"/><Relationship Id="rId12" Type="http://schemas.openxmlformats.org/officeDocument/2006/relationships/image" Target="../media/image38.png"/><Relationship Id="rId17" Type="http://schemas.microsoft.com/office/2007/relationships/hdphoto" Target="../media/hdphoto10.wdp"/><Relationship Id="rId25" Type="http://schemas.openxmlformats.org/officeDocument/2006/relationships/image" Target="../media/image45.png"/><Relationship Id="rId33" Type="http://schemas.microsoft.com/office/2007/relationships/hdphoto" Target="../media/hdphoto16.wdp"/><Relationship Id="rId38" Type="http://schemas.openxmlformats.org/officeDocument/2006/relationships/image" Target="../media/image5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0.png"/><Relationship Id="rId20" Type="http://schemas.microsoft.com/office/2007/relationships/hdphoto" Target="../media/hdphoto11.wdp"/><Relationship Id="rId29" Type="http://schemas.openxmlformats.org/officeDocument/2006/relationships/image" Target="../media/image4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5.png"/><Relationship Id="rId11" Type="http://schemas.microsoft.com/office/2007/relationships/hdphoto" Target="../media/hdphoto7.wdp"/><Relationship Id="rId24" Type="http://schemas.microsoft.com/office/2007/relationships/hdphoto" Target="../media/hdphoto13.wdp"/><Relationship Id="rId32" Type="http://schemas.openxmlformats.org/officeDocument/2006/relationships/image" Target="../media/image48.png"/><Relationship Id="rId37" Type="http://schemas.openxmlformats.org/officeDocument/2006/relationships/slide" Target="slide9.xml"/><Relationship Id="rId40" Type="http://schemas.openxmlformats.org/officeDocument/2006/relationships/slide" Target="slide10.xml"/><Relationship Id="rId5" Type="http://schemas.microsoft.com/office/2007/relationships/hdphoto" Target="../media/hdphoto4.wdp"/><Relationship Id="rId15" Type="http://schemas.microsoft.com/office/2007/relationships/hdphoto" Target="../media/hdphoto9.wdp"/><Relationship Id="rId23" Type="http://schemas.openxmlformats.org/officeDocument/2006/relationships/image" Target="../media/image44.png"/><Relationship Id="rId28" Type="http://schemas.openxmlformats.org/officeDocument/2006/relationships/slide" Target="slide6.xml"/><Relationship Id="rId36" Type="http://schemas.microsoft.com/office/2007/relationships/hdphoto" Target="../media/hdphoto17.wdp"/><Relationship Id="rId10" Type="http://schemas.openxmlformats.org/officeDocument/2006/relationships/image" Target="../media/image37.png"/><Relationship Id="rId19" Type="http://schemas.openxmlformats.org/officeDocument/2006/relationships/image" Target="../media/image42.png"/><Relationship Id="rId31" Type="http://schemas.openxmlformats.org/officeDocument/2006/relationships/slide" Target="slide7.xml"/><Relationship Id="rId4" Type="http://schemas.openxmlformats.org/officeDocument/2006/relationships/image" Target="../media/image34.png"/><Relationship Id="rId9" Type="http://schemas.microsoft.com/office/2007/relationships/hdphoto" Target="../media/hdphoto6.wdp"/><Relationship Id="rId14" Type="http://schemas.openxmlformats.org/officeDocument/2006/relationships/image" Target="../media/image39.png"/><Relationship Id="rId22" Type="http://schemas.microsoft.com/office/2007/relationships/hdphoto" Target="../media/hdphoto12.wdp"/><Relationship Id="rId27" Type="http://schemas.openxmlformats.org/officeDocument/2006/relationships/image" Target="../media/image46.png"/><Relationship Id="rId30" Type="http://schemas.microsoft.com/office/2007/relationships/hdphoto" Target="../media/hdphoto15.wdp"/><Relationship Id="rId35" Type="http://schemas.openxmlformats.org/officeDocument/2006/relationships/image" Target="../media/image49.png"/><Relationship Id="rId8" Type="http://schemas.openxmlformats.org/officeDocument/2006/relationships/image" Target="../media/image36.png"/><Relationship Id="rId3" Type="http://schemas.openxmlformats.org/officeDocument/2006/relationships/image" Target="../media/image3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3.png"/><Relationship Id="rId5" Type="http://schemas.microsoft.com/office/2007/relationships/hdphoto" Target="../media/hdphoto19.wdp"/><Relationship Id="rId4" Type="http://schemas.openxmlformats.org/officeDocument/2006/relationships/image" Target="../media/image5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3.png"/><Relationship Id="rId5" Type="http://schemas.microsoft.com/office/2007/relationships/hdphoto" Target="../media/hdphoto19.wdp"/><Relationship Id="rId4" Type="http://schemas.openxmlformats.org/officeDocument/2006/relationships/image" Target="../media/image5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slide" Target="slide5.xml"/><Relationship Id="rId7" Type="http://schemas.openxmlformats.org/officeDocument/2006/relationships/image" Target="../media/image480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70.png"/><Relationship Id="rId5" Type="http://schemas.microsoft.com/office/2007/relationships/hdphoto" Target="../media/hdphoto19.wdp"/><Relationship Id="rId4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slide" Target="slide5.xml"/><Relationship Id="rId7" Type="http://schemas.openxmlformats.org/officeDocument/2006/relationships/image" Target="../media/image500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90.png"/><Relationship Id="rId5" Type="http://schemas.microsoft.com/office/2007/relationships/hdphoto" Target="../media/hdphoto19.wdp"/><Relationship Id="rId4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954768" y="730702"/>
            <a:ext cx="10420350" cy="5480049"/>
            <a:chOff x="781050" y="749301"/>
            <a:chExt cx="10420350" cy="5480049"/>
          </a:xfrm>
        </p:grpSpPr>
        <p:sp>
          <p:nvSpPr>
            <p:cNvPr id="23" name="圆角矩形 22"/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885371" y="851805"/>
              <a:ext cx="10218058" cy="524419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E35F5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302535" y="3267144"/>
            <a:ext cx="12934954" cy="4972050"/>
            <a:chOff x="-371477" y="3244397"/>
            <a:chExt cx="12934954" cy="497205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01" t="7619" r="16012" b="5381"/>
            <a:stretch/>
          </p:blipFill>
          <p:spPr>
            <a:xfrm>
              <a:off x="8943977" y="3244397"/>
              <a:ext cx="3619500" cy="497205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13" t="13619" r="31488" b="26302"/>
            <a:stretch/>
          </p:blipFill>
          <p:spPr>
            <a:xfrm>
              <a:off x="2713263" y="3853542"/>
              <a:ext cx="4132943" cy="343353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1" t="13778" r="42024" b="12064"/>
            <a:stretch/>
          </p:blipFill>
          <p:spPr>
            <a:xfrm>
              <a:off x="-371477" y="3611336"/>
              <a:ext cx="3730171" cy="423817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76" t="20222" r="23690" b="27206"/>
            <a:stretch/>
          </p:blipFill>
          <p:spPr>
            <a:xfrm>
              <a:off x="6579053" y="4096202"/>
              <a:ext cx="2844801" cy="3004457"/>
            </a:xfrm>
            <a:prstGeom prst="rect">
              <a:avLst/>
            </a:prstGeom>
          </p:spPr>
        </p:pic>
      </p:grpSp>
      <p:sp>
        <p:nvSpPr>
          <p:cNvPr id="21" name="矩形 20"/>
          <p:cNvSpPr/>
          <p:nvPr/>
        </p:nvSpPr>
        <p:spPr>
          <a:xfrm>
            <a:off x="12189464" y="-1799303"/>
            <a:ext cx="3097429" cy="10452508"/>
          </a:xfrm>
          <a:prstGeom prst="rect">
            <a:avLst/>
          </a:prstGeom>
          <a:solidFill>
            <a:srgbClr val="F4F4F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ea typeface="思源黑体 CN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1"/>
            <a:ext cx="12193057" cy="206672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242026" y="1189419"/>
            <a:ext cx="12211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3716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TRƯỜNG TIỂU HỌC SÀI ĐỒNG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59088" y="2818071"/>
            <a:ext cx="10309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3716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Lớp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: 4A5</a:t>
            </a:r>
          </a:p>
          <a:p>
            <a:pPr marL="0" marR="0" lvl="0" indent="0" algn="ctr" defTabSz="13716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GV: Âu Thị Thanh Dung</a:t>
            </a:r>
          </a:p>
        </p:txBody>
      </p:sp>
    </p:spTree>
    <p:extLst>
      <p:ext uri="{BB962C8B-B14F-4D97-AF65-F5344CB8AC3E}">
        <p14:creationId xmlns:p14="http://schemas.microsoft.com/office/powerpoint/2010/main" val="240393867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90BB499-8ECA-7752-2583-22FCE6589F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754" y="2577854"/>
            <a:ext cx="7535309" cy="157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81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EDAA3E2-F726-4A50-9F76-E913E06353C2}"/>
              </a:ext>
            </a:extLst>
          </p:cNvPr>
          <p:cNvSpPr/>
          <p:nvPr/>
        </p:nvSpPr>
        <p:spPr>
          <a:xfrm>
            <a:off x="294968" y="353961"/>
            <a:ext cx="11680722" cy="610583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" name="Nhóm 7">
            <a:extLst>
              <a:ext uri="{FF2B5EF4-FFF2-40B4-BE49-F238E27FC236}">
                <a16:creationId xmlns:a16="http://schemas.microsoft.com/office/drawing/2014/main" id="{C9803F3A-394D-AC3A-A809-4BD9D52DF353}"/>
              </a:ext>
            </a:extLst>
          </p:cNvPr>
          <p:cNvGrpSpPr/>
          <p:nvPr/>
        </p:nvGrpSpPr>
        <p:grpSpPr>
          <a:xfrm>
            <a:off x="792237" y="377514"/>
            <a:ext cx="10399530" cy="739496"/>
            <a:chOff x="1169225" y="219092"/>
            <a:chExt cx="10399530" cy="739496"/>
          </a:xfrm>
        </p:grpSpPr>
        <p:sp>
          <p:nvSpPr>
            <p:cNvPr id="4" name="TextBox 16">
              <a:extLst>
                <a:ext uri="{FF2B5EF4-FFF2-40B4-BE49-F238E27FC236}">
                  <a16:creationId xmlns:a16="http://schemas.microsoft.com/office/drawing/2014/main" id="{D5735814-B907-2DBB-E345-BE1BDA9312A1}"/>
                </a:ext>
              </a:extLst>
            </p:cNvPr>
            <p:cNvSpPr txBox="1"/>
            <p:nvPr/>
          </p:nvSpPr>
          <p:spPr>
            <a:xfrm>
              <a:off x="1917118" y="250702"/>
              <a:ext cx="965163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" name="Oval 22">
              <a:extLst>
                <a:ext uri="{FF2B5EF4-FFF2-40B4-BE49-F238E27FC236}">
                  <a16:creationId xmlns:a16="http://schemas.microsoft.com/office/drawing/2014/main" id="{C8C1B885-51A7-AE95-6B6F-AF20BDED339D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" name="TextBox 23">
              <a:extLst>
                <a:ext uri="{FF2B5EF4-FFF2-40B4-BE49-F238E27FC236}">
                  <a16:creationId xmlns:a16="http://schemas.microsoft.com/office/drawing/2014/main" id="{401840C4-F141-3C1B-673E-4B19CB727E9B}"/>
                </a:ext>
              </a:extLst>
            </p:cNvPr>
            <p:cNvSpPr txBox="1"/>
            <p:nvPr/>
          </p:nvSpPr>
          <p:spPr>
            <a:xfrm>
              <a:off x="1292211" y="219092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B8249DA-4DA8-7D28-C0E9-52CC5ECD34EE}"/>
                  </a:ext>
                </a:extLst>
              </p:cNvPr>
              <p:cNvSpPr txBox="1"/>
              <p:nvPr/>
            </p:nvSpPr>
            <p:spPr>
              <a:xfrm>
                <a:off x="374794" y="1308350"/>
                <a:ext cx="2438400" cy="11594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𝐚</m:t>
                    </m:r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B8249DA-4DA8-7D28-C0E9-52CC5ECD34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794" y="1308350"/>
                <a:ext cx="2438400" cy="1159485"/>
              </a:xfrm>
              <a:prstGeom prst="rect">
                <a:avLst/>
              </a:prstGeom>
              <a:blipFill>
                <a:blip r:embed="rId3"/>
                <a:stretch>
                  <a:fillRect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1DE9184-2279-8458-4A14-A04C0919B69B}"/>
                  </a:ext>
                </a:extLst>
              </p:cNvPr>
              <p:cNvSpPr txBox="1"/>
              <p:nvPr/>
            </p:nvSpPr>
            <p:spPr>
              <a:xfrm>
                <a:off x="3395396" y="1256980"/>
                <a:ext cx="2438400" cy="1202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4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1DE9184-2279-8458-4A14-A04C0919B6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5396" y="1256980"/>
                <a:ext cx="2438400" cy="1202252"/>
              </a:xfrm>
              <a:prstGeom prst="rect">
                <a:avLst/>
              </a:prstGeom>
              <a:blipFill>
                <a:blip r:embed="rId4"/>
                <a:stretch>
                  <a:fillRect l="-11500" b="-9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F879468-9B33-E4B5-2C73-385D7C8F72C7}"/>
                  </a:ext>
                </a:extLst>
              </p:cNvPr>
              <p:cNvSpPr txBox="1"/>
              <p:nvPr/>
            </p:nvSpPr>
            <p:spPr>
              <a:xfrm>
                <a:off x="6128322" y="1287803"/>
                <a:ext cx="2438400" cy="1155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4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F879468-9B33-E4B5-2C73-385D7C8F72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8322" y="1287803"/>
                <a:ext cx="2438400" cy="1155766"/>
              </a:xfrm>
              <a:prstGeom prst="rect">
                <a:avLst/>
              </a:prstGeom>
              <a:blipFill>
                <a:blip r:embed="rId5"/>
                <a:stretch>
                  <a:fillRect l="-11250"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87F5330-E8A9-88A3-8B2C-96779FE6085D}"/>
                  </a:ext>
                </a:extLst>
              </p:cNvPr>
              <p:cNvSpPr txBox="1"/>
              <p:nvPr/>
            </p:nvSpPr>
            <p:spPr>
              <a:xfrm>
                <a:off x="9077005" y="1328900"/>
                <a:ext cx="2438400" cy="1159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4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87F5330-E8A9-88A3-8B2C-96779FE608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7005" y="1328900"/>
                <a:ext cx="2438400" cy="1159228"/>
              </a:xfrm>
              <a:prstGeom prst="rect">
                <a:avLst/>
              </a:prstGeom>
              <a:blipFill>
                <a:blip r:embed="rId6"/>
                <a:stretch>
                  <a:fillRect l="-11250"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C9089CA-01A6-5488-7168-6089E49BA3C4}"/>
                  </a:ext>
                </a:extLst>
              </p:cNvPr>
              <p:cNvSpPr txBox="1"/>
              <p:nvPr/>
            </p:nvSpPr>
            <p:spPr>
              <a:xfrm>
                <a:off x="590551" y="2489878"/>
                <a:ext cx="2438400" cy="1202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C9089CA-01A6-5488-7168-6089E49BA3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51" y="2489878"/>
                <a:ext cx="2438400" cy="1202252"/>
              </a:xfrm>
              <a:prstGeom prst="rect">
                <a:avLst/>
              </a:prstGeom>
              <a:blipFill>
                <a:blip r:embed="rId7"/>
                <a:stretch>
                  <a:fillRect l="-11500" b="-9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9F12268-18F8-DC17-B492-8BF09A54E68C}"/>
                  </a:ext>
                </a:extLst>
              </p:cNvPr>
              <p:cNvSpPr txBox="1"/>
              <p:nvPr/>
            </p:nvSpPr>
            <p:spPr>
              <a:xfrm>
                <a:off x="611099" y="3722777"/>
                <a:ext cx="2438400" cy="1202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9F12268-18F8-DC17-B492-8BF09A54E6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099" y="3722777"/>
                <a:ext cx="2438400" cy="1202252"/>
              </a:xfrm>
              <a:prstGeom prst="rect">
                <a:avLst/>
              </a:prstGeom>
              <a:blipFill>
                <a:blip r:embed="rId8"/>
                <a:stretch>
                  <a:fillRect l="-11250" b="-10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7472E73-2777-9BA3-9CDE-1FC253174374}"/>
                  </a:ext>
                </a:extLst>
              </p:cNvPr>
              <p:cNvSpPr txBox="1"/>
              <p:nvPr/>
            </p:nvSpPr>
            <p:spPr>
              <a:xfrm>
                <a:off x="683017" y="4904305"/>
                <a:ext cx="2438400" cy="1155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7472E73-2777-9BA3-9CDE-1FC2531743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017" y="4904305"/>
                <a:ext cx="2438400" cy="1155766"/>
              </a:xfrm>
              <a:prstGeom prst="rect">
                <a:avLst/>
              </a:prstGeom>
              <a:blipFill>
                <a:blip r:embed="rId9"/>
                <a:stretch>
                  <a:fillRect l="-11250"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DD13449-6CA8-DDFF-941C-23B77B455BE4}"/>
                  </a:ext>
                </a:extLst>
              </p:cNvPr>
              <p:cNvSpPr txBox="1"/>
              <p:nvPr/>
            </p:nvSpPr>
            <p:spPr>
              <a:xfrm>
                <a:off x="3539235" y="2459056"/>
                <a:ext cx="2438400" cy="1202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DD13449-6CA8-DDFF-941C-23B77B455B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9235" y="2459056"/>
                <a:ext cx="2438400" cy="1202252"/>
              </a:xfrm>
              <a:prstGeom prst="rect">
                <a:avLst/>
              </a:prstGeom>
              <a:blipFill>
                <a:blip r:embed="rId10"/>
                <a:stretch>
                  <a:fillRect l="-11500"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652C537-8C88-3A2C-8A3C-86489E8AB683}"/>
                  </a:ext>
                </a:extLst>
              </p:cNvPr>
              <p:cNvSpPr txBox="1"/>
              <p:nvPr/>
            </p:nvSpPr>
            <p:spPr>
              <a:xfrm>
                <a:off x="3580332" y="3661133"/>
                <a:ext cx="2438400" cy="1155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652C537-8C88-3A2C-8A3C-86489E8AB6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0332" y="3661133"/>
                <a:ext cx="2438400" cy="1155766"/>
              </a:xfrm>
              <a:prstGeom prst="rect">
                <a:avLst/>
              </a:prstGeom>
              <a:blipFill>
                <a:blip r:embed="rId11"/>
                <a:stretch>
                  <a:fillRect l="-11250"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2A0F223-EFF9-AB7D-D86F-F29263F9CF4C}"/>
                  </a:ext>
                </a:extLst>
              </p:cNvPr>
              <p:cNvSpPr txBox="1"/>
              <p:nvPr/>
            </p:nvSpPr>
            <p:spPr>
              <a:xfrm>
                <a:off x="6724224" y="2520701"/>
                <a:ext cx="2438400" cy="11557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2A0F223-EFF9-AB7D-D86F-F29263F9CF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4224" y="2520701"/>
                <a:ext cx="2438400" cy="1155701"/>
              </a:xfrm>
              <a:prstGeom prst="rect">
                <a:avLst/>
              </a:prstGeom>
              <a:blipFill>
                <a:blip r:embed="rId12"/>
                <a:stretch>
                  <a:fillRect l="-11250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D0ADEA2-5A52-568C-D1EA-E2D196AE845C}"/>
                  </a:ext>
                </a:extLst>
              </p:cNvPr>
              <p:cNvSpPr txBox="1"/>
              <p:nvPr/>
            </p:nvSpPr>
            <p:spPr>
              <a:xfrm>
                <a:off x="6765321" y="3722778"/>
                <a:ext cx="2438400" cy="11594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D0ADEA2-5A52-568C-D1EA-E2D196AE84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5321" y="3722778"/>
                <a:ext cx="2438400" cy="1159485"/>
              </a:xfrm>
              <a:prstGeom prst="rect">
                <a:avLst/>
              </a:prstGeom>
              <a:blipFill>
                <a:blip r:embed="rId13"/>
                <a:stretch>
                  <a:fillRect l="-11500" b="-1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3FE91C9-D124-8CD6-B343-7B5332AD05DE}"/>
                  </a:ext>
                </a:extLst>
              </p:cNvPr>
              <p:cNvSpPr txBox="1"/>
              <p:nvPr/>
            </p:nvSpPr>
            <p:spPr>
              <a:xfrm>
                <a:off x="9457150" y="2582346"/>
                <a:ext cx="2438400" cy="1157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3FE91C9-D124-8CD6-B343-7B5332AD05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7150" y="2582346"/>
                <a:ext cx="2438400" cy="1157240"/>
              </a:xfrm>
              <a:prstGeom prst="rect">
                <a:avLst/>
              </a:prstGeom>
              <a:blipFill>
                <a:blip r:embed="rId14"/>
                <a:stretch>
                  <a:fillRect l="-11250"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691EC2A-8A90-7600-E410-26F6DD6A998C}"/>
                  </a:ext>
                </a:extLst>
              </p:cNvPr>
              <p:cNvSpPr txBox="1"/>
              <p:nvPr/>
            </p:nvSpPr>
            <p:spPr>
              <a:xfrm>
                <a:off x="9498247" y="3784423"/>
                <a:ext cx="2438400" cy="1159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691EC2A-8A90-7600-E410-26F6DD6A99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8247" y="3784423"/>
                <a:ext cx="2438400" cy="1159228"/>
              </a:xfrm>
              <a:prstGeom prst="rect">
                <a:avLst/>
              </a:prstGeom>
              <a:blipFill>
                <a:blip r:embed="rId15"/>
                <a:stretch>
                  <a:fillRect l="-11250" b="-1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6942249-973A-A4E4-6328-B24847053458}"/>
                  </a:ext>
                </a:extLst>
              </p:cNvPr>
              <p:cNvSpPr txBox="1"/>
              <p:nvPr/>
            </p:nvSpPr>
            <p:spPr>
              <a:xfrm>
                <a:off x="9559892" y="4935129"/>
                <a:ext cx="2438400" cy="1155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6942249-973A-A4E4-6328-B248470534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9892" y="4935129"/>
                <a:ext cx="2438400" cy="1155766"/>
              </a:xfrm>
              <a:prstGeom prst="rect">
                <a:avLst/>
              </a:prstGeom>
              <a:blipFill>
                <a:blip r:embed="rId16"/>
                <a:stretch>
                  <a:fillRect l="-11250"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863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  <p:bldP spid="22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EDAA3E2-F726-4A50-9F76-E913E06353C2}"/>
              </a:ext>
            </a:extLst>
          </p:cNvPr>
          <p:cNvSpPr/>
          <p:nvPr/>
        </p:nvSpPr>
        <p:spPr>
          <a:xfrm>
            <a:off x="294968" y="353961"/>
            <a:ext cx="11680722" cy="610583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3" name="Nhóm 7">
            <a:extLst>
              <a:ext uri="{FF2B5EF4-FFF2-40B4-BE49-F238E27FC236}">
                <a16:creationId xmlns:a16="http://schemas.microsoft.com/office/drawing/2014/main" id="{C9803F3A-394D-AC3A-A809-4BD9D52DF353}"/>
              </a:ext>
            </a:extLst>
          </p:cNvPr>
          <p:cNvGrpSpPr/>
          <p:nvPr/>
        </p:nvGrpSpPr>
        <p:grpSpPr>
          <a:xfrm>
            <a:off x="802511" y="459708"/>
            <a:ext cx="10399530" cy="739496"/>
            <a:chOff x="1169225" y="219092"/>
            <a:chExt cx="10399530" cy="739496"/>
          </a:xfrm>
        </p:grpSpPr>
        <p:sp>
          <p:nvSpPr>
            <p:cNvPr id="4" name="TextBox 16">
              <a:extLst>
                <a:ext uri="{FF2B5EF4-FFF2-40B4-BE49-F238E27FC236}">
                  <a16:creationId xmlns:a16="http://schemas.microsoft.com/office/drawing/2014/main" id="{D5735814-B907-2DBB-E345-BE1BDA9312A1}"/>
                </a:ext>
              </a:extLst>
            </p:cNvPr>
            <p:cNvSpPr txBox="1"/>
            <p:nvPr/>
          </p:nvSpPr>
          <p:spPr>
            <a:xfrm>
              <a:off x="1917118" y="250702"/>
              <a:ext cx="965163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Rú</a:t>
              </a:r>
              <a:r>
                <a:rPr lang="en-US" sz="40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 </a:t>
              </a:r>
              <a:r>
                <a:rPr lang="en-US" sz="40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gọn</a:t>
              </a:r>
              <a:r>
                <a:rPr lang="en-US" sz="40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rồi</a:t>
              </a:r>
              <a:r>
                <a:rPr lang="en-US" sz="40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5" name="Oval 22">
              <a:extLst>
                <a:ext uri="{FF2B5EF4-FFF2-40B4-BE49-F238E27FC236}">
                  <a16:creationId xmlns:a16="http://schemas.microsoft.com/office/drawing/2014/main" id="{C8C1B885-51A7-AE95-6B6F-AF20BDED339D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6" name="TextBox 23">
              <a:extLst>
                <a:ext uri="{FF2B5EF4-FFF2-40B4-BE49-F238E27FC236}">
                  <a16:creationId xmlns:a16="http://schemas.microsoft.com/office/drawing/2014/main" id="{401840C4-F141-3C1B-673E-4B19CB727E9B}"/>
                </a:ext>
              </a:extLst>
            </p:cNvPr>
            <p:cNvSpPr txBox="1"/>
            <p:nvPr/>
          </p:nvSpPr>
          <p:spPr>
            <a:xfrm>
              <a:off x="1292211" y="219092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B8249DA-4DA8-7D28-C0E9-52CC5ECD34EE}"/>
                  </a:ext>
                </a:extLst>
              </p:cNvPr>
              <p:cNvSpPr txBox="1"/>
              <p:nvPr/>
            </p:nvSpPr>
            <p:spPr>
              <a:xfrm>
                <a:off x="374794" y="1308350"/>
                <a:ext cx="2438400" cy="1202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𝐚</m:t>
                    </m:r>
                    <m:r>
                      <a:rPr kumimoji="0" lang="en-US" sz="4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 </m:t>
                    </m:r>
                    <m:f>
                      <m:fPr>
                        <m:ctrlP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den>
                    </m:f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𝟔</m:t>
                        </m:r>
                      </m:den>
                    </m:f>
                  </m:oMath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B8249DA-4DA8-7D28-C0E9-52CC5ECD34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794" y="1308350"/>
                <a:ext cx="2438400" cy="1202252"/>
              </a:xfrm>
              <a:prstGeom prst="rect">
                <a:avLst/>
              </a:prstGeom>
              <a:blipFill>
                <a:blip r:embed="rId3"/>
                <a:stretch>
                  <a:fillRect b="-8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1DE9184-2279-8458-4A14-A04C0919B69B}"/>
                  </a:ext>
                </a:extLst>
              </p:cNvPr>
              <p:cNvSpPr txBox="1"/>
              <p:nvPr/>
            </p:nvSpPr>
            <p:spPr>
              <a:xfrm>
                <a:off x="3395396" y="1256980"/>
                <a:ext cx="2438400" cy="1202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b</a:t>
                </a:r>
                <a14:m>
                  <m:oMath xmlns:m="http://schemas.openxmlformats.org/officeDocument/2006/math">
                    <m:r>
                      <a:rPr kumimoji="0" lang="en-US" sz="4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 </m:t>
                    </m:r>
                    <m:f>
                      <m:fPr>
                        <m:ctrlP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𝟓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𝟔</m:t>
                        </m:r>
                      </m:den>
                    </m:f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𝟏𝟖</m:t>
                        </m:r>
                      </m:den>
                    </m:f>
                  </m:oMath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1DE9184-2279-8458-4A14-A04C0919B6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5396" y="1256980"/>
                <a:ext cx="2438400" cy="1202252"/>
              </a:xfrm>
              <a:prstGeom prst="rect">
                <a:avLst/>
              </a:prstGeom>
              <a:blipFill>
                <a:blip r:embed="rId4"/>
                <a:stretch>
                  <a:fillRect l="-11500" b="-9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F879468-9B33-E4B5-2C73-385D7C8F72C7}"/>
                  </a:ext>
                </a:extLst>
              </p:cNvPr>
              <p:cNvSpPr txBox="1"/>
              <p:nvPr/>
            </p:nvSpPr>
            <p:spPr>
              <a:xfrm>
                <a:off x="6128322" y="1287803"/>
                <a:ext cx="2438400" cy="1159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</a:t>
                </a:r>
                <a14:m>
                  <m:oMath xmlns:m="http://schemas.openxmlformats.org/officeDocument/2006/math">
                    <m:r>
                      <a:rPr kumimoji="0" lang="en-US" sz="4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 </m:t>
                    </m:r>
                    <m:f>
                      <m:fPr>
                        <m:ctrlP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𝟖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𝟏𝟒</m:t>
                        </m:r>
                      </m:den>
                    </m:f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𝟕</m:t>
                        </m:r>
                      </m:den>
                    </m:f>
                  </m:oMath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F879468-9B33-E4B5-2C73-385D7C8F72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8322" y="1287803"/>
                <a:ext cx="2438400" cy="1159228"/>
              </a:xfrm>
              <a:prstGeom prst="rect">
                <a:avLst/>
              </a:prstGeom>
              <a:blipFill>
                <a:blip r:embed="rId5"/>
                <a:stretch>
                  <a:fillRect l="-11250"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87F5330-E8A9-88A3-8B2C-96779FE6085D}"/>
                  </a:ext>
                </a:extLst>
              </p:cNvPr>
              <p:cNvSpPr txBox="1"/>
              <p:nvPr/>
            </p:nvSpPr>
            <p:spPr>
              <a:xfrm>
                <a:off x="9077005" y="1328900"/>
                <a:ext cx="2438400" cy="1159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d</a:t>
                </a:r>
                <a14:m>
                  <m:oMath xmlns:m="http://schemas.openxmlformats.org/officeDocument/2006/math">
                    <m:r>
                      <a:rPr kumimoji="0" lang="en-US" sz="4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 </m:t>
                    </m:r>
                    <m:f>
                      <m:fPr>
                        <m:ctrlP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𝟏𝟐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𝟐𝟎</m:t>
                        </m:r>
                      </m:den>
                    </m:f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𝟓</m:t>
                        </m:r>
                      </m:den>
                    </m:f>
                  </m:oMath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87F5330-E8A9-88A3-8B2C-96779FE608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7005" y="1328900"/>
                <a:ext cx="2438400" cy="1159228"/>
              </a:xfrm>
              <a:prstGeom prst="rect">
                <a:avLst/>
              </a:prstGeom>
              <a:blipFill>
                <a:blip r:embed="rId6"/>
                <a:stretch>
                  <a:fillRect l="-11250"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B950937-83CD-95C3-8130-D7D36B3416F9}"/>
                  </a:ext>
                </a:extLst>
              </p:cNvPr>
              <p:cNvSpPr txBox="1"/>
              <p:nvPr/>
            </p:nvSpPr>
            <p:spPr>
              <a:xfrm>
                <a:off x="693292" y="2541248"/>
                <a:ext cx="2438400" cy="1202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B950937-83CD-95C3-8130-D7D36B3416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292" y="2541248"/>
                <a:ext cx="2438400" cy="1202252"/>
              </a:xfrm>
              <a:prstGeom prst="rect">
                <a:avLst/>
              </a:prstGeom>
              <a:blipFill>
                <a:blip r:embed="rId7"/>
                <a:stretch>
                  <a:fillRect l="-11500" b="-10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DF5F228-9BE0-6F97-BE8A-6D0FC0FE1D23}"/>
                  </a:ext>
                </a:extLst>
              </p:cNvPr>
              <p:cNvSpPr txBox="1"/>
              <p:nvPr/>
            </p:nvSpPr>
            <p:spPr>
              <a:xfrm>
                <a:off x="713840" y="3774147"/>
                <a:ext cx="2438400" cy="1155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DF5F228-9BE0-6F97-BE8A-6D0FC0FE1D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840" y="3774147"/>
                <a:ext cx="2438400" cy="1155766"/>
              </a:xfrm>
              <a:prstGeom prst="rect">
                <a:avLst/>
              </a:prstGeom>
              <a:blipFill>
                <a:blip r:embed="rId8"/>
                <a:stretch>
                  <a:fillRect l="-11250" b="-1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69D920B-A39C-7DBD-5D29-67720FC205B7}"/>
                  </a:ext>
                </a:extLst>
              </p:cNvPr>
              <p:cNvSpPr txBox="1"/>
              <p:nvPr/>
            </p:nvSpPr>
            <p:spPr>
              <a:xfrm>
                <a:off x="3796088" y="2541248"/>
                <a:ext cx="2438400" cy="1202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69D920B-A39C-7DBD-5D29-67720FC205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6088" y="2541248"/>
                <a:ext cx="2438400" cy="1202252"/>
              </a:xfrm>
              <a:prstGeom prst="rect">
                <a:avLst/>
              </a:prstGeom>
              <a:blipFill>
                <a:blip r:embed="rId9"/>
                <a:stretch>
                  <a:fillRect l="-11500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984CBB6-2214-F105-444E-2ED96D5D0295}"/>
                  </a:ext>
                </a:extLst>
              </p:cNvPr>
              <p:cNvSpPr txBox="1"/>
              <p:nvPr/>
            </p:nvSpPr>
            <p:spPr>
              <a:xfrm>
                <a:off x="3816636" y="3774147"/>
                <a:ext cx="2438400" cy="1157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984CBB6-2214-F105-444E-2ED96D5D02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6636" y="3774147"/>
                <a:ext cx="2438400" cy="1157240"/>
              </a:xfrm>
              <a:prstGeom prst="rect">
                <a:avLst/>
              </a:prstGeom>
              <a:blipFill>
                <a:blip r:embed="rId10"/>
                <a:stretch>
                  <a:fillRect l="-11250" b="-1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105873E-5961-6438-183C-D43B3ECE21A2}"/>
                  </a:ext>
                </a:extLst>
              </p:cNvPr>
              <p:cNvSpPr txBox="1"/>
              <p:nvPr/>
            </p:nvSpPr>
            <p:spPr>
              <a:xfrm>
                <a:off x="3816636" y="4965949"/>
                <a:ext cx="2438400" cy="1159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105873E-5961-6438-183C-D43B3ECE21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6636" y="4965949"/>
                <a:ext cx="2438400" cy="1159228"/>
              </a:xfrm>
              <a:prstGeom prst="rect">
                <a:avLst/>
              </a:prstGeom>
              <a:blipFill>
                <a:blip r:embed="rId11"/>
                <a:stretch>
                  <a:fillRect l="-11250" b="-1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40E8CE4-2059-DD2B-2040-53E732F12F1F}"/>
                  </a:ext>
                </a:extLst>
              </p:cNvPr>
              <p:cNvSpPr txBox="1"/>
              <p:nvPr/>
            </p:nvSpPr>
            <p:spPr>
              <a:xfrm>
                <a:off x="6662578" y="2561796"/>
                <a:ext cx="2438400" cy="1155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40E8CE4-2059-DD2B-2040-53E732F12F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2578" y="2561796"/>
                <a:ext cx="2438400" cy="1155766"/>
              </a:xfrm>
              <a:prstGeom prst="rect">
                <a:avLst/>
              </a:prstGeom>
              <a:blipFill>
                <a:blip r:embed="rId12"/>
                <a:stretch>
                  <a:fillRect l="-11500" b="-1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3F92263-E6C3-C894-5962-DC42C4D5069C}"/>
                  </a:ext>
                </a:extLst>
              </p:cNvPr>
              <p:cNvSpPr txBox="1"/>
              <p:nvPr/>
            </p:nvSpPr>
            <p:spPr>
              <a:xfrm>
                <a:off x="6683126" y="3794695"/>
                <a:ext cx="2438400" cy="1159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3F92263-E6C3-C894-5962-DC42C4D506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3126" y="3794695"/>
                <a:ext cx="2438400" cy="1159228"/>
              </a:xfrm>
              <a:prstGeom prst="rect">
                <a:avLst/>
              </a:prstGeom>
              <a:blipFill>
                <a:blip r:embed="rId13"/>
                <a:stretch>
                  <a:fillRect l="-11250" b="-13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3DFFB88-B4B0-562A-541D-97CE4EFF8A3A}"/>
                  </a:ext>
                </a:extLst>
              </p:cNvPr>
              <p:cNvSpPr txBox="1"/>
              <p:nvPr/>
            </p:nvSpPr>
            <p:spPr>
              <a:xfrm>
                <a:off x="9631810" y="2541248"/>
                <a:ext cx="2438400" cy="115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3DFFB88-B4B0-562A-541D-97CE4EFF8A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1810" y="2541248"/>
                <a:ext cx="2438400" cy="1156407"/>
              </a:xfrm>
              <a:prstGeom prst="rect">
                <a:avLst/>
              </a:prstGeom>
              <a:blipFill>
                <a:blip r:embed="rId14"/>
                <a:stretch>
                  <a:fillRect l="-11250" b="-1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B78F293-98BE-3002-4D2D-D7C53BAB0F5F}"/>
                  </a:ext>
                </a:extLst>
              </p:cNvPr>
              <p:cNvSpPr txBox="1"/>
              <p:nvPr/>
            </p:nvSpPr>
            <p:spPr>
              <a:xfrm>
                <a:off x="9652358" y="3774147"/>
                <a:ext cx="2438400" cy="115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B78F293-98BE-3002-4D2D-D7C53BAB0F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2358" y="3774147"/>
                <a:ext cx="2438400" cy="1156407"/>
              </a:xfrm>
              <a:prstGeom prst="rect">
                <a:avLst/>
              </a:prstGeom>
              <a:blipFill>
                <a:blip r:embed="rId15"/>
                <a:stretch>
                  <a:fillRect l="-11250" b="-1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106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13" grpId="0"/>
      <p:bldP spid="11" grpId="0"/>
      <p:bldP spid="19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EDAA3E2-F726-4A50-9F76-E913E06353C2}"/>
              </a:ext>
            </a:extLst>
          </p:cNvPr>
          <p:cNvSpPr/>
          <p:nvPr/>
        </p:nvSpPr>
        <p:spPr>
          <a:xfrm>
            <a:off x="294968" y="164387"/>
            <a:ext cx="11680722" cy="64624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3" name="Nhóm 7">
            <a:extLst>
              <a:ext uri="{FF2B5EF4-FFF2-40B4-BE49-F238E27FC236}">
                <a16:creationId xmlns:a16="http://schemas.microsoft.com/office/drawing/2014/main" id="{C9803F3A-394D-AC3A-A809-4BD9D52DF353}"/>
              </a:ext>
            </a:extLst>
          </p:cNvPr>
          <p:cNvGrpSpPr/>
          <p:nvPr/>
        </p:nvGrpSpPr>
        <p:grpSpPr>
          <a:xfrm>
            <a:off x="802511" y="121449"/>
            <a:ext cx="10389256" cy="1200329"/>
            <a:chOff x="1169225" y="-16425"/>
            <a:chExt cx="10389256" cy="1200329"/>
          </a:xfrm>
        </p:grpSpPr>
        <p:sp>
          <p:nvSpPr>
            <p:cNvPr id="4" name="TextBox 16">
              <a:extLst>
                <a:ext uri="{FF2B5EF4-FFF2-40B4-BE49-F238E27FC236}">
                  <a16:creationId xmlns:a16="http://schemas.microsoft.com/office/drawing/2014/main" id="{D5735814-B907-2DBB-E345-BE1BDA9312A1}"/>
                </a:ext>
              </a:extLst>
            </p:cNvPr>
            <p:cNvSpPr txBox="1"/>
            <p:nvPr/>
          </p:nvSpPr>
          <p:spPr>
            <a:xfrm>
              <a:off x="1906844" y="-16425"/>
              <a:ext cx="965163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Sợi dây hay cây gậy dài hơn và dài hơn bao nhiêu mét?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" name="Oval 22">
              <a:extLst>
                <a:ext uri="{FF2B5EF4-FFF2-40B4-BE49-F238E27FC236}">
                  <a16:creationId xmlns:a16="http://schemas.microsoft.com/office/drawing/2014/main" id="{C8C1B885-51A7-AE95-6B6F-AF20BDED339D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6" name="TextBox 23">
              <a:extLst>
                <a:ext uri="{FF2B5EF4-FFF2-40B4-BE49-F238E27FC236}">
                  <a16:creationId xmlns:a16="http://schemas.microsoft.com/office/drawing/2014/main" id="{401840C4-F141-3C1B-673E-4B19CB727E9B}"/>
                </a:ext>
              </a:extLst>
            </p:cNvPr>
            <p:cNvSpPr txBox="1"/>
            <p:nvPr/>
          </p:nvSpPr>
          <p:spPr>
            <a:xfrm>
              <a:off x="1292211" y="219092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6F62E81A-700E-F3AE-4751-012DE40CEA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67847" y="1317767"/>
            <a:ext cx="8414533" cy="22958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DED67D8-ADC6-DD0E-605D-0E35B613AEDA}"/>
                  </a:ext>
                </a:extLst>
              </p:cNvPr>
              <p:cNvSpPr txBox="1"/>
              <p:nvPr/>
            </p:nvSpPr>
            <p:spPr>
              <a:xfrm>
                <a:off x="1258370" y="4431693"/>
                <a:ext cx="24384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DED67D8-ADC6-DD0E-605D-0E35B613AE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370" y="4431693"/>
                <a:ext cx="2438400" cy="1077218"/>
              </a:xfrm>
              <a:prstGeom prst="rect">
                <a:avLst/>
              </a:prstGeom>
              <a:blipFill>
                <a:blip r:embed="rId5"/>
                <a:stretch>
                  <a:fillRect l="-10000" b="-1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F9DB6AB-07F9-0079-AF44-0336FCF1CABE}"/>
                  </a:ext>
                </a:extLst>
              </p:cNvPr>
              <p:cNvSpPr txBox="1"/>
              <p:nvPr/>
            </p:nvSpPr>
            <p:spPr>
              <a:xfrm>
                <a:off x="1268644" y="5553007"/>
                <a:ext cx="2438400" cy="107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(m)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F9DB6AB-07F9-0079-AF44-0336FCF1CA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644" y="5553007"/>
                <a:ext cx="2438400" cy="1070358"/>
              </a:xfrm>
              <a:prstGeom prst="rect">
                <a:avLst/>
              </a:prstGeom>
              <a:blipFill>
                <a:blip r:embed="rId6"/>
                <a:stretch>
                  <a:fillRect l="-10000" t="-568" b="-1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91956FE-C0B7-5F32-23EC-D65CC2FD8DC7}"/>
                  </a:ext>
                </a:extLst>
              </p:cNvPr>
              <p:cNvSpPr txBox="1"/>
              <p:nvPr/>
            </p:nvSpPr>
            <p:spPr>
              <a:xfrm>
                <a:off x="7063269" y="4380322"/>
                <a:ext cx="2438400" cy="10540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91956FE-C0B7-5F32-23EC-D65CC2FD8D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3269" y="4380322"/>
                <a:ext cx="2438400" cy="1054071"/>
              </a:xfrm>
              <a:prstGeom prst="rect">
                <a:avLst/>
              </a:prstGeom>
              <a:blipFill>
                <a:blip r:embed="rId7"/>
                <a:stretch>
                  <a:fillRect l="-10250" t="-581" b="-13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81E37B5-E751-48B6-64C6-A27D9AFB3CD4}"/>
                  </a:ext>
                </a:extLst>
              </p:cNvPr>
              <p:cNvSpPr txBox="1"/>
              <p:nvPr/>
            </p:nvSpPr>
            <p:spPr>
              <a:xfrm>
                <a:off x="7073543" y="5501636"/>
                <a:ext cx="2438400" cy="107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(m)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81E37B5-E751-48B6-64C6-A27D9AFB3C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3543" y="5501636"/>
                <a:ext cx="2438400" cy="1070358"/>
              </a:xfrm>
              <a:prstGeom prst="rect">
                <a:avLst/>
              </a:prstGeom>
              <a:blipFill>
                <a:blip r:embed="rId8"/>
                <a:stretch>
                  <a:fillRect l="-10000" b="-1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0B6759E8-CACF-71FD-E135-3BFDCBF1924F}"/>
              </a:ext>
            </a:extLst>
          </p:cNvPr>
          <p:cNvSpPr txBox="1"/>
          <p:nvPr/>
        </p:nvSpPr>
        <p:spPr>
          <a:xfrm>
            <a:off x="678094" y="3595954"/>
            <a:ext cx="44692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Cây gậy dài hơn sợi dây và dài hơn số mét là: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52B723-0366-B1CE-E868-7E102E2B75BD}"/>
              </a:ext>
            </a:extLst>
          </p:cNvPr>
          <p:cNvSpPr txBox="1"/>
          <p:nvPr/>
        </p:nvSpPr>
        <p:spPr>
          <a:xfrm>
            <a:off x="6380252" y="3554858"/>
            <a:ext cx="44692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Sợi dây dài hơn cây gậy và dài hơn số mét là: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85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D726176-D1E3-BB36-DFB1-C9DC7EB5AEAB}"/>
              </a:ext>
            </a:extLst>
          </p:cNvPr>
          <p:cNvSpPr/>
          <p:nvPr/>
        </p:nvSpPr>
        <p:spPr>
          <a:xfrm>
            <a:off x="239843" y="0"/>
            <a:ext cx="11512446" cy="67603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27F089B-D68E-7536-9AD0-8FD517AF47E9}"/>
              </a:ext>
            </a:extLst>
          </p:cNvPr>
          <p:cNvGrpSpPr/>
          <p:nvPr/>
        </p:nvGrpSpPr>
        <p:grpSpPr>
          <a:xfrm>
            <a:off x="974680" y="0"/>
            <a:ext cx="8840473" cy="707886"/>
            <a:chOff x="1787237" y="991884"/>
            <a:chExt cx="8840473" cy="707886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90CCEBE-88D9-C1A6-698C-4B0DD2F0E4F0}"/>
                </a:ext>
              </a:extLst>
            </p:cNvPr>
            <p:cNvSpPr/>
            <p:nvPr/>
          </p:nvSpPr>
          <p:spPr>
            <a:xfrm>
              <a:off x="1787237" y="1058549"/>
              <a:ext cx="593606" cy="59360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1F4BBCE-F5E1-0F8D-C016-2F6DA6F9742E}"/>
                </a:ext>
              </a:extLst>
            </p:cNvPr>
            <p:cNvSpPr txBox="1"/>
            <p:nvPr/>
          </p:nvSpPr>
          <p:spPr>
            <a:xfrm>
              <a:off x="2408501" y="991884"/>
              <a:ext cx="821920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Giải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ô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chữ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dưới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đây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CAF5243-E364-331E-676C-68E9F20E9C97}"/>
                  </a:ext>
                </a:extLst>
              </p:cNvPr>
              <p:cNvSpPr/>
              <p:nvPr/>
            </p:nvSpPr>
            <p:spPr>
              <a:xfrm>
                <a:off x="1501953" y="711661"/>
                <a:ext cx="752475" cy="990600"/>
              </a:xfrm>
              <a:prstGeom prst="rect">
                <a:avLst/>
              </a:prstGeom>
              <a:solidFill>
                <a:srgbClr val="FEDA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𝟏𝟖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CAF5243-E364-331E-676C-68E9F20E9C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1953" y="711661"/>
                <a:ext cx="752475" cy="9906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19591E2-CF81-AB6D-8EBE-FEB45154CF15}"/>
                  </a:ext>
                </a:extLst>
              </p:cNvPr>
              <p:cNvSpPr/>
              <p:nvPr/>
            </p:nvSpPr>
            <p:spPr>
              <a:xfrm>
                <a:off x="2483028" y="702136"/>
                <a:ext cx="752475" cy="990600"/>
              </a:xfrm>
              <a:prstGeom prst="rect">
                <a:avLst/>
              </a:prstGeom>
              <a:solidFill>
                <a:srgbClr val="FEDA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19591E2-CF81-AB6D-8EBE-FEB45154CF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028" y="702136"/>
                <a:ext cx="752475" cy="9906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F3864B7-4591-75FD-E3AE-25F85948FEA0}"/>
                  </a:ext>
                </a:extLst>
              </p:cNvPr>
              <p:cNvSpPr/>
              <p:nvPr/>
            </p:nvSpPr>
            <p:spPr>
              <a:xfrm>
                <a:off x="3495568" y="710163"/>
                <a:ext cx="752475" cy="990600"/>
              </a:xfrm>
              <a:prstGeom prst="rect">
                <a:avLst/>
              </a:prstGeom>
              <a:solidFill>
                <a:srgbClr val="FEDA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𝟏𝟖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F3864B7-4591-75FD-E3AE-25F85948FE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5568" y="710163"/>
                <a:ext cx="752475" cy="9906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825B80A6-006A-4CE0-7739-D2D448E537A5}"/>
                  </a:ext>
                </a:extLst>
              </p:cNvPr>
              <p:cNvSpPr/>
              <p:nvPr/>
            </p:nvSpPr>
            <p:spPr>
              <a:xfrm>
                <a:off x="4490663" y="729962"/>
                <a:ext cx="752475" cy="990600"/>
              </a:xfrm>
              <a:prstGeom prst="rect">
                <a:avLst/>
              </a:prstGeom>
              <a:solidFill>
                <a:srgbClr val="FEDA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825B80A6-006A-4CE0-7739-D2D448E537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0663" y="729962"/>
                <a:ext cx="752475" cy="9906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BD4F8F3-0712-5D97-6CFA-59CD16A9C9EA}"/>
                  </a:ext>
                </a:extLst>
              </p:cNvPr>
              <p:cNvSpPr/>
              <p:nvPr/>
            </p:nvSpPr>
            <p:spPr>
              <a:xfrm>
                <a:off x="5462213" y="710912"/>
                <a:ext cx="752475" cy="990600"/>
              </a:xfrm>
              <a:prstGeom prst="rect">
                <a:avLst/>
              </a:prstGeom>
              <a:solidFill>
                <a:srgbClr val="FEDA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BD4F8F3-0712-5D97-6CFA-59CD16A9C9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2213" y="710912"/>
                <a:ext cx="752475" cy="9906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487A235C-ECAD-E5AD-47B3-C8BBE9591C15}"/>
              </a:ext>
            </a:extLst>
          </p:cNvPr>
          <p:cNvSpPr txBox="1"/>
          <p:nvPr/>
        </p:nvSpPr>
        <p:spPr>
          <a:xfrm>
            <a:off x="408291" y="2278149"/>
            <a:ext cx="2962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rằng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D8FDFD3-3BEF-D18D-9B06-62F39C14C13B}"/>
              </a:ext>
            </a:extLst>
          </p:cNvPr>
          <p:cNvSpPr/>
          <p:nvPr/>
        </p:nvSpPr>
        <p:spPr>
          <a:xfrm>
            <a:off x="407113" y="3221659"/>
            <a:ext cx="609600" cy="5810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0821B84-AC1A-0F83-01EC-DB0F364808EE}"/>
                  </a:ext>
                </a:extLst>
              </p:cNvPr>
              <p:cNvSpPr/>
              <p:nvPr/>
            </p:nvSpPr>
            <p:spPr>
              <a:xfrm>
                <a:off x="1035014" y="3003334"/>
                <a:ext cx="1876425" cy="9906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𝟏𝟖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0821B84-AC1A-0F83-01EC-DB0F364808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014" y="3003334"/>
                <a:ext cx="1876425" cy="9906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>
            <a:extLst>
              <a:ext uri="{FF2B5EF4-FFF2-40B4-BE49-F238E27FC236}">
                <a16:creationId xmlns:a16="http://schemas.microsoft.com/office/drawing/2014/main" id="{9BC947AE-28BE-2D70-A8F3-11ADB71D9820}"/>
              </a:ext>
            </a:extLst>
          </p:cNvPr>
          <p:cNvSpPr/>
          <p:nvPr/>
        </p:nvSpPr>
        <p:spPr>
          <a:xfrm>
            <a:off x="3883738" y="3202609"/>
            <a:ext cx="609600" cy="5810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8575F67-B8C6-1AF5-FFB2-A6A944DE6FE2}"/>
                  </a:ext>
                </a:extLst>
              </p:cNvPr>
              <p:cNvSpPr/>
              <p:nvPr/>
            </p:nvSpPr>
            <p:spPr>
              <a:xfrm>
                <a:off x="4521913" y="2974009"/>
                <a:ext cx="2905125" cy="9906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𝟏𝟖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𝟏𝟖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𝟏𝟖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8575F67-B8C6-1AF5-FFB2-A6A944DE6F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1913" y="2974009"/>
                <a:ext cx="2905125" cy="9906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Oval 35">
            <a:extLst>
              <a:ext uri="{FF2B5EF4-FFF2-40B4-BE49-F238E27FC236}">
                <a16:creationId xmlns:a16="http://schemas.microsoft.com/office/drawing/2014/main" id="{AE25D42B-4700-FCB5-6D71-0F7D863F66C3}"/>
              </a:ext>
            </a:extLst>
          </p:cNvPr>
          <p:cNvSpPr/>
          <p:nvPr/>
        </p:nvSpPr>
        <p:spPr>
          <a:xfrm>
            <a:off x="374043" y="4485273"/>
            <a:ext cx="609600" cy="5810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150FC26C-679C-F144-52D9-72C5786F0617}"/>
                  </a:ext>
                </a:extLst>
              </p:cNvPr>
              <p:cNvSpPr/>
              <p:nvPr/>
            </p:nvSpPr>
            <p:spPr>
              <a:xfrm>
                <a:off x="1012218" y="4256673"/>
                <a:ext cx="1876425" cy="9906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𝟏𝟖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150FC26C-679C-F144-52D9-72C5786F06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218" y="4256673"/>
                <a:ext cx="1876425" cy="9906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Oval 37">
            <a:extLst>
              <a:ext uri="{FF2B5EF4-FFF2-40B4-BE49-F238E27FC236}">
                <a16:creationId xmlns:a16="http://schemas.microsoft.com/office/drawing/2014/main" id="{27DD65D8-6FBA-7974-B53F-30C25CDC168B}"/>
              </a:ext>
            </a:extLst>
          </p:cNvPr>
          <p:cNvSpPr/>
          <p:nvPr/>
        </p:nvSpPr>
        <p:spPr>
          <a:xfrm>
            <a:off x="3869718" y="4485273"/>
            <a:ext cx="609600" cy="5810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F1EA7519-8375-6504-D750-E92CFB0748DB}"/>
                  </a:ext>
                </a:extLst>
              </p:cNvPr>
              <p:cNvSpPr/>
              <p:nvPr/>
            </p:nvSpPr>
            <p:spPr>
              <a:xfrm>
                <a:off x="4507894" y="4256673"/>
                <a:ext cx="2930596" cy="9906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𝟐𝟐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𝟐𝟐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𝟐𝟐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F1EA7519-8375-6504-D750-E92CFB0748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894" y="4256673"/>
                <a:ext cx="2930596" cy="9906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2DD9CE7E-5549-1F59-6CBA-F98433542CD1}"/>
              </a:ext>
            </a:extLst>
          </p:cNvPr>
          <p:cNvSpPr/>
          <p:nvPr/>
        </p:nvSpPr>
        <p:spPr>
          <a:xfrm>
            <a:off x="1597203" y="1797511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AD280B18-F743-774E-0EC2-188E8E13608F}"/>
              </a:ext>
            </a:extLst>
          </p:cNvPr>
          <p:cNvSpPr/>
          <p:nvPr/>
        </p:nvSpPr>
        <p:spPr>
          <a:xfrm>
            <a:off x="2597328" y="1807036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EEB48EA0-E5C8-CF6C-D15D-48B05AD2DEF4}"/>
              </a:ext>
            </a:extLst>
          </p:cNvPr>
          <p:cNvSpPr/>
          <p:nvPr/>
        </p:nvSpPr>
        <p:spPr>
          <a:xfrm>
            <a:off x="3570270" y="1786487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AC4A06D2-51F5-9D62-C367-184BF68CAB15}"/>
              </a:ext>
            </a:extLst>
          </p:cNvPr>
          <p:cNvSpPr/>
          <p:nvPr/>
        </p:nvSpPr>
        <p:spPr>
          <a:xfrm>
            <a:off x="4593191" y="1818059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51AAA5E5-CD3A-B621-7374-DF34093AC412}"/>
              </a:ext>
            </a:extLst>
          </p:cNvPr>
          <p:cNvSpPr/>
          <p:nvPr/>
        </p:nvSpPr>
        <p:spPr>
          <a:xfrm>
            <a:off x="5586038" y="1844387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D9E696F-1412-619F-C8E9-71255FB3A5D2}"/>
                  </a:ext>
                </a:extLst>
              </p:cNvPr>
              <p:cNvSpPr txBox="1"/>
              <p:nvPr/>
            </p:nvSpPr>
            <p:spPr>
              <a:xfrm>
                <a:off x="2479282" y="2954959"/>
                <a:ext cx="1304925" cy="1080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D9E696F-1412-619F-C8E9-71255FB3A5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9282" y="2954959"/>
                <a:ext cx="1304925" cy="1080424"/>
              </a:xfrm>
              <a:prstGeom prst="rect">
                <a:avLst/>
              </a:prstGeom>
              <a:blipFill>
                <a:blip r:embed="rId12"/>
                <a:stretch>
                  <a:fillRect l="-19159" b="-10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875A619A-EA31-5182-10C6-1DF2CF3C3202}"/>
              </a:ext>
            </a:extLst>
          </p:cNvPr>
          <p:cNvSpPr/>
          <p:nvPr/>
        </p:nvSpPr>
        <p:spPr>
          <a:xfrm>
            <a:off x="3571019" y="1787237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FB6A842-24EF-D308-78B9-126F88D33BD4}"/>
                  </a:ext>
                </a:extLst>
              </p:cNvPr>
              <p:cNvSpPr txBox="1"/>
              <p:nvPr/>
            </p:nvSpPr>
            <p:spPr>
              <a:xfrm>
                <a:off x="7122238" y="2926384"/>
                <a:ext cx="1304925" cy="106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𝟏𝟖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FB6A842-24EF-D308-78B9-126F88D33B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2238" y="2926384"/>
                <a:ext cx="1304925" cy="1067152"/>
              </a:xfrm>
              <a:prstGeom prst="rect">
                <a:avLst/>
              </a:prstGeom>
              <a:blipFill>
                <a:blip r:embed="rId13"/>
                <a:stretch>
                  <a:fillRect l="-18692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710CB025-8E2C-CEBA-C6F6-EA5AE5226EFD}"/>
              </a:ext>
            </a:extLst>
          </p:cNvPr>
          <p:cNvSpPr/>
          <p:nvPr/>
        </p:nvSpPr>
        <p:spPr>
          <a:xfrm>
            <a:off x="5586038" y="1834862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91D5021-C4A6-7925-D104-857BEF25AC59}"/>
                  </a:ext>
                </a:extLst>
              </p:cNvPr>
              <p:cNvSpPr txBox="1"/>
              <p:nvPr/>
            </p:nvSpPr>
            <p:spPr>
              <a:xfrm>
                <a:off x="2564794" y="4237623"/>
                <a:ext cx="1133904" cy="1065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91D5021-C4A6-7925-D104-857BEF25AC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4794" y="4237623"/>
                <a:ext cx="1133904" cy="1065356"/>
              </a:xfrm>
              <a:prstGeom prst="rect">
                <a:avLst/>
              </a:prstGeom>
              <a:blipFill>
                <a:blip r:embed="rId14"/>
                <a:stretch>
                  <a:fillRect l="-22043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A5AB5699-9A8E-B895-100E-3A3513748991}"/>
              </a:ext>
            </a:extLst>
          </p:cNvPr>
          <p:cNvSpPr/>
          <p:nvPr/>
        </p:nvSpPr>
        <p:spPr>
          <a:xfrm>
            <a:off x="4593940" y="1817311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6CC0020-FF11-6208-3738-3B4DE98BFDC1}"/>
                  </a:ext>
                </a:extLst>
              </p:cNvPr>
              <p:cNvSpPr txBox="1"/>
              <p:nvPr/>
            </p:nvSpPr>
            <p:spPr>
              <a:xfrm>
                <a:off x="7135401" y="4218572"/>
                <a:ext cx="1304925" cy="106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𝟐𝟐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6CC0020-FF11-6208-3738-3B4DE98BFD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5401" y="4218572"/>
                <a:ext cx="1304925" cy="1067152"/>
              </a:xfrm>
              <a:prstGeom prst="rect">
                <a:avLst/>
              </a:prstGeom>
              <a:blipFill>
                <a:blip r:embed="rId15"/>
                <a:stretch>
                  <a:fillRect l="-19159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D52E77C2-2B3D-C248-55C0-6B13BD1B0BDA}"/>
              </a:ext>
            </a:extLst>
          </p:cNvPr>
          <p:cNvSpPr/>
          <p:nvPr/>
        </p:nvSpPr>
        <p:spPr>
          <a:xfrm>
            <a:off x="1597203" y="1787986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4A1086B7-7DEF-F1C9-AB75-DD924BE0E301}"/>
              </a:ext>
            </a:extLst>
          </p:cNvPr>
          <p:cNvSpPr/>
          <p:nvPr/>
        </p:nvSpPr>
        <p:spPr>
          <a:xfrm>
            <a:off x="2597328" y="1807036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A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3ECAC14A-535C-A1CE-2369-35BDD9ECF8D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77721" y="756664"/>
            <a:ext cx="3305175" cy="20669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8F53B56F-BCB0-0E88-1B73-6DB2DEE0A466}"/>
                  </a:ext>
                </a:extLst>
              </p:cNvPr>
              <p:cNvSpPr/>
              <p:nvPr/>
            </p:nvSpPr>
            <p:spPr>
              <a:xfrm>
                <a:off x="6376613" y="741735"/>
                <a:ext cx="752475" cy="990600"/>
              </a:xfrm>
              <a:prstGeom prst="rect">
                <a:avLst/>
              </a:prstGeom>
              <a:solidFill>
                <a:srgbClr val="FEDA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𝟐𝟐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8F53B56F-BCB0-0E88-1B73-6DB2DEE0A4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6613" y="741735"/>
                <a:ext cx="752475" cy="99060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EB032642-79F3-D225-CAFE-0A748FD56373}"/>
              </a:ext>
            </a:extLst>
          </p:cNvPr>
          <p:cNvSpPr/>
          <p:nvPr/>
        </p:nvSpPr>
        <p:spPr>
          <a:xfrm>
            <a:off x="6479890" y="1823839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6225066F-7215-1241-F671-F63DF37FD6FD}"/>
              </a:ext>
            </a:extLst>
          </p:cNvPr>
          <p:cNvSpPr/>
          <p:nvPr/>
        </p:nvSpPr>
        <p:spPr>
          <a:xfrm>
            <a:off x="6479890" y="1824589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Ổ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A4272790-2599-1D61-7BAF-CAA8DE6A7495}"/>
              </a:ext>
            </a:extLst>
          </p:cNvPr>
          <p:cNvSpPr/>
          <p:nvPr/>
        </p:nvSpPr>
        <p:spPr>
          <a:xfrm>
            <a:off x="364839" y="5691845"/>
            <a:ext cx="609600" cy="5810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D0823BEF-774D-A26D-D300-6F2C9153E6C9}"/>
                  </a:ext>
                </a:extLst>
              </p:cNvPr>
              <p:cNvSpPr/>
              <p:nvPr/>
            </p:nvSpPr>
            <p:spPr>
              <a:xfrm>
                <a:off x="1003015" y="5463245"/>
                <a:ext cx="1842927" cy="9906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𝟗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𝟏𝟖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D0823BEF-774D-A26D-D300-6F2C9153E6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015" y="5463245"/>
                <a:ext cx="1842927" cy="99060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Oval 63">
            <a:extLst>
              <a:ext uri="{FF2B5EF4-FFF2-40B4-BE49-F238E27FC236}">
                <a16:creationId xmlns:a16="http://schemas.microsoft.com/office/drawing/2014/main" id="{EB3DDEED-5AF8-316F-14FD-DABD842F5594}"/>
              </a:ext>
            </a:extLst>
          </p:cNvPr>
          <p:cNvSpPr/>
          <p:nvPr/>
        </p:nvSpPr>
        <p:spPr>
          <a:xfrm>
            <a:off x="3971069" y="5753490"/>
            <a:ext cx="609600" cy="5810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A7C1D64F-128F-405A-B6AF-125233F702CB}"/>
                  </a:ext>
                </a:extLst>
              </p:cNvPr>
              <p:cNvSpPr/>
              <p:nvPr/>
            </p:nvSpPr>
            <p:spPr>
              <a:xfrm>
                <a:off x="4609245" y="5524890"/>
                <a:ext cx="2880616" cy="9906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𝟐𝟐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𝟐𝟐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𝟐𝟐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A7C1D64F-128F-405A-B6AF-125233F702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9245" y="5524890"/>
                <a:ext cx="2880616" cy="99060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A304F26-E62B-D95C-763B-DF192A029526}"/>
                  </a:ext>
                </a:extLst>
              </p:cNvPr>
              <p:cNvSpPr txBox="1"/>
              <p:nvPr/>
            </p:nvSpPr>
            <p:spPr>
              <a:xfrm>
                <a:off x="2575068" y="5419151"/>
                <a:ext cx="1133904" cy="1112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𝟏𝟖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A304F26-E62B-D95C-763B-DF192A0295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5068" y="5419151"/>
                <a:ext cx="1133904" cy="1112997"/>
              </a:xfrm>
              <a:prstGeom prst="rect">
                <a:avLst/>
              </a:prstGeom>
              <a:blipFill>
                <a:blip r:embed="rId20"/>
                <a:stretch>
                  <a:fillRect l="-21505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DC9DF55B-3C25-4A98-8559-79CFBD97EA73}"/>
                  </a:ext>
                </a:extLst>
              </p:cNvPr>
              <p:cNvSpPr txBox="1"/>
              <p:nvPr/>
            </p:nvSpPr>
            <p:spPr>
              <a:xfrm>
                <a:off x="7207320" y="5492567"/>
                <a:ext cx="1304925" cy="1065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𝟏𝟏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DC9DF55B-3C25-4A98-8559-79CFBD97EA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7320" y="5492567"/>
                <a:ext cx="1304925" cy="1065356"/>
              </a:xfrm>
              <a:prstGeom prst="rect">
                <a:avLst/>
              </a:prstGeom>
              <a:blipFill>
                <a:blip r:embed="rId21"/>
                <a:stretch>
                  <a:fillRect l="-18692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038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 animBg="1"/>
      <p:bldP spid="49" grpId="0"/>
      <p:bldP spid="50" grpId="0" animBg="1"/>
      <p:bldP spid="51" grpId="0"/>
      <p:bldP spid="52" grpId="0" animBg="1"/>
      <p:bldP spid="53" grpId="0"/>
      <p:bldP spid="54" grpId="0" animBg="1"/>
      <p:bldP spid="56" grpId="0" animBg="1"/>
      <p:bldP spid="61" grpId="0" animBg="1"/>
      <p:bldP spid="66" grpId="0"/>
      <p:bldP spid="6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EDAA3E2-F726-4A50-9F76-E913E06353C2}"/>
              </a:ext>
            </a:extLst>
          </p:cNvPr>
          <p:cNvSpPr/>
          <p:nvPr/>
        </p:nvSpPr>
        <p:spPr>
          <a:xfrm>
            <a:off x="294968" y="353961"/>
            <a:ext cx="11680722" cy="610583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3" name="Nhóm 7">
            <a:extLst>
              <a:ext uri="{FF2B5EF4-FFF2-40B4-BE49-F238E27FC236}">
                <a16:creationId xmlns:a16="http://schemas.microsoft.com/office/drawing/2014/main" id="{C9803F3A-394D-AC3A-A809-4BD9D52DF353}"/>
              </a:ext>
            </a:extLst>
          </p:cNvPr>
          <p:cNvGrpSpPr/>
          <p:nvPr/>
        </p:nvGrpSpPr>
        <p:grpSpPr>
          <a:xfrm>
            <a:off x="802511" y="459708"/>
            <a:ext cx="10745642" cy="2251385"/>
            <a:chOff x="1169225" y="219092"/>
            <a:chExt cx="10745642" cy="22513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16">
                  <a:extLst>
                    <a:ext uri="{FF2B5EF4-FFF2-40B4-BE49-F238E27FC236}">
                      <a16:creationId xmlns:a16="http://schemas.microsoft.com/office/drawing/2014/main" id="{D5735814-B907-2DBB-E345-BE1BDA9312A1}"/>
                    </a:ext>
                  </a:extLst>
                </p:cNvPr>
                <p:cNvSpPr txBox="1"/>
                <p:nvPr/>
              </p:nvSpPr>
              <p:spPr>
                <a:xfrm>
                  <a:off x="1917118" y="250702"/>
                  <a:ext cx="9997749" cy="2219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just">
                    <a:defRPr/>
                  </a:pPr>
                  <a:r>
                    <a:rPr lang="vi-VN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Bác Tân có một mảnh đất. Bác đã sử dụng </a:t>
                  </a:r>
                  <a:r>
                    <a:rPr lang="en-US" sz="2800" b="1" dirty="0">
                      <a:solidFill>
                        <a:srgbClr val="002060"/>
                      </a:solidFill>
                      <a:effectLst/>
                      <a:ea typeface="MS Gothic" panose="020B0609070205080204" pitchFamily="49" charset="-128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𝟏𝟐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vi-VN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 diện tích mảnh đất để trồng rau và hoa. Biết phần được dùng để trồng rau chiếm 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2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vi-VN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diện tích. Hỏi bác Tân còn lại bao nhiêu phần diện tích để trồng hoa?</a:t>
                  </a:r>
                  <a:endParaRPr kumimoji="0" lang="vi-V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" name="TextBox 16">
                  <a:extLst>
                    <a:ext uri="{FF2B5EF4-FFF2-40B4-BE49-F238E27FC236}">
                      <a16:creationId xmlns:a16="http://schemas.microsoft.com/office/drawing/2014/main" id="{D5735814-B907-2DBB-E345-BE1BDA9312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7118" y="250702"/>
                  <a:ext cx="9997749" cy="2219775"/>
                </a:xfrm>
                <a:prstGeom prst="rect">
                  <a:avLst/>
                </a:prstGeom>
                <a:blipFill>
                  <a:blip r:embed="rId3"/>
                  <a:stretch>
                    <a:fillRect l="-1220" r="-1280" b="-54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Oval 22">
              <a:extLst>
                <a:ext uri="{FF2B5EF4-FFF2-40B4-BE49-F238E27FC236}">
                  <a16:creationId xmlns:a16="http://schemas.microsoft.com/office/drawing/2014/main" id="{C8C1B885-51A7-AE95-6B6F-AF20BDED339D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6" name="TextBox 23">
              <a:extLst>
                <a:ext uri="{FF2B5EF4-FFF2-40B4-BE49-F238E27FC236}">
                  <a16:creationId xmlns:a16="http://schemas.microsoft.com/office/drawing/2014/main" id="{401840C4-F141-3C1B-673E-4B19CB727E9B}"/>
                </a:ext>
              </a:extLst>
            </p:cNvPr>
            <p:cNvSpPr txBox="1"/>
            <p:nvPr/>
          </p:nvSpPr>
          <p:spPr>
            <a:xfrm>
              <a:off x="1292211" y="219092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5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792383F-2FBB-07E5-C8EE-3C4CF2865D79}"/>
                  </a:ext>
                </a:extLst>
              </p:cNvPr>
              <p:cNvSpPr txBox="1"/>
              <p:nvPr/>
            </p:nvSpPr>
            <p:spPr>
              <a:xfrm>
                <a:off x="657546" y="3195263"/>
                <a:ext cx="5167901" cy="21947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latinLnBrk="0"/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Tóm </a:t>
                </a:r>
                <a:r>
                  <a:rPr lang="en-US" sz="28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tắt</a:t>
                </a:r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just" latinLnBrk="0"/>
                <a:r>
                  <a:rPr lang="en-US" sz="2800" b="0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Rau </a:t>
                </a:r>
                <a:r>
                  <a:rPr lang="en-US" sz="2800" b="0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2800" b="0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0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hoa</a:t>
                </a:r>
                <a:r>
                  <a:rPr lang="en-US" sz="2800" b="0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b="0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2800" b="0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en-US" sz="2800" b="0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0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endParaRPr lang="en-US" sz="28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 latinLnBrk="0"/>
                <a:r>
                  <a:rPr lang="en-US" sz="2800" b="0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Rau: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b="0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diện </a:t>
                </a:r>
                <a:r>
                  <a:rPr lang="en-US" sz="2800" b="0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endParaRPr lang="en-US" sz="28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 latinLnBrk="0"/>
                <a:r>
                  <a:rPr lang="en-US" sz="2800" b="0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Hoa</a:t>
                </a:r>
                <a:r>
                  <a:rPr lang="en-US" sz="2800" b="0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:r>
                  <a:rPr lang="en-US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…</a:t>
                </a:r>
                <a:r>
                  <a:rPr lang="en-US" sz="2800" b="0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en-US" sz="2800" b="0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0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sz="2800" b="0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792383F-2FBB-07E5-C8EE-3C4CF2865D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546" y="3195263"/>
                <a:ext cx="5167901" cy="2194703"/>
              </a:xfrm>
              <a:prstGeom prst="rect">
                <a:avLst/>
              </a:prstGeom>
              <a:blipFill>
                <a:blip r:embed="rId4"/>
                <a:stretch>
                  <a:fillRect l="-2476" t="-2778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72FA2DC-42C7-07B4-EFE8-4C6AA7E60338}"/>
                  </a:ext>
                </a:extLst>
              </p:cNvPr>
              <p:cNvSpPr txBox="1"/>
              <p:nvPr/>
            </p:nvSpPr>
            <p:spPr>
              <a:xfrm>
                <a:off x="5630238" y="3164441"/>
                <a:ext cx="5527497" cy="2627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Bài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giải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Bác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Tân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còn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lại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để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trồng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hoa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−</a:t>
                </a:r>
                <a:r>
                  <a:rPr lang="en-US" sz="2800" b="1" dirty="0">
                    <a:solidFill>
                      <a:srgbClr val="FF0000"/>
                    </a:solidFill>
                    <a:ea typeface="MS Gothic" panose="020B06090702050802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  <a:r>
                  <a:rPr lang="en-US" sz="2800" b="1" dirty="0">
                    <a:solidFill>
                      <a:srgbClr val="FF0000"/>
                    </a:solidFill>
                    <a:ea typeface="MS Gothic" panose="020B06090702050802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(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algn="r"/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 </a:t>
                </a:r>
                <a:r>
                  <a:rPr lang="en-US" sz="2800" b="1" dirty="0">
                    <a:solidFill>
                      <a:srgbClr val="FF0000"/>
                    </a:solidFill>
                    <a:ea typeface="MS Gothic" panose="020B06090702050802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diện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endParaRPr lang="en-US" sz="2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72FA2DC-42C7-07B4-EFE8-4C6AA7E603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0238" y="3164441"/>
                <a:ext cx="5527497" cy="2627642"/>
              </a:xfrm>
              <a:prstGeom prst="rect">
                <a:avLst/>
              </a:prstGeom>
              <a:blipFill>
                <a:blip r:embed="rId5"/>
                <a:stretch>
                  <a:fillRect l="-1766" t="-2320" r="-2318" b="-18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582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Rectangle: Rounded Corners 760">
            <a:extLst>
              <a:ext uri="{FF2B5EF4-FFF2-40B4-BE49-F238E27FC236}">
                <a16:creationId xmlns:a16="http://schemas.microsoft.com/office/drawing/2014/main" id="{B32ECB00-DB7D-71A8-6132-6C18F9FA47DB}"/>
              </a:ext>
            </a:extLst>
          </p:cNvPr>
          <p:cNvSpPr/>
          <p:nvPr/>
        </p:nvSpPr>
        <p:spPr>
          <a:xfrm>
            <a:off x="209391" y="291281"/>
            <a:ext cx="11817344" cy="6275438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A8FB43B-1035-1F89-21F9-DE2A0F6BB5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8344014" y="1855838"/>
            <a:ext cx="3638595" cy="47108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216063E-9A8C-E8D6-BEE5-26006D77476B}"/>
              </a:ext>
            </a:extLst>
          </p:cNvPr>
          <p:cNvSpPr txBox="1"/>
          <p:nvPr/>
        </p:nvSpPr>
        <p:spPr>
          <a:xfrm>
            <a:off x="1863364" y="2148120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6C3ABE-27E6-69AB-9ACD-F47DC3BED1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37208" flipH="1">
            <a:off x="671249" y="2065469"/>
            <a:ext cx="919996" cy="91999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4C9D7D1-786A-B473-A93A-A25D132AA998}"/>
              </a:ext>
            </a:extLst>
          </p:cNvPr>
          <p:cNvSpPr txBox="1"/>
          <p:nvPr/>
        </p:nvSpPr>
        <p:spPr>
          <a:xfrm>
            <a:off x="1863364" y="3129132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AECC7B3-3FD8-D78D-2D20-0040FECF31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37208" flipH="1">
            <a:off x="671249" y="3046481"/>
            <a:ext cx="919996" cy="91999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A415F46-50AE-F12C-3795-9EE0B6E50AF9}"/>
              </a:ext>
            </a:extLst>
          </p:cNvPr>
          <p:cNvSpPr txBox="1"/>
          <p:nvPr/>
        </p:nvSpPr>
        <p:spPr>
          <a:xfrm>
            <a:off x="1863364" y="4110144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3D47914-44B4-4E9E-38AA-CFB317D279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37208" flipH="1">
            <a:off x="671249" y="4027493"/>
            <a:ext cx="919996" cy="91999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A6B4A89-3743-4649-32FB-CEE071E59D38}"/>
              </a:ext>
            </a:extLst>
          </p:cNvPr>
          <p:cNvSpPr txBox="1"/>
          <p:nvPr/>
        </p:nvSpPr>
        <p:spPr>
          <a:xfrm>
            <a:off x="1863364" y="5091156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7DB0D52-492D-30DF-DB82-7CEF07A694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37208" flipH="1">
            <a:off x="671249" y="5008505"/>
            <a:ext cx="919996" cy="91999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A088229-143A-6F48-AC79-BDF4C190A7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943" y="885207"/>
            <a:ext cx="5200339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33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2" grpId="0" uiExpand="1" build="p"/>
      <p:bldP spid="14" grpId="0" uiExpand="1" build="p"/>
      <p:bldP spid="16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9">
            <a:extLst>
              <a:ext uri="{FF2B5EF4-FFF2-40B4-BE49-F238E27FC236}">
                <a16:creationId xmlns:a16="http://schemas.microsoft.com/office/drawing/2014/main" id="{A9B428D0-9002-34EF-94A8-D738037E9EE1}"/>
              </a:ext>
            </a:extLst>
          </p:cNvPr>
          <p:cNvSpPr/>
          <p:nvPr/>
        </p:nvSpPr>
        <p:spPr>
          <a:xfrm>
            <a:off x="251963" y="248596"/>
            <a:ext cx="5996437" cy="3180404"/>
          </a:xfrm>
          <a:custGeom>
            <a:avLst/>
            <a:gdLst>
              <a:gd name="connsiteX0" fmla="*/ 0 w 5996437"/>
              <a:gd name="connsiteY0" fmla="*/ 318358 h 3180404"/>
              <a:gd name="connsiteX1" fmla="*/ 318358 w 5996437"/>
              <a:gd name="connsiteY1" fmla="*/ 0 h 3180404"/>
              <a:gd name="connsiteX2" fmla="*/ 5678079 w 5996437"/>
              <a:gd name="connsiteY2" fmla="*/ 0 h 3180404"/>
              <a:gd name="connsiteX3" fmla="*/ 5996437 w 5996437"/>
              <a:gd name="connsiteY3" fmla="*/ 318358 h 3180404"/>
              <a:gd name="connsiteX4" fmla="*/ 5996437 w 5996437"/>
              <a:gd name="connsiteY4" fmla="*/ 2862046 h 3180404"/>
              <a:gd name="connsiteX5" fmla="*/ 5678079 w 5996437"/>
              <a:gd name="connsiteY5" fmla="*/ 3180404 h 3180404"/>
              <a:gd name="connsiteX6" fmla="*/ 318358 w 5996437"/>
              <a:gd name="connsiteY6" fmla="*/ 3180404 h 3180404"/>
              <a:gd name="connsiteX7" fmla="*/ 0 w 5996437"/>
              <a:gd name="connsiteY7" fmla="*/ 2862046 h 3180404"/>
              <a:gd name="connsiteX8" fmla="*/ 0 w 5996437"/>
              <a:gd name="connsiteY8" fmla="*/ 318358 h 3180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96437" h="3180404" fill="none" extrusionOk="0">
                <a:moveTo>
                  <a:pt x="0" y="318358"/>
                </a:moveTo>
                <a:cubicBezTo>
                  <a:pt x="2646" y="168971"/>
                  <a:pt x="164424" y="-16114"/>
                  <a:pt x="318358" y="0"/>
                </a:cubicBezTo>
                <a:cubicBezTo>
                  <a:pt x="2135222" y="139772"/>
                  <a:pt x="4459567" y="14259"/>
                  <a:pt x="5678079" y="0"/>
                </a:cubicBezTo>
                <a:cubicBezTo>
                  <a:pt x="5835630" y="-3048"/>
                  <a:pt x="6002229" y="137817"/>
                  <a:pt x="5996437" y="318358"/>
                </a:cubicBezTo>
                <a:cubicBezTo>
                  <a:pt x="5955985" y="1445347"/>
                  <a:pt x="6103510" y="1993225"/>
                  <a:pt x="5996437" y="2862046"/>
                </a:cubicBezTo>
                <a:cubicBezTo>
                  <a:pt x="5977639" y="3057837"/>
                  <a:pt x="5879268" y="3179492"/>
                  <a:pt x="5678079" y="3180404"/>
                </a:cubicBezTo>
                <a:cubicBezTo>
                  <a:pt x="4439670" y="3068450"/>
                  <a:pt x="1837183" y="3154171"/>
                  <a:pt x="318358" y="3180404"/>
                </a:cubicBezTo>
                <a:cubicBezTo>
                  <a:pt x="140940" y="3170216"/>
                  <a:pt x="506" y="3061931"/>
                  <a:pt x="0" y="2862046"/>
                </a:cubicBezTo>
                <a:cubicBezTo>
                  <a:pt x="-155877" y="2209536"/>
                  <a:pt x="-40573" y="1261826"/>
                  <a:pt x="0" y="318358"/>
                </a:cubicBezTo>
                <a:close/>
              </a:path>
              <a:path w="5996437" h="3180404" stroke="0" extrusionOk="0">
                <a:moveTo>
                  <a:pt x="0" y="318358"/>
                </a:moveTo>
                <a:cubicBezTo>
                  <a:pt x="-1990" y="121507"/>
                  <a:pt x="155619" y="10863"/>
                  <a:pt x="318358" y="0"/>
                </a:cubicBezTo>
                <a:cubicBezTo>
                  <a:pt x="2598604" y="-123725"/>
                  <a:pt x="3887194" y="31472"/>
                  <a:pt x="5678079" y="0"/>
                </a:cubicBezTo>
                <a:cubicBezTo>
                  <a:pt x="5829529" y="1402"/>
                  <a:pt x="6013127" y="165418"/>
                  <a:pt x="5996437" y="318358"/>
                </a:cubicBezTo>
                <a:cubicBezTo>
                  <a:pt x="5914071" y="871562"/>
                  <a:pt x="6162610" y="2093241"/>
                  <a:pt x="5996437" y="2862046"/>
                </a:cubicBezTo>
                <a:cubicBezTo>
                  <a:pt x="5987409" y="3053031"/>
                  <a:pt x="5836560" y="3161863"/>
                  <a:pt x="5678079" y="3180404"/>
                </a:cubicBezTo>
                <a:cubicBezTo>
                  <a:pt x="4835409" y="3117135"/>
                  <a:pt x="2173745" y="3042578"/>
                  <a:pt x="318358" y="3180404"/>
                </a:cubicBezTo>
                <a:cubicBezTo>
                  <a:pt x="138689" y="3172112"/>
                  <a:pt x="28146" y="3040200"/>
                  <a:pt x="0" y="2862046"/>
                </a:cubicBezTo>
                <a:cubicBezTo>
                  <a:pt x="-143197" y="2496077"/>
                  <a:pt x="-97552" y="1033550"/>
                  <a:pt x="0" y="318358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694780287">
                  <a:prstGeom prst="roundRect">
                    <a:avLst>
                      <a:gd name="adj" fmla="val 1001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B8A368-4A13-463F-F570-26423AAFB1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976" y="384742"/>
            <a:ext cx="5511262" cy="294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6600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94CF81D-CF98-D793-8625-09B0A23C75B0}"/>
              </a:ext>
            </a:extLst>
          </p:cNvPr>
          <p:cNvSpPr/>
          <p:nvPr/>
        </p:nvSpPr>
        <p:spPr>
          <a:xfrm>
            <a:off x="1760568" y="1030717"/>
            <a:ext cx="7269131" cy="4750957"/>
          </a:xfrm>
          <a:custGeom>
            <a:avLst/>
            <a:gdLst>
              <a:gd name="connsiteX0" fmla="*/ 0 w 7269131"/>
              <a:gd name="connsiteY0" fmla="*/ 475571 h 4750957"/>
              <a:gd name="connsiteX1" fmla="*/ 475571 w 7269131"/>
              <a:gd name="connsiteY1" fmla="*/ 0 h 4750957"/>
              <a:gd name="connsiteX2" fmla="*/ 6793560 w 7269131"/>
              <a:gd name="connsiteY2" fmla="*/ 0 h 4750957"/>
              <a:gd name="connsiteX3" fmla="*/ 7269131 w 7269131"/>
              <a:gd name="connsiteY3" fmla="*/ 475571 h 4750957"/>
              <a:gd name="connsiteX4" fmla="*/ 7269131 w 7269131"/>
              <a:gd name="connsiteY4" fmla="*/ 4275386 h 4750957"/>
              <a:gd name="connsiteX5" fmla="*/ 6793560 w 7269131"/>
              <a:gd name="connsiteY5" fmla="*/ 4750957 h 4750957"/>
              <a:gd name="connsiteX6" fmla="*/ 475571 w 7269131"/>
              <a:gd name="connsiteY6" fmla="*/ 4750957 h 4750957"/>
              <a:gd name="connsiteX7" fmla="*/ 0 w 7269131"/>
              <a:gd name="connsiteY7" fmla="*/ 4275386 h 4750957"/>
              <a:gd name="connsiteX8" fmla="*/ 0 w 7269131"/>
              <a:gd name="connsiteY8" fmla="*/ 475571 h 4750957"/>
              <a:gd name="connsiteX0" fmla="*/ 0 w 7269131"/>
              <a:gd name="connsiteY0" fmla="*/ 475571 h 4750957"/>
              <a:gd name="connsiteX1" fmla="*/ 475571 w 7269131"/>
              <a:gd name="connsiteY1" fmla="*/ 0 h 4750957"/>
              <a:gd name="connsiteX2" fmla="*/ 6793560 w 7269131"/>
              <a:gd name="connsiteY2" fmla="*/ 0 h 4750957"/>
              <a:gd name="connsiteX3" fmla="*/ 7269131 w 7269131"/>
              <a:gd name="connsiteY3" fmla="*/ 475571 h 4750957"/>
              <a:gd name="connsiteX4" fmla="*/ 7269131 w 7269131"/>
              <a:gd name="connsiteY4" fmla="*/ 4275386 h 4750957"/>
              <a:gd name="connsiteX5" fmla="*/ 6793560 w 7269131"/>
              <a:gd name="connsiteY5" fmla="*/ 4750957 h 4750957"/>
              <a:gd name="connsiteX6" fmla="*/ 475571 w 7269131"/>
              <a:gd name="connsiteY6" fmla="*/ 4750957 h 4750957"/>
              <a:gd name="connsiteX7" fmla="*/ 0 w 7269131"/>
              <a:gd name="connsiteY7" fmla="*/ 4275386 h 4750957"/>
              <a:gd name="connsiteX8" fmla="*/ 0 w 7269131"/>
              <a:gd name="connsiteY8" fmla="*/ 475571 h 4750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69131" h="4750957" fill="none" extrusionOk="0">
                <a:moveTo>
                  <a:pt x="0" y="475571"/>
                </a:moveTo>
                <a:cubicBezTo>
                  <a:pt x="4809" y="260967"/>
                  <a:pt x="286419" y="-54102"/>
                  <a:pt x="475571" y="0"/>
                </a:cubicBezTo>
                <a:cubicBezTo>
                  <a:pt x="3663891" y="143467"/>
                  <a:pt x="5099286" y="-216885"/>
                  <a:pt x="6793560" y="0"/>
                </a:cubicBezTo>
                <a:cubicBezTo>
                  <a:pt x="6962484" y="-15634"/>
                  <a:pt x="7316828" y="174078"/>
                  <a:pt x="7269131" y="475571"/>
                </a:cubicBezTo>
                <a:cubicBezTo>
                  <a:pt x="7252454" y="1291944"/>
                  <a:pt x="7432635" y="3410208"/>
                  <a:pt x="7269131" y="4275386"/>
                </a:cubicBezTo>
                <a:cubicBezTo>
                  <a:pt x="7209381" y="4601504"/>
                  <a:pt x="7107003" y="4749131"/>
                  <a:pt x="6793560" y="4750957"/>
                </a:cubicBezTo>
                <a:cubicBezTo>
                  <a:pt x="3795328" y="4649457"/>
                  <a:pt x="1498006" y="4708853"/>
                  <a:pt x="475571" y="4750957"/>
                </a:cubicBezTo>
                <a:cubicBezTo>
                  <a:pt x="207663" y="4717361"/>
                  <a:pt x="1601" y="4614091"/>
                  <a:pt x="0" y="4275386"/>
                </a:cubicBezTo>
                <a:cubicBezTo>
                  <a:pt x="-200775" y="2654111"/>
                  <a:pt x="130773" y="1616552"/>
                  <a:pt x="0" y="475571"/>
                </a:cubicBezTo>
                <a:close/>
              </a:path>
              <a:path w="7269131" h="4750957" stroke="0" extrusionOk="0">
                <a:moveTo>
                  <a:pt x="0" y="475571"/>
                </a:moveTo>
                <a:cubicBezTo>
                  <a:pt x="-33063" y="184228"/>
                  <a:pt x="236640" y="3084"/>
                  <a:pt x="475571" y="0"/>
                </a:cubicBezTo>
                <a:cubicBezTo>
                  <a:pt x="2060115" y="-326960"/>
                  <a:pt x="3817423" y="155750"/>
                  <a:pt x="6793560" y="0"/>
                </a:cubicBezTo>
                <a:cubicBezTo>
                  <a:pt x="7022300" y="-528"/>
                  <a:pt x="7272494" y="272058"/>
                  <a:pt x="7269131" y="475571"/>
                </a:cubicBezTo>
                <a:cubicBezTo>
                  <a:pt x="7361003" y="1149025"/>
                  <a:pt x="7478445" y="2671807"/>
                  <a:pt x="7269131" y="4275386"/>
                </a:cubicBezTo>
                <a:cubicBezTo>
                  <a:pt x="7267600" y="4568228"/>
                  <a:pt x="7021425" y="4727384"/>
                  <a:pt x="6793560" y="4750957"/>
                </a:cubicBezTo>
                <a:cubicBezTo>
                  <a:pt x="3870574" y="4692917"/>
                  <a:pt x="3192649" y="4735650"/>
                  <a:pt x="475571" y="4750957"/>
                </a:cubicBezTo>
                <a:cubicBezTo>
                  <a:pt x="217992" y="4683384"/>
                  <a:pt x="18851" y="4526160"/>
                  <a:pt x="0" y="4275386"/>
                </a:cubicBezTo>
                <a:cubicBezTo>
                  <a:pt x="-185337" y="2664435"/>
                  <a:pt x="-220282" y="1642774"/>
                  <a:pt x="0" y="475571"/>
                </a:cubicBezTo>
                <a:close/>
              </a:path>
              <a:path w="7269131" h="4750957" fill="none" stroke="0" extrusionOk="0">
                <a:moveTo>
                  <a:pt x="0" y="475571"/>
                </a:moveTo>
                <a:cubicBezTo>
                  <a:pt x="1051" y="221845"/>
                  <a:pt x="277185" y="-12732"/>
                  <a:pt x="475571" y="0"/>
                </a:cubicBezTo>
                <a:cubicBezTo>
                  <a:pt x="3396861" y="208893"/>
                  <a:pt x="5188610" y="-133837"/>
                  <a:pt x="6793560" y="0"/>
                </a:cubicBezTo>
                <a:cubicBezTo>
                  <a:pt x="6967971" y="-6044"/>
                  <a:pt x="7297067" y="223841"/>
                  <a:pt x="7269131" y="475571"/>
                </a:cubicBezTo>
                <a:cubicBezTo>
                  <a:pt x="7212304" y="1423576"/>
                  <a:pt x="7490764" y="3411490"/>
                  <a:pt x="7269131" y="4275386"/>
                </a:cubicBezTo>
                <a:cubicBezTo>
                  <a:pt x="7220697" y="4597433"/>
                  <a:pt x="7064961" y="4725877"/>
                  <a:pt x="6793560" y="4750957"/>
                </a:cubicBezTo>
                <a:cubicBezTo>
                  <a:pt x="3652873" y="4512892"/>
                  <a:pt x="1671510" y="4659532"/>
                  <a:pt x="475571" y="4750957"/>
                </a:cubicBezTo>
                <a:cubicBezTo>
                  <a:pt x="205614" y="4726227"/>
                  <a:pt x="4812" y="4564557"/>
                  <a:pt x="0" y="4275386"/>
                </a:cubicBezTo>
                <a:cubicBezTo>
                  <a:pt x="-210043" y="2784785"/>
                  <a:pt x="96455" y="1697753"/>
                  <a:pt x="0" y="475571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694780287">
                  <a:custGeom>
                    <a:avLst/>
                    <a:gdLst>
                      <a:gd name="connsiteX0" fmla="*/ 0 w 7269131"/>
                      <a:gd name="connsiteY0" fmla="*/ 475571 h 4750957"/>
                      <a:gd name="connsiteX1" fmla="*/ 475571 w 7269131"/>
                      <a:gd name="connsiteY1" fmla="*/ 0 h 4750957"/>
                      <a:gd name="connsiteX2" fmla="*/ 6793560 w 7269131"/>
                      <a:gd name="connsiteY2" fmla="*/ 0 h 4750957"/>
                      <a:gd name="connsiteX3" fmla="*/ 7269131 w 7269131"/>
                      <a:gd name="connsiteY3" fmla="*/ 475571 h 4750957"/>
                      <a:gd name="connsiteX4" fmla="*/ 7269131 w 7269131"/>
                      <a:gd name="connsiteY4" fmla="*/ 4275386 h 4750957"/>
                      <a:gd name="connsiteX5" fmla="*/ 6793560 w 7269131"/>
                      <a:gd name="connsiteY5" fmla="*/ 4750957 h 4750957"/>
                      <a:gd name="connsiteX6" fmla="*/ 475571 w 7269131"/>
                      <a:gd name="connsiteY6" fmla="*/ 4750957 h 4750957"/>
                      <a:gd name="connsiteX7" fmla="*/ 0 w 7269131"/>
                      <a:gd name="connsiteY7" fmla="*/ 4275386 h 4750957"/>
                      <a:gd name="connsiteX8" fmla="*/ 0 w 7269131"/>
                      <a:gd name="connsiteY8" fmla="*/ 475571 h 4750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269131" h="4750957" fill="none" extrusionOk="0">
                        <a:moveTo>
                          <a:pt x="0" y="475571"/>
                        </a:moveTo>
                        <a:cubicBezTo>
                          <a:pt x="3784" y="250725"/>
                          <a:pt x="255112" y="-31057"/>
                          <a:pt x="475571" y="0"/>
                        </a:cubicBezTo>
                        <a:cubicBezTo>
                          <a:pt x="3427320" y="139772"/>
                          <a:pt x="4945586" y="14259"/>
                          <a:pt x="6793560" y="0"/>
                        </a:cubicBezTo>
                        <a:cubicBezTo>
                          <a:pt x="7006638" y="-8269"/>
                          <a:pt x="7281660" y="202717"/>
                          <a:pt x="7269131" y="475571"/>
                        </a:cubicBezTo>
                        <a:cubicBezTo>
                          <a:pt x="7228679" y="1303303"/>
                          <a:pt x="7376204" y="3345114"/>
                          <a:pt x="7269131" y="4275386"/>
                        </a:cubicBezTo>
                        <a:cubicBezTo>
                          <a:pt x="7233577" y="4575803"/>
                          <a:pt x="7087372" y="4749837"/>
                          <a:pt x="6793560" y="4750957"/>
                        </a:cubicBezTo>
                        <a:cubicBezTo>
                          <a:pt x="3659356" y="4639003"/>
                          <a:pt x="1656199" y="4724724"/>
                          <a:pt x="475571" y="4750957"/>
                        </a:cubicBezTo>
                        <a:cubicBezTo>
                          <a:pt x="210801" y="4737414"/>
                          <a:pt x="551" y="4564204"/>
                          <a:pt x="0" y="4275386"/>
                        </a:cubicBezTo>
                        <a:cubicBezTo>
                          <a:pt x="-155877" y="2750030"/>
                          <a:pt x="-40573" y="1693726"/>
                          <a:pt x="0" y="475571"/>
                        </a:cubicBezTo>
                        <a:close/>
                      </a:path>
                      <a:path w="7269131" h="4750957" stroke="0" extrusionOk="0">
                        <a:moveTo>
                          <a:pt x="0" y="475571"/>
                        </a:moveTo>
                        <a:cubicBezTo>
                          <a:pt x="-4902" y="161117"/>
                          <a:pt x="231467" y="15398"/>
                          <a:pt x="475571" y="0"/>
                        </a:cubicBezTo>
                        <a:cubicBezTo>
                          <a:pt x="2034235" y="-123725"/>
                          <a:pt x="3903450" y="31472"/>
                          <a:pt x="6793560" y="0"/>
                        </a:cubicBezTo>
                        <a:cubicBezTo>
                          <a:pt x="7031994" y="1393"/>
                          <a:pt x="7281238" y="229519"/>
                          <a:pt x="7269131" y="475571"/>
                        </a:cubicBezTo>
                        <a:cubicBezTo>
                          <a:pt x="7186765" y="1097380"/>
                          <a:pt x="7435304" y="2595167"/>
                          <a:pt x="7269131" y="4275386"/>
                        </a:cubicBezTo>
                        <a:cubicBezTo>
                          <a:pt x="7253755" y="4563859"/>
                          <a:pt x="7037153" y="4730583"/>
                          <a:pt x="6793560" y="4750957"/>
                        </a:cubicBezTo>
                        <a:cubicBezTo>
                          <a:pt x="3925450" y="4687688"/>
                          <a:pt x="3187773" y="4613131"/>
                          <a:pt x="475571" y="4750957"/>
                        </a:cubicBezTo>
                        <a:cubicBezTo>
                          <a:pt x="196861" y="4716321"/>
                          <a:pt x="25137" y="4540118"/>
                          <a:pt x="0" y="4275386"/>
                        </a:cubicBezTo>
                        <a:cubicBezTo>
                          <a:pt x="-143197" y="2609568"/>
                          <a:pt x="-97552" y="1665266"/>
                          <a:pt x="0" y="47557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E5C91BD-4DB7-820E-F5FC-15D297954E23}"/>
              </a:ext>
            </a:extLst>
          </p:cNvPr>
          <p:cNvSpPr txBox="1"/>
          <p:nvPr/>
        </p:nvSpPr>
        <p:spPr>
          <a:xfrm>
            <a:off x="2047853" y="1219160"/>
            <a:ext cx="6694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Thứ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ngày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tháng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năm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…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E5C460-520D-5B48-B8AD-7D59783CC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3285" y="1630243"/>
            <a:ext cx="3987130" cy="12924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21EE715-910E-2A2F-CFF6-A0CB02F03D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0514" y="2695482"/>
            <a:ext cx="6809822" cy="21337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8797F3-1F54-3DDC-219D-3FE6065078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0893" y="4656144"/>
            <a:ext cx="3487214" cy="12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6668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E9E242-DCC8-B5FF-2CCC-C307A1E2D3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1183" y="1531452"/>
            <a:ext cx="5736833" cy="387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25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\Desktop\Tai nguyen thiet ke tro choi\Bảng gỗ\canstock6432558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7333" y1="88732" x2="44667" y2="93662"/>
                        <a14:backgroundMark x1="37333" y1="90141" x2="38667" y2="91549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687869"/>
            <a:ext cx="4267200" cy="522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924801" y="4206505"/>
            <a:ext cx="3248780" cy="1241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5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+mn-cs"/>
              </a:rPr>
              <a:t>NÔNG TRẠI CỦA TÔI</a:t>
            </a:r>
          </a:p>
        </p:txBody>
      </p:sp>
      <p:pic>
        <p:nvPicPr>
          <p:cNvPr id="3076" name="Picture 4" descr="C:\Users\ADMIN\Desktop\Tai nguyen thiet ke tro choi\Bảng gỗ\bat dau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7551" y="0"/>
            <a:ext cx="2279649" cy="129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2" descr="C:\Users\ADMIN\Desktop\Nong trai\dep-of-vector-farm-animals (5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6290" y1="85824" x2="63306" y2="94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87" y="2928623"/>
            <a:ext cx="1282545" cy="179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581" y="3508947"/>
            <a:ext cx="2332553" cy="93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5197243"/>
            <a:ext cx="3410857" cy="136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1" descr="C:\Users\ADMIN\Desktop\Nong trai\dep-of-vector-farm-animals (4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3030" r="100000">
                        <a14:foregroundMark x1="81818" y1="48630" x2="82727" y2="51712"/>
                        <a14:foregroundMark x1="89394" y1="48630" x2="87879" y2="51370"/>
                        <a14:foregroundMark x1="70000" y1="25342" x2="60909" y2="39726"/>
                        <a14:foregroundMark x1="70000" y1="63699" x2="77273" y2="58219"/>
                        <a14:foregroundMark x1="82424" y1="52740" x2="77273" y2="57534"/>
                        <a14:backgroundMark x1="10909" y1="52055" x2="13939" y2="52397"/>
                        <a14:backgroundMark x1="19091" y1="59932" x2="18182" y2="61986"/>
                        <a14:backgroundMark x1="15152" y1="67123" x2="15455" y2="68493"/>
                        <a14:backgroundMark x1="34545" y1="48288" x2="30606" y2="48288"/>
                        <a14:backgroundMark x1="33636" y1="43836" x2="31818" y2="43493"/>
                        <a14:backgroundMark x1="37576" y1="39726" x2="33939" y2="38356"/>
                        <a14:backgroundMark x1="34848" y1="32534" x2="32121" y2="32534"/>
                        <a14:backgroundMark x1="40000" y1="30137" x2="36667" y2="29110"/>
                        <a14:backgroundMark x1="36364" y1="52740" x2="34848" y2="53082"/>
                        <a14:backgroundMark x1="43030" y1="19521" x2="39394" y2="19178"/>
                        <a14:backgroundMark x1="77576" y1="16438" x2="80303" y2="17123"/>
                        <a14:backgroundMark x1="76364" y1="10616" x2="80606" y2="10616"/>
                        <a14:backgroundMark x1="83939" y1="46233" x2="83333" y2="46918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4977">
            <a:off x="-413400" y="5080011"/>
            <a:ext cx="1335313" cy="157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277" y="3408536"/>
            <a:ext cx="2332553" cy="93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27" y="3336262"/>
            <a:ext cx="1515189" cy="143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37637" y="4076284"/>
            <a:ext cx="1422400" cy="130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0" descr="C:\Users\ADMIN\Desktop\Nong trai\472224296 (4).jpg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26950" y1="13986" x2="9929" y2="34266"/>
                        <a14:foregroundMark x1="31915" y1="10490" x2="46099" y2="6993"/>
                        <a14:foregroundMark x1="59574" y1="8392" x2="81560" y2="18881"/>
                        <a14:foregroundMark x1="68794" y1="9790" x2="73759" y2="13287"/>
                        <a14:foregroundMark x1="86525" y1="27972" x2="92908" y2="37063"/>
                        <a14:foregroundMark x1="93617" y1="44755" x2="90780" y2="63636"/>
                        <a14:foregroundMark x1="87943" y1="71329" x2="70213" y2="88112"/>
                        <a14:foregroundMark x1="70213" y1="88112" x2="41135" y2="90909"/>
                        <a14:foregroundMark x1="14894" y1="67133" x2="32624" y2="86713"/>
                        <a14:foregroundMark x1="9220" y1="39161" x2="10638" y2="61538"/>
                        <a14:foregroundMark x1="15603" y1="72028" x2="19149" y2="755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339" y="107258"/>
            <a:ext cx="795828" cy="107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1" descr="C:\Users\ADMIN\Desktop\Nong trai\472224296 (5).jpg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14" y="107258"/>
            <a:ext cx="789064" cy="1021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3" descr="C:\Users\ADMIN\Desktop\Nong trai\58fefc29c5857 (2)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893" y="4696400"/>
            <a:ext cx="2245208" cy="1020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9" descr="C:\Users\ADMIN\Desktop\Nong trai\dep-of-vector-farm-animals (2)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2058" b="97942" l="0" r="100000">
                        <a14:foregroundMark x1="68731" y1="22222" x2="59752" y2="32510"/>
                        <a14:backgroundMark x1="11146" y1="52675" x2="9907" y2="53498"/>
                        <a14:backgroundMark x1="8669" y1="46502" x2="5263" y2="46502"/>
                        <a14:backgroundMark x1="5882" y1="41564" x2="7740" y2="41152"/>
                        <a14:backgroundMark x1="9907" y1="28395" x2="11146" y2="29630"/>
                        <a14:backgroundMark x1="7121" y1="32922" x2="8669" y2="33745"/>
                        <a14:backgroundMark x1="17957" y1="23045" x2="17337" y2="25514"/>
                        <a14:backgroundMark x1="22910" y1="22222" x2="21672" y2="24691"/>
                        <a14:backgroundMark x1="30031" y1="28807" x2="27864" y2="30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26526" y="5370408"/>
            <a:ext cx="1020367" cy="119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17" descr="C:\Users\ADMIN\Desktop\Nong trai\472224296 (a6).jpg"/>
          <p:cNvPicPr>
            <a:picLocks noChangeAspect="1" noChangeArrowheads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334" y="53071"/>
            <a:ext cx="812800" cy="107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>
            <a:off x="10971917" y="2994611"/>
            <a:ext cx="2618844" cy="232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9" descr="C:\Users\ADMIN\Desktop\Nong trai\472224296 (3).jpg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214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259" y="107256"/>
            <a:ext cx="804095" cy="103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 flipH="1">
            <a:off x="-1188958" y="3081008"/>
            <a:ext cx="1975529" cy="203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Tai nguyen thiet ke tro choi\Bảng gỗ\1.jpg">
            <a:hlinkClick r:id="rId28" action="ppaction://hlinksldjump"/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46" y="1064836"/>
            <a:ext cx="1101655" cy="150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Tai nguyen thiet ke tro choi\Bảng gỗ\2.jpg">
            <a:hlinkClick r:id="rId31" action="ppaction://hlinksldjump"/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0" b="100000" l="0" r="99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214" y="1101158"/>
            <a:ext cx="1041923" cy="148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Tai nguyen thiet ke tro choi\Bảng gỗ\3.jpg">
            <a:hlinkClick r:id="rId34" action="ppaction://hlinksldjump"/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211" y="1008242"/>
            <a:ext cx="1055004" cy="150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Tai nguyen thiet ke tro choi\Bảng gỗ\4.jpg">
            <a:hlinkClick r:id="rId37" action="ppaction://hlinksldjump"/>
          </p:cNvPr>
          <p:cNvPicPr>
            <a:picLocks noChangeAspect="1" noChangeArrowheads="1"/>
          </p:cNvPicPr>
          <p:nvPr/>
        </p:nvPicPr>
        <p:blipFill>
          <a:blip r:embed="rId38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0" b="9752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099" y="1079471"/>
            <a:ext cx="1005115" cy="143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ounded Rectangle 25">
            <a:hlinkClick r:id="rId40" action="ppaction://hlinksldjump"/>
          </p:cNvPr>
          <p:cNvSpPr/>
          <p:nvPr/>
        </p:nvSpPr>
        <p:spPr>
          <a:xfrm>
            <a:off x="9922980" y="118807"/>
            <a:ext cx="1981200" cy="8128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MỚI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1.15352 -0.0169 " pathEditMode="relative" rAng="0" ptsTypes="AA">
                                      <p:cBhvr>
                                        <p:cTn id="14" dur="1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69" y="-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-1.21094 0.04815 " pathEditMode="relative" rAng="0" ptsTypes="AA">
                                      <p:cBhvr>
                                        <p:cTn id="80" dur="35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47" y="2407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6 L 1.19076 -0.01481 " pathEditMode="relative" rAng="0" ptsTypes="AA">
                                      <p:cBhvr>
                                        <p:cTn id="90" dur="3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31" y="-741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843" y="5529760"/>
            <a:ext cx="2133599" cy="120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133600" y="313268"/>
            <a:ext cx="7919963" cy="163527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1682" y="436886"/>
            <a:ext cx="79018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Khi ước lượng  một độ dài nào đó em làm bằng cách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374570" y="2296887"/>
            <a:ext cx="8033657" cy="280851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59199" y="2419865"/>
            <a:ext cx="72244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Muốn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trừ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ta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trừ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tử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tử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giữ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nguyên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67667"/>
            <a:ext cx="4064000" cy="373333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  <p:bldP spid="5" grpId="0" bldLvl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292" y="5582812"/>
            <a:ext cx="2133599" cy="120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934721" y="66040"/>
            <a:ext cx="9493550" cy="175248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42906" y="311996"/>
            <a:ext cx="9123719" cy="1405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26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2. </a:t>
            </a:r>
            <a:r>
              <a:rPr lang="en-US" sz="4265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Nêu</a:t>
            </a:r>
            <a:r>
              <a:rPr lang="en-US" sz="426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 </a:t>
            </a:r>
            <a:r>
              <a:rPr lang="en-US" sz="4265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quy</a:t>
            </a:r>
            <a:r>
              <a:rPr lang="en-US" sz="426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 </a:t>
            </a:r>
            <a:r>
              <a:rPr lang="en-US" sz="4265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tắc</a:t>
            </a:r>
            <a:r>
              <a:rPr lang="en-US" sz="426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 </a:t>
            </a:r>
            <a:r>
              <a:rPr lang="en-US" sz="4265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trừ</a:t>
            </a:r>
            <a:r>
              <a:rPr lang="en-US" sz="426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 </a:t>
            </a:r>
            <a:r>
              <a:rPr lang="en-US" sz="4265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hai</a:t>
            </a:r>
            <a:r>
              <a:rPr lang="en-US" sz="426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 </a:t>
            </a:r>
            <a:r>
              <a:rPr lang="en-US" sz="4265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phân</a:t>
            </a:r>
            <a:r>
              <a:rPr lang="en-US" sz="426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 </a:t>
            </a:r>
            <a:r>
              <a:rPr lang="en-US" sz="4265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số</a:t>
            </a:r>
            <a:r>
              <a:rPr lang="en-US" sz="426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 </a:t>
            </a:r>
            <a:r>
              <a:rPr lang="en-US" sz="4265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khác</a:t>
            </a:r>
            <a:r>
              <a:rPr lang="en-US" sz="426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 </a:t>
            </a:r>
            <a:r>
              <a:rPr lang="en-US" sz="4265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mẫu</a:t>
            </a:r>
            <a:r>
              <a:rPr lang="en-US" sz="426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 </a:t>
            </a:r>
            <a:r>
              <a:rPr lang="en-US" sz="4265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số</a:t>
            </a:r>
            <a:r>
              <a:rPr lang="en-US" sz="426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799215" y="2470265"/>
            <a:ext cx="8923598" cy="230293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8596" y="2736017"/>
            <a:ext cx="8144348" cy="2061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265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Muốn trừ hai phân số khác mẫu số ta quy đồng mẫu số hai phân số rồi trừ hai phân số đó.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733" y="4612647"/>
            <a:ext cx="3725333" cy="342222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  <p:bldP spid="5" grpId="0" bldLvl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503" y="5335585"/>
            <a:ext cx="2133599" cy="120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133600" y="313267"/>
            <a:ext cx="8326120" cy="189653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56367" y="548640"/>
                <a:ext cx="8316807" cy="1425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kumimoji="0" lang="en-US" sz="5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charset="0"/>
                  </a:rPr>
                  <a:t> = ?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6367" y="548640"/>
                <a:ext cx="8316807" cy="1425968"/>
              </a:xfrm>
              <a:prstGeom prst="rect">
                <a:avLst/>
              </a:prstGeom>
              <a:blipFill>
                <a:blip r:embed="rId6"/>
                <a:stretch>
                  <a:fillRect b="-13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>
          <a:xfrm>
            <a:off x="3233251" y="2573420"/>
            <a:ext cx="6166273" cy="230293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77997" y="2799888"/>
                <a:ext cx="3615219" cy="18269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6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7997" y="2799888"/>
                <a:ext cx="3615219" cy="18269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733" y="4705980"/>
            <a:ext cx="3623733" cy="332888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  <p:bldP spid="5" grpId="0" bldLvl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693768"/>
            <a:ext cx="2133599" cy="120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778087" y="313267"/>
            <a:ext cx="10549467" cy="311827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63133" y="678180"/>
                <a:ext cx="9861973" cy="1555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6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6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6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charset="0"/>
                  </a:rPr>
                  <a:t> = ?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133" y="678180"/>
                <a:ext cx="9861973" cy="1555554"/>
              </a:xfrm>
              <a:prstGeom prst="rect">
                <a:avLst/>
              </a:prstGeom>
              <a:blipFill>
                <a:blip r:embed="rId6"/>
                <a:stretch>
                  <a:fillRect b="-1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>
          <a:xfrm>
            <a:off x="3357372" y="3601438"/>
            <a:ext cx="5828453" cy="230293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434123" y="3999790"/>
                <a:ext cx="5761567" cy="1360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𝟑𝟓</m:t>
                          </m:r>
                        </m:den>
                      </m:f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4123" y="3999790"/>
                <a:ext cx="5761567" cy="136082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733" y="4590133"/>
            <a:ext cx="3749839" cy="344473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  <p:bldP spid="5" grpId="0" bldLvl="0" animBg="1"/>
      <p:bldP spid="6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自定义 3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492</Words>
  <Application>Microsoft Office PowerPoint</Application>
  <PresentationFormat>Màn hình rộng</PresentationFormat>
  <Paragraphs>108</Paragraphs>
  <Slides>17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8</vt:i4>
      </vt:variant>
      <vt:variant>
        <vt:lpstr>Chủ đề</vt:lpstr>
      </vt:variant>
      <vt:variant>
        <vt:i4>3</vt:i4>
      </vt:variant>
      <vt:variant>
        <vt:lpstr>Tiêu đề Bản chiếu</vt:lpstr>
      </vt:variant>
      <vt:variant>
        <vt:i4>17</vt:i4>
      </vt:variant>
    </vt:vector>
  </HeadingPairs>
  <TitlesOfParts>
    <vt:vector size="28" baseType="lpstr">
      <vt:lpstr>MS Gothic</vt:lpstr>
      <vt:lpstr>Arial</vt:lpstr>
      <vt:lpstr>Calibri</vt:lpstr>
      <vt:lpstr>Cambria</vt:lpstr>
      <vt:lpstr>Cambria Math</vt:lpstr>
      <vt:lpstr>Segoe UI Semibold</vt:lpstr>
      <vt:lpstr>Times New Roman</vt:lpstr>
      <vt:lpstr>思源黑体 CN</vt:lpstr>
      <vt:lpstr>1_Office Theme</vt:lpstr>
      <vt:lpstr>2_Office Theme</vt:lpstr>
      <vt:lpstr>1_Office 主题​​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Dung Âu</cp:lastModifiedBy>
  <cp:revision>21</cp:revision>
  <dcterms:created xsi:type="dcterms:W3CDTF">2023-12-27T05:40:52Z</dcterms:created>
  <dcterms:modified xsi:type="dcterms:W3CDTF">2025-04-28T03:02:36Z</dcterms:modified>
</cp:coreProperties>
</file>