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437" r:id="rId5"/>
    <p:sldId id="259" r:id="rId6"/>
    <p:sldId id="308" r:id="rId7"/>
    <p:sldId id="309" r:id="rId8"/>
    <p:sldId id="310" r:id="rId9"/>
    <p:sldId id="311" r:id="rId10"/>
    <p:sldId id="312" r:id="rId11"/>
    <p:sldId id="258" r:id="rId12"/>
    <p:sldId id="270" r:id="rId13"/>
    <p:sldId id="275" r:id="rId14"/>
    <p:sldId id="318" r:id="rId15"/>
    <p:sldId id="319" r:id="rId16"/>
    <p:sldId id="328" r:id="rId17"/>
    <p:sldId id="26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2B91A-9C1A-4852-8660-02621BD9022A}" v="1" dt="2025-04-28T03:00:12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>
        <p:scale>
          <a:sx n="30" d="100"/>
          <a:sy n="30" d="100"/>
        </p:scale>
        <p:origin x="2475" y="10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1D52B91A-9C1A-4852-8660-02621BD9022A}"/>
    <pc:docChg chg="custSel addSld modSld modMainMaster">
      <pc:chgData name="Dung Âu" userId="0dcb76ad361bda84" providerId="LiveId" clId="{1D52B91A-9C1A-4852-8660-02621BD9022A}" dt="2025-04-28T03:00:36.404" v="6" actId="478"/>
      <pc:docMkLst>
        <pc:docMk/>
      </pc:docMkLst>
      <pc:sldChg chg="delSp add mod">
        <pc:chgData name="Dung Âu" userId="0dcb76ad361bda84" providerId="LiveId" clId="{1D52B91A-9C1A-4852-8660-02621BD9022A}" dt="2025-04-28T03:00:36.404" v="6" actId="478"/>
        <pc:sldMkLst>
          <pc:docMk/>
          <pc:sldMk cId="240393867" sldId="437"/>
        </pc:sldMkLst>
        <pc:spChg chg="del">
          <ac:chgData name="Dung Âu" userId="0dcb76ad361bda84" providerId="LiveId" clId="{1D52B91A-9C1A-4852-8660-02621BD9022A}" dt="2025-04-28T03:00:36.404" v="6" actId="478"/>
          <ac:spMkLst>
            <pc:docMk/>
            <pc:sldMk cId="240393867" sldId="437"/>
            <ac:spMk id="21" creationId="{00000000-0000-0000-0000-000000000000}"/>
          </ac:spMkLst>
        </pc:spChg>
      </pc:sldChg>
      <pc:sldMasterChg chg="delSp mod">
        <pc:chgData name="Dung Âu" userId="0dcb76ad361bda84" providerId="LiveId" clId="{1D52B91A-9C1A-4852-8660-02621BD9022A}" dt="2025-04-28T03:00:20.310" v="1" actId="478"/>
        <pc:sldMasterMkLst>
          <pc:docMk/>
          <pc:sldMasterMk cId="3129690651" sldId="2147483660"/>
        </pc:sldMasterMkLst>
        <pc:picChg chg="del">
          <ac:chgData name="Dung Âu" userId="0dcb76ad361bda84" providerId="LiveId" clId="{1D52B91A-9C1A-4852-8660-02621BD9022A}" dt="2025-04-28T03:00:20.310" v="1" actId="478"/>
          <ac:picMkLst>
            <pc:docMk/>
            <pc:sldMasterMk cId="3129690651" sldId="2147483660"/>
            <ac:picMk id="8" creationId="{35575177-C998-8FF8-88A8-DB9FCF104608}"/>
          </ac:picMkLst>
        </pc:picChg>
      </pc:sldMasterChg>
      <pc:sldMasterChg chg="delSp modSp mod">
        <pc:chgData name="Dung Âu" userId="0dcb76ad361bda84" providerId="LiveId" clId="{1D52B91A-9C1A-4852-8660-02621BD9022A}" dt="2025-04-28T03:00:23.579" v="3" actId="478"/>
        <pc:sldMasterMkLst>
          <pc:docMk/>
          <pc:sldMasterMk cId="2283461757" sldId="2147483672"/>
        </pc:sldMasterMkLst>
        <pc:spChg chg="del mod">
          <ac:chgData name="Dung Âu" userId="0dcb76ad361bda84" providerId="LiveId" clId="{1D52B91A-9C1A-4852-8660-02621BD9022A}" dt="2025-04-28T03:00:23.579" v="3" actId="478"/>
          <ac:spMkLst>
            <pc:docMk/>
            <pc:sldMasterMk cId="2283461757" sldId="2147483672"/>
            <ac:spMk id="12" creationId="{3DB62F98-7FCF-4290-BBF4-8FFDF306213C}"/>
          </ac:spMkLst>
        </pc:spChg>
      </pc:sldMasterChg>
      <pc:sldMasterChg chg="delSp modSp mod">
        <pc:chgData name="Dung Âu" userId="0dcb76ad361bda84" providerId="LiveId" clId="{1D52B91A-9C1A-4852-8660-02621BD9022A}" dt="2025-04-28T03:00:29.868" v="5" actId="478"/>
        <pc:sldMasterMkLst>
          <pc:docMk/>
          <pc:sldMasterMk cId="2185272962" sldId="2147483684"/>
        </pc:sldMasterMkLst>
        <pc:spChg chg="del mod">
          <ac:chgData name="Dung Âu" userId="0dcb76ad361bda84" providerId="LiveId" clId="{1D52B91A-9C1A-4852-8660-02621BD9022A}" dt="2025-04-28T03:00:29.868" v="5" actId="478"/>
          <ac:spMkLst>
            <pc:docMk/>
            <pc:sldMasterMk cId="2185272962" sldId="2147483684"/>
            <ac:spMk id="9" creationId="{3093932F-8C43-4754-91BE-63F8F98D27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5929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79269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3608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4771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6316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1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294559" fill="none" extrusionOk="0">
                <a:moveTo>
                  <a:pt x="0" y="1049114"/>
                </a:moveTo>
                <a:cubicBezTo>
                  <a:pt x="-202439" y="482292"/>
                  <a:pt x="441531" y="159980"/>
                  <a:pt x="1049114" y="0"/>
                </a:cubicBezTo>
                <a:cubicBezTo>
                  <a:pt x="4127547" y="145141"/>
                  <a:pt x="5954911" y="-159993"/>
                  <a:pt x="10290886" y="0"/>
                </a:cubicBezTo>
                <a:cubicBezTo>
                  <a:pt x="10933592" y="-83497"/>
                  <a:pt x="11491794" y="514390"/>
                  <a:pt x="11340000" y="1049114"/>
                </a:cubicBezTo>
                <a:cubicBezTo>
                  <a:pt x="11429289" y="1530314"/>
                  <a:pt x="11394726" y="4412070"/>
                  <a:pt x="11340000" y="5245445"/>
                </a:cubicBezTo>
                <a:cubicBezTo>
                  <a:pt x="11227128" y="5780701"/>
                  <a:pt x="10806257" y="6322802"/>
                  <a:pt x="10290886" y="6294559"/>
                </a:cubicBezTo>
                <a:cubicBezTo>
                  <a:pt x="7851637" y="6419983"/>
                  <a:pt x="3507194" y="6139191"/>
                  <a:pt x="1049114" y="6294559"/>
                </a:cubicBezTo>
                <a:cubicBezTo>
                  <a:pt x="453634" y="6417976"/>
                  <a:pt x="-108312" y="5918113"/>
                  <a:pt x="0" y="5245445"/>
                </a:cubicBezTo>
                <a:cubicBezTo>
                  <a:pt x="54969" y="3455916"/>
                  <a:pt x="79290" y="1588654"/>
                  <a:pt x="0" y="1049114"/>
                </a:cubicBezTo>
                <a:close/>
              </a:path>
              <a:path w="11340000" h="6294559" stroke="0" extrusionOk="0">
                <a:moveTo>
                  <a:pt x="0" y="1049114"/>
                </a:moveTo>
                <a:cubicBezTo>
                  <a:pt x="59668" y="518857"/>
                  <a:pt x="602251" y="5664"/>
                  <a:pt x="1049114" y="0"/>
                </a:cubicBezTo>
                <a:cubicBezTo>
                  <a:pt x="4835525" y="-211298"/>
                  <a:pt x="9163972" y="-9068"/>
                  <a:pt x="10290886" y="0"/>
                </a:cubicBezTo>
                <a:cubicBezTo>
                  <a:pt x="10867217" y="-31001"/>
                  <a:pt x="11303657" y="536946"/>
                  <a:pt x="11340000" y="1049114"/>
                </a:cubicBezTo>
                <a:cubicBezTo>
                  <a:pt x="11403154" y="2420185"/>
                  <a:pt x="11476226" y="4460227"/>
                  <a:pt x="11340000" y="5245445"/>
                </a:cubicBezTo>
                <a:cubicBezTo>
                  <a:pt x="11373501" y="5903476"/>
                  <a:pt x="10854438" y="6250643"/>
                  <a:pt x="10290886" y="6294559"/>
                </a:cubicBezTo>
                <a:cubicBezTo>
                  <a:pt x="7260940" y="6125528"/>
                  <a:pt x="4057143" y="6376687"/>
                  <a:pt x="1049114" y="6294559"/>
                </a:cubicBezTo>
                <a:cubicBezTo>
                  <a:pt x="402311" y="6232198"/>
                  <a:pt x="-149436" y="5796328"/>
                  <a:pt x="0" y="5245445"/>
                </a:cubicBezTo>
                <a:cubicBezTo>
                  <a:pt x="-159001" y="3221936"/>
                  <a:pt x="-6350" y="2741219"/>
                  <a:pt x="0" y="1049114"/>
                </a:cubicBezTo>
                <a:close/>
              </a:path>
              <a:path w="11340000" h="6294559" fill="none" stroke="0" extrusionOk="0">
                <a:moveTo>
                  <a:pt x="0" y="1049114"/>
                </a:moveTo>
                <a:cubicBezTo>
                  <a:pt x="-3421" y="465399"/>
                  <a:pt x="479200" y="67791"/>
                  <a:pt x="1049114" y="0"/>
                </a:cubicBezTo>
                <a:cubicBezTo>
                  <a:pt x="4268259" y="-97391"/>
                  <a:pt x="5942422" y="-24086"/>
                  <a:pt x="10290886" y="0"/>
                </a:cubicBezTo>
                <a:cubicBezTo>
                  <a:pt x="10894765" y="-155120"/>
                  <a:pt x="11400554" y="595346"/>
                  <a:pt x="11340000" y="1049114"/>
                </a:cubicBezTo>
                <a:cubicBezTo>
                  <a:pt x="11459194" y="1336085"/>
                  <a:pt x="11254125" y="4248799"/>
                  <a:pt x="11340000" y="5245445"/>
                </a:cubicBezTo>
                <a:cubicBezTo>
                  <a:pt x="11253121" y="5805526"/>
                  <a:pt x="10759684" y="6335909"/>
                  <a:pt x="10290886" y="6294559"/>
                </a:cubicBezTo>
                <a:cubicBezTo>
                  <a:pt x="8103008" y="6005460"/>
                  <a:pt x="3483181" y="5966895"/>
                  <a:pt x="1049114" y="6294559"/>
                </a:cubicBezTo>
                <a:cubicBezTo>
                  <a:pt x="437294" y="6268808"/>
                  <a:pt x="-60439" y="5830882"/>
                  <a:pt x="0" y="5245445"/>
                </a:cubicBezTo>
                <a:cubicBezTo>
                  <a:pt x="255" y="3360054"/>
                  <a:pt x="54877" y="1614733"/>
                  <a:pt x="0" y="104911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294559" fill="none" extrusionOk="0">
                <a:moveTo>
                  <a:pt x="0" y="1049114"/>
                </a:moveTo>
                <a:cubicBezTo>
                  <a:pt x="-202439" y="482292"/>
                  <a:pt x="441531" y="159980"/>
                  <a:pt x="1049114" y="0"/>
                </a:cubicBezTo>
                <a:cubicBezTo>
                  <a:pt x="4127547" y="145141"/>
                  <a:pt x="5954911" y="-159993"/>
                  <a:pt x="10290886" y="0"/>
                </a:cubicBezTo>
                <a:cubicBezTo>
                  <a:pt x="10933592" y="-83497"/>
                  <a:pt x="11491794" y="514390"/>
                  <a:pt x="11340000" y="1049114"/>
                </a:cubicBezTo>
                <a:cubicBezTo>
                  <a:pt x="11429289" y="1530314"/>
                  <a:pt x="11394726" y="4412070"/>
                  <a:pt x="11340000" y="5245445"/>
                </a:cubicBezTo>
                <a:cubicBezTo>
                  <a:pt x="11227128" y="5780701"/>
                  <a:pt x="10806257" y="6322802"/>
                  <a:pt x="10290886" y="6294559"/>
                </a:cubicBezTo>
                <a:cubicBezTo>
                  <a:pt x="7851637" y="6419983"/>
                  <a:pt x="3507194" y="6139191"/>
                  <a:pt x="1049114" y="6294559"/>
                </a:cubicBezTo>
                <a:cubicBezTo>
                  <a:pt x="453634" y="6417976"/>
                  <a:pt x="-108312" y="5918113"/>
                  <a:pt x="0" y="5245445"/>
                </a:cubicBezTo>
                <a:cubicBezTo>
                  <a:pt x="54969" y="3455916"/>
                  <a:pt x="79290" y="1588654"/>
                  <a:pt x="0" y="1049114"/>
                </a:cubicBezTo>
                <a:close/>
              </a:path>
              <a:path w="11340000" h="6294559" stroke="0" extrusionOk="0">
                <a:moveTo>
                  <a:pt x="0" y="1049114"/>
                </a:moveTo>
                <a:cubicBezTo>
                  <a:pt x="59668" y="518857"/>
                  <a:pt x="602251" y="5664"/>
                  <a:pt x="1049114" y="0"/>
                </a:cubicBezTo>
                <a:cubicBezTo>
                  <a:pt x="4835525" y="-211298"/>
                  <a:pt x="9163972" y="-9068"/>
                  <a:pt x="10290886" y="0"/>
                </a:cubicBezTo>
                <a:cubicBezTo>
                  <a:pt x="10867217" y="-31001"/>
                  <a:pt x="11303657" y="536946"/>
                  <a:pt x="11340000" y="1049114"/>
                </a:cubicBezTo>
                <a:cubicBezTo>
                  <a:pt x="11403154" y="2420185"/>
                  <a:pt x="11476226" y="4460227"/>
                  <a:pt x="11340000" y="5245445"/>
                </a:cubicBezTo>
                <a:cubicBezTo>
                  <a:pt x="11373501" y="5903476"/>
                  <a:pt x="10854438" y="6250643"/>
                  <a:pt x="10290886" y="6294559"/>
                </a:cubicBezTo>
                <a:cubicBezTo>
                  <a:pt x="7260940" y="6125528"/>
                  <a:pt x="4057143" y="6376687"/>
                  <a:pt x="1049114" y="6294559"/>
                </a:cubicBezTo>
                <a:cubicBezTo>
                  <a:pt x="402311" y="6232198"/>
                  <a:pt x="-149436" y="5796328"/>
                  <a:pt x="0" y="5245445"/>
                </a:cubicBezTo>
                <a:cubicBezTo>
                  <a:pt x="-159001" y="3221936"/>
                  <a:pt x="-6350" y="2741219"/>
                  <a:pt x="0" y="1049114"/>
                </a:cubicBezTo>
                <a:close/>
              </a:path>
              <a:path w="11340000" h="6294559" fill="none" stroke="0" extrusionOk="0">
                <a:moveTo>
                  <a:pt x="0" y="1049114"/>
                </a:moveTo>
                <a:cubicBezTo>
                  <a:pt x="-3421" y="465399"/>
                  <a:pt x="479200" y="67791"/>
                  <a:pt x="1049114" y="0"/>
                </a:cubicBezTo>
                <a:cubicBezTo>
                  <a:pt x="4268259" y="-97391"/>
                  <a:pt x="5942422" y="-24086"/>
                  <a:pt x="10290886" y="0"/>
                </a:cubicBezTo>
                <a:cubicBezTo>
                  <a:pt x="10894765" y="-155120"/>
                  <a:pt x="11400554" y="595346"/>
                  <a:pt x="11340000" y="1049114"/>
                </a:cubicBezTo>
                <a:cubicBezTo>
                  <a:pt x="11459194" y="1336085"/>
                  <a:pt x="11254125" y="4248799"/>
                  <a:pt x="11340000" y="5245445"/>
                </a:cubicBezTo>
                <a:cubicBezTo>
                  <a:pt x="11253121" y="5805526"/>
                  <a:pt x="10759684" y="6335909"/>
                  <a:pt x="10290886" y="6294559"/>
                </a:cubicBezTo>
                <a:cubicBezTo>
                  <a:pt x="8103008" y="6005460"/>
                  <a:pt x="3483181" y="5966895"/>
                  <a:pt x="1049114" y="6294559"/>
                </a:cubicBezTo>
                <a:cubicBezTo>
                  <a:pt x="437294" y="6268808"/>
                  <a:pt x="-60439" y="5830882"/>
                  <a:pt x="0" y="5245445"/>
                </a:cubicBezTo>
                <a:cubicBezTo>
                  <a:pt x="255" y="3360054"/>
                  <a:pt x="54877" y="1614733"/>
                  <a:pt x="0" y="104911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449</Words>
  <Application>Microsoft Office PowerPoint</Application>
  <PresentationFormat>Màn hình rộng</PresentationFormat>
  <Paragraphs>69</Paragraphs>
  <Slides>15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Calibri</vt:lpstr>
      <vt:lpstr>Cambria</vt:lpstr>
      <vt:lpstr>Cambria Math</vt:lpstr>
      <vt:lpstr>Times New Roman</vt:lpstr>
      <vt:lpstr>思源黑体 CN</vt:lpstr>
      <vt:lpstr>1_Office Theme</vt:lpstr>
      <vt:lpstr>Office 主题​​</vt:lpstr>
      <vt:lpstr>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19</cp:revision>
  <dcterms:created xsi:type="dcterms:W3CDTF">2023-12-27T07:41:40Z</dcterms:created>
  <dcterms:modified xsi:type="dcterms:W3CDTF">2025-04-28T03:00:37Z</dcterms:modified>
</cp:coreProperties>
</file>