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7" r:id="rId4"/>
  </p:sldMasterIdLst>
  <p:notesMasterIdLst>
    <p:notesMasterId r:id="rId36"/>
  </p:notesMasterIdLst>
  <p:sldIdLst>
    <p:sldId id="437" r:id="rId5"/>
    <p:sldId id="301" r:id="rId6"/>
    <p:sldId id="300" r:id="rId7"/>
    <p:sldId id="340" r:id="rId8"/>
    <p:sldId id="341" r:id="rId9"/>
    <p:sldId id="342" r:id="rId10"/>
    <p:sldId id="269" r:id="rId11"/>
    <p:sldId id="338" r:id="rId12"/>
    <p:sldId id="270" r:id="rId13"/>
    <p:sldId id="309" r:id="rId14"/>
    <p:sldId id="313" r:id="rId15"/>
    <p:sldId id="343" r:id="rId16"/>
    <p:sldId id="344" r:id="rId17"/>
    <p:sldId id="345" r:id="rId18"/>
    <p:sldId id="315" r:id="rId19"/>
    <p:sldId id="316" r:id="rId20"/>
    <p:sldId id="317" r:id="rId21"/>
    <p:sldId id="318" r:id="rId22"/>
    <p:sldId id="346" r:id="rId23"/>
    <p:sldId id="319" r:id="rId24"/>
    <p:sldId id="327" r:id="rId25"/>
    <p:sldId id="325" r:id="rId26"/>
    <p:sldId id="347" r:id="rId27"/>
    <p:sldId id="333" r:id="rId28"/>
    <p:sldId id="348" r:id="rId29"/>
    <p:sldId id="349" r:id="rId30"/>
    <p:sldId id="2007577188" r:id="rId31"/>
    <p:sldId id="292" r:id="rId32"/>
    <p:sldId id="350" r:id="rId33"/>
    <p:sldId id="2007577187" r:id="rId34"/>
    <p:sldId id="29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40698D-7432-4BD9-8984-B533DCC35FCC}" v="1" dt="2025-04-28T02:58:15.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31" autoAdjust="0"/>
  </p:normalViewPr>
  <p:slideViewPr>
    <p:cSldViewPr snapToGrid="0">
      <p:cViewPr varScale="1">
        <p:scale>
          <a:sx n="80" d="100"/>
          <a:sy n="80" d="100"/>
        </p:scale>
        <p:origin x="555"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D840698D-7432-4BD9-8984-B533DCC35FCC}"/>
    <pc:docChg chg="custSel addSld delSld modSld delMainMaster modMainMaster">
      <pc:chgData name="Dung Âu" userId="0dcb76ad361bda84" providerId="LiveId" clId="{D840698D-7432-4BD9-8984-B533DCC35FCC}" dt="2025-04-30T15:25:25.410" v="14" actId="47"/>
      <pc:docMkLst>
        <pc:docMk/>
      </pc:docMkLst>
      <pc:sldChg chg="del">
        <pc:chgData name="Dung Âu" userId="0dcb76ad361bda84" providerId="LiveId" clId="{D840698D-7432-4BD9-8984-B533DCC35FCC}" dt="2025-04-30T15:25:02.829" v="6" actId="47"/>
        <pc:sldMkLst>
          <pc:docMk/>
          <pc:sldMk cId="1908712976" sldId="257"/>
        </pc:sldMkLst>
      </pc:sldChg>
      <pc:sldChg chg="del">
        <pc:chgData name="Dung Âu" userId="0dcb76ad361bda84" providerId="LiveId" clId="{D840698D-7432-4BD9-8984-B533DCC35FCC}" dt="2025-04-30T15:25:07.332" v="9" actId="47"/>
        <pc:sldMkLst>
          <pc:docMk/>
          <pc:sldMk cId="3801800832" sldId="266"/>
        </pc:sldMkLst>
      </pc:sldChg>
      <pc:sldChg chg="del">
        <pc:chgData name="Dung Âu" userId="0dcb76ad361bda84" providerId="LiveId" clId="{D840698D-7432-4BD9-8984-B533DCC35FCC}" dt="2025-04-30T15:25:05.972" v="8" actId="47"/>
        <pc:sldMkLst>
          <pc:docMk/>
          <pc:sldMk cId="1026495932" sldId="268"/>
        </pc:sldMkLst>
      </pc:sldChg>
      <pc:sldChg chg="del">
        <pc:chgData name="Dung Âu" userId="0dcb76ad361bda84" providerId="LiveId" clId="{D840698D-7432-4BD9-8984-B533DCC35FCC}" dt="2025-04-30T15:25:04.327" v="7" actId="47"/>
        <pc:sldMkLst>
          <pc:docMk/>
          <pc:sldMk cId="2591158879" sldId="303"/>
        </pc:sldMkLst>
      </pc:sldChg>
      <pc:sldChg chg="del">
        <pc:chgData name="Dung Âu" userId="0dcb76ad361bda84" providerId="LiveId" clId="{D840698D-7432-4BD9-8984-B533DCC35FCC}" dt="2025-04-30T15:25:16.917" v="11" actId="47"/>
        <pc:sldMkLst>
          <pc:docMk/>
          <pc:sldMk cId="3122664966" sldId="306"/>
        </pc:sldMkLst>
      </pc:sldChg>
      <pc:sldChg chg="del">
        <pc:chgData name="Dung Âu" userId="0dcb76ad361bda84" providerId="LiveId" clId="{D840698D-7432-4BD9-8984-B533DCC35FCC}" dt="2025-04-30T15:25:15.657" v="10" actId="47"/>
        <pc:sldMkLst>
          <pc:docMk/>
          <pc:sldMk cId="3660801577" sldId="307"/>
        </pc:sldMkLst>
      </pc:sldChg>
      <pc:sldChg chg="del">
        <pc:chgData name="Dung Âu" userId="0dcb76ad361bda84" providerId="LiveId" clId="{D840698D-7432-4BD9-8984-B533DCC35FCC}" dt="2025-04-30T15:25:18.385" v="12" actId="47"/>
        <pc:sldMkLst>
          <pc:docMk/>
          <pc:sldMk cId="2450205421" sldId="308"/>
        </pc:sldMkLst>
      </pc:sldChg>
      <pc:sldChg chg="del">
        <pc:chgData name="Dung Âu" userId="0dcb76ad361bda84" providerId="LiveId" clId="{D840698D-7432-4BD9-8984-B533DCC35FCC}" dt="2025-04-30T15:25:19.779" v="13" actId="47"/>
        <pc:sldMkLst>
          <pc:docMk/>
          <pc:sldMk cId="496795800" sldId="314"/>
        </pc:sldMkLst>
      </pc:sldChg>
      <pc:sldChg chg="add">
        <pc:chgData name="Dung Âu" userId="0dcb76ad361bda84" providerId="LiveId" clId="{D840698D-7432-4BD9-8984-B533DCC35FCC}" dt="2025-04-28T02:58:15.710" v="0"/>
        <pc:sldMkLst>
          <pc:docMk/>
          <pc:sldMk cId="240393867" sldId="437"/>
        </pc:sldMkLst>
      </pc:sldChg>
      <pc:sldChg chg="del">
        <pc:chgData name="Dung Âu" userId="0dcb76ad361bda84" providerId="LiveId" clId="{D840698D-7432-4BD9-8984-B533DCC35FCC}" dt="2025-04-30T15:25:25.410" v="14" actId="47"/>
        <pc:sldMkLst>
          <pc:docMk/>
          <pc:sldMk cId="2770323218" sldId="4410"/>
        </pc:sldMkLst>
      </pc:sldChg>
      <pc:sldMasterChg chg="delSp mod">
        <pc:chgData name="Dung Âu" userId="0dcb76ad361bda84" providerId="LiveId" clId="{D840698D-7432-4BD9-8984-B533DCC35FCC}" dt="2025-04-28T02:58:27.639" v="1" actId="478"/>
        <pc:sldMasterMkLst>
          <pc:docMk/>
          <pc:sldMasterMk cId="1451669898" sldId="2147483660"/>
        </pc:sldMasterMkLst>
      </pc:sldMasterChg>
      <pc:sldMasterChg chg="delSp mod">
        <pc:chgData name="Dung Âu" userId="0dcb76ad361bda84" providerId="LiveId" clId="{D840698D-7432-4BD9-8984-B533DCC35FCC}" dt="2025-04-28T02:58:30" v="2" actId="478"/>
        <pc:sldMasterMkLst>
          <pc:docMk/>
          <pc:sldMasterMk cId="2376161176" sldId="2147483672"/>
        </pc:sldMasterMkLst>
      </pc:sldMasterChg>
      <pc:sldMasterChg chg="delSp modSp mod">
        <pc:chgData name="Dung Âu" userId="0dcb76ad361bda84" providerId="LiveId" clId="{D840698D-7432-4BD9-8984-B533DCC35FCC}" dt="2025-04-28T02:58:33.502" v="4" actId="478"/>
        <pc:sldMasterMkLst>
          <pc:docMk/>
          <pc:sldMasterMk cId="4155046981" sldId="2147483684"/>
        </pc:sldMasterMkLst>
      </pc:sldMasterChg>
      <pc:sldMasterChg chg="delSp del mod delSldLayout">
        <pc:chgData name="Dung Âu" userId="0dcb76ad361bda84" providerId="LiveId" clId="{D840698D-7432-4BD9-8984-B533DCC35FCC}" dt="2025-04-30T15:25:25.410" v="14" actId="47"/>
        <pc:sldMasterMkLst>
          <pc:docMk/>
          <pc:sldMasterMk cId="1509054766" sldId="2147483695"/>
        </pc:sldMasterMkLst>
        <pc:sldLayoutChg chg="del">
          <pc:chgData name="Dung Âu" userId="0dcb76ad361bda84" providerId="LiveId" clId="{D840698D-7432-4BD9-8984-B533DCC35FCC}" dt="2025-04-30T15:25:25.410" v="14" actId="47"/>
          <pc:sldLayoutMkLst>
            <pc:docMk/>
            <pc:sldMasterMk cId="1509054766" sldId="2147483695"/>
            <pc:sldLayoutMk cId="881936297" sldId="2147483696"/>
          </pc:sldLayoutMkLst>
        </pc:sldLayoutChg>
        <pc:sldLayoutChg chg="del">
          <pc:chgData name="Dung Âu" userId="0dcb76ad361bda84" providerId="LiveId" clId="{D840698D-7432-4BD9-8984-B533DCC35FCC}" dt="2025-04-30T15:25:25.410" v="14" actId="47"/>
          <pc:sldLayoutMkLst>
            <pc:docMk/>
            <pc:sldMasterMk cId="1509054766" sldId="2147483695"/>
            <pc:sldLayoutMk cId="1312722149" sldId="2147483697"/>
          </pc:sldLayoutMkLst>
        </pc:sldLayoutChg>
        <pc:sldLayoutChg chg="del">
          <pc:chgData name="Dung Âu" userId="0dcb76ad361bda84" providerId="LiveId" clId="{D840698D-7432-4BD9-8984-B533DCC35FCC}" dt="2025-04-30T15:25:25.410" v="14" actId="47"/>
          <pc:sldLayoutMkLst>
            <pc:docMk/>
            <pc:sldMasterMk cId="1509054766" sldId="2147483695"/>
            <pc:sldLayoutMk cId="843622116" sldId="2147483698"/>
          </pc:sldLayoutMkLst>
        </pc:sldLayoutChg>
        <pc:sldLayoutChg chg="del">
          <pc:chgData name="Dung Âu" userId="0dcb76ad361bda84" providerId="LiveId" clId="{D840698D-7432-4BD9-8984-B533DCC35FCC}" dt="2025-04-30T15:25:25.410" v="14" actId="47"/>
          <pc:sldLayoutMkLst>
            <pc:docMk/>
            <pc:sldMasterMk cId="1509054766" sldId="2147483695"/>
            <pc:sldLayoutMk cId="3547131280" sldId="2147483699"/>
          </pc:sldLayoutMkLst>
        </pc:sldLayoutChg>
        <pc:sldLayoutChg chg="del">
          <pc:chgData name="Dung Âu" userId="0dcb76ad361bda84" providerId="LiveId" clId="{D840698D-7432-4BD9-8984-B533DCC35FCC}" dt="2025-04-30T15:25:25.410" v="14" actId="47"/>
          <pc:sldLayoutMkLst>
            <pc:docMk/>
            <pc:sldMasterMk cId="1509054766" sldId="2147483695"/>
            <pc:sldLayoutMk cId="686830185" sldId="2147483700"/>
          </pc:sldLayoutMkLst>
        </pc:sldLayoutChg>
        <pc:sldLayoutChg chg="del">
          <pc:chgData name="Dung Âu" userId="0dcb76ad361bda84" providerId="LiveId" clId="{D840698D-7432-4BD9-8984-B533DCC35FCC}" dt="2025-04-30T15:25:25.410" v="14" actId="47"/>
          <pc:sldLayoutMkLst>
            <pc:docMk/>
            <pc:sldMasterMk cId="1509054766" sldId="2147483695"/>
            <pc:sldLayoutMk cId="3577056191" sldId="2147483701"/>
          </pc:sldLayoutMkLst>
        </pc:sldLayoutChg>
        <pc:sldLayoutChg chg="del">
          <pc:chgData name="Dung Âu" userId="0dcb76ad361bda84" providerId="LiveId" clId="{D840698D-7432-4BD9-8984-B533DCC35FCC}" dt="2025-04-30T15:25:25.410" v="14" actId="47"/>
          <pc:sldLayoutMkLst>
            <pc:docMk/>
            <pc:sldMasterMk cId="1509054766" sldId="2147483695"/>
            <pc:sldLayoutMk cId="1155112002" sldId="2147483702"/>
          </pc:sldLayoutMkLst>
        </pc:sldLayoutChg>
        <pc:sldLayoutChg chg="del">
          <pc:chgData name="Dung Âu" userId="0dcb76ad361bda84" providerId="LiveId" clId="{D840698D-7432-4BD9-8984-B533DCC35FCC}" dt="2025-04-30T15:25:25.410" v="14" actId="47"/>
          <pc:sldLayoutMkLst>
            <pc:docMk/>
            <pc:sldMasterMk cId="1509054766" sldId="2147483695"/>
            <pc:sldLayoutMk cId="1332123139" sldId="2147483703"/>
          </pc:sldLayoutMkLst>
        </pc:sldLayoutChg>
        <pc:sldLayoutChg chg="del">
          <pc:chgData name="Dung Âu" userId="0dcb76ad361bda84" providerId="LiveId" clId="{D840698D-7432-4BD9-8984-B533DCC35FCC}" dt="2025-04-30T15:25:25.410" v="14" actId="47"/>
          <pc:sldLayoutMkLst>
            <pc:docMk/>
            <pc:sldMasterMk cId="1509054766" sldId="2147483695"/>
            <pc:sldLayoutMk cId="2760234183" sldId="2147483704"/>
          </pc:sldLayoutMkLst>
        </pc:sldLayoutChg>
        <pc:sldLayoutChg chg="del">
          <pc:chgData name="Dung Âu" userId="0dcb76ad361bda84" providerId="LiveId" clId="{D840698D-7432-4BD9-8984-B533DCC35FCC}" dt="2025-04-30T15:25:25.410" v="14" actId="47"/>
          <pc:sldLayoutMkLst>
            <pc:docMk/>
            <pc:sldMasterMk cId="1509054766" sldId="2147483695"/>
            <pc:sldLayoutMk cId="3283526638" sldId="2147483705"/>
          </pc:sldLayoutMkLst>
        </pc:sldLayoutChg>
        <pc:sldLayoutChg chg="del">
          <pc:chgData name="Dung Âu" userId="0dcb76ad361bda84" providerId="LiveId" clId="{D840698D-7432-4BD9-8984-B533DCC35FCC}" dt="2025-04-30T15:25:25.410" v="14" actId="47"/>
          <pc:sldLayoutMkLst>
            <pc:docMk/>
            <pc:sldMasterMk cId="1509054766" sldId="2147483695"/>
            <pc:sldLayoutMk cId="3798809158" sldId="214748370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2937F-C53E-4F36-8F10-A62454853469}"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2A27C-24A1-4F70-91D0-12C29D43BA4A}" type="slidenum">
              <a:rPr lang="en-US" smtClean="0"/>
              <a:t>‹#›</a:t>
            </a:fld>
            <a:endParaRPr lang="en-US"/>
          </a:p>
        </p:txBody>
      </p:sp>
    </p:spTree>
    <p:extLst>
      <p:ext uri="{BB962C8B-B14F-4D97-AF65-F5344CB8AC3E}">
        <p14:creationId xmlns:p14="http://schemas.microsoft.com/office/powerpoint/2010/main" val="3166092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507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094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19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11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528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67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307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20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86F25-9336-41EC-FC29-DE5E673C5A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F2C3145-38DE-1E1B-AFA8-EFB88163A2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9D61C0E-38A5-1A8C-1FCB-189058DC289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4/30/2025</a:t>
            </a:fld>
            <a:endParaRPr lang="en-US"/>
          </a:p>
        </p:txBody>
      </p:sp>
      <p:sp>
        <p:nvSpPr>
          <p:cNvPr id="5" name="Chỗ dành sẵn cho Chân trang 4">
            <a:extLst>
              <a:ext uri="{FF2B5EF4-FFF2-40B4-BE49-F238E27FC236}">
                <a16:creationId xmlns:a16="http://schemas.microsoft.com/office/drawing/2014/main" id="{EBBD3DB4-7BF1-6ADA-30B0-FA4BE810D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BA24E38-C886-741D-C3B9-0A44928DA74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51565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963D57-576F-F741-3AB2-DC7219EE88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EC03630-51AD-E26D-80F1-9928735336B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4678BEF-28F2-4AE1-53F0-A7EAD3A19C81}"/>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4/30/2025</a:t>
            </a:fld>
            <a:endParaRPr lang="en-US"/>
          </a:p>
        </p:txBody>
      </p:sp>
      <p:sp>
        <p:nvSpPr>
          <p:cNvPr id="5" name="Chỗ dành sẵn cho Chân trang 4">
            <a:extLst>
              <a:ext uri="{FF2B5EF4-FFF2-40B4-BE49-F238E27FC236}">
                <a16:creationId xmlns:a16="http://schemas.microsoft.com/office/drawing/2014/main" id="{9858FB75-67EE-6EBD-123D-8BF221809D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8F173A4-A643-43DA-DBD7-C4089EF9F435}"/>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151715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311F5E9-8C22-B95E-3E0E-4C21F699C3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4F753EF-29A4-14FD-A238-AA460EDAE793}"/>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3C63FF9-5283-0DBB-3618-EC94DB1DCE68}"/>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4/30/2025</a:t>
            </a:fld>
            <a:endParaRPr lang="en-US"/>
          </a:p>
        </p:txBody>
      </p:sp>
      <p:sp>
        <p:nvSpPr>
          <p:cNvPr id="5" name="Chỗ dành sẵn cho Chân trang 4">
            <a:extLst>
              <a:ext uri="{FF2B5EF4-FFF2-40B4-BE49-F238E27FC236}">
                <a16:creationId xmlns:a16="http://schemas.microsoft.com/office/drawing/2014/main" id="{EAA49CAA-EACE-959C-31B2-689807D72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E1DAFC7-1760-694C-8211-1011380397B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15941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4/30/2025</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85352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4/30/2025</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33542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4/30/2025</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25566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4/30/2025</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01768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4/30/2025</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74488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4/30/2025</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064984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4/30/2025</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3779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4/30/2025</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132677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9B554F-3889-F556-BEE4-E667FA86F0B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84098C-52A1-B72D-6956-B19E5A42954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41A322E-5319-A866-756F-6F740F51BCD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4/30/2025</a:t>
            </a:fld>
            <a:endParaRPr lang="en-US"/>
          </a:p>
        </p:txBody>
      </p:sp>
      <p:sp>
        <p:nvSpPr>
          <p:cNvPr id="5" name="Chỗ dành sẵn cho Chân trang 4">
            <a:extLst>
              <a:ext uri="{FF2B5EF4-FFF2-40B4-BE49-F238E27FC236}">
                <a16:creationId xmlns:a16="http://schemas.microsoft.com/office/drawing/2014/main" id="{CFEB6284-DFB4-12F1-92EE-479D29755E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0B998-E881-4630-401D-A7997156F876}"/>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711679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4/30/2025</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54962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4/30/2025</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281211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4/30/2025</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1017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2025/4/30</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294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49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2025/4/30</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5915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2025/4/30</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81561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2025/4/30</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314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2025/4/30</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838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2025/4/30</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035595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D5743C-9C61-C830-615B-F69FB316D2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D873653-3042-2E08-1AE6-25B3FD4CE3C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546172B-F1E0-87DC-8294-086A69C46150}"/>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4/30/2025</a:t>
            </a:fld>
            <a:endParaRPr lang="en-US"/>
          </a:p>
        </p:txBody>
      </p:sp>
      <p:sp>
        <p:nvSpPr>
          <p:cNvPr id="5" name="Chỗ dành sẵn cho Chân trang 4">
            <a:extLst>
              <a:ext uri="{FF2B5EF4-FFF2-40B4-BE49-F238E27FC236}">
                <a16:creationId xmlns:a16="http://schemas.microsoft.com/office/drawing/2014/main" id="{CD973AD6-D486-5077-E462-35EC10FD71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ADF84F8-15C6-223C-8BBB-E0E9EC319EC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583611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2025/4/30</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74724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2025/4/30</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0042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90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967918DD-F32C-40AE-BFB5-741B5886C773}" type="datetimeFigureOut">
              <a:rPr lang="zh-CN" altLang="en-US" smtClean="0"/>
              <a:t>2025/4/30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3391100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914446">
                <a:defRPr/>
              </a:pPr>
              <a:t>2025/4/30</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lgn="r" defTabSz="914446">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914446">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87063964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28051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16660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68381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6F0F89-008A-3D39-FB69-E7F5A41BE1B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701D20B-3F68-0160-6607-A34B399715B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30DE6B2-46E7-F176-3F71-423848BA467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A1EA0C5-4034-A108-A0CD-1A043045908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4/30/2025</a:t>
            </a:fld>
            <a:endParaRPr lang="en-US"/>
          </a:p>
        </p:txBody>
      </p:sp>
      <p:sp>
        <p:nvSpPr>
          <p:cNvPr id="6" name="Chỗ dành sẵn cho Chân trang 5">
            <a:extLst>
              <a:ext uri="{FF2B5EF4-FFF2-40B4-BE49-F238E27FC236}">
                <a16:creationId xmlns:a16="http://schemas.microsoft.com/office/drawing/2014/main" id="{E08B9D07-A92E-9010-B1D5-5564CD3532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A4C1ACD-F53E-B151-5D96-948D8B04D96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63471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261DA8-4BCF-7153-D211-F6A2C50DC69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547AD3D-D199-B27C-1120-22B0084678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29CB85F-5A08-B026-C3C2-DF0F1AF930A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8CBD4743-28A4-37C1-01F3-02E166B3D6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E383F1C-5875-ACDE-7479-7E907882D246}"/>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5FAC4B5-69E5-8564-DF8B-AA9C04ED0DC9}"/>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4/30/2025</a:t>
            </a:fld>
            <a:endParaRPr lang="en-US"/>
          </a:p>
        </p:txBody>
      </p:sp>
      <p:sp>
        <p:nvSpPr>
          <p:cNvPr id="8" name="Chỗ dành sẵn cho Chân trang 7">
            <a:extLst>
              <a:ext uri="{FF2B5EF4-FFF2-40B4-BE49-F238E27FC236}">
                <a16:creationId xmlns:a16="http://schemas.microsoft.com/office/drawing/2014/main" id="{F885EE16-E83A-4F11-6589-ECB0825DB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E441A6A4-9683-CEF2-863D-533CD9E6F42B}"/>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427445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0F72C8-7624-4A04-48E0-5C2924851D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F0079F2-318E-287B-1B0C-00FABEEBC08A}"/>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4/30/2025</a:t>
            </a:fld>
            <a:endParaRPr lang="en-US"/>
          </a:p>
        </p:txBody>
      </p:sp>
      <p:sp>
        <p:nvSpPr>
          <p:cNvPr id="4" name="Chỗ dành sẵn cho Chân trang 3">
            <a:extLst>
              <a:ext uri="{FF2B5EF4-FFF2-40B4-BE49-F238E27FC236}">
                <a16:creationId xmlns:a16="http://schemas.microsoft.com/office/drawing/2014/main" id="{A1BCD59F-AB9B-DF21-56AB-5A3259E46E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91CDB90D-A497-D573-C430-BD267578EB8D}"/>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031989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B73803-3D77-E847-54A6-07537397CC9C}"/>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4/30/2025</a:t>
            </a:fld>
            <a:endParaRPr lang="en-US"/>
          </a:p>
        </p:txBody>
      </p:sp>
      <p:sp>
        <p:nvSpPr>
          <p:cNvPr id="3" name="Chỗ dành sẵn cho Chân trang 2">
            <a:extLst>
              <a:ext uri="{FF2B5EF4-FFF2-40B4-BE49-F238E27FC236}">
                <a16:creationId xmlns:a16="http://schemas.microsoft.com/office/drawing/2014/main" id="{520A1967-7917-17F8-899F-E72B6A5DC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AD748867-114D-80C4-6B87-1C908AB9C438}"/>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5445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E61FB5-CD40-D122-8066-3B5C298F93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746765B-9F05-AD3A-A54B-DD69CD0B623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AE67393-EEB0-5316-CB8B-967E5E9EC1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584C45-F280-B63B-55A2-A318CC3495A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4/30/2025</a:t>
            </a:fld>
            <a:endParaRPr lang="en-US"/>
          </a:p>
        </p:txBody>
      </p:sp>
      <p:sp>
        <p:nvSpPr>
          <p:cNvPr id="6" name="Chỗ dành sẵn cho Chân trang 5">
            <a:extLst>
              <a:ext uri="{FF2B5EF4-FFF2-40B4-BE49-F238E27FC236}">
                <a16:creationId xmlns:a16="http://schemas.microsoft.com/office/drawing/2014/main" id="{FCEEBC4C-A6A3-699D-B53E-F8C3941E8F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500DF91-E53B-65AF-16D9-8BF1DE308F52}"/>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46700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131DEE-78A1-9A8C-9BE7-75E0C7BDABE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EE477BD-B151-1FA3-98E1-4520E286E5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134A2B0-6478-BAE3-E186-351245EB67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71BF74-C2F3-BBC9-2A8E-6ECF57C0996D}"/>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4/30/2025</a:t>
            </a:fld>
            <a:endParaRPr lang="en-US"/>
          </a:p>
        </p:txBody>
      </p:sp>
      <p:sp>
        <p:nvSpPr>
          <p:cNvPr id="6" name="Chỗ dành sẵn cho Chân trang 5">
            <a:extLst>
              <a:ext uri="{FF2B5EF4-FFF2-40B4-BE49-F238E27FC236}">
                <a16:creationId xmlns:a16="http://schemas.microsoft.com/office/drawing/2014/main" id="{65AAC3B8-352B-58AB-7AC9-04DF2A85E3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33B37EB-D6C2-CFFD-AEAD-B2F03E823D91}"/>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32032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3.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5.xml"/><Relationship Id="rId7" Type="http://schemas.openxmlformats.org/officeDocument/2006/relationships/image" Target="../media/image4.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4.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669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161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046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6"/>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Tree>
    <p:extLst>
      <p:ext uri="{BB962C8B-B14F-4D97-AF65-F5344CB8AC3E}">
        <p14:creationId xmlns:p14="http://schemas.microsoft.com/office/powerpoint/2010/main" val="64328665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3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1.jp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g"/><Relationship Id="rId1" Type="http://schemas.openxmlformats.org/officeDocument/2006/relationships/slideLayout" Target="../slideLayouts/slideLayout13.xml"/><Relationship Id="rId5" Type="http://schemas.openxmlformats.org/officeDocument/2006/relationships/slide" Target="slide2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1.jp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1.jp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1.jp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1.jp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44.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microsoft.com/office/2007/relationships/hdphoto" Target="../media/hdphoto8.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48.pn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4.png"/><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6.jpg"/><Relationship Id="rId1" Type="http://schemas.openxmlformats.org/officeDocument/2006/relationships/slideLayout" Target="../slideLayouts/slideLayout1.xml"/><Relationship Id="rId5" Type="http://schemas.openxmlformats.org/officeDocument/2006/relationships/image" Target="../media/image48.png"/><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3.xml"/><Relationship Id="rId1" Type="http://schemas.openxmlformats.org/officeDocument/2006/relationships/control" Target="../activeX/activeX1.xml"/><Relationship Id="rId5" Type="http://schemas.openxmlformats.org/officeDocument/2006/relationships/image" Target="../media/image59.wmf"/><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sp>
        <p:nvSpPr>
          <p:cNvPr id="21" name="矩形 20"/>
          <p:cNvSpPr/>
          <p:nvPr/>
        </p:nvSpPr>
        <p:spPr>
          <a:xfrm>
            <a:off x="12189464" y="-1799303"/>
            <a:ext cx="3097429" cy="10452508"/>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peech Bubble: Rectangle with Corners Rounded 5">
            <a:extLst>
              <a:ext uri="{FF2B5EF4-FFF2-40B4-BE49-F238E27FC236}">
                <a16:creationId xmlns:a16="http://schemas.microsoft.com/office/drawing/2014/main" id="{51CF620B-AE45-61A5-3FCE-6663C90D7986}"/>
              </a:ext>
            </a:extLst>
          </p:cNvPr>
          <p:cNvSpPr/>
          <p:nvPr/>
        </p:nvSpPr>
        <p:spPr>
          <a:xfrm>
            <a:off x="6516915" y="159878"/>
            <a:ext cx="5351235" cy="2075763"/>
          </a:xfrm>
          <a:prstGeom prst="wedgeRoundRectCallout">
            <a:avLst>
              <a:gd name="adj1" fmla="val -31022"/>
              <a:gd name="adj2" fmla="val 71073"/>
              <a:gd name="adj3" fmla="val 16667"/>
            </a:avLst>
          </a:prstGeom>
          <a:solidFill>
            <a:srgbClr val="99FF99"/>
          </a:solidFill>
          <a:ln w="38100">
            <a:solidFill>
              <a:srgbClr val="00B050"/>
            </a:solidFill>
            <a:prstDash val="sysDash"/>
            <a:extLst>
              <a:ext uri="{C807C97D-BFC1-408E-A445-0C87EB9F89A2}">
                <ask:lineSketchStyleProps xmlns:ask="http://schemas.microsoft.com/office/drawing/2018/sketchyshapes" sd="3244475365">
                  <a:custGeom>
                    <a:avLst/>
                    <a:gdLst>
                      <a:gd name="connsiteX0" fmla="*/ 0 w 5715152"/>
                      <a:gd name="connsiteY0" fmla="*/ 380793 h 2284710"/>
                      <a:gd name="connsiteX1" fmla="*/ 380793 w 5715152"/>
                      <a:gd name="connsiteY1" fmla="*/ 0 h 2284710"/>
                      <a:gd name="connsiteX2" fmla="*/ 952525 w 5715152"/>
                      <a:gd name="connsiteY2" fmla="*/ 0 h 2284710"/>
                      <a:gd name="connsiteX3" fmla="*/ 952525 w 5715152"/>
                      <a:gd name="connsiteY3" fmla="*/ 0 h 2284710"/>
                      <a:gd name="connsiteX4" fmla="*/ 1414500 w 5715152"/>
                      <a:gd name="connsiteY4" fmla="*/ 0 h 2284710"/>
                      <a:gd name="connsiteX5" fmla="*/ 1905050 w 5715152"/>
                      <a:gd name="connsiteY5" fmla="*/ 0 h 2284710"/>
                      <a:gd name="connsiteX6" fmla="*/ 2381313 w 5715152"/>
                      <a:gd name="connsiteY6" fmla="*/ 0 h 2284710"/>
                      <a:gd name="connsiteX7" fmla="*/ 2912861 w 5715152"/>
                      <a:gd name="connsiteY7" fmla="*/ 0 h 2284710"/>
                      <a:gd name="connsiteX8" fmla="*/ 3562531 w 5715152"/>
                      <a:gd name="connsiteY8" fmla="*/ 0 h 2284710"/>
                      <a:gd name="connsiteX9" fmla="*/ 4212202 w 5715152"/>
                      <a:gd name="connsiteY9" fmla="*/ 0 h 2284710"/>
                      <a:gd name="connsiteX10" fmla="*/ 4743750 w 5715152"/>
                      <a:gd name="connsiteY10" fmla="*/ 0 h 2284710"/>
                      <a:gd name="connsiteX11" fmla="*/ 5334359 w 5715152"/>
                      <a:gd name="connsiteY11" fmla="*/ 0 h 2284710"/>
                      <a:gd name="connsiteX12" fmla="*/ 5715152 w 5715152"/>
                      <a:gd name="connsiteY12" fmla="*/ 380793 h 2284710"/>
                      <a:gd name="connsiteX13" fmla="*/ 5715152 w 5715152"/>
                      <a:gd name="connsiteY13" fmla="*/ 856771 h 2284710"/>
                      <a:gd name="connsiteX14" fmla="*/ 5715152 w 5715152"/>
                      <a:gd name="connsiteY14" fmla="*/ 1332748 h 2284710"/>
                      <a:gd name="connsiteX15" fmla="*/ 5715152 w 5715152"/>
                      <a:gd name="connsiteY15" fmla="*/ 1332748 h 2284710"/>
                      <a:gd name="connsiteX16" fmla="*/ 5715152 w 5715152"/>
                      <a:gd name="connsiteY16" fmla="*/ 1903925 h 2284710"/>
                      <a:gd name="connsiteX17" fmla="*/ 5715152 w 5715152"/>
                      <a:gd name="connsiteY17" fmla="*/ 1903917 h 2284710"/>
                      <a:gd name="connsiteX18" fmla="*/ 5334359 w 5715152"/>
                      <a:gd name="connsiteY18" fmla="*/ 2284710 h 2284710"/>
                      <a:gd name="connsiteX19" fmla="*/ 4832341 w 5715152"/>
                      <a:gd name="connsiteY19" fmla="*/ 2284710 h 2284710"/>
                      <a:gd name="connsiteX20" fmla="*/ 4271262 w 5715152"/>
                      <a:gd name="connsiteY20" fmla="*/ 2284710 h 2284710"/>
                      <a:gd name="connsiteX21" fmla="*/ 3651123 w 5715152"/>
                      <a:gd name="connsiteY21" fmla="*/ 2284710 h 2284710"/>
                      <a:gd name="connsiteX22" fmla="*/ 3119574 w 5715152"/>
                      <a:gd name="connsiteY22" fmla="*/ 2284710 h 2284710"/>
                      <a:gd name="connsiteX23" fmla="*/ 2381313 w 5715152"/>
                      <a:gd name="connsiteY23" fmla="*/ 2284710 h 2284710"/>
                      <a:gd name="connsiteX24" fmla="*/ 1933626 w 5715152"/>
                      <a:gd name="connsiteY24" fmla="*/ 2284710 h 2284710"/>
                      <a:gd name="connsiteX25" fmla="*/ 1500227 w 5715152"/>
                      <a:gd name="connsiteY25" fmla="*/ 2284710 h 2284710"/>
                      <a:gd name="connsiteX26" fmla="*/ 952525 w 5715152"/>
                      <a:gd name="connsiteY26" fmla="*/ 2284710 h 2284710"/>
                      <a:gd name="connsiteX27" fmla="*/ 952525 w 5715152"/>
                      <a:gd name="connsiteY27" fmla="*/ 2284710 h 2284710"/>
                      <a:gd name="connsiteX28" fmla="*/ 380793 w 5715152"/>
                      <a:gd name="connsiteY28" fmla="*/ 2284710 h 2284710"/>
                      <a:gd name="connsiteX29" fmla="*/ 0 w 5715152"/>
                      <a:gd name="connsiteY29" fmla="*/ 1903917 h 2284710"/>
                      <a:gd name="connsiteX30" fmla="*/ 0 w 5715152"/>
                      <a:gd name="connsiteY30" fmla="*/ 1903925 h 2284710"/>
                      <a:gd name="connsiteX31" fmla="*/ -502705 w 5715152"/>
                      <a:gd name="connsiteY31" fmla="*/ 1986304 h 2284710"/>
                      <a:gd name="connsiteX32" fmla="*/ -261407 w 5715152"/>
                      <a:gd name="connsiteY32" fmla="*/ 1672597 h 2284710"/>
                      <a:gd name="connsiteX33" fmla="*/ 0 w 5715152"/>
                      <a:gd name="connsiteY33" fmla="*/ 1332748 h 2284710"/>
                      <a:gd name="connsiteX34" fmla="*/ 0 w 5715152"/>
                      <a:gd name="connsiteY34" fmla="*/ 866290 h 2284710"/>
                      <a:gd name="connsiteX35" fmla="*/ 0 w 5715152"/>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15152" h="2284710" fill="none" extrusionOk="0">
                        <a:moveTo>
                          <a:pt x="0" y="380793"/>
                        </a:moveTo>
                        <a:cubicBezTo>
                          <a:pt x="51634" y="171767"/>
                          <a:pt x="175152" y="-17435"/>
                          <a:pt x="380793" y="0"/>
                        </a:cubicBezTo>
                        <a:cubicBezTo>
                          <a:pt x="535576" y="-12656"/>
                          <a:pt x="781613" y="11668"/>
                          <a:pt x="952525" y="0"/>
                        </a:cubicBezTo>
                        <a:lnTo>
                          <a:pt x="952525" y="0"/>
                        </a:lnTo>
                        <a:cubicBezTo>
                          <a:pt x="1096318" y="18362"/>
                          <a:pt x="1247237" y="-22557"/>
                          <a:pt x="1414500" y="0"/>
                        </a:cubicBezTo>
                        <a:cubicBezTo>
                          <a:pt x="1581764" y="22557"/>
                          <a:pt x="1739056" y="-9007"/>
                          <a:pt x="1905050" y="0"/>
                        </a:cubicBezTo>
                        <a:cubicBezTo>
                          <a:pt x="2071044" y="9007"/>
                          <a:pt x="2250621" y="-16650"/>
                          <a:pt x="2381313" y="0"/>
                        </a:cubicBezTo>
                        <a:cubicBezTo>
                          <a:pt x="2597045" y="-3587"/>
                          <a:pt x="2743779" y="26091"/>
                          <a:pt x="2912861" y="0"/>
                        </a:cubicBezTo>
                        <a:cubicBezTo>
                          <a:pt x="3081943" y="-26091"/>
                          <a:pt x="3323138" y="-25622"/>
                          <a:pt x="3562531" y="0"/>
                        </a:cubicBezTo>
                        <a:cubicBezTo>
                          <a:pt x="3801924" y="25622"/>
                          <a:pt x="3926711" y="-6953"/>
                          <a:pt x="4212202" y="0"/>
                        </a:cubicBezTo>
                        <a:cubicBezTo>
                          <a:pt x="4497693" y="6953"/>
                          <a:pt x="4618011" y="-17110"/>
                          <a:pt x="4743750" y="0"/>
                        </a:cubicBezTo>
                        <a:cubicBezTo>
                          <a:pt x="4869489" y="17110"/>
                          <a:pt x="5043514" y="-18058"/>
                          <a:pt x="5334359" y="0"/>
                        </a:cubicBezTo>
                        <a:cubicBezTo>
                          <a:pt x="5564090" y="-23905"/>
                          <a:pt x="5700454" y="174812"/>
                          <a:pt x="5715152" y="380793"/>
                        </a:cubicBezTo>
                        <a:cubicBezTo>
                          <a:pt x="5733618" y="536941"/>
                          <a:pt x="5725322" y="686178"/>
                          <a:pt x="5715152" y="856771"/>
                        </a:cubicBezTo>
                        <a:cubicBezTo>
                          <a:pt x="5704982" y="1027364"/>
                          <a:pt x="5704743" y="1200983"/>
                          <a:pt x="5715152" y="1332748"/>
                        </a:cubicBezTo>
                        <a:lnTo>
                          <a:pt x="5715152" y="1332748"/>
                        </a:lnTo>
                        <a:cubicBezTo>
                          <a:pt x="5740245" y="1594324"/>
                          <a:pt x="5734140" y="1781134"/>
                          <a:pt x="5715152" y="1903925"/>
                        </a:cubicBezTo>
                        <a:lnTo>
                          <a:pt x="5715152" y="1903917"/>
                        </a:lnTo>
                        <a:cubicBezTo>
                          <a:pt x="5716282" y="2120126"/>
                          <a:pt x="5537990" y="2331860"/>
                          <a:pt x="5334359" y="2284710"/>
                        </a:cubicBezTo>
                        <a:cubicBezTo>
                          <a:pt x="5176044" y="2280821"/>
                          <a:pt x="4939001" y="2299451"/>
                          <a:pt x="4832341" y="2284710"/>
                        </a:cubicBezTo>
                        <a:cubicBezTo>
                          <a:pt x="4725681" y="2269969"/>
                          <a:pt x="4506481" y="2290337"/>
                          <a:pt x="4271262" y="2284710"/>
                        </a:cubicBezTo>
                        <a:cubicBezTo>
                          <a:pt x="4036043" y="2279083"/>
                          <a:pt x="3865046" y="2307663"/>
                          <a:pt x="3651123" y="2284710"/>
                        </a:cubicBezTo>
                        <a:cubicBezTo>
                          <a:pt x="3437200" y="2261757"/>
                          <a:pt x="3270708" y="2277519"/>
                          <a:pt x="3119574" y="2284710"/>
                        </a:cubicBezTo>
                        <a:cubicBezTo>
                          <a:pt x="2968440" y="2291901"/>
                          <a:pt x="2643316" y="2309132"/>
                          <a:pt x="2381313" y="2284710"/>
                        </a:cubicBezTo>
                        <a:cubicBezTo>
                          <a:pt x="2203195" y="2294680"/>
                          <a:pt x="2136418" y="2275333"/>
                          <a:pt x="1933626" y="2284710"/>
                        </a:cubicBezTo>
                        <a:cubicBezTo>
                          <a:pt x="1730834" y="2294087"/>
                          <a:pt x="1625411" y="2268745"/>
                          <a:pt x="1500227" y="2284710"/>
                        </a:cubicBezTo>
                        <a:cubicBezTo>
                          <a:pt x="1375043" y="2300675"/>
                          <a:pt x="1083849" y="2274446"/>
                          <a:pt x="952525" y="2284710"/>
                        </a:cubicBezTo>
                        <a:lnTo>
                          <a:pt x="952525" y="2284710"/>
                        </a:lnTo>
                        <a:cubicBezTo>
                          <a:pt x="770499" y="2293794"/>
                          <a:pt x="613330" y="2276389"/>
                          <a:pt x="380793" y="2284710"/>
                        </a:cubicBezTo>
                        <a:cubicBezTo>
                          <a:pt x="170596" y="2263172"/>
                          <a:pt x="15701" y="2131295"/>
                          <a:pt x="0" y="1903917"/>
                        </a:cubicBezTo>
                        <a:lnTo>
                          <a:pt x="0" y="1903925"/>
                        </a:lnTo>
                        <a:cubicBezTo>
                          <a:pt x="-221134" y="1920409"/>
                          <a:pt x="-268559" y="1961620"/>
                          <a:pt x="-502705" y="1986304"/>
                        </a:cubicBezTo>
                        <a:cubicBezTo>
                          <a:pt x="-420528" y="1861287"/>
                          <a:pt x="-309810" y="1754090"/>
                          <a:pt x="-261407" y="1672597"/>
                        </a:cubicBezTo>
                        <a:cubicBezTo>
                          <a:pt x="-213004" y="1591104"/>
                          <a:pt x="-56653" y="1430439"/>
                          <a:pt x="0" y="1332748"/>
                        </a:cubicBezTo>
                        <a:cubicBezTo>
                          <a:pt x="-22536" y="1232841"/>
                          <a:pt x="8458" y="963218"/>
                          <a:pt x="0" y="866290"/>
                        </a:cubicBezTo>
                        <a:cubicBezTo>
                          <a:pt x="-8458" y="769362"/>
                          <a:pt x="10434" y="616626"/>
                          <a:pt x="0" y="380793"/>
                        </a:cubicBezTo>
                        <a:close/>
                      </a:path>
                      <a:path w="5715152" h="2284710" stroke="0" extrusionOk="0">
                        <a:moveTo>
                          <a:pt x="0" y="380793"/>
                        </a:moveTo>
                        <a:cubicBezTo>
                          <a:pt x="13444" y="126733"/>
                          <a:pt x="146084" y="25162"/>
                          <a:pt x="380793" y="0"/>
                        </a:cubicBezTo>
                        <a:cubicBezTo>
                          <a:pt x="559421" y="28179"/>
                          <a:pt x="731870" y="-21067"/>
                          <a:pt x="952525" y="0"/>
                        </a:cubicBezTo>
                        <a:lnTo>
                          <a:pt x="952525" y="0"/>
                        </a:lnTo>
                        <a:cubicBezTo>
                          <a:pt x="1097110" y="5195"/>
                          <a:pt x="1210859" y="-10098"/>
                          <a:pt x="1385924" y="0"/>
                        </a:cubicBezTo>
                        <a:cubicBezTo>
                          <a:pt x="1560989" y="10098"/>
                          <a:pt x="1648580" y="-14717"/>
                          <a:pt x="1847899" y="0"/>
                        </a:cubicBezTo>
                        <a:cubicBezTo>
                          <a:pt x="2047218" y="14717"/>
                          <a:pt x="2169966" y="-5039"/>
                          <a:pt x="2381313" y="0"/>
                        </a:cubicBezTo>
                        <a:cubicBezTo>
                          <a:pt x="2655534" y="-30846"/>
                          <a:pt x="2800582" y="-6467"/>
                          <a:pt x="3030983" y="0"/>
                        </a:cubicBezTo>
                        <a:cubicBezTo>
                          <a:pt x="3261384" y="6467"/>
                          <a:pt x="3378521" y="-20906"/>
                          <a:pt x="3592062" y="0"/>
                        </a:cubicBezTo>
                        <a:cubicBezTo>
                          <a:pt x="3805603" y="20906"/>
                          <a:pt x="4036155" y="6900"/>
                          <a:pt x="4153141" y="0"/>
                        </a:cubicBezTo>
                        <a:cubicBezTo>
                          <a:pt x="4270127" y="-6900"/>
                          <a:pt x="4515270" y="-23249"/>
                          <a:pt x="4714219" y="0"/>
                        </a:cubicBezTo>
                        <a:cubicBezTo>
                          <a:pt x="4913168" y="23249"/>
                          <a:pt x="5170751" y="24343"/>
                          <a:pt x="5334359" y="0"/>
                        </a:cubicBezTo>
                        <a:cubicBezTo>
                          <a:pt x="5539581" y="-9162"/>
                          <a:pt x="5686331" y="137714"/>
                          <a:pt x="5715152" y="380793"/>
                        </a:cubicBezTo>
                        <a:cubicBezTo>
                          <a:pt x="5721335" y="609806"/>
                          <a:pt x="5711203" y="627550"/>
                          <a:pt x="5715152" y="847251"/>
                        </a:cubicBezTo>
                        <a:cubicBezTo>
                          <a:pt x="5719101" y="1066952"/>
                          <a:pt x="5718512" y="1142814"/>
                          <a:pt x="5715152" y="1332748"/>
                        </a:cubicBezTo>
                        <a:lnTo>
                          <a:pt x="5715152" y="1332748"/>
                        </a:lnTo>
                        <a:cubicBezTo>
                          <a:pt x="5691036" y="1520210"/>
                          <a:pt x="5727047" y="1709185"/>
                          <a:pt x="5715152" y="1903925"/>
                        </a:cubicBezTo>
                        <a:lnTo>
                          <a:pt x="5715152" y="1903917"/>
                        </a:lnTo>
                        <a:cubicBezTo>
                          <a:pt x="5720765" y="2145803"/>
                          <a:pt x="5553780" y="2248590"/>
                          <a:pt x="5334359" y="2284710"/>
                        </a:cubicBezTo>
                        <a:cubicBezTo>
                          <a:pt x="5155544" y="2307386"/>
                          <a:pt x="4928876" y="2299249"/>
                          <a:pt x="4684689" y="2284710"/>
                        </a:cubicBezTo>
                        <a:cubicBezTo>
                          <a:pt x="4440502" y="2270172"/>
                          <a:pt x="4235699" y="2254161"/>
                          <a:pt x="4035019" y="2284710"/>
                        </a:cubicBezTo>
                        <a:cubicBezTo>
                          <a:pt x="3834339" y="2315260"/>
                          <a:pt x="3706366" y="2284859"/>
                          <a:pt x="3473940" y="2284710"/>
                        </a:cubicBezTo>
                        <a:cubicBezTo>
                          <a:pt x="3241514" y="2284561"/>
                          <a:pt x="2735641" y="2281314"/>
                          <a:pt x="2381313" y="2284710"/>
                        </a:cubicBezTo>
                        <a:cubicBezTo>
                          <a:pt x="2141819" y="2296184"/>
                          <a:pt x="2027311" y="2284145"/>
                          <a:pt x="1890762" y="2284710"/>
                        </a:cubicBezTo>
                        <a:cubicBezTo>
                          <a:pt x="1754213" y="2285275"/>
                          <a:pt x="1516222" y="2272269"/>
                          <a:pt x="1414500" y="2284710"/>
                        </a:cubicBezTo>
                        <a:cubicBezTo>
                          <a:pt x="1312778" y="2297151"/>
                          <a:pt x="1132202" y="2288401"/>
                          <a:pt x="952525" y="2284710"/>
                        </a:cubicBezTo>
                        <a:lnTo>
                          <a:pt x="952525" y="2284710"/>
                        </a:lnTo>
                        <a:cubicBezTo>
                          <a:pt x="811082" y="2286025"/>
                          <a:pt x="648151" y="2288935"/>
                          <a:pt x="380793" y="2284710"/>
                        </a:cubicBezTo>
                        <a:cubicBezTo>
                          <a:pt x="180880" y="2310261"/>
                          <a:pt x="-43221" y="2092305"/>
                          <a:pt x="0" y="1903917"/>
                        </a:cubicBezTo>
                        <a:lnTo>
                          <a:pt x="0" y="1903925"/>
                        </a:lnTo>
                        <a:cubicBezTo>
                          <a:pt x="-144273" y="1941439"/>
                          <a:pt x="-347916" y="1966397"/>
                          <a:pt x="-502705" y="1986304"/>
                        </a:cubicBezTo>
                        <a:cubicBezTo>
                          <a:pt x="-370295" y="1844232"/>
                          <a:pt x="-341869" y="1761176"/>
                          <a:pt x="-266434" y="1679133"/>
                        </a:cubicBezTo>
                        <a:cubicBezTo>
                          <a:pt x="-190999" y="1597090"/>
                          <a:pt x="-85705" y="1432502"/>
                          <a:pt x="0" y="1332748"/>
                        </a:cubicBezTo>
                        <a:cubicBezTo>
                          <a:pt x="20575" y="1152590"/>
                          <a:pt x="-17814" y="1040697"/>
                          <a:pt x="0" y="885329"/>
                        </a:cubicBezTo>
                        <a:cubicBezTo>
                          <a:pt x="17814" y="729961"/>
                          <a:pt x="13003" y="519054"/>
                          <a:pt x="0" y="380793"/>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bài đọc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cầu</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có từ nào em chưa hiểu nghĩa? </a:t>
            </a:r>
          </a:p>
        </p:txBody>
      </p:sp>
      <p:pic>
        <p:nvPicPr>
          <p:cNvPr id="8" name="Picture 1">
            <a:extLst>
              <a:ext uri="{FF2B5EF4-FFF2-40B4-BE49-F238E27FC236}">
                <a16:creationId xmlns:a16="http://schemas.microsoft.com/office/drawing/2014/main" id="{2B0B2112-D381-207A-6936-AAA00C3C918F}"/>
              </a:ext>
            </a:extLst>
          </p:cNvPr>
          <p:cNvPicPr>
            <a:picLocks noChangeAspect="1"/>
          </p:cNvPicPr>
          <p:nvPr/>
        </p:nvPicPr>
        <p:blipFill>
          <a:blip r:embed="rId4"/>
          <a:stretch>
            <a:fillRect/>
          </a:stretch>
        </p:blipFill>
        <p:spPr>
          <a:xfrm flipH="1">
            <a:off x="4200858" y="1595028"/>
            <a:ext cx="4139099" cy="5292000"/>
          </a:xfrm>
          <a:prstGeom prst="rect">
            <a:avLst/>
          </a:prstGeom>
        </p:spPr>
      </p:pic>
      <p:pic>
        <p:nvPicPr>
          <p:cNvPr id="10" name="Picture 8">
            <a:extLst>
              <a:ext uri="{FF2B5EF4-FFF2-40B4-BE49-F238E27FC236}">
                <a16:creationId xmlns:a16="http://schemas.microsoft.com/office/drawing/2014/main" id="{E6CC8290-A003-7B34-9C31-822E84FF40E1}"/>
              </a:ext>
            </a:extLst>
          </p:cNvPr>
          <p:cNvPicPr>
            <a:picLocks noChangeAspect="1"/>
          </p:cNvPicPr>
          <p:nvPr/>
        </p:nvPicPr>
        <p:blipFill rotWithShape="1">
          <a:blip r:embed="rId5"/>
          <a:srcRect l="9773" b="26815"/>
          <a:stretch/>
        </p:blipFill>
        <p:spPr>
          <a:xfrm>
            <a:off x="8178990" y="3258001"/>
            <a:ext cx="3519050" cy="3600000"/>
          </a:xfrm>
          <a:prstGeom prst="rect">
            <a:avLst/>
          </a:prstGeom>
        </p:spPr>
      </p:pic>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6"/>
          <a:srcRect r="9773" b="26815"/>
          <a:stretch/>
        </p:blipFill>
        <p:spPr>
          <a:xfrm>
            <a:off x="946495" y="3258001"/>
            <a:ext cx="3519050" cy="3599997"/>
          </a:xfrm>
          <a:prstGeom prst="rect">
            <a:avLst/>
          </a:prstGeom>
        </p:spPr>
      </p:pic>
      <p:pic>
        <p:nvPicPr>
          <p:cNvPr id="2" name="Picture 1">
            <a:extLst>
              <a:ext uri="{FF2B5EF4-FFF2-40B4-BE49-F238E27FC236}">
                <a16:creationId xmlns:a16="http://schemas.microsoft.com/office/drawing/2014/main" id="{DF29685E-1A4C-B944-2709-7ED97F6B1B71}"/>
              </a:ext>
            </a:extLst>
          </p:cNvPr>
          <p:cNvPicPr>
            <a:picLocks noChangeAspect="1"/>
          </p:cNvPicPr>
          <p:nvPr/>
        </p:nvPicPr>
        <p:blipFill>
          <a:blip r:embed="rId7"/>
          <a:stretch>
            <a:fillRect/>
          </a:stretch>
        </p:blipFill>
        <p:spPr>
          <a:xfrm>
            <a:off x="271825" y="961912"/>
            <a:ext cx="4828450" cy="2591025"/>
          </a:xfrm>
          <a:prstGeom prst="rect">
            <a:avLst/>
          </a:prstGeom>
        </p:spPr>
      </p:pic>
    </p:spTree>
    <p:extLst>
      <p:ext uri="{BB962C8B-B14F-4D97-AF65-F5344CB8AC3E}">
        <p14:creationId xmlns:p14="http://schemas.microsoft.com/office/powerpoint/2010/main" val="240355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667">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667">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14"/>
                                            </p:tgtEl>
                                            <p:attrNameLst>
                                              <p:attrName>r</p:attrName>
                                            </p:attrNameLst>
                                          </p:cBhvr>
                                        </p:animRot>
                                        <p:animRot by="-240000">
                                          <p:cBhvr>
                                            <p:cTn id="30" dur="200" fill="hold">
                                              <p:stCondLst>
                                                <p:cond delay="200"/>
                                              </p:stCondLst>
                                            </p:cTn>
                                            <p:tgtEl>
                                              <p:spTgt spid="14"/>
                                            </p:tgtEl>
                                            <p:attrNameLst>
                                              <p:attrName>r</p:attrName>
                                            </p:attrNameLst>
                                          </p:cBhvr>
                                        </p:animRot>
                                        <p:animRot by="240000">
                                          <p:cBhvr>
                                            <p:cTn id="31" dur="200" fill="hold">
                                              <p:stCondLst>
                                                <p:cond delay="400"/>
                                              </p:stCondLst>
                                            </p:cTn>
                                            <p:tgtEl>
                                              <p:spTgt spid="14"/>
                                            </p:tgtEl>
                                            <p:attrNameLst>
                                              <p:attrName>r</p:attrName>
                                            </p:attrNameLst>
                                          </p:cBhvr>
                                        </p:animRot>
                                        <p:animRot by="-240000">
                                          <p:cBhvr>
                                            <p:cTn id="32" dur="200" fill="hold">
                                              <p:stCondLst>
                                                <p:cond delay="600"/>
                                              </p:stCondLst>
                                            </p:cTn>
                                            <p:tgtEl>
                                              <p:spTgt spid="14"/>
                                            </p:tgtEl>
                                            <p:attrNameLst>
                                              <p:attrName>r</p:attrName>
                                            </p:attrNameLst>
                                          </p:cBhvr>
                                        </p:animRot>
                                        <p:animRot by="120000">
                                          <p:cBhvr>
                                            <p:cTn id="33" dur="200" fill="hold">
                                              <p:stCondLst>
                                                <p:cond delay="800"/>
                                              </p:stCondLst>
                                            </p:cTn>
                                            <p:tgtEl>
                                              <p:spTgt spid="14"/>
                                            </p:tgtEl>
                                            <p:attrNameLst>
                                              <p:attrName>r</p:attrName>
                                            </p:attrNameLst>
                                          </p:cBhvr>
                                        </p:animRot>
                                      </p:childTnLst>
                                    </p:cTn>
                                  </p:par>
                                  <p:par>
                                    <p:cTn id="34" presetID="2" presetClass="entr" presetSubtype="4" fill="hold" grpId="0" nodeType="withEffect" p14:presetBounceEnd="66000">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14:bounceEnd="66000">
                                          <p:cBhvr additive="base">
                                            <p:cTn id="3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3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8"/>
                                            </p:tgtEl>
                                            <p:attrNameLst>
                                              <p:attrName>r</p:attrName>
                                            </p:attrNameLst>
                                          </p:cBhvr>
                                        </p:animRot>
                                        <p:animRot by="-240000">
                                          <p:cBhvr>
                                            <p:cTn id="26" dur="200" fill="hold">
                                              <p:stCondLst>
                                                <p:cond delay="200"/>
                                              </p:stCondLst>
                                            </p:cTn>
                                            <p:tgtEl>
                                              <p:spTgt spid="8"/>
                                            </p:tgtEl>
                                            <p:attrNameLst>
                                              <p:attrName>r</p:attrName>
                                            </p:attrNameLst>
                                          </p:cBhvr>
                                        </p:animRot>
                                        <p:animRot by="240000">
                                          <p:cBhvr>
                                            <p:cTn id="27" dur="200" fill="hold">
                                              <p:stCondLst>
                                                <p:cond delay="400"/>
                                              </p:stCondLst>
                                            </p:cTn>
                                            <p:tgtEl>
                                              <p:spTgt spid="8"/>
                                            </p:tgtEl>
                                            <p:attrNameLst>
                                              <p:attrName>r</p:attrName>
                                            </p:attrNameLst>
                                          </p:cBhvr>
                                        </p:animRot>
                                        <p:animRot by="-240000">
                                          <p:cBhvr>
                                            <p:cTn id="28" dur="200" fill="hold">
                                              <p:stCondLst>
                                                <p:cond delay="600"/>
                                              </p:stCondLst>
                                            </p:cTn>
                                            <p:tgtEl>
                                              <p:spTgt spid="8"/>
                                            </p:tgtEl>
                                            <p:attrNameLst>
                                              <p:attrName>r</p:attrName>
                                            </p:attrNameLst>
                                          </p:cBhvr>
                                        </p:animRot>
                                        <p:animRot by="120000">
                                          <p:cBhvr>
                                            <p:cTn id="29" dur="200" fill="hold">
                                              <p:stCondLst>
                                                <p:cond delay="800"/>
                                              </p:stCondLst>
                                            </p:cTn>
                                            <p:tgtEl>
                                              <p:spTgt spid="8"/>
                                            </p:tgtEl>
                                            <p:attrNameLst>
                                              <p:attrName>r</p:attrName>
                                            </p:attrNameLst>
                                          </p:cBhvr>
                                        </p:animRo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4"/>
                                            </p:tgtEl>
                                            <p:attrNameLst>
                                              <p:attrName>r</p:attrName>
                                            </p:attrNameLst>
                                          </p:cBhvr>
                                        </p:animRot>
                                        <p:animRot by="-240000">
                                          <p:cBhvr>
                                            <p:cTn id="35" dur="200" fill="hold">
                                              <p:stCondLst>
                                                <p:cond delay="200"/>
                                              </p:stCondLst>
                                            </p:cTn>
                                            <p:tgtEl>
                                              <p:spTgt spid="14"/>
                                            </p:tgtEl>
                                            <p:attrNameLst>
                                              <p:attrName>r</p:attrName>
                                            </p:attrNameLst>
                                          </p:cBhvr>
                                        </p:animRot>
                                        <p:animRot by="240000">
                                          <p:cBhvr>
                                            <p:cTn id="36" dur="200" fill="hold">
                                              <p:stCondLst>
                                                <p:cond delay="400"/>
                                              </p:stCondLst>
                                            </p:cTn>
                                            <p:tgtEl>
                                              <p:spTgt spid="14"/>
                                            </p:tgtEl>
                                            <p:attrNameLst>
                                              <p:attrName>r</p:attrName>
                                            </p:attrNameLst>
                                          </p:cBhvr>
                                        </p:animRot>
                                        <p:animRot by="-240000">
                                          <p:cBhvr>
                                            <p:cTn id="37" dur="200" fill="hold">
                                              <p:stCondLst>
                                                <p:cond delay="600"/>
                                              </p:stCondLst>
                                            </p:cTn>
                                            <p:tgtEl>
                                              <p:spTgt spid="14"/>
                                            </p:tgtEl>
                                            <p:attrNameLst>
                                              <p:attrName>r</p:attrName>
                                            </p:attrNameLst>
                                          </p:cBhvr>
                                        </p:animRot>
                                        <p:animRot by="120000">
                                          <p:cBhvr>
                                            <p:cTn id="38" dur="200" fill="hold">
                                              <p:stCondLst>
                                                <p:cond delay="800"/>
                                              </p:stCondLst>
                                            </p:cTn>
                                            <p:tgtEl>
                                              <p:spTgt spid="14"/>
                                            </p:tgtEl>
                                            <p:attrNameLst>
                                              <p:attrName>r</p:attrName>
                                            </p:attrNameLst>
                                          </p:cBhvr>
                                        </p:animRot>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24404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938992"/>
          </a:xfrm>
          <a:prstGeom prst="rect">
            <a:avLst/>
          </a:prstGeom>
          <a:noFill/>
        </p:spPr>
        <p:txBody>
          <a:bodyPr wrap="square" rtlCol="0">
            <a:spAutoFit/>
          </a:bodyPr>
          <a:lstStyle/>
          <a:p>
            <a:pPr lvl="0" algn="just"/>
            <a:r>
              <a:rPr lang="vi-VN" sz="4000" b="1" dirty="0">
                <a:solidFill>
                  <a:srgbClr val="0070C0"/>
                </a:solidFill>
                <a:latin typeface="Calibri" panose="020F0502020204030204"/>
              </a:rPr>
              <a:t>Chum: </a:t>
            </a:r>
            <a:r>
              <a:rPr lang="vi-VN" sz="4000" dirty="0">
                <a:solidFill>
                  <a:srgbClr val="0070C0"/>
                </a:solidFill>
                <a:latin typeface="Calibri" panose="020F0502020204030204"/>
              </a:rPr>
              <a:t>đồ vật bằng đất nung loại to, miệng tròn, giữa phình ra, dùng để đựng nước hoặc các loại hạt.</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4098" name="Picture 2" descr="199+ Mẫu Chum Sành Ngâm Rượu Bát Tràng Giá Rẻ">
            <a:extLst>
              <a:ext uri="{FF2B5EF4-FFF2-40B4-BE49-F238E27FC236}">
                <a16:creationId xmlns:a16="http://schemas.microsoft.com/office/drawing/2014/main" id="{6FD02D2D-228F-A27D-1A1C-E8D3068AFA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1150" y="3024187"/>
            <a:ext cx="4895850" cy="3671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40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fade">
                                      <p:cBhvr>
                                        <p:cTn id="3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Ngòi: </a:t>
            </a:r>
            <a:r>
              <a:rPr lang="vi-VN" sz="4000" dirty="0">
                <a:solidFill>
                  <a:srgbClr val="0070C0"/>
                </a:solidFill>
                <a:latin typeface="Calibri" panose="020F0502020204030204"/>
              </a:rPr>
              <a:t>đường nước chảy tự nhiên, thông với sông hoặc đầm, hồ.</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5122" name="Picture 2" descr="Tài nguyên nước với sự phát triển kinh tế xã hội">
            <a:extLst>
              <a:ext uri="{FF2B5EF4-FFF2-40B4-BE49-F238E27FC236}">
                <a16:creationId xmlns:a16="http://schemas.microsoft.com/office/drawing/2014/main" id="{C60CFCC1-BBDD-347D-E8DA-635A968FE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2545842"/>
            <a:ext cx="6053138" cy="387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568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fade">
                                      <p:cBhvr>
                                        <p:cTn id="3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Thuyền thoi: </a:t>
            </a:r>
            <a:r>
              <a:rPr lang="vi-VN" sz="4000" dirty="0">
                <a:solidFill>
                  <a:srgbClr val="0070C0"/>
                </a:solidFill>
                <a:latin typeface="Calibri" panose="020F0502020204030204"/>
              </a:rPr>
              <a:t>thuyền nhỏ và dài, hai đầu nhọn, có hình giống cái thoi dệt vải.</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6146" name="Picture 2" descr="Thuyền độc mộc ở Tây nguyên: Huyền thoại còn một chút này | Giác Ngộ Online">
            <a:extLst>
              <a:ext uri="{FF2B5EF4-FFF2-40B4-BE49-F238E27FC236}">
                <a16:creationId xmlns:a16="http://schemas.microsoft.com/office/drawing/2014/main" id="{E88E5B5F-2D4F-6A8E-E4C2-FDE6CF82B2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0574" y="2483923"/>
            <a:ext cx="6143625" cy="409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9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Cầu Hàm Rồng: </a:t>
            </a:r>
            <a:r>
              <a:rPr lang="vi-VN" sz="4000" dirty="0">
                <a:solidFill>
                  <a:srgbClr val="0070C0"/>
                </a:solidFill>
                <a:latin typeface="Calibri" panose="020F0502020204030204"/>
              </a:rPr>
              <a:t>cầu bắc qua sông Mã ở thành phố Thanh Hoá, tỉnh Thanh Hoá.</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7170" name="Picture 2" descr="Cầu Hàm Rồng - CHỨNG NHÂN LỊCH SỬ hào hùng của xứ Thanh">
            <a:extLst>
              <a:ext uri="{FF2B5EF4-FFF2-40B4-BE49-F238E27FC236}">
                <a16:creationId xmlns:a16="http://schemas.microsoft.com/office/drawing/2014/main" id="{80028CCB-13A1-195B-1FDE-0254C8C2B4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2024" y="2440848"/>
            <a:ext cx="6265428" cy="404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852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Bạn nhỏ được cha kể những gì về cây cầu vừa bắc xong?</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70005" y="2205447"/>
            <a:ext cx="10627193" cy="2807988"/>
          </a:xfrm>
          <a:custGeom>
            <a:avLst/>
            <a:gdLst>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07988" fill="none" extrusionOk="0">
                <a:moveTo>
                  <a:pt x="0" y="262940"/>
                </a:moveTo>
                <a:cubicBezTo>
                  <a:pt x="-29794" y="112902"/>
                  <a:pt x="141697" y="19607"/>
                  <a:pt x="262940" y="0"/>
                </a:cubicBezTo>
                <a:cubicBezTo>
                  <a:pt x="2008205" y="430220"/>
                  <a:pt x="6617486" y="196195"/>
                  <a:pt x="10364253" y="0"/>
                </a:cubicBezTo>
                <a:cubicBezTo>
                  <a:pt x="10529271" y="30499"/>
                  <a:pt x="10648977" y="144406"/>
                  <a:pt x="10627193" y="262940"/>
                </a:cubicBezTo>
                <a:cubicBezTo>
                  <a:pt x="10546789" y="1143433"/>
                  <a:pt x="10726061" y="1562689"/>
                  <a:pt x="10627193" y="2545048"/>
                </a:cubicBezTo>
                <a:cubicBezTo>
                  <a:pt x="10611115" y="2692907"/>
                  <a:pt x="10491418" y="2795532"/>
                  <a:pt x="10364253" y="2807988"/>
                </a:cubicBezTo>
                <a:cubicBezTo>
                  <a:pt x="5029891" y="2931521"/>
                  <a:pt x="2558051" y="2814355"/>
                  <a:pt x="262940" y="2807988"/>
                </a:cubicBezTo>
                <a:cubicBezTo>
                  <a:pt x="121272" y="2759977"/>
                  <a:pt x="-42980" y="2715362"/>
                  <a:pt x="0" y="2545048"/>
                </a:cubicBezTo>
                <a:cubicBezTo>
                  <a:pt x="47736" y="2080067"/>
                  <a:pt x="88287" y="1358580"/>
                  <a:pt x="0" y="262940"/>
                </a:cubicBezTo>
                <a:close/>
              </a:path>
              <a:path w="10627193" h="2807988" stroke="0" extrusionOk="0">
                <a:moveTo>
                  <a:pt x="0" y="262940"/>
                </a:moveTo>
                <a:cubicBezTo>
                  <a:pt x="-5727" y="144997"/>
                  <a:pt x="117304" y="-1304"/>
                  <a:pt x="262940" y="0"/>
                </a:cubicBezTo>
                <a:cubicBezTo>
                  <a:pt x="1357368" y="199428"/>
                  <a:pt x="5664199" y="-62759"/>
                  <a:pt x="10364253" y="0"/>
                </a:cubicBezTo>
                <a:cubicBezTo>
                  <a:pt x="10493333" y="22051"/>
                  <a:pt x="10608402" y="147675"/>
                  <a:pt x="10627193" y="262940"/>
                </a:cubicBezTo>
                <a:cubicBezTo>
                  <a:pt x="10663289" y="1092090"/>
                  <a:pt x="10683907" y="2083379"/>
                  <a:pt x="10627193" y="2545048"/>
                </a:cubicBezTo>
                <a:cubicBezTo>
                  <a:pt x="10666422" y="2708580"/>
                  <a:pt x="10515118" y="2799092"/>
                  <a:pt x="10364253" y="2807988"/>
                </a:cubicBezTo>
                <a:cubicBezTo>
                  <a:pt x="8973198" y="3379510"/>
                  <a:pt x="3499993" y="2462672"/>
                  <a:pt x="262940" y="2807988"/>
                </a:cubicBezTo>
                <a:cubicBezTo>
                  <a:pt x="134296" y="2786179"/>
                  <a:pt x="-4029" y="2686336"/>
                  <a:pt x="0" y="2545048"/>
                </a:cubicBezTo>
                <a:cubicBezTo>
                  <a:pt x="-15763" y="1485623"/>
                  <a:pt x="28641" y="500638"/>
                  <a:pt x="0" y="262940"/>
                </a:cubicBezTo>
                <a:close/>
              </a:path>
              <a:path w="10627193" h="2807988" fill="none" stroke="0" extrusionOk="0">
                <a:moveTo>
                  <a:pt x="0" y="262940"/>
                </a:moveTo>
                <a:cubicBezTo>
                  <a:pt x="-39387" y="101317"/>
                  <a:pt x="119269" y="3200"/>
                  <a:pt x="262940" y="0"/>
                </a:cubicBezTo>
                <a:cubicBezTo>
                  <a:pt x="2524799" y="282033"/>
                  <a:pt x="6530865" y="45860"/>
                  <a:pt x="10364253" y="0"/>
                </a:cubicBezTo>
                <a:cubicBezTo>
                  <a:pt x="10509140" y="24946"/>
                  <a:pt x="10629539" y="149503"/>
                  <a:pt x="10627193" y="262940"/>
                </a:cubicBezTo>
                <a:cubicBezTo>
                  <a:pt x="10403293" y="1164560"/>
                  <a:pt x="10775714" y="1653715"/>
                  <a:pt x="10627193" y="2545048"/>
                </a:cubicBezTo>
                <a:cubicBezTo>
                  <a:pt x="10648447" y="2693986"/>
                  <a:pt x="10503938" y="2783323"/>
                  <a:pt x="10364253" y="2807988"/>
                </a:cubicBezTo>
                <a:cubicBezTo>
                  <a:pt x="5126623" y="2909689"/>
                  <a:pt x="2537364" y="3062838"/>
                  <a:pt x="262940" y="2807988"/>
                </a:cubicBezTo>
                <a:cubicBezTo>
                  <a:pt x="117461" y="2768005"/>
                  <a:pt x="-23467" y="2709480"/>
                  <a:pt x="0" y="2545048"/>
                </a:cubicBezTo>
                <a:cubicBezTo>
                  <a:pt x="148380" y="2096685"/>
                  <a:pt x="123874" y="1313809"/>
                  <a:pt x="0" y="262940"/>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custGeom>
                    <a:avLst/>
                    <a:gdLst>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07988" fill="none" extrusionOk="0">
                        <a:moveTo>
                          <a:pt x="0" y="262940"/>
                        </a:moveTo>
                        <a:cubicBezTo>
                          <a:pt x="-17339" y="114917"/>
                          <a:pt x="120890" y="2591"/>
                          <a:pt x="262940" y="0"/>
                        </a:cubicBezTo>
                        <a:cubicBezTo>
                          <a:pt x="1807166" y="130954"/>
                          <a:pt x="6602750" y="43574"/>
                          <a:pt x="10364253" y="0"/>
                        </a:cubicBezTo>
                        <a:cubicBezTo>
                          <a:pt x="10519254" y="15069"/>
                          <a:pt x="10633820" y="125840"/>
                          <a:pt x="10627193" y="262940"/>
                        </a:cubicBezTo>
                        <a:cubicBezTo>
                          <a:pt x="10476754" y="1204752"/>
                          <a:pt x="10713072" y="1623784"/>
                          <a:pt x="10627193" y="2545048"/>
                        </a:cubicBezTo>
                        <a:cubicBezTo>
                          <a:pt x="10622956" y="2690962"/>
                          <a:pt x="10496352" y="2798936"/>
                          <a:pt x="10364253" y="2807988"/>
                        </a:cubicBezTo>
                        <a:cubicBezTo>
                          <a:pt x="5475961" y="2963185"/>
                          <a:pt x="2634900" y="2971008"/>
                          <a:pt x="262940" y="2807988"/>
                        </a:cubicBezTo>
                        <a:cubicBezTo>
                          <a:pt x="119348" y="2785999"/>
                          <a:pt x="-16628" y="2699975"/>
                          <a:pt x="0" y="2545048"/>
                        </a:cubicBezTo>
                        <a:cubicBezTo>
                          <a:pt x="64656" y="2049813"/>
                          <a:pt x="-17807" y="1279744"/>
                          <a:pt x="0" y="262940"/>
                        </a:cubicBezTo>
                        <a:close/>
                      </a:path>
                      <a:path w="10627193" h="2807988" stroke="0" extrusionOk="0">
                        <a:moveTo>
                          <a:pt x="0" y="262940"/>
                        </a:moveTo>
                        <a:cubicBezTo>
                          <a:pt x="-4464" y="114968"/>
                          <a:pt x="110595" y="2675"/>
                          <a:pt x="262940" y="0"/>
                        </a:cubicBezTo>
                        <a:cubicBezTo>
                          <a:pt x="1399286" y="132882"/>
                          <a:pt x="6080389" y="-84951"/>
                          <a:pt x="10364253" y="0"/>
                        </a:cubicBezTo>
                        <a:cubicBezTo>
                          <a:pt x="10491205" y="17838"/>
                          <a:pt x="10623184" y="139880"/>
                          <a:pt x="10627193" y="262940"/>
                        </a:cubicBezTo>
                        <a:cubicBezTo>
                          <a:pt x="10647380" y="1183069"/>
                          <a:pt x="10779673" y="2088799"/>
                          <a:pt x="10627193" y="2545048"/>
                        </a:cubicBezTo>
                        <a:cubicBezTo>
                          <a:pt x="10648020" y="2692737"/>
                          <a:pt x="10517955" y="2790527"/>
                          <a:pt x="10364253" y="2807988"/>
                        </a:cubicBezTo>
                        <a:cubicBezTo>
                          <a:pt x="9214239" y="2895627"/>
                          <a:pt x="3705472" y="2735309"/>
                          <a:pt x="262940" y="2807988"/>
                        </a:cubicBezTo>
                        <a:cubicBezTo>
                          <a:pt x="114794" y="2780069"/>
                          <a:pt x="-3599" y="2695267"/>
                          <a:pt x="0" y="2545048"/>
                        </a:cubicBezTo>
                        <a:cubicBezTo>
                          <a:pt x="-38581" y="1471248"/>
                          <a:pt x="63341" y="493023"/>
                          <a:pt x="0" y="2629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3300"/>
                </a:solidFill>
                <a:latin typeface="Calibri" panose="020F0502020204030204" pitchFamily="34" charset="0"/>
                <a:cs typeface="Calibri" panose="020F0502020204030204" pitchFamily="34" charset="0"/>
              </a:rPr>
              <a:t>C</a:t>
            </a:r>
            <a:r>
              <a:rPr lang="vi-VN" sz="4000" b="1" dirty="0">
                <a:solidFill>
                  <a:srgbClr val="FF3300"/>
                </a:solidFill>
                <a:latin typeface="Calibri" panose="020F0502020204030204" pitchFamily="34" charset="0"/>
                <a:cs typeface="Calibri" panose="020F0502020204030204" pitchFamily="34" charset="0"/>
              </a:rPr>
              <a:t>ây cầu vừa được bắc qua một dòng sông sâu, trên cầu có đường đi xe lửa; lúc cha viết thư, xe lửa sắp chạy qua cây cầu này .</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4692510" y="5897217"/>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582198" y="194158"/>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2</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 Khi xem hình ảnh chiếc cầu cha gửi , bạn nhỏ có những liên tưởng thú vị gì ? </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399392" y="1975946"/>
            <a:ext cx="11088414" cy="3426373"/>
          </a:xfrm>
          <a:custGeom>
            <a:avLst/>
            <a:gdLst>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8414" h="3426373" fill="none" extrusionOk="0">
                <a:moveTo>
                  <a:pt x="0" y="320845"/>
                </a:moveTo>
                <a:cubicBezTo>
                  <a:pt x="-41380" y="136559"/>
                  <a:pt x="177129" y="41316"/>
                  <a:pt x="286297" y="0"/>
                </a:cubicBezTo>
                <a:cubicBezTo>
                  <a:pt x="2262376" y="470387"/>
                  <a:pt x="7676786" y="677317"/>
                  <a:pt x="10802116" y="0"/>
                </a:cubicBezTo>
                <a:cubicBezTo>
                  <a:pt x="10991030" y="47677"/>
                  <a:pt x="11115246" y="178388"/>
                  <a:pt x="11088413" y="320845"/>
                </a:cubicBezTo>
                <a:cubicBezTo>
                  <a:pt x="10997890" y="1300317"/>
                  <a:pt x="11191329" y="1702529"/>
                  <a:pt x="11088413" y="3105527"/>
                </a:cubicBezTo>
                <a:cubicBezTo>
                  <a:pt x="11063007" y="3287208"/>
                  <a:pt x="10923725" y="3400485"/>
                  <a:pt x="10802116" y="3426373"/>
                </a:cubicBezTo>
                <a:cubicBezTo>
                  <a:pt x="7148945" y="3569545"/>
                  <a:pt x="4441831" y="2757557"/>
                  <a:pt x="286297" y="3426373"/>
                </a:cubicBezTo>
                <a:cubicBezTo>
                  <a:pt x="133277" y="3356405"/>
                  <a:pt x="-53808" y="3314836"/>
                  <a:pt x="0" y="3105527"/>
                </a:cubicBezTo>
                <a:cubicBezTo>
                  <a:pt x="14166" y="1838409"/>
                  <a:pt x="44742" y="1392587"/>
                  <a:pt x="0" y="320845"/>
                </a:cubicBezTo>
                <a:close/>
              </a:path>
              <a:path w="11088414" h="3426373" stroke="0" extrusionOk="0">
                <a:moveTo>
                  <a:pt x="0" y="320845"/>
                </a:moveTo>
                <a:cubicBezTo>
                  <a:pt x="-20845" y="168173"/>
                  <a:pt x="134185" y="-7738"/>
                  <a:pt x="286297" y="0"/>
                </a:cubicBezTo>
                <a:cubicBezTo>
                  <a:pt x="5218586" y="289623"/>
                  <a:pt x="5740035" y="-94570"/>
                  <a:pt x="10802116" y="0"/>
                </a:cubicBezTo>
                <a:cubicBezTo>
                  <a:pt x="10958630" y="27010"/>
                  <a:pt x="11062224" y="184700"/>
                  <a:pt x="11088413" y="320845"/>
                </a:cubicBezTo>
                <a:cubicBezTo>
                  <a:pt x="11141294" y="704020"/>
                  <a:pt x="11051545" y="1911297"/>
                  <a:pt x="11088413" y="3105527"/>
                </a:cubicBezTo>
                <a:cubicBezTo>
                  <a:pt x="11134122" y="3305774"/>
                  <a:pt x="10951377" y="3455216"/>
                  <a:pt x="10802116" y="3426373"/>
                </a:cubicBezTo>
                <a:cubicBezTo>
                  <a:pt x="5466871" y="3748183"/>
                  <a:pt x="1354488" y="3187547"/>
                  <a:pt x="286297" y="3426373"/>
                </a:cubicBezTo>
                <a:cubicBezTo>
                  <a:pt x="158780" y="3402314"/>
                  <a:pt x="-10528" y="3267760"/>
                  <a:pt x="0" y="3105527"/>
                </a:cubicBezTo>
                <a:cubicBezTo>
                  <a:pt x="8577" y="1807333"/>
                  <a:pt x="-7540" y="1373559"/>
                  <a:pt x="0" y="320845"/>
                </a:cubicBezTo>
                <a:close/>
              </a:path>
              <a:path w="11088414" h="3426373" fill="none" stroke="0" extrusionOk="0">
                <a:moveTo>
                  <a:pt x="0" y="320845"/>
                </a:moveTo>
                <a:cubicBezTo>
                  <a:pt x="-40611" y="153856"/>
                  <a:pt x="104138" y="-10636"/>
                  <a:pt x="286297" y="0"/>
                </a:cubicBezTo>
                <a:cubicBezTo>
                  <a:pt x="2383215" y="191323"/>
                  <a:pt x="7374047" y="-551064"/>
                  <a:pt x="10802116" y="0"/>
                </a:cubicBezTo>
                <a:cubicBezTo>
                  <a:pt x="10947078" y="2723"/>
                  <a:pt x="11113644" y="160090"/>
                  <a:pt x="11088413" y="320845"/>
                </a:cubicBezTo>
                <a:cubicBezTo>
                  <a:pt x="10813183" y="1366476"/>
                  <a:pt x="11232729" y="1794228"/>
                  <a:pt x="11088413" y="3105527"/>
                </a:cubicBezTo>
                <a:cubicBezTo>
                  <a:pt x="11094192" y="3283882"/>
                  <a:pt x="10963159" y="3399492"/>
                  <a:pt x="10802116" y="3426373"/>
                </a:cubicBezTo>
                <a:cubicBezTo>
                  <a:pt x="7827990" y="3650399"/>
                  <a:pt x="4657713" y="3400133"/>
                  <a:pt x="286297" y="3426373"/>
                </a:cubicBezTo>
                <a:cubicBezTo>
                  <a:pt x="156741" y="3387491"/>
                  <a:pt x="-3760" y="3304618"/>
                  <a:pt x="0" y="3105527"/>
                </a:cubicBezTo>
                <a:cubicBezTo>
                  <a:pt x="92992" y="1753127"/>
                  <a:pt x="54317" y="1417112"/>
                  <a:pt x="0" y="320845"/>
                </a:cubicBezTo>
                <a:close/>
              </a:path>
              <a:path w="11088414" h="3426373" fill="none" stroke="0" extrusionOk="0">
                <a:moveTo>
                  <a:pt x="0" y="320845"/>
                </a:moveTo>
                <a:cubicBezTo>
                  <a:pt x="-50909" y="127666"/>
                  <a:pt x="133576" y="34296"/>
                  <a:pt x="286297" y="0"/>
                </a:cubicBezTo>
                <a:cubicBezTo>
                  <a:pt x="2474508" y="291152"/>
                  <a:pt x="7161831" y="384834"/>
                  <a:pt x="10802116" y="0"/>
                </a:cubicBezTo>
                <a:cubicBezTo>
                  <a:pt x="10963365" y="36086"/>
                  <a:pt x="11109980" y="195683"/>
                  <a:pt x="11088413" y="320845"/>
                </a:cubicBezTo>
                <a:cubicBezTo>
                  <a:pt x="10941177" y="1283927"/>
                  <a:pt x="11213596" y="1730967"/>
                  <a:pt x="11088413" y="3105527"/>
                </a:cubicBezTo>
                <a:cubicBezTo>
                  <a:pt x="11083306" y="3287885"/>
                  <a:pt x="10947785" y="3405776"/>
                  <a:pt x="10802116" y="3426373"/>
                </a:cubicBezTo>
                <a:cubicBezTo>
                  <a:pt x="7339309" y="3576870"/>
                  <a:pt x="4613251" y="3301879"/>
                  <a:pt x="286297" y="3426373"/>
                </a:cubicBezTo>
                <a:cubicBezTo>
                  <a:pt x="126907" y="3351584"/>
                  <a:pt x="-54237" y="3326741"/>
                  <a:pt x="0" y="3105527"/>
                </a:cubicBezTo>
                <a:cubicBezTo>
                  <a:pt x="82513" y="1829487"/>
                  <a:pt x="105419" y="1399770"/>
                  <a:pt x="0" y="320845"/>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custGeom>
                    <a:avLst/>
                    <a:gdLst>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8414" h="3426373" fill="none" extrusionOk="0">
                        <a:moveTo>
                          <a:pt x="0" y="320845"/>
                        </a:moveTo>
                        <a:cubicBezTo>
                          <a:pt x="-34754" y="137631"/>
                          <a:pt x="157545" y="25300"/>
                          <a:pt x="286297" y="0"/>
                        </a:cubicBezTo>
                        <a:cubicBezTo>
                          <a:pt x="2087195" y="209613"/>
                          <a:pt x="7647056" y="369405"/>
                          <a:pt x="10802116" y="0"/>
                        </a:cubicBezTo>
                        <a:cubicBezTo>
                          <a:pt x="10975691" y="24049"/>
                          <a:pt x="11113497" y="176245"/>
                          <a:pt x="11088413" y="320845"/>
                        </a:cubicBezTo>
                        <a:cubicBezTo>
                          <a:pt x="10987600" y="1309326"/>
                          <a:pt x="11187894" y="1718686"/>
                          <a:pt x="11088413" y="3105527"/>
                        </a:cubicBezTo>
                        <a:cubicBezTo>
                          <a:pt x="11069126" y="3286203"/>
                          <a:pt x="10943669" y="3414246"/>
                          <a:pt x="10802116" y="3426373"/>
                        </a:cubicBezTo>
                        <a:cubicBezTo>
                          <a:pt x="7414633" y="3588405"/>
                          <a:pt x="4678652" y="3240305"/>
                          <a:pt x="286297" y="3426373"/>
                        </a:cubicBezTo>
                        <a:cubicBezTo>
                          <a:pt x="130852" y="3389208"/>
                          <a:pt x="-39773" y="3306641"/>
                          <a:pt x="0" y="3105527"/>
                        </a:cubicBezTo>
                        <a:cubicBezTo>
                          <a:pt x="34263" y="1802475"/>
                          <a:pt x="30007" y="1381638"/>
                          <a:pt x="0" y="320845"/>
                        </a:cubicBezTo>
                        <a:close/>
                      </a:path>
                      <a:path w="11088414" h="3426373" stroke="0" extrusionOk="0">
                        <a:moveTo>
                          <a:pt x="0" y="320845"/>
                        </a:moveTo>
                        <a:cubicBezTo>
                          <a:pt x="-19924" y="146289"/>
                          <a:pt x="116745" y="2607"/>
                          <a:pt x="286297" y="0"/>
                        </a:cubicBezTo>
                        <a:cubicBezTo>
                          <a:pt x="5232088" y="268187"/>
                          <a:pt x="5858825" y="-100904"/>
                          <a:pt x="10802116" y="0"/>
                        </a:cubicBezTo>
                        <a:cubicBezTo>
                          <a:pt x="10956035" y="21872"/>
                          <a:pt x="11068463" y="181410"/>
                          <a:pt x="11088413" y="320845"/>
                        </a:cubicBezTo>
                        <a:cubicBezTo>
                          <a:pt x="11138069" y="722463"/>
                          <a:pt x="11151301" y="1916943"/>
                          <a:pt x="11088413" y="3105527"/>
                        </a:cubicBezTo>
                        <a:cubicBezTo>
                          <a:pt x="11113703" y="3288195"/>
                          <a:pt x="10957502" y="3436720"/>
                          <a:pt x="10802116" y="3426373"/>
                        </a:cubicBezTo>
                        <a:cubicBezTo>
                          <a:pt x="5526767" y="3627944"/>
                          <a:pt x="1429294" y="3286802"/>
                          <a:pt x="286297" y="3426373"/>
                        </a:cubicBezTo>
                        <a:cubicBezTo>
                          <a:pt x="151901" y="3400159"/>
                          <a:pt x="-10070" y="3277266"/>
                          <a:pt x="0" y="3105527"/>
                        </a:cubicBezTo>
                        <a:cubicBezTo>
                          <a:pt x="-8102" y="1796825"/>
                          <a:pt x="24095" y="1366617"/>
                          <a:pt x="0" y="320845"/>
                        </a:cubicBezTo>
                        <a:close/>
                      </a:path>
                      <a:path w="11088414" h="3426373" fill="none" stroke="0" extrusionOk="0">
                        <a:moveTo>
                          <a:pt x="0" y="320845"/>
                        </a:moveTo>
                        <a:cubicBezTo>
                          <a:pt x="-33530" y="131780"/>
                          <a:pt x="114488" y="21958"/>
                          <a:pt x="286297" y="0"/>
                        </a:cubicBezTo>
                        <a:cubicBezTo>
                          <a:pt x="2342920" y="221590"/>
                          <a:pt x="7014796" y="72658"/>
                          <a:pt x="10802116" y="0"/>
                        </a:cubicBezTo>
                        <a:cubicBezTo>
                          <a:pt x="10957072" y="6554"/>
                          <a:pt x="11098567" y="174915"/>
                          <a:pt x="11088413" y="320845"/>
                        </a:cubicBezTo>
                        <a:cubicBezTo>
                          <a:pt x="10868614" y="1335394"/>
                          <a:pt x="11220899" y="1762174"/>
                          <a:pt x="11088413" y="3105527"/>
                        </a:cubicBezTo>
                        <a:cubicBezTo>
                          <a:pt x="11080657" y="3286568"/>
                          <a:pt x="10964862" y="3393121"/>
                          <a:pt x="10802116" y="3426373"/>
                        </a:cubicBezTo>
                        <a:cubicBezTo>
                          <a:pt x="7590118" y="3582171"/>
                          <a:pt x="4758773" y="3729614"/>
                          <a:pt x="286297" y="3426373"/>
                        </a:cubicBezTo>
                        <a:cubicBezTo>
                          <a:pt x="125613" y="3386501"/>
                          <a:pt x="-13610" y="3294411"/>
                          <a:pt x="0" y="3105527"/>
                        </a:cubicBezTo>
                        <a:cubicBezTo>
                          <a:pt x="83640" y="1744172"/>
                          <a:pt x="29576" y="1356640"/>
                          <a:pt x="0" y="3208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7030A0"/>
                </a:solidFill>
                <a:latin typeface="Calibri" panose="020F0502020204030204" pitchFamily="34" charset="0"/>
                <a:cs typeface="Calibri" panose="020F0502020204030204" pitchFamily="34" charset="0"/>
              </a:rPr>
              <a:t>Khi xem hình ảnh chiếc cầu cha gửi, bạn nhỏ có những liên tưởng đến chiếc cầu bằng tơ của nhện khi qua chum nước, chiếc cầu ngọn gió của sáo khi qua sông, chiếc cầu lá tre của kiến khi qua ngòi.</a:t>
            </a:r>
          </a:p>
        </p:txBody>
      </p:sp>
      <p:sp>
        <p:nvSpPr>
          <p:cNvPr id="41" name="Hình chữ nhật: Góc Tròn 40">
            <a:extLst>
              <a:ext uri="{FF2B5EF4-FFF2-40B4-BE49-F238E27FC236}">
                <a16:creationId xmlns:a16="http://schemas.microsoft.com/office/drawing/2014/main" id="{0F06E03D-EFC8-FEA7-9F2A-03ED9FE5375A}"/>
              </a:ext>
            </a:extLst>
          </p:cNvPr>
          <p:cNvSpPr/>
          <p:nvPr/>
        </p:nvSpPr>
        <p:spPr>
          <a:xfrm>
            <a:off x="4709280" y="554327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41">
            <a:extLst>
              <a:ext uri="{FF2B5EF4-FFF2-40B4-BE49-F238E27FC236}">
                <a16:creationId xmlns:a16="http://schemas.microsoft.com/office/drawing/2014/main" id="{8822910E-9A59-9BB5-B459-E4352BAEDD6A}"/>
              </a:ext>
            </a:extLst>
          </p:cNvPr>
          <p:cNvSpPr txBox="1"/>
          <p:nvPr/>
        </p:nvSpPr>
        <p:spPr>
          <a:xfrm>
            <a:off x="5137720" y="554327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pic>
        <p:nvPicPr>
          <p:cNvPr id="43" name="Picture 4" descr="Mặt Trời Mỉm Cười Sun Nụ Mùa - Miễn Phí vector hình ảnh trên Pixabay">
            <a:extLst>
              <a:ext uri="{FF2B5EF4-FFF2-40B4-BE49-F238E27FC236}">
                <a16:creationId xmlns:a16="http://schemas.microsoft.com/office/drawing/2014/main" id="{BA49D0AE-9E3F-D984-FAB5-0627B31CFD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5287" y="5496946"/>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
        <p:nvSpPr>
          <p:cNvPr id="46" name="Nút Hành động: Lùi hoặc Trước 45">
            <a:hlinkClick r:id="rId5"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546130"/>
            <a:ext cx="10831303" cy="1395911"/>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a:t>
              </a:r>
              <a:r>
                <a:rPr kumimoji="0" lang="vi-VN"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Qua hình ảnh cái cầu tre sang nhà bà ngoại, em có cảm nhận gì về quê hương của bạn nhỏ? </a:t>
              </a:r>
              <a:endParaRPr kumimoji="0" lang="en-US" sz="40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1007094" y="2677296"/>
            <a:ext cx="10459574" cy="1348166"/>
          </a:xfrm>
          <a:custGeom>
            <a:avLst/>
            <a:gdLst>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348166" fill="none" extrusionOk="0">
                <a:moveTo>
                  <a:pt x="0" y="126242"/>
                </a:moveTo>
                <a:cubicBezTo>
                  <a:pt x="-15493" y="54015"/>
                  <a:pt x="68804" y="10046"/>
                  <a:pt x="126242" y="0"/>
                </a:cubicBezTo>
                <a:cubicBezTo>
                  <a:pt x="4439812" y="207611"/>
                  <a:pt x="5936893" y="156717"/>
                  <a:pt x="10333332" y="0"/>
                </a:cubicBezTo>
                <a:cubicBezTo>
                  <a:pt x="10407082" y="6206"/>
                  <a:pt x="10464589" y="62663"/>
                  <a:pt x="10459574" y="126242"/>
                </a:cubicBezTo>
                <a:cubicBezTo>
                  <a:pt x="10581616" y="244089"/>
                  <a:pt x="10419778" y="722854"/>
                  <a:pt x="10459574" y="1221924"/>
                </a:cubicBezTo>
                <a:cubicBezTo>
                  <a:pt x="10452496" y="1292809"/>
                  <a:pt x="10387289" y="1337289"/>
                  <a:pt x="10333332" y="1348166"/>
                </a:cubicBezTo>
                <a:cubicBezTo>
                  <a:pt x="7278533" y="1491502"/>
                  <a:pt x="1094750" y="1388076"/>
                  <a:pt x="126242" y="1348166"/>
                </a:cubicBezTo>
                <a:cubicBezTo>
                  <a:pt x="57559" y="1334105"/>
                  <a:pt x="-14445" y="1300081"/>
                  <a:pt x="0" y="1221924"/>
                </a:cubicBezTo>
                <a:cubicBezTo>
                  <a:pt x="-45353" y="989957"/>
                  <a:pt x="-52429" y="574300"/>
                  <a:pt x="0" y="126242"/>
                </a:cubicBezTo>
                <a:close/>
              </a:path>
              <a:path w="10459574" h="1348166" stroke="0" extrusionOk="0">
                <a:moveTo>
                  <a:pt x="0" y="126242"/>
                </a:moveTo>
                <a:cubicBezTo>
                  <a:pt x="-5610" y="55356"/>
                  <a:pt x="66380" y="-6182"/>
                  <a:pt x="126242" y="0"/>
                </a:cubicBezTo>
                <a:cubicBezTo>
                  <a:pt x="1865931" y="231256"/>
                  <a:pt x="9142364" y="-80174"/>
                  <a:pt x="10333332" y="0"/>
                </a:cubicBezTo>
                <a:cubicBezTo>
                  <a:pt x="10404231" y="6327"/>
                  <a:pt x="10450844" y="70741"/>
                  <a:pt x="10459574" y="126242"/>
                </a:cubicBezTo>
                <a:cubicBezTo>
                  <a:pt x="10521753" y="552949"/>
                  <a:pt x="10394885" y="725785"/>
                  <a:pt x="10459574" y="1221924"/>
                </a:cubicBezTo>
                <a:cubicBezTo>
                  <a:pt x="10479973" y="1301405"/>
                  <a:pt x="10404286" y="1348164"/>
                  <a:pt x="10333332" y="1348166"/>
                </a:cubicBezTo>
                <a:cubicBezTo>
                  <a:pt x="7629249" y="1691088"/>
                  <a:pt x="3385950" y="709489"/>
                  <a:pt x="126242" y="1348166"/>
                </a:cubicBezTo>
                <a:cubicBezTo>
                  <a:pt x="68960" y="1346896"/>
                  <a:pt x="-3830" y="1292585"/>
                  <a:pt x="0" y="1221924"/>
                </a:cubicBezTo>
                <a:cubicBezTo>
                  <a:pt x="52291" y="903017"/>
                  <a:pt x="-114079" y="504030"/>
                  <a:pt x="0" y="126242"/>
                </a:cubicBezTo>
                <a:close/>
              </a:path>
              <a:path w="10459574" h="1348166" fill="none" stroke="0" extrusionOk="0">
                <a:moveTo>
                  <a:pt x="0" y="126242"/>
                </a:moveTo>
                <a:cubicBezTo>
                  <a:pt x="-11776" y="51666"/>
                  <a:pt x="56965" y="8965"/>
                  <a:pt x="126242" y="0"/>
                </a:cubicBezTo>
                <a:cubicBezTo>
                  <a:pt x="4557136" y="166495"/>
                  <a:pt x="5686519" y="51188"/>
                  <a:pt x="10333332" y="0"/>
                </a:cubicBezTo>
                <a:cubicBezTo>
                  <a:pt x="10401855" y="6814"/>
                  <a:pt x="10461676" y="64487"/>
                  <a:pt x="10459574" y="126242"/>
                </a:cubicBezTo>
                <a:cubicBezTo>
                  <a:pt x="10461348" y="240555"/>
                  <a:pt x="10437063" y="772682"/>
                  <a:pt x="10459574" y="1221924"/>
                </a:cubicBezTo>
                <a:cubicBezTo>
                  <a:pt x="10459767" y="1292495"/>
                  <a:pt x="10399705" y="1332915"/>
                  <a:pt x="10333332" y="1348166"/>
                </a:cubicBezTo>
                <a:cubicBezTo>
                  <a:pt x="7276127" y="1477407"/>
                  <a:pt x="1042943" y="1616823"/>
                  <a:pt x="126242" y="1348166"/>
                </a:cubicBezTo>
                <a:cubicBezTo>
                  <a:pt x="55854" y="1325369"/>
                  <a:pt x="-4959" y="1296456"/>
                  <a:pt x="0" y="1221924"/>
                </a:cubicBezTo>
                <a:cubicBezTo>
                  <a:pt x="-11486" y="972519"/>
                  <a:pt x="-42709" y="560889"/>
                  <a:pt x="0" y="126242"/>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custGeom>
                    <a:avLst/>
                    <a:gdLst>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348166" fill="none" extrusionOk="0">
                        <a:moveTo>
                          <a:pt x="0" y="126242"/>
                        </a:moveTo>
                        <a:cubicBezTo>
                          <a:pt x="-5295" y="55664"/>
                          <a:pt x="64174" y="6259"/>
                          <a:pt x="126242" y="0"/>
                        </a:cubicBezTo>
                        <a:cubicBezTo>
                          <a:pt x="4388316" y="130954"/>
                          <a:pt x="5925969" y="43574"/>
                          <a:pt x="10333332" y="0"/>
                        </a:cubicBezTo>
                        <a:cubicBezTo>
                          <a:pt x="10405296" y="3454"/>
                          <a:pt x="10462475" y="60073"/>
                          <a:pt x="10459574" y="126242"/>
                        </a:cubicBezTo>
                        <a:cubicBezTo>
                          <a:pt x="10537849" y="282410"/>
                          <a:pt x="10411756" y="760590"/>
                          <a:pt x="10459574" y="1221924"/>
                        </a:cubicBezTo>
                        <a:cubicBezTo>
                          <a:pt x="10456653" y="1292126"/>
                          <a:pt x="10394996" y="1342606"/>
                          <a:pt x="10333332" y="1348166"/>
                        </a:cubicBezTo>
                        <a:cubicBezTo>
                          <a:pt x="7445622" y="1503363"/>
                          <a:pt x="1155144" y="1511186"/>
                          <a:pt x="126242" y="1348166"/>
                        </a:cubicBezTo>
                        <a:cubicBezTo>
                          <a:pt x="57233" y="1338521"/>
                          <a:pt x="-2585" y="1293156"/>
                          <a:pt x="0" y="1221924"/>
                        </a:cubicBezTo>
                        <a:cubicBezTo>
                          <a:pt x="-29850" y="962238"/>
                          <a:pt x="-83759" y="551019"/>
                          <a:pt x="0" y="126242"/>
                        </a:cubicBezTo>
                        <a:close/>
                      </a:path>
                      <a:path w="10459574" h="1348166" stroke="0" extrusionOk="0">
                        <a:moveTo>
                          <a:pt x="0" y="126242"/>
                        </a:moveTo>
                        <a:cubicBezTo>
                          <a:pt x="-5516" y="53118"/>
                          <a:pt x="54992" y="573"/>
                          <a:pt x="126242" y="0"/>
                        </a:cubicBezTo>
                        <a:cubicBezTo>
                          <a:pt x="1927897" y="132882"/>
                          <a:pt x="9231959" y="-84951"/>
                          <a:pt x="10333332" y="0"/>
                        </a:cubicBezTo>
                        <a:cubicBezTo>
                          <a:pt x="10401702" y="1320"/>
                          <a:pt x="10457651" y="67151"/>
                          <a:pt x="10459574" y="126242"/>
                        </a:cubicBezTo>
                        <a:cubicBezTo>
                          <a:pt x="10518401" y="572116"/>
                          <a:pt x="10400117" y="726081"/>
                          <a:pt x="10459574" y="1221924"/>
                        </a:cubicBezTo>
                        <a:cubicBezTo>
                          <a:pt x="10470086" y="1292893"/>
                          <a:pt x="10406920" y="1340211"/>
                          <a:pt x="10333332" y="1348166"/>
                        </a:cubicBezTo>
                        <a:cubicBezTo>
                          <a:pt x="7756415" y="1435805"/>
                          <a:pt x="3812527" y="1275487"/>
                          <a:pt x="126242" y="1348166"/>
                        </a:cubicBezTo>
                        <a:cubicBezTo>
                          <a:pt x="55960" y="1342823"/>
                          <a:pt x="-3632" y="1296693"/>
                          <a:pt x="0" y="1221924"/>
                        </a:cubicBezTo>
                        <a:cubicBezTo>
                          <a:pt x="3596" y="872339"/>
                          <a:pt x="-66752" y="493645"/>
                          <a:pt x="0" y="1262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CC3140"/>
                </a:solidFill>
                <a:latin typeface="Calibri" panose="020F0502020204030204" pitchFamily="34" charset="0"/>
                <a:cs typeface="Calibri" panose="020F0502020204030204" pitchFamily="34" charset="0"/>
              </a:rPr>
              <a:t>Quê hương của bạn nhỏ rất bình yên / đẹp đẽ / </a:t>
            </a:r>
            <a:endParaRPr kumimoji="0" lang="vi-VN" sz="4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endParaRPr>
          </a:p>
        </p:txBody>
      </p:sp>
      <p:sp>
        <p:nvSpPr>
          <p:cNvPr id="9" name="Hình chữ nhật: Góc Tròn 8">
            <a:extLst>
              <a:ext uri="{FF2B5EF4-FFF2-40B4-BE49-F238E27FC236}">
                <a16:creationId xmlns:a16="http://schemas.microsoft.com/office/drawing/2014/main" id="{FBB25392-BD32-3BD2-C454-1F41BF9F8942}"/>
              </a:ext>
            </a:extLst>
          </p:cNvPr>
          <p:cNvSpPr/>
          <p:nvPr/>
        </p:nvSpPr>
        <p:spPr>
          <a:xfrm>
            <a:off x="4393396" y="5402590"/>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id="{204AC62B-0040-C675-61E7-23C898331D0C}"/>
              </a:ext>
            </a:extLst>
          </p:cNvPr>
          <p:cNvSpPr txBox="1"/>
          <p:nvPr/>
        </p:nvSpPr>
        <p:spPr>
          <a:xfrm>
            <a:off x="4821836" y="5402590"/>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pic>
        <p:nvPicPr>
          <p:cNvPr id="11" name="Picture 4" descr="Mặt Trời Mỉm Cười Sun Nụ Mùa - Miễn Phí vector hình ảnh trên Pixabay">
            <a:extLst>
              <a:ext uri="{FF2B5EF4-FFF2-40B4-BE49-F238E27FC236}">
                <a16:creationId xmlns:a16="http://schemas.microsoft.com/office/drawing/2014/main" id="{77C96742-73B8-62A4-5B89-37F2D1BFAF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9403" y="5356262"/>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305604"/>
            <a:chOff x="392221" y="2245779"/>
            <a:chExt cx="10607424" cy="1305604"/>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236715"/>
            </a:xfrm>
            <a:custGeom>
              <a:avLst/>
              <a:gdLst>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236715" fill="none" extrusionOk="0">
                  <a:moveTo>
                    <a:pt x="0" y="302018"/>
                  </a:moveTo>
                  <a:cubicBezTo>
                    <a:pt x="-11087" y="174069"/>
                    <a:pt x="86807" y="-32534"/>
                    <a:pt x="302018" y="0"/>
                  </a:cubicBezTo>
                  <a:cubicBezTo>
                    <a:pt x="4366985" y="18571"/>
                    <a:pt x="8505828" y="-372046"/>
                    <a:pt x="9947695" y="0"/>
                  </a:cubicBezTo>
                  <a:cubicBezTo>
                    <a:pt x="10157207" y="13000"/>
                    <a:pt x="10225310" y="114643"/>
                    <a:pt x="10249713" y="302018"/>
                  </a:cubicBezTo>
                  <a:cubicBezTo>
                    <a:pt x="10228128" y="428990"/>
                    <a:pt x="10306621" y="872066"/>
                    <a:pt x="10249713" y="934697"/>
                  </a:cubicBezTo>
                  <a:cubicBezTo>
                    <a:pt x="10279414" y="1079037"/>
                    <a:pt x="10124402" y="1225974"/>
                    <a:pt x="9947695" y="1236715"/>
                  </a:cubicBezTo>
                  <a:cubicBezTo>
                    <a:pt x="7596988" y="1311257"/>
                    <a:pt x="3384451" y="1146701"/>
                    <a:pt x="302018" y="1236715"/>
                  </a:cubicBezTo>
                  <a:cubicBezTo>
                    <a:pt x="102245" y="1227579"/>
                    <a:pt x="-12867" y="1101321"/>
                    <a:pt x="0" y="934697"/>
                  </a:cubicBezTo>
                  <a:cubicBezTo>
                    <a:pt x="44360" y="752960"/>
                    <a:pt x="40259" y="521486"/>
                    <a:pt x="0" y="302018"/>
                  </a:cubicBezTo>
                  <a:close/>
                </a:path>
                <a:path w="10249713" h="1236715" stroke="0" extrusionOk="0">
                  <a:moveTo>
                    <a:pt x="0" y="302018"/>
                  </a:moveTo>
                  <a:cubicBezTo>
                    <a:pt x="-3555" y="130269"/>
                    <a:pt x="106736" y="7768"/>
                    <a:pt x="302018" y="0"/>
                  </a:cubicBezTo>
                  <a:cubicBezTo>
                    <a:pt x="4981995" y="-119987"/>
                    <a:pt x="5115730" y="81952"/>
                    <a:pt x="9947695" y="0"/>
                  </a:cubicBezTo>
                  <a:cubicBezTo>
                    <a:pt x="10100793" y="-28511"/>
                    <a:pt x="10230629" y="130925"/>
                    <a:pt x="10249713" y="302018"/>
                  </a:cubicBezTo>
                  <a:cubicBezTo>
                    <a:pt x="10235263" y="593222"/>
                    <a:pt x="10218616" y="623139"/>
                    <a:pt x="10249713" y="934697"/>
                  </a:cubicBezTo>
                  <a:cubicBezTo>
                    <a:pt x="10267593" y="1075330"/>
                    <a:pt x="10115057" y="1223693"/>
                    <a:pt x="9947695" y="1236715"/>
                  </a:cubicBezTo>
                  <a:cubicBezTo>
                    <a:pt x="7456620" y="1209960"/>
                    <a:pt x="4585848" y="1217260"/>
                    <a:pt x="302018" y="1236715"/>
                  </a:cubicBezTo>
                  <a:cubicBezTo>
                    <a:pt x="128989" y="1258702"/>
                    <a:pt x="-31687" y="1144324"/>
                    <a:pt x="0" y="934697"/>
                  </a:cubicBezTo>
                  <a:cubicBezTo>
                    <a:pt x="-49197" y="781505"/>
                    <a:pt x="2453" y="406043"/>
                    <a:pt x="0" y="302018"/>
                  </a:cubicBezTo>
                  <a:close/>
                </a:path>
                <a:path w="10249713" h="1236715" fill="none" stroke="0" extrusionOk="0">
                  <a:moveTo>
                    <a:pt x="0" y="302018"/>
                  </a:moveTo>
                  <a:cubicBezTo>
                    <a:pt x="-12097" y="141525"/>
                    <a:pt x="97016" y="-8000"/>
                    <a:pt x="302018" y="0"/>
                  </a:cubicBezTo>
                  <a:cubicBezTo>
                    <a:pt x="4724019" y="71014"/>
                    <a:pt x="8686385" y="-108989"/>
                    <a:pt x="9947695" y="0"/>
                  </a:cubicBezTo>
                  <a:cubicBezTo>
                    <a:pt x="10127692" y="427"/>
                    <a:pt x="10216152" y="109171"/>
                    <a:pt x="10249713" y="302018"/>
                  </a:cubicBezTo>
                  <a:cubicBezTo>
                    <a:pt x="10225169" y="434342"/>
                    <a:pt x="10314703" y="861884"/>
                    <a:pt x="10249713" y="934697"/>
                  </a:cubicBezTo>
                  <a:cubicBezTo>
                    <a:pt x="10277339" y="1072808"/>
                    <a:pt x="10104597" y="1211737"/>
                    <a:pt x="9947695" y="1236715"/>
                  </a:cubicBezTo>
                  <a:cubicBezTo>
                    <a:pt x="7765063" y="1818709"/>
                    <a:pt x="3439458" y="1185372"/>
                    <a:pt x="302018" y="1236715"/>
                  </a:cubicBezTo>
                  <a:cubicBezTo>
                    <a:pt x="95185" y="1232908"/>
                    <a:pt x="-14593" y="1111691"/>
                    <a:pt x="0" y="934697"/>
                  </a:cubicBezTo>
                  <a:cubicBezTo>
                    <a:pt x="40866" y="774434"/>
                    <a:pt x="7941" y="532910"/>
                    <a:pt x="0" y="302018"/>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236715" fill="none" extrusionOk="0">
                          <a:moveTo>
                            <a:pt x="0" y="302018"/>
                          </a:moveTo>
                          <a:cubicBezTo>
                            <a:pt x="-6912" y="159439"/>
                            <a:pt x="108941" y="-17659"/>
                            <a:pt x="302018" y="0"/>
                          </a:cubicBezTo>
                          <a:cubicBezTo>
                            <a:pt x="4549533" y="-35273"/>
                            <a:pt x="8513005" y="-144294"/>
                            <a:pt x="9947695" y="0"/>
                          </a:cubicBezTo>
                          <a:cubicBezTo>
                            <a:pt x="10136676" y="6751"/>
                            <a:pt x="10234232" y="122165"/>
                            <a:pt x="10249713" y="302018"/>
                          </a:cubicBezTo>
                          <a:cubicBezTo>
                            <a:pt x="10219806" y="429882"/>
                            <a:pt x="10305879" y="869312"/>
                            <a:pt x="10249713" y="934697"/>
                          </a:cubicBezTo>
                          <a:cubicBezTo>
                            <a:pt x="10259305" y="1094244"/>
                            <a:pt x="10121762" y="1228836"/>
                            <a:pt x="9947695" y="1236715"/>
                          </a:cubicBezTo>
                          <a:cubicBezTo>
                            <a:pt x="7656658" y="1314240"/>
                            <a:pt x="3491070" y="1193012"/>
                            <a:pt x="302018" y="1236715"/>
                          </a:cubicBezTo>
                          <a:cubicBezTo>
                            <a:pt x="109080" y="1229473"/>
                            <a:pt x="-4489" y="1101436"/>
                            <a:pt x="0" y="934697"/>
                          </a:cubicBezTo>
                          <a:cubicBezTo>
                            <a:pt x="43754" y="762216"/>
                            <a:pt x="37776" y="541366"/>
                            <a:pt x="0" y="302018"/>
                          </a:cubicBezTo>
                          <a:close/>
                        </a:path>
                        <a:path w="10249713" h="1236715" stroke="0" extrusionOk="0">
                          <a:moveTo>
                            <a:pt x="0" y="302018"/>
                          </a:moveTo>
                          <a:cubicBezTo>
                            <a:pt x="-1227" y="130978"/>
                            <a:pt x="124286" y="8854"/>
                            <a:pt x="302018" y="0"/>
                          </a:cubicBezTo>
                          <a:cubicBezTo>
                            <a:pt x="4953806" y="-95379"/>
                            <a:pt x="5125505" y="58096"/>
                            <a:pt x="9947695" y="0"/>
                          </a:cubicBezTo>
                          <a:cubicBezTo>
                            <a:pt x="10098550" y="-11224"/>
                            <a:pt x="10239035" y="127544"/>
                            <a:pt x="10249713" y="302018"/>
                          </a:cubicBezTo>
                          <a:cubicBezTo>
                            <a:pt x="10239494" y="594661"/>
                            <a:pt x="10216481" y="624938"/>
                            <a:pt x="10249713" y="934697"/>
                          </a:cubicBezTo>
                          <a:cubicBezTo>
                            <a:pt x="10266325" y="1081751"/>
                            <a:pt x="10104530" y="1226789"/>
                            <a:pt x="9947695" y="1236715"/>
                          </a:cubicBezTo>
                          <a:cubicBezTo>
                            <a:pt x="7973602" y="1176809"/>
                            <a:pt x="5074148" y="1319229"/>
                            <a:pt x="302018" y="1236715"/>
                          </a:cubicBezTo>
                          <a:cubicBezTo>
                            <a:pt x="104364" y="1244342"/>
                            <a:pt x="-22640" y="1124475"/>
                            <a:pt x="0" y="934697"/>
                          </a:cubicBezTo>
                          <a:cubicBezTo>
                            <a:pt x="-40776" y="775529"/>
                            <a:pt x="-6155" y="398991"/>
                            <a:pt x="0" y="3020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yêu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nhất</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cây</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cầu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nào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Vì</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sao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735724" y="2135720"/>
            <a:ext cx="10762593" cy="3182513"/>
          </a:xfrm>
          <a:custGeom>
            <a:avLst/>
            <a:gdLst>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2593" h="3182513" fill="none" extrusionOk="0">
                <a:moveTo>
                  <a:pt x="0" y="298010"/>
                </a:moveTo>
                <a:cubicBezTo>
                  <a:pt x="-65417" y="122282"/>
                  <a:pt x="156129" y="31682"/>
                  <a:pt x="264848" y="0"/>
                </a:cubicBezTo>
                <a:cubicBezTo>
                  <a:pt x="5198677" y="482170"/>
                  <a:pt x="9267720" y="235173"/>
                  <a:pt x="10497744" y="0"/>
                </a:cubicBezTo>
                <a:cubicBezTo>
                  <a:pt x="10668310" y="38515"/>
                  <a:pt x="10796160" y="175990"/>
                  <a:pt x="10762593" y="298010"/>
                </a:cubicBezTo>
                <a:cubicBezTo>
                  <a:pt x="10651386" y="1009333"/>
                  <a:pt x="10870709" y="2397806"/>
                  <a:pt x="10762593" y="2884502"/>
                </a:cubicBezTo>
                <a:cubicBezTo>
                  <a:pt x="10701821" y="3059553"/>
                  <a:pt x="10601300" y="3151850"/>
                  <a:pt x="10497744" y="3182513"/>
                </a:cubicBezTo>
                <a:cubicBezTo>
                  <a:pt x="7196923" y="3338436"/>
                  <a:pt x="2880668" y="2724562"/>
                  <a:pt x="264848" y="3182513"/>
                </a:cubicBezTo>
                <a:cubicBezTo>
                  <a:pt x="121684" y="3138161"/>
                  <a:pt x="-27000" y="3065420"/>
                  <a:pt x="0" y="2884502"/>
                </a:cubicBezTo>
                <a:cubicBezTo>
                  <a:pt x="41790" y="1660012"/>
                  <a:pt x="26385" y="1387148"/>
                  <a:pt x="0" y="298010"/>
                </a:cubicBezTo>
                <a:close/>
              </a:path>
              <a:path w="10762593" h="3182513" stroke="0" extrusionOk="0">
                <a:moveTo>
                  <a:pt x="0" y="298010"/>
                </a:moveTo>
                <a:cubicBezTo>
                  <a:pt x="-7417" y="158319"/>
                  <a:pt x="119065" y="-4788"/>
                  <a:pt x="264848" y="0"/>
                </a:cubicBezTo>
                <a:cubicBezTo>
                  <a:pt x="1410295" y="913185"/>
                  <a:pt x="4912730" y="-46291"/>
                  <a:pt x="10497744" y="0"/>
                </a:cubicBezTo>
                <a:cubicBezTo>
                  <a:pt x="10644423" y="53908"/>
                  <a:pt x="10717407" y="171701"/>
                  <a:pt x="10762593" y="298010"/>
                </a:cubicBezTo>
                <a:cubicBezTo>
                  <a:pt x="10799545" y="1047478"/>
                  <a:pt x="10773650" y="1611405"/>
                  <a:pt x="10762593" y="2884502"/>
                </a:cubicBezTo>
                <a:cubicBezTo>
                  <a:pt x="10816537" y="3079027"/>
                  <a:pt x="10640265" y="3198365"/>
                  <a:pt x="10497744" y="3182513"/>
                </a:cubicBezTo>
                <a:cubicBezTo>
                  <a:pt x="7336091" y="3535466"/>
                  <a:pt x="4507608" y="2774624"/>
                  <a:pt x="264848" y="3182513"/>
                </a:cubicBezTo>
                <a:cubicBezTo>
                  <a:pt x="177870" y="3183325"/>
                  <a:pt x="-13915" y="3031132"/>
                  <a:pt x="0" y="2884502"/>
                </a:cubicBezTo>
                <a:cubicBezTo>
                  <a:pt x="-9593" y="2401172"/>
                  <a:pt x="-150643" y="981649"/>
                  <a:pt x="0" y="298010"/>
                </a:cubicBezTo>
                <a:close/>
              </a:path>
              <a:path w="10762593" h="3182513" fill="none" stroke="0" extrusionOk="0">
                <a:moveTo>
                  <a:pt x="0" y="298010"/>
                </a:moveTo>
                <a:cubicBezTo>
                  <a:pt x="-39826" y="136149"/>
                  <a:pt x="104212" y="12667"/>
                  <a:pt x="264848" y="0"/>
                </a:cubicBezTo>
                <a:cubicBezTo>
                  <a:pt x="5176409" y="33672"/>
                  <a:pt x="9197943" y="-81029"/>
                  <a:pt x="10497744" y="0"/>
                </a:cubicBezTo>
                <a:cubicBezTo>
                  <a:pt x="10637502" y="14727"/>
                  <a:pt x="10777349" y="162550"/>
                  <a:pt x="10762593" y="298010"/>
                </a:cubicBezTo>
                <a:cubicBezTo>
                  <a:pt x="10473551" y="1046460"/>
                  <a:pt x="10889900" y="2504894"/>
                  <a:pt x="10762593" y="2884502"/>
                </a:cubicBezTo>
                <a:cubicBezTo>
                  <a:pt x="10760799" y="3055413"/>
                  <a:pt x="10635752" y="3169246"/>
                  <a:pt x="10497744" y="3182513"/>
                </a:cubicBezTo>
                <a:cubicBezTo>
                  <a:pt x="7802754" y="3461892"/>
                  <a:pt x="3041239" y="3280341"/>
                  <a:pt x="264848" y="3182513"/>
                </a:cubicBezTo>
                <a:cubicBezTo>
                  <a:pt x="142532" y="3158972"/>
                  <a:pt x="-10172" y="3096745"/>
                  <a:pt x="0" y="2884502"/>
                </a:cubicBezTo>
                <a:cubicBezTo>
                  <a:pt x="118657" y="1656199"/>
                  <a:pt x="-5637" y="1364218"/>
                  <a:pt x="0" y="298010"/>
                </a:cubicBezTo>
                <a:close/>
              </a:path>
              <a:path w="10762593" h="3182513" fill="none" stroke="0" extrusionOk="0">
                <a:moveTo>
                  <a:pt x="0" y="298010"/>
                </a:moveTo>
                <a:cubicBezTo>
                  <a:pt x="-60285" y="116534"/>
                  <a:pt x="133029" y="29041"/>
                  <a:pt x="264848" y="0"/>
                </a:cubicBezTo>
                <a:cubicBezTo>
                  <a:pt x="5326422" y="382042"/>
                  <a:pt x="9027621" y="177627"/>
                  <a:pt x="10497744" y="0"/>
                </a:cubicBezTo>
                <a:cubicBezTo>
                  <a:pt x="10654105" y="45866"/>
                  <a:pt x="10780987" y="182813"/>
                  <a:pt x="10762593" y="298010"/>
                </a:cubicBezTo>
                <a:cubicBezTo>
                  <a:pt x="10608834" y="1015924"/>
                  <a:pt x="10900303" y="2482483"/>
                  <a:pt x="10762593" y="2884502"/>
                </a:cubicBezTo>
                <a:cubicBezTo>
                  <a:pt x="10720733" y="3057270"/>
                  <a:pt x="10628326" y="3143050"/>
                  <a:pt x="10497744" y="3182513"/>
                </a:cubicBezTo>
                <a:cubicBezTo>
                  <a:pt x="7349574" y="3345918"/>
                  <a:pt x="2839699" y="2960316"/>
                  <a:pt x="264848" y="3182513"/>
                </a:cubicBezTo>
                <a:cubicBezTo>
                  <a:pt x="119532" y="3123065"/>
                  <a:pt x="-32602" y="3077847"/>
                  <a:pt x="0" y="2884502"/>
                </a:cubicBezTo>
                <a:cubicBezTo>
                  <a:pt x="86639" y="1637665"/>
                  <a:pt x="26889" y="1377380"/>
                  <a:pt x="0" y="298010"/>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custGeom>
                    <a:avLst/>
                    <a:gdLst>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2593" h="3182513" fill="none" extrusionOk="0">
                        <a:moveTo>
                          <a:pt x="0" y="298010"/>
                        </a:moveTo>
                        <a:cubicBezTo>
                          <a:pt x="-45831" y="125450"/>
                          <a:pt x="146649" y="23929"/>
                          <a:pt x="264848" y="0"/>
                        </a:cubicBezTo>
                        <a:cubicBezTo>
                          <a:pt x="5099292" y="334226"/>
                          <a:pt x="9261446" y="170192"/>
                          <a:pt x="10497744" y="0"/>
                        </a:cubicBezTo>
                        <a:cubicBezTo>
                          <a:pt x="10665719" y="34524"/>
                          <a:pt x="10784750" y="162014"/>
                          <a:pt x="10762593" y="298010"/>
                        </a:cubicBezTo>
                        <a:cubicBezTo>
                          <a:pt x="10630389" y="1027717"/>
                          <a:pt x="10857096" y="2461838"/>
                          <a:pt x="10762593" y="2884502"/>
                        </a:cubicBezTo>
                        <a:cubicBezTo>
                          <a:pt x="10717825" y="3056925"/>
                          <a:pt x="10618338" y="3163606"/>
                          <a:pt x="10497744" y="3182513"/>
                        </a:cubicBezTo>
                        <a:cubicBezTo>
                          <a:pt x="7390398" y="3352170"/>
                          <a:pt x="2946838" y="2859446"/>
                          <a:pt x="264848" y="3182513"/>
                        </a:cubicBezTo>
                        <a:cubicBezTo>
                          <a:pt x="121449" y="3141346"/>
                          <a:pt x="-21240" y="3062057"/>
                          <a:pt x="0" y="2884502"/>
                        </a:cubicBezTo>
                        <a:cubicBezTo>
                          <a:pt x="62002" y="1623872"/>
                          <a:pt x="6710" y="1372528"/>
                          <a:pt x="0" y="298010"/>
                        </a:cubicBezTo>
                        <a:close/>
                      </a:path>
                      <a:path w="10762593" h="3182513" stroke="0" extrusionOk="0">
                        <a:moveTo>
                          <a:pt x="0" y="298010"/>
                        </a:moveTo>
                        <a:cubicBezTo>
                          <a:pt x="-7033" y="149191"/>
                          <a:pt x="103764" y="4288"/>
                          <a:pt x="264848" y="0"/>
                        </a:cubicBezTo>
                        <a:cubicBezTo>
                          <a:pt x="1633197" y="559318"/>
                          <a:pt x="5488106" y="-76971"/>
                          <a:pt x="10497744" y="0"/>
                        </a:cubicBezTo>
                        <a:cubicBezTo>
                          <a:pt x="10632152" y="29610"/>
                          <a:pt x="10733762" y="163076"/>
                          <a:pt x="10762593" y="298010"/>
                        </a:cubicBezTo>
                        <a:cubicBezTo>
                          <a:pt x="10787033" y="1119026"/>
                          <a:pt x="10866630" y="1616667"/>
                          <a:pt x="10762593" y="2884502"/>
                        </a:cubicBezTo>
                        <a:cubicBezTo>
                          <a:pt x="10797116" y="3062307"/>
                          <a:pt x="10642843" y="3190580"/>
                          <a:pt x="10497744" y="3182513"/>
                        </a:cubicBezTo>
                        <a:cubicBezTo>
                          <a:pt x="7379427" y="3448471"/>
                          <a:pt x="4602158" y="2900077"/>
                          <a:pt x="264848" y="3182513"/>
                        </a:cubicBezTo>
                        <a:cubicBezTo>
                          <a:pt x="145739" y="3173258"/>
                          <a:pt x="-12464" y="3061232"/>
                          <a:pt x="0" y="2884502"/>
                        </a:cubicBezTo>
                        <a:cubicBezTo>
                          <a:pt x="-33435" y="2386152"/>
                          <a:pt x="-50102" y="959586"/>
                          <a:pt x="0" y="298010"/>
                        </a:cubicBezTo>
                        <a:close/>
                      </a:path>
                      <a:path w="10762593" h="3182513" fill="none" stroke="0" extrusionOk="0">
                        <a:moveTo>
                          <a:pt x="0" y="298010"/>
                        </a:moveTo>
                        <a:cubicBezTo>
                          <a:pt x="-35745" y="123425"/>
                          <a:pt x="105633" y="17141"/>
                          <a:pt x="264848" y="0"/>
                        </a:cubicBezTo>
                        <a:cubicBezTo>
                          <a:pt x="5007251" y="160733"/>
                          <a:pt x="9119224" y="55641"/>
                          <a:pt x="10497744" y="0"/>
                        </a:cubicBezTo>
                        <a:cubicBezTo>
                          <a:pt x="10642656" y="16703"/>
                          <a:pt x="10767356" y="172377"/>
                          <a:pt x="10762593" y="298010"/>
                        </a:cubicBezTo>
                        <a:cubicBezTo>
                          <a:pt x="10534841" y="1012093"/>
                          <a:pt x="10887676" y="2498868"/>
                          <a:pt x="10762593" y="2884502"/>
                        </a:cubicBezTo>
                        <a:cubicBezTo>
                          <a:pt x="10758809" y="3055808"/>
                          <a:pt x="10640916" y="3149921"/>
                          <a:pt x="10497744" y="3182513"/>
                        </a:cubicBezTo>
                        <a:cubicBezTo>
                          <a:pt x="7335676" y="3327922"/>
                          <a:pt x="3099329" y="3469730"/>
                          <a:pt x="264848" y="3182513"/>
                        </a:cubicBezTo>
                        <a:cubicBezTo>
                          <a:pt x="119556" y="3158242"/>
                          <a:pt x="-26332" y="3080001"/>
                          <a:pt x="0" y="2884502"/>
                        </a:cubicBezTo>
                        <a:cubicBezTo>
                          <a:pt x="82360" y="1621443"/>
                          <a:pt x="-9009" y="1355977"/>
                          <a:pt x="0" y="2980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002060"/>
                </a:solidFill>
                <a:latin typeface="Calibri" panose="020F0502020204030204" pitchFamily="34" charset="0"/>
                <a:cs typeface="Calibri" panose="020F0502020204030204" pitchFamily="34" charset="0"/>
              </a:rPr>
              <a:t>Ví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dụ</a:t>
            </a:r>
            <a:r>
              <a:rPr lang="en-US" sz="4000" b="1"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yêu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nhất</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trong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ảnh</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gửi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Rồng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Vì</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do </a:t>
            </a:r>
            <a:r>
              <a:rPr lang="en-US" sz="4000" dirty="0" err="1">
                <a:solidFill>
                  <a:srgbClr val="002060"/>
                </a:solidFill>
                <a:latin typeface="Calibri" panose="020F0502020204030204" pitchFamily="34" charset="0"/>
                <a:cs typeface="Calibri" panose="020F0502020204030204" pitchFamily="34" charset="0"/>
              </a:rPr>
              <a:t>chính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tay</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tham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gia</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thi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đem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lại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niềm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tự</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cho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gọi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của</a:t>
            </a:r>
            <a:r>
              <a:rPr lang="en-US" sz="4000" dirty="0">
                <a:solidFill>
                  <a:srgbClr val="002060"/>
                </a:solidFill>
                <a:latin typeface="Calibri" panose="020F0502020204030204" pitchFamily="34" charset="0"/>
                <a:cs typeface="Calibri" panose="020F0502020204030204" pitchFamily="34" charset="0"/>
              </a:rPr>
              <a:t> cha”).</a:t>
            </a:r>
            <a:endParaRPr kumimoji="0" lang="vi-VN" sz="40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253052"/>
            <a:chOff x="392221" y="2245779"/>
            <a:chExt cx="10607424" cy="1253052"/>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184163"/>
            </a:xfrm>
            <a:custGeom>
              <a:avLst/>
              <a:gdLst>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184163" fill="none" extrusionOk="0">
                  <a:moveTo>
                    <a:pt x="0" y="289184"/>
                  </a:moveTo>
                  <a:cubicBezTo>
                    <a:pt x="-2496" y="138219"/>
                    <a:pt x="88381" y="-27614"/>
                    <a:pt x="289184" y="0"/>
                  </a:cubicBezTo>
                  <a:cubicBezTo>
                    <a:pt x="3505030" y="54767"/>
                    <a:pt x="8218105" y="-310048"/>
                    <a:pt x="9960529" y="0"/>
                  </a:cubicBezTo>
                  <a:cubicBezTo>
                    <a:pt x="10148671" y="8653"/>
                    <a:pt x="10233909" y="116147"/>
                    <a:pt x="10249713" y="289184"/>
                  </a:cubicBezTo>
                  <a:cubicBezTo>
                    <a:pt x="10241145" y="391440"/>
                    <a:pt x="10261205" y="754872"/>
                    <a:pt x="10249713" y="894979"/>
                  </a:cubicBezTo>
                  <a:cubicBezTo>
                    <a:pt x="10281884" y="1030364"/>
                    <a:pt x="10146588" y="1155601"/>
                    <a:pt x="9960529" y="1184163"/>
                  </a:cubicBezTo>
                  <a:cubicBezTo>
                    <a:pt x="8378272" y="1252596"/>
                    <a:pt x="2090518" y="1055496"/>
                    <a:pt x="289184" y="1184163"/>
                  </a:cubicBezTo>
                  <a:cubicBezTo>
                    <a:pt x="85756" y="1172050"/>
                    <a:pt x="-31920" y="1054254"/>
                    <a:pt x="0" y="894979"/>
                  </a:cubicBezTo>
                  <a:cubicBezTo>
                    <a:pt x="6624" y="645453"/>
                    <a:pt x="-13300" y="459470"/>
                    <a:pt x="0" y="289184"/>
                  </a:cubicBezTo>
                  <a:close/>
                </a:path>
                <a:path w="10249713" h="1184163" stroke="0" extrusionOk="0">
                  <a:moveTo>
                    <a:pt x="0" y="289184"/>
                  </a:moveTo>
                  <a:cubicBezTo>
                    <a:pt x="-29340" y="118735"/>
                    <a:pt x="103300" y="6920"/>
                    <a:pt x="289184" y="0"/>
                  </a:cubicBezTo>
                  <a:cubicBezTo>
                    <a:pt x="4848134" y="-103639"/>
                    <a:pt x="5574403" y="159946"/>
                    <a:pt x="9960529" y="0"/>
                  </a:cubicBezTo>
                  <a:cubicBezTo>
                    <a:pt x="10114105" y="-11906"/>
                    <a:pt x="10216527" y="117002"/>
                    <a:pt x="10249713" y="289184"/>
                  </a:cubicBezTo>
                  <a:cubicBezTo>
                    <a:pt x="10181714" y="345139"/>
                    <a:pt x="10291757" y="719188"/>
                    <a:pt x="10249713" y="894979"/>
                  </a:cubicBezTo>
                  <a:cubicBezTo>
                    <a:pt x="10270024" y="1027181"/>
                    <a:pt x="10135062" y="1170622"/>
                    <a:pt x="9960529" y="1184163"/>
                  </a:cubicBezTo>
                  <a:cubicBezTo>
                    <a:pt x="6291237" y="1129054"/>
                    <a:pt x="3589517" y="1255899"/>
                    <a:pt x="289184" y="1184163"/>
                  </a:cubicBezTo>
                  <a:cubicBezTo>
                    <a:pt x="127248" y="1186597"/>
                    <a:pt x="-10272" y="1073794"/>
                    <a:pt x="0" y="894979"/>
                  </a:cubicBezTo>
                  <a:cubicBezTo>
                    <a:pt x="-41308" y="625598"/>
                    <a:pt x="-19768" y="398537"/>
                    <a:pt x="0" y="289184"/>
                  </a:cubicBezTo>
                  <a:close/>
                </a:path>
                <a:path w="10249713" h="1184163" fill="none" stroke="0" extrusionOk="0">
                  <a:moveTo>
                    <a:pt x="0" y="289184"/>
                  </a:moveTo>
                  <a:cubicBezTo>
                    <a:pt x="-5786" y="118047"/>
                    <a:pt x="103287" y="309"/>
                    <a:pt x="289184" y="0"/>
                  </a:cubicBezTo>
                  <a:cubicBezTo>
                    <a:pt x="3951047" y="50465"/>
                    <a:pt x="8356338" y="-117209"/>
                    <a:pt x="9960529" y="0"/>
                  </a:cubicBezTo>
                  <a:cubicBezTo>
                    <a:pt x="10133247" y="530"/>
                    <a:pt x="10240356" y="122132"/>
                    <a:pt x="10249713" y="289184"/>
                  </a:cubicBezTo>
                  <a:cubicBezTo>
                    <a:pt x="10237546" y="393822"/>
                    <a:pt x="10262865" y="741390"/>
                    <a:pt x="10249713" y="894979"/>
                  </a:cubicBezTo>
                  <a:cubicBezTo>
                    <a:pt x="10278170" y="1028780"/>
                    <a:pt x="10107999" y="1157758"/>
                    <a:pt x="9960529" y="1184163"/>
                  </a:cubicBezTo>
                  <a:cubicBezTo>
                    <a:pt x="8592053" y="1410047"/>
                    <a:pt x="1991450" y="1096839"/>
                    <a:pt x="289184" y="1184163"/>
                  </a:cubicBezTo>
                  <a:cubicBezTo>
                    <a:pt x="75261" y="1185031"/>
                    <a:pt x="-34394" y="1062541"/>
                    <a:pt x="0" y="894979"/>
                  </a:cubicBezTo>
                  <a:cubicBezTo>
                    <a:pt x="-3781" y="713945"/>
                    <a:pt x="-43859" y="486578"/>
                    <a:pt x="0" y="28918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184163" fill="none" extrusionOk="0">
                          <a:moveTo>
                            <a:pt x="0" y="289184"/>
                          </a:moveTo>
                          <a:cubicBezTo>
                            <a:pt x="-1231" y="133785"/>
                            <a:pt x="115369" y="-9477"/>
                            <a:pt x="289184" y="0"/>
                          </a:cubicBezTo>
                          <a:cubicBezTo>
                            <a:pt x="3810295" y="-35273"/>
                            <a:pt x="8223328" y="-144294"/>
                            <a:pt x="9960529" y="0"/>
                          </a:cubicBezTo>
                          <a:cubicBezTo>
                            <a:pt x="10141827" y="6570"/>
                            <a:pt x="10244767" y="125302"/>
                            <a:pt x="10249713" y="289184"/>
                          </a:cubicBezTo>
                          <a:cubicBezTo>
                            <a:pt x="10235420" y="392054"/>
                            <a:pt x="10258550" y="745022"/>
                            <a:pt x="10249713" y="894979"/>
                          </a:cubicBezTo>
                          <a:cubicBezTo>
                            <a:pt x="10268015" y="1040851"/>
                            <a:pt x="10127072" y="1176758"/>
                            <a:pt x="9960529" y="1184163"/>
                          </a:cubicBezTo>
                          <a:cubicBezTo>
                            <a:pt x="8560172" y="1261688"/>
                            <a:pt x="2286127" y="1140460"/>
                            <a:pt x="289184" y="1184163"/>
                          </a:cubicBezTo>
                          <a:cubicBezTo>
                            <a:pt x="105566" y="1177539"/>
                            <a:pt x="-26305" y="1054331"/>
                            <a:pt x="0" y="894979"/>
                          </a:cubicBezTo>
                          <a:cubicBezTo>
                            <a:pt x="4410" y="679297"/>
                            <a:pt x="-17614" y="494017"/>
                            <a:pt x="0" y="289184"/>
                          </a:cubicBezTo>
                          <a:close/>
                        </a:path>
                        <a:path w="10249713" h="1184163" stroke="0" extrusionOk="0">
                          <a:moveTo>
                            <a:pt x="0" y="289184"/>
                          </a:moveTo>
                          <a:cubicBezTo>
                            <a:pt x="-573" y="127492"/>
                            <a:pt x="119677" y="7933"/>
                            <a:pt x="289184" y="0"/>
                          </a:cubicBezTo>
                          <a:cubicBezTo>
                            <a:pt x="4838672" y="-95379"/>
                            <a:pt x="5616136" y="58096"/>
                            <a:pt x="9960529" y="0"/>
                          </a:cubicBezTo>
                          <a:cubicBezTo>
                            <a:pt x="10113203" y="-4955"/>
                            <a:pt x="10226680" y="112919"/>
                            <a:pt x="10249713" y="289184"/>
                          </a:cubicBezTo>
                          <a:cubicBezTo>
                            <a:pt x="10197742" y="350590"/>
                            <a:pt x="10286686" y="723462"/>
                            <a:pt x="10249713" y="894979"/>
                          </a:cubicBezTo>
                          <a:cubicBezTo>
                            <a:pt x="10269155" y="1031581"/>
                            <a:pt x="10113125" y="1177074"/>
                            <a:pt x="9960529" y="1184163"/>
                          </a:cubicBezTo>
                          <a:cubicBezTo>
                            <a:pt x="6366043" y="1124257"/>
                            <a:pt x="3641131" y="1266677"/>
                            <a:pt x="289184" y="1184163"/>
                          </a:cubicBezTo>
                          <a:cubicBezTo>
                            <a:pt x="124980" y="1185274"/>
                            <a:pt x="-2911" y="1057645"/>
                            <a:pt x="0" y="894979"/>
                          </a:cubicBezTo>
                          <a:cubicBezTo>
                            <a:pt x="-31293" y="618490"/>
                            <a:pt x="-27187" y="392458"/>
                            <a:pt x="0" y="2891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Nêu nhận xét của em về bạn nhỏ trong bài thơ.</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999979" y="2282866"/>
            <a:ext cx="10249713" cy="2693578"/>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pitchFamily="34" charset="0"/>
                <a:cs typeface="Calibri" panose="020F0502020204030204" pitchFamily="34" charset="0"/>
              </a:rPr>
              <a:t> </a:t>
            </a:r>
            <a:r>
              <a:rPr lang="en-US" sz="4000" b="1" dirty="0">
                <a:solidFill>
                  <a:srgbClr val="002060"/>
                </a:solidFill>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Bạn nhỏ là người/ yêu cha me, người thân/ yêu cảnh vật quê hương/ yêu quê hương/ yêu những cây cầu/ có trí tưởng tượng phong phú/ quan sát tinh tế/...</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217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AEF8CF68-709F-D8C5-DA2C-75CF850488BF}"/>
              </a:ext>
            </a:extLst>
          </p:cNvPr>
          <p:cNvSpPr/>
          <p:nvPr/>
        </p:nvSpPr>
        <p:spPr>
          <a:xfrm>
            <a:off x="731518" y="2061936"/>
            <a:ext cx="7650481" cy="2024290"/>
          </a:xfrm>
          <a:custGeom>
            <a:avLst/>
            <a:gdLst>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0481" h="2024290" fill="none" extrusionOk="0">
                <a:moveTo>
                  <a:pt x="0" y="202630"/>
                </a:moveTo>
                <a:cubicBezTo>
                  <a:pt x="5957" y="134774"/>
                  <a:pt x="219716" y="-36695"/>
                  <a:pt x="327817" y="0"/>
                </a:cubicBezTo>
                <a:cubicBezTo>
                  <a:pt x="3288691" y="92723"/>
                  <a:pt x="5804933" y="-273666"/>
                  <a:pt x="7322662" y="0"/>
                </a:cubicBezTo>
                <a:cubicBezTo>
                  <a:pt x="7412890" y="-10954"/>
                  <a:pt x="7728051" y="43053"/>
                  <a:pt x="7650480" y="202630"/>
                </a:cubicBezTo>
                <a:cubicBezTo>
                  <a:pt x="7745138" y="858106"/>
                  <a:pt x="7873927" y="1244629"/>
                  <a:pt x="7650480" y="1821658"/>
                </a:cubicBezTo>
                <a:cubicBezTo>
                  <a:pt x="7597538" y="1967577"/>
                  <a:pt x="7555742" y="2023138"/>
                  <a:pt x="7322662" y="2024290"/>
                </a:cubicBezTo>
                <a:cubicBezTo>
                  <a:pt x="6353376" y="2018651"/>
                  <a:pt x="2735379" y="1920033"/>
                  <a:pt x="327817" y="2024290"/>
                </a:cubicBezTo>
                <a:cubicBezTo>
                  <a:pt x="128731" y="1938470"/>
                  <a:pt x="2037" y="1997677"/>
                  <a:pt x="0" y="1821658"/>
                </a:cubicBezTo>
                <a:cubicBezTo>
                  <a:pt x="-244299" y="1078900"/>
                  <a:pt x="301970" y="656801"/>
                  <a:pt x="0" y="202630"/>
                </a:cubicBezTo>
                <a:close/>
              </a:path>
              <a:path w="7650481" h="2024290" stroke="0" extrusionOk="0">
                <a:moveTo>
                  <a:pt x="0" y="202630"/>
                </a:moveTo>
                <a:cubicBezTo>
                  <a:pt x="-35063" y="94772"/>
                  <a:pt x="201816" y="-63971"/>
                  <a:pt x="327817" y="0"/>
                </a:cubicBezTo>
                <a:cubicBezTo>
                  <a:pt x="2646145" y="-624636"/>
                  <a:pt x="3742301" y="288002"/>
                  <a:pt x="7322662" y="0"/>
                </a:cubicBezTo>
                <a:cubicBezTo>
                  <a:pt x="7429538" y="-6585"/>
                  <a:pt x="7648031" y="141778"/>
                  <a:pt x="7650480" y="202630"/>
                </a:cubicBezTo>
                <a:cubicBezTo>
                  <a:pt x="7884260" y="689667"/>
                  <a:pt x="8000813" y="1423083"/>
                  <a:pt x="7650480" y="1821658"/>
                </a:cubicBezTo>
                <a:cubicBezTo>
                  <a:pt x="7680615" y="1954864"/>
                  <a:pt x="7439016" y="2015279"/>
                  <a:pt x="7322662" y="2024290"/>
                </a:cubicBezTo>
                <a:cubicBezTo>
                  <a:pt x="4294999" y="2014186"/>
                  <a:pt x="1103507" y="2264425"/>
                  <a:pt x="327817" y="2024290"/>
                </a:cubicBezTo>
                <a:cubicBezTo>
                  <a:pt x="173703" y="1962269"/>
                  <a:pt x="-22687" y="1896347"/>
                  <a:pt x="0" y="1821658"/>
                </a:cubicBezTo>
                <a:cubicBezTo>
                  <a:pt x="-288139" y="1321419"/>
                  <a:pt x="-324363" y="836627"/>
                  <a:pt x="0" y="202630"/>
                </a:cubicBezTo>
                <a:close/>
              </a:path>
              <a:path w="7650481" h="2024290" fill="none" stroke="0" extrusionOk="0">
                <a:moveTo>
                  <a:pt x="0" y="202630"/>
                </a:moveTo>
                <a:cubicBezTo>
                  <a:pt x="-20743" y="69520"/>
                  <a:pt x="128416" y="-5558"/>
                  <a:pt x="327817" y="0"/>
                </a:cubicBezTo>
                <a:cubicBezTo>
                  <a:pt x="2932742" y="12718"/>
                  <a:pt x="5533531" y="287208"/>
                  <a:pt x="7322662" y="0"/>
                </a:cubicBezTo>
                <a:cubicBezTo>
                  <a:pt x="7508389" y="16522"/>
                  <a:pt x="7721524" y="80816"/>
                  <a:pt x="7650480" y="202630"/>
                </a:cubicBezTo>
                <a:cubicBezTo>
                  <a:pt x="7649604" y="982792"/>
                  <a:pt x="7918061" y="1209989"/>
                  <a:pt x="7650480" y="1821658"/>
                </a:cubicBezTo>
                <a:cubicBezTo>
                  <a:pt x="7647924" y="1977139"/>
                  <a:pt x="7517551" y="2001148"/>
                  <a:pt x="7322662" y="2024290"/>
                </a:cubicBezTo>
                <a:cubicBezTo>
                  <a:pt x="5722838" y="2050526"/>
                  <a:pt x="1435171" y="1962637"/>
                  <a:pt x="327817" y="2024290"/>
                </a:cubicBezTo>
                <a:cubicBezTo>
                  <a:pt x="154270" y="2028568"/>
                  <a:pt x="67002" y="1955414"/>
                  <a:pt x="0" y="1821658"/>
                </a:cubicBezTo>
                <a:cubicBezTo>
                  <a:pt x="-2306" y="1285195"/>
                  <a:pt x="-142565" y="821680"/>
                  <a:pt x="0" y="202630"/>
                </a:cubicBezTo>
                <a:close/>
              </a:path>
              <a:path w="7650481" h="2024290" fill="none" stroke="0" extrusionOk="0">
                <a:moveTo>
                  <a:pt x="0" y="202630"/>
                </a:moveTo>
                <a:cubicBezTo>
                  <a:pt x="-18464" y="121525"/>
                  <a:pt x="183225" y="22645"/>
                  <a:pt x="327817" y="0"/>
                </a:cubicBezTo>
                <a:cubicBezTo>
                  <a:pt x="2302135" y="85415"/>
                  <a:pt x="6047441" y="-370584"/>
                  <a:pt x="7322662" y="0"/>
                </a:cubicBezTo>
                <a:cubicBezTo>
                  <a:pt x="7455644" y="-18397"/>
                  <a:pt x="7709253" y="115990"/>
                  <a:pt x="7650480" y="202630"/>
                </a:cubicBezTo>
                <a:cubicBezTo>
                  <a:pt x="7653214" y="963612"/>
                  <a:pt x="7849350" y="1147046"/>
                  <a:pt x="7650480" y="1821658"/>
                </a:cubicBezTo>
                <a:cubicBezTo>
                  <a:pt x="7604019" y="1935887"/>
                  <a:pt x="7485200" y="2022509"/>
                  <a:pt x="7322662" y="2024290"/>
                </a:cubicBezTo>
                <a:cubicBezTo>
                  <a:pt x="5749686" y="2357579"/>
                  <a:pt x="3856698" y="1976635"/>
                  <a:pt x="327817" y="2024290"/>
                </a:cubicBezTo>
                <a:cubicBezTo>
                  <a:pt x="154041" y="2013098"/>
                  <a:pt x="14132" y="1939287"/>
                  <a:pt x="0" y="1821658"/>
                </a:cubicBezTo>
                <a:cubicBezTo>
                  <a:pt x="-214880" y="1305927"/>
                  <a:pt x="341251" y="769566"/>
                  <a:pt x="0" y="202630"/>
                </a:cubicBezTo>
                <a:close/>
              </a:path>
              <a:path w="7650481" h="2024290" fill="none" stroke="0" extrusionOk="0">
                <a:moveTo>
                  <a:pt x="0" y="202630"/>
                </a:moveTo>
                <a:cubicBezTo>
                  <a:pt x="311" y="93741"/>
                  <a:pt x="235302" y="-5197"/>
                  <a:pt x="327817" y="0"/>
                </a:cubicBezTo>
                <a:cubicBezTo>
                  <a:pt x="2868965" y="237376"/>
                  <a:pt x="5768302" y="-151827"/>
                  <a:pt x="7322662" y="0"/>
                </a:cubicBezTo>
                <a:cubicBezTo>
                  <a:pt x="7413648" y="-5277"/>
                  <a:pt x="7700594" y="58426"/>
                  <a:pt x="7650480" y="202630"/>
                </a:cubicBezTo>
                <a:cubicBezTo>
                  <a:pt x="7653612" y="861739"/>
                  <a:pt x="7838721" y="1156531"/>
                  <a:pt x="7650480" y="1821658"/>
                </a:cubicBezTo>
                <a:cubicBezTo>
                  <a:pt x="7611243" y="1975181"/>
                  <a:pt x="7527545" y="2004208"/>
                  <a:pt x="7322662" y="2024290"/>
                </a:cubicBezTo>
                <a:cubicBezTo>
                  <a:pt x="5927964" y="1507534"/>
                  <a:pt x="3728364" y="1521066"/>
                  <a:pt x="327817" y="2024290"/>
                </a:cubicBezTo>
                <a:cubicBezTo>
                  <a:pt x="118714" y="1969105"/>
                  <a:pt x="12761" y="1972523"/>
                  <a:pt x="0" y="1821658"/>
                </a:cubicBezTo>
                <a:cubicBezTo>
                  <a:pt x="-278940" y="1183071"/>
                  <a:pt x="257862" y="642239"/>
                  <a:pt x="0" y="202630"/>
                </a:cubicBezTo>
                <a:close/>
              </a:path>
              <a:path w="7650481" h="2024290" fill="none" stroke="0" extrusionOk="0">
                <a:moveTo>
                  <a:pt x="0" y="202630"/>
                </a:moveTo>
                <a:cubicBezTo>
                  <a:pt x="3106" y="106025"/>
                  <a:pt x="220572" y="-15045"/>
                  <a:pt x="327817" y="0"/>
                </a:cubicBezTo>
                <a:cubicBezTo>
                  <a:pt x="3018364" y="317426"/>
                  <a:pt x="5846149" y="-251836"/>
                  <a:pt x="7322662" y="0"/>
                </a:cubicBezTo>
                <a:cubicBezTo>
                  <a:pt x="7417742" y="-6235"/>
                  <a:pt x="7723417" y="79684"/>
                  <a:pt x="7650480" y="202630"/>
                </a:cubicBezTo>
                <a:cubicBezTo>
                  <a:pt x="7718520" y="924422"/>
                  <a:pt x="7857534" y="1212368"/>
                  <a:pt x="7650480" y="1821658"/>
                </a:cubicBezTo>
                <a:cubicBezTo>
                  <a:pt x="7600008" y="1965345"/>
                  <a:pt x="7542994" y="2014625"/>
                  <a:pt x="7322662" y="2024290"/>
                </a:cubicBezTo>
                <a:cubicBezTo>
                  <a:pt x="6061775" y="1542200"/>
                  <a:pt x="3360503" y="1490565"/>
                  <a:pt x="327817" y="2024290"/>
                </a:cubicBezTo>
                <a:cubicBezTo>
                  <a:pt x="130202" y="1958740"/>
                  <a:pt x="10327" y="1981314"/>
                  <a:pt x="0" y="1821658"/>
                </a:cubicBezTo>
                <a:cubicBezTo>
                  <a:pt x="-259943" y="1099439"/>
                  <a:pt x="235470" y="699717"/>
                  <a:pt x="0" y="202630"/>
                </a:cubicBezTo>
                <a:close/>
              </a:path>
            </a:pathLst>
          </a:custGeom>
          <a:solidFill>
            <a:schemeClr val="accent2">
              <a:lumMod val="20000"/>
              <a:lumOff val="80000"/>
              <a:alpha val="73000"/>
            </a:schemeClr>
          </a:solidFill>
          <a:ln w="38100">
            <a:solidFill>
              <a:srgbClr val="FF6600"/>
            </a:solidFill>
            <a:extLst>
              <a:ext uri="{C807C97D-BFC1-408E-A445-0C87EB9F89A2}">
                <ask:lineSketchStyleProps xmlns:ask="http://schemas.microsoft.com/office/drawing/2018/sketchyshapes" sd="3694780287">
                  <a:custGeom>
                    <a:avLst/>
                    <a:gdLst>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0481" h="2024290" fill="none" extrusionOk="0">
                        <a:moveTo>
                          <a:pt x="0" y="202630"/>
                        </a:moveTo>
                        <a:cubicBezTo>
                          <a:pt x="3555" y="110774"/>
                          <a:pt x="206348" y="-26854"/>
                          <a:pt x="327817" y="0"/>
                        </a:cubicBezTo>
                        <a:cubicBezTo>
                          <a:pt x="3118555" y="90065"/>
                          <a:pt x="5752448" y="-194736"/>
                          <a:pt x="7322662" y="0"/>
                        </a:cubicBezTo>
                        <a:cubicBezTo>
                          <a:pt x="7435168" y="-7238"/>
                          <a:pt x="7708382" y="59070"/>
                          <a:pt x="7650480" y="202630"/>
                        </a:cubicBezTo>
                        <a:cubicBezTo>
                          <a:pt x="7726325" y="867095"/>
                          <a:pt x="7834279" y="1198894"/>
                          <a:pt x="7650480" y="1821658"/>
                        </a:cubicBezTo>
                        <a:cubicBezTo>
                          <a:pt x="7600643" y="1964279"/>
                          <a:pt x="7551112" y="2023304"/>
                          <a:pt x="7322662" y="2024290"/>
                        </a:cubicBezTo>
                        <a:cubicBezTo>
                          <a:pt x="6085209" y="1998033"/>
                          <a:pt x="3247567" y="1971420"/>
                          <a:pt x="327817" y="2024290"/>
                        </a:cubicBezTo>
                        <a:cubicBezTo>
                          <a:pt x="132769" y="1964277"/>
                          <a:pt x="1678" y="1980598"/>
                          <a:pt x="0" y="1821658"/>
                        </a:cubicBezTo>
                        <a:cubicBezTo>
                          <a:pt x="-240519" y="1086976"/>
                          <a:pt x="208449" y="698923"/>
                          <a:pt x="0" y="202630"/>
                        </a:cubicBezTo>
                        <a:close/>
                      </a:path>
                      <a:path w="7650481" h="2024290" stroke="0" extrusionOk="0">
                        <a:moveTo>
                          <a:pt x="0" y="202630"/>
                        </a:moveTo>
                        <a:cubicBezTo>
                          <a:pt x="-30301" y="90864"/>
                          <a:pt x="192111" y="-40870"/>
                          <a:pt x="327817" y="0"/>
                        </a:cubicBezTo>
                        <a:cubicBezTo>
                          <a:pt x="2631950" y="-513158"/>
                          <a:pt x="3793023" y="214726"/>
                          <a:pt x="7322662" y="0"/>
                        </a:cubicBezTo>
                        <a:cubicBezTo>
                          <a:pt x="7440073" y="-4497"/>
                          <a:pt x="7649054" y="136799"/>
                          <a:pt x="7650480" y="202630"/>
                        </a:cubicBezTo>
                        <a:cubicBezTo>
                          <a:pt x="7854779" y="680929"/>
                          <a:pt x="7951334" y="1335182"/>
                          <a:pt x="7650480" y="1821658"/>
                        </a:cubicBezTo>
                        <a:cubicBezTo>
                          <a:pt x="7672423" y="1952279"/>
                          <a:pt x="7454379" y="2018404"/>
                          <a:pt x="7322662" y="2024290"/>
                        </a:cubicBezTo>
                        <a:cubicBezTo>
                          <a:pt x="4413615" y="2002884"/>
                          <a:pt x="1098563" y="2140200"/>
                          <a:pt x="327817" y="2024290"/>
                        </a:cubicBezTo>
                        <a:cubicBezTo>
                          <a:pt x="167666" y="1971679"/>
                          <a:pt x="-18720" y="1905155"/>
                          <a:pt x="0" y="1821658"/>
                        </a:cubicBezTo>
                        <a:cubicBezTo>
                          <a:pt x="-246025" y="1266586"/>
                          <a:pt x="-274557" y="845755"/>
                          <a:pt x="0" y="202630"/>
                        </a:cubicBezTo>
                        <a:close/>
                      </a:path>
                      <a:path w="7650481" h="2024290" fill="none" stroke="0" extrusionOk="0">
                        <a:moveTo>
                          <a:pt x="0" y="202630"/>
                        </a:moveTo>
                        <a:cubicBezTo>
                          <a:pt x="-11569" y="79215"/>
                          <a:pt x="139011" y="-5354"/>
                          <a:pt x="327817" y="0"/>
                        </a:cubicBezTo>
                        <a:cubicBezTo>
                          <a:pt x="2613345" y="150681"/>
                          <a:pt x="5553871" y="251177"/>
                          <a:pt x="7322662" y="0"/>
                        </a:cubicBezTo>
                        <a:cubicBezTo>
                          <a:pt x="7488639" y="6184"/>
                          <a:pt x="7701158" y="87572"/>
                          <a:pt x="7650480" y="202630"/>
                        </a:cubicBezTo>
                        <a:cubicBezTo>
                          <a:pt x="7633521" y="968317"/>
                          <a:pt x="7880242" y="1186117"/>
                          <a:pt x="7650480" y="1821658"/>
                        </a:cubicBezTo>
                        <a:cubicBezTo>
                          <a:pt x="7639050" y="1963893"/>
                          <a:pt x="7509790" y="2011660"/>
                          <a:pt x="7322662" y="2024290"/>
                        </a:cubicBezTo>
                        <a:cubicBezTo>
                          <a:pt x="5006171" y="2030750"/>
                          <a:pt x="3816762" y="2022164"/>
                          <a:pt x="327817" y="2024290"/>
                        </a:cubicBezTo>
                        <a:cubicBezTo>
                          <a:pt x="149034" y="2017871"/>
                          <a:pt x="53611" y="1948905"/>
                          <a:pt x="0" y="1821658"/>
                        </a:cubicBezTo>
                        <a:cubicBezTo>
                          <a:pt x="-50673" y="1255284"/>
                          <a:pt x="-130769" y="811606"/>
                          <a:pt x="0" y="202630"/>
                        </a:cubicBezTo>
                        <a:close/>
                      </a:path>
                      <a:path w="7650481" h="2024290" fill="none" stroke="0" extrusionOk="0">
                        <a:moveTo>
                          <a:pt x="0" y="202630"/>
                        </a:moveTo>
                        <a:cubicBezTo>
                          <a:pt x="-610" y="100513"/>
                          <a:pt x="188694" y="1838"/>
                          <a:pt x="327817" y="0"/>
                        </a:cubicBezTo>
                        <a:cubicBezTo>
                          <a:pt x="2349836" y="101729"/>
                          <a:pt x="5897748" y="-229585"/>
                          <a:pt x="7322662" y="0"/>
                        </a:cubicBezTo>
                        <a:cubicBezTo>
                          <a:pt x="7451802" y="-4896"/>
                          <a:pt x="7705526" y="101054"/>
                          <a:pt x="7650480" y="202630"/>
                        </a:cubicBezTo>
                        <a:cubicBezTo>
                          <a:pt x="7654409" y="949013"/>
                          <a:pt x="7811208" y="1148108"/>
                          <a:pt x="7650480" y="1821658"/>
                        </a:cubicBezTo>
                        <a:cubicBezTo>
                          <a:pt x="7605286" y="1941394"/>
                          <a:pt x="7507183" y="2016299"/>
                          <a:pt x="7322662" y="2024290"/>
                        </a:cubicBezTo>
                        <a:cubicBezTo>
                          <a:pt x="5659564" y="2189315"/>
                          <a:pt x="3746622" y="1920290"/>
                          <a:pt x="327817" y="2024290"/>
                        </a:cubicBezTo>
                        <a:cubicBezTo>
                          <a:pt x="146854" y="2006774"/>
                          <a:pt x="18175" y="1944003"/>
                          <a:pt x="0" y="1821658"/>
                        </a:cubicBezTo>
                        <a:cubicBezTo>
                          <a:pt x="-274342" y="1228693"/>
                          <a:pt x="251243" y="749700"/>
                          <a:pt x="0" y="202630"/>
                        </a:cubicBezTo>
                        <a:close/>
                      </a:path>
                      <a:path w="7650481" h="2024290" fill="none" stroke="0" extrusionOk="0">
                        <a:moveTo>
                          <a:pt x="0" y="202630"/>
                        </a:moveTo>
                        <a:cubicBezTo>
                          <a:pt x="1526" y="89486"/>
                          <a:pt x="217466" y="-4611"/>
                          <a:pt x="327817" y="0"/>
                        </a:cubicBezTo>
                        <a:cubicBezTo>
                          <a:pt x="2861404" y="112249"/>
                          <a:pt x="5719407" y="-129730"/>
                          <a:pt x="7322662" y="0"/>
                        </a:cubicBezTo>
                        <a:cubicBezTo>
                          <a:pt x="7430487" y="-3120"/>
                          <a:pt x="7692762" y="74417"/>
                          <a:pt x="7650480" y="202630"/>
                        </a:cubicBezTo>
                        <a:cubicBezTo>
                          <a:pt x="7678994" y="911590"/>
                          <a:pt x="7827863" y="1178386"/>
                          <a:pt x="7650480" y="1821658"/>
                        </a:cubicBezTo>
                        <a:cubicBezTo>
                          <a:pt x="7599424" y="1970531"/>
                          <a:pt x="7535716" y="2012366"/>
                          <a:pt x="7322662" y="2024290"/>
                        </a:cubicBezTo>
                        <a:cubicBezTo>
                          <a:pt x="5668255" y="1601836"/>
                          <a:pt x="3540651" y="1642066"/>
                          <a:pt x="327817" y="2024290"/>
                        </a:cubicBezTo>
                        <a:cubicBezTo>
                          <a:pt x="129119" y="1973866"/>
                          <a:pt x="4665" y="1965243"/>
                          <a:pt x="0" y="1821658"/>
                        </a:cubicBezTo>
                        <a:cubicBezTo>
                          <a:pt x="-288431" y="1180552"/>
                          <a:pt x="290632" y="706645"/>
                          <a:pt x="0" y="2026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a typeface="+mn-ea"/>
              <a:cs typeface="+mn-cs"/>
            </a:endParaRPr>
          </a:p>
        </p:txBody>
      </p:sp>
      <p:pic>
        <p:nvPicPr>
          <p:cNvPr id="7" name="Hình ảnh 6" descr="Ảnh có chứa mẫu họa&#10;&#10;Mô tả được tạo tự động">
            <a:extLst>
              <a:ext uri="{FF2B5EF4-FFF2-40B4-BE49-F238E27FC236}">
                <a16:creationId xmlns:a16="http://schemas.microsoft.com/office/drawing/2014/main" id="{008B764D-412B-20DE-2669-84DF0457045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150696" y="857939"/>
            <a:ext cx="5716305" cy="6132771"/>
          </a:xfrm>
          <a:prstGeom prst="rect">
            <a:avLst/>
          </a:prstGeom>
        </p:spPr>
      </p:pic>
      <p:sp>
        <p:nvSpPr>
          <p:cNvPr id="11" name="Hộp Văn bản 10">
            <a:extLst>
              <a:ext uri="{FF2B5EF4-FFF2-40B4-BE49-F238E27FC236}">
                <a16:creationId xmlns:a16="http://schemas.microsoft.com/office/drawing/2014/main" id="{1B611A5A-DD83-BAB0-AF18-1153D3DC045D}"/>
              </a:ext>
            </a:extLst>
          </p:cNvPr>
          <p:cNvSpPr txBox="1"/>
          <p:nvPr/>
        </p:nvSpPr>
        <p:spPr>
          <a:xfrm>
            <a:off x="830726" y="2149611"/>
            <a:ext cx="7570324" cy="1754326"/>
          </a:xfrm>
          <a:prstGeom prst="rect">
            <a:avLst/>
          </a:prstGeom>
          <a:noFill/>
        </p:spPr>
        <p:txBody>
          <a:bodyPr wrap="square" rtlCol="0">
            <a:spAutoFit/>
          </a:bodyPr>
          <a:lstStyle/>
          <a:p>
            <a:pPr lvl="0" algn="ctr">
              <a:defRPr/>
            </a:pPr>
            <a:r>
              <a:rPr lang="vi-VN" sz="3600" dirty="0">
                <a:solidFill>
                  <a:prstClr val="black"/>
                </a:solidFill>
                <a:latin typeface="Calibri" panose="020F0502020204030204"/>
              </a:rPr>
              <a:t>Hai đầu mà chẳng có đuôi</a:t>
            </a:r>
          </a:p>
          <a:p>
            <a:pPr lvl="0" algn="ctr">
              <a:defRPr/>
            </a:pPr>
            <a:r>
              <a:rPr lang="vi-VN" sz="3600" dirty="0">
                <a:solidFill>
                  <a:prstClr val="black"/>
                </a:solidFill>
                <a:latin typeface="Calibri" panose="020F0502020204030204"/>
              </a:rPr>
              <a:t>Nằm nơi lắm nước, nhiều người lại qua</a:t>
            </a:r>
            <a:r>
              <a:rPr lang="en-US" sz="3600" dirty="0">
                <a:solidFill>
                  <a:prstClr val="black"/>
                </a:solidFill>
                <a:latin typeface="Calibri" panose="020F0502020204030204"/>
              </a:rPr>
              <a:t>.</a:t>
            </a:r>
            <a:endParaRPr lang="vi-VN" sz="3600" dirty="0">
              <a:solidFill>
                <a:prstClr val="black"/>
              </a:solidFill>
              <a:latin typeface="Calibri" panose="020F0502020204030204"/>
            </a:endParaRPr>
          </a:p>
          <a:p>
            <a:pPr lvl="0" algn="r">
              <a:defRPr/>
            </a:pPr>
            <a:r>
              <a:rPr lang="en-US" sz="3600" dirty="0">
                <a:solidFill>
                  <a:prstClr val="black"/>
                </a:solidFill>
                <a:latin typeface="Calibri" panose="020F0502020204030204"/>
              </a:rPr>
              <a:t>(</a:t>
            </a:r>
            <a:r>
              <a:rPr lang="vi-VN" sz="3600" dirty="0">
                <a:solidFill>
                  <a:prstClr val="black"/>
                </a:solidFill>
                <a:latin typeface="Calibri" panose="020F0502020204030204"/>
              </a:rPr>
              <a:t>Là cái gì?</a:t>
            </a:r>
            <a:r>
              <a:rPr lang="en-US" sz="3600" dirty="0">
                <a:solidFill>
                  <a:prstClr val="black"/>
                </a:solidFill>
                <a:latin typeface="Calibri" panose="020F0502020204030204"/>
              </a:rPr>
              <a:t>)</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pic>
        <p:nvPicPr>
          <p:cNvPr id="17" name="Picture 4">
            <a:extLst>
              <a:ext uri="{FF2B5EF4-FFF2-40B4-BE49-F238E27FC236}">
                <a16:creationId xmlns:a16="http://schemas.microsoft.com/office/drawing/2014/main" id="{3ADF054B-6B6E-B2A7-1C2C-14074961E7ED}"/>
              </a:ext>
            </a:extLst>
          </p:cNvPr>
          <p:cNvPicPr>
            <a:picLocks noChangeAspect="1"/>
          </p:cNvPicPr>
          <p:nvPr/>
        </p:nvPicPr>
        <p:blipFill>
          <a:blip r:embed="rId5"/>
          <a:stretch>
            <a:fillRect/>
          </a:stretch>
        </p:blipFill>
        <p:spPr>
          <a:xfrm>
            <a:off x="253725" y="2032404"/>
            <a:ext cx="750796" cy="944513"/>
          </a:xfrm>
          <a:prstGeom prst="rect">
            <a:avLst/>
          </a:prstGeom>
        </p:spPr>
      </p:pic>
      <p:pic>
        <p:nvPicPr>
          <p:cNvPr id="20" name="Hình ảnh 19" descr="Ảnh có chứa mẫu họa&#10;&#10;Mô tả được tạo tự động">
            <a:extLst>
              <a:ext uri="{FF2B5EF4-FFF2-40B4-BE49-F238E27FC236}">
                <a16:creationId xmlns:a16="http://schemas.microsoft.com/office/drawing/2014/main" id="{129DA124-BD28-22F1-59A8-63D37EF4E99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368" b="75617" l="4136" r="27195">
                        <a14:foregroundMark x1="17029" y1="30368" x2="17029" y2="30368"/>
                        <a14:foregroundMark x1="26040" y1="55196" x2="26040" y2="55196"/>
                        <a14:foregroundMark x1="27218" y1="55600" x2="27218" y2="55600"/>
                        <a14:foregroundMark x1="15157" y1="71371" x2="13979" y2="74040"/>
                        <a14:foregroundMark x1="18900" y1="70562" x2="18900" y2="74444"/>
                        <a14:foregroundMark x1="16798" y1="59887" x2="16798" y2="59887"/>
                        <a14:foregroundMark x1="16798" y1="59887" x2="17606" y2="66276"/>
                        <a14:foregroundMark x1="4136" y1="41043" x2="4136" y2="41043"/>
                      </a14:backgroundRemoval>
                    </a14:imgEffect>
                  </a14:imgLayer>
                </a14:imgProps>
              </a:ext>
              <a:ext uri="{28A0092B-C50C-407E-A947-70E740481C1C}">
                <a14:useLocalDpi xmlns:a14="http://schemas.microsoft.com/office/drawing/2010/main" val="0"/>
              </a:ext>
            </a:extLst>
          </a:blip>
          <a:srcRect l="2018" t="27377" r="71883" b="18974"/>
          <a:stretch/>
        </p:blipFill>
        <p:spPr>
          <a:xfrm>
            <a:off x="1621172" y="0"/>
            <a:ext cx="1681348" cy="1975021"/>
          </a:xfrm>
          <a:prstGeom prst="rect">
            <a:avLst/>
          </a:prstGeom>
        </p:spPr>
      </p:pic>
      <p:pic>
        <p:nvPicPr>
          <p:cNvPr id="2" name="Picture 1">
            <a:extLst>
              <a:ext uri="{FF2B5EF4-FFF2-40B4-BE49-F238E27FC236}">
                <a16:creationId xmlns:a16="http://schemas.microsoft.com/office/drawing/2014/main" id="{2E0DDB8F-710B-9C52-7AC1-48FCF7C18CFD}"/>
              </a:ext>
            </a:extLst>
          </p:cNvPr>
          <p:cNvPicPr>
            <a:picLocks noChangeAspect="1"/>
          </p:cNvPicPr>
          <p:nvPr/>
        </p:nvPicPr>
        <p:blipFill>
          <a:blip r:embed="rId8"/>
          <a:stretch>
            <a:fillRect/>
          </a:stretch>
        </p:blipFill>
        <p:spPr>
          <a:xfrm>
            <a:off x="3152851" y="-76200"/>
            <a:ext cx="7029297" cy="1621677"/>
          </a:xfrm>
          <a:prstGeom prst="rect">
            <a:avLst/>
          </a:prstGeom>
        </p:spPr>
      </p:pic>
      <p:pic>
        <p:nvPicPr>
          <p:cNvPr id="4" name="Picture 3" descr="A pink bridge with lights&#10;&#10;Description automatically generated">
            <a:extLst>
              <a:ext uri="{FF2B5EF4-FFF2-40B4-BE49-F238E27FC236}">
                <a16:creationId xmlns:a16="http://schemas.microsoft.com/office/drawing/2014/main" id="{E56C7955-EBA4-87B9-5B7F-4E0CF248ED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544" y="4343400"/>
            <a:ext cx="5299368" cy="2914653"/>
          </a:xfrm>
          <a:prstGeom prst="rect">
            <a:avLst/>
          </a:prstGeom>
        </p:spPr>
      </p:pic>
      <p:sp>
        <p:nvSpPr>
          <p:cNvPr id="5" name="TextBox 4">
            <a:extLst>
              <a:ext uri="{FF2B5EF4-FFF2-40B4-BE49-F238E27FC236}">
                <a16:creationId xmlns:a16="http://schemas.microsoft.com/office/drawing/2014/main" id="{3508EEA9-670D-220E-E690-B1C1EEC4BF42}"/>
              </a:ext>
            </a:extLst>
          </p:cNvPr>
          <p:cNvSpPr txBox="1"/>
          <p:nvPr/>
        </p:nvSpPr>
        <p:spPr>
          <a:xfrm>
            <a:off x="219075" y="5457825"/>
            <a:ext cx="1743075"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Cái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cầu</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810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11" name="Speech Bubble: Rectangle with Corners Rounded 5">
            <a:extLst>
              <a:ext uri="{FF2B5EF4-FFF2-40B4-BE49-F238E27FC236}">
                <a16:creationId xmlns:a16="http://schemas.microsoft.com/office/drawing/2014/main" id="{F47A7960-9252-4EC6-3D40-EED6E06CD864}"/>
              </a:ext>
            </a:extLst>
          </p:cNvPr>
          <p:cNvSpPr/>
          <p:nvPr/>
        </p:nvSpPr>
        <p:spPr>
          <a:xfrm>
            <a:off x="588809" y="372610"/>
            <a:ext cx="3804516" cy="1435169"/>
          </a:xfrm>
          <a:prstGeom prst="wedgeRoundRectCallout">
            <a:avLst>
              <a:gd name="adj1" fmla="val -29471"/>
              <a:gd name="adj2" fmla="val 71381"/>
              <a:gd name="adj3" fmla="val 16667"/>
            </a:avLst>
          </a:prstGeom>
          <a:solidFill>
            <a:srgbClr val="FFFF66"/>
          </a:solidFill>
          <a:ln w="38100">
            <a:solidFill>
              <a:srgbClr val="FFC000"/>
            </a:solidFill>
            <a:prstDash val="sysDash"/>
            <a:extLst>
              <a:ext uri="{C807C97D-BFC1-408E-A445-0C87EB9F89A2}">
                <ask:lineSketchStyleProps xmlns:ask="http://schemas.microsoft.com/office/drawing/2018/sketchyshapes" sd="3244475365">
                  <a:custGeom>
                    <a:avLst/>
                    <a:gdLst>
                      <a:gd name="connsiteX0" fmla="*/ 0 w 3364496"/>
                      <a:gd name="connsiteY0" fmla="*/ 300006 h 1800000"/>
                      <a:gd name="connsiteX1" fmla="*/ 300006 w 3364496"/>
                      <a:gd name="connsiteY1" fmla="*/ 0 h 1800000"/>
                      <a:gd name="connsiteX2" fmla="*/ 560749 w 3364496"/>
                      <a:gd name="connsiteY2" fmla="*/ 0 h 1800000"/>
                      <a:gd name="connsiteX3" fmla="*/ 560749 w 3364496"/>
                      <a:gd name="connsiteY3" fmla="*/ 0 h 1800000"/>
                      <a:gd name="connsiteX4" fmla="*/ 964489 w 3364496"/>
                      <a:gd name="connsiteY4" fmla="*/ 0 h 1800000"/>
                      <a:gd name="connsiteX5" fmla="*/ 1401873 w 3364496"/>
                      <a:gd name="connsiteY5" fmla="*/ 0 h 1800000"/>
                      <a:gd name="connsiteX6" fmla="*/ 1922826 w 3364496"/>
                      <a:gd name="connsiteY6" fmla="*/ 0 h 1800000"/>
                      <a:gd name="connsiteX7" fmla="*/ 2460406 w 3364496"/>
                      <a:gd name="connsiteY7" fmla="*/ 0 h 1800000"/>
                      <a:gd name="connsiteX8" fmla="*/ 3064490 w 3364496"/>
                      <a:gd name="connsiteY8" fmla="*/ 0 h 1800000"/>
                      <a:gd name="connsiteX9" fmla="*/ 3364496 w 3364496"/>
                      <a:gd name="connsiteY9" fmla="*/ 300006 h 1800000"/>
                      <a:gd name="connsiteX10" fmla="*/ 3364496 w 3364496"/>
                      <a:gd name="connsiteY10" fmla="*/ 682503 h 1800000"/>
                      <a:gd name="connsiteX11" fmla="*/ 3364496 w 3364496"/>
                      <a:gd name="connsiteY11" fmla="*/ 1050000 h 1800000"/>
                      <a:gd name="connsiteX12" fmla="*/ 3364496 w 3364496"/>
                      <a:gd name="connsiteY12" fmla="*/ 1050000 h 1800000"/>
                      <a:gd name="connsiteX13" fmla="*/ 3364496 w 3364496"/>
                      <a:gd name="connsiteY13" fmla="*/ 1500000 h 1800000"/>
                      <a:gd name="connsiteX14" fmla="*/ 3364496 w 3364496"/>
                      <a:gd name="connsiteY14" fmla="*/ 1499994 h 1800000"/>
                      <a:gd name="connsiteX15" fmla="*/ 3064490 w 3364496"/>
                      <a:gd name="connsiteY15" fmla="*/ 1800000 h 1800000"/>
                      <a:gd name="connsiteX16" fmla="*/ 2543537 w 3364496"/>
                      <a:gd name="connsiteY16" fmla="*/ 1800000 h 1800000"/>
                      <a:gd name="connsiteX17" fmla="*/ 1956079 w 3364496"/>
                      <a:gd name="connsiteY17" fmla="*/ 1800000 h 1800000"/>
                      <a:gd name="connsiteX18" fmla="*/ 1401873 w 3364496"/>
                      <a:gd name="connsiteY18" fmla="*/ 1800000 h 1800000"/>
                      <a:gd name="connsiteX19" fmla="*/ 1039173 w 3364496"/>
                      <a:gd name="connsiteY19" fmla="*/ 1996278 h 1800000"/>
                      <a:gd name="connsiteX20" fmla="*/ 690697 w 3364496"/>
                      <a:gd name="connsiteY20" fmla="*/ 2184858 h 1800000"/>
                      <a:gd name="connsiteX21" fmla="*/ 560749 w 3364496"/>
                      <a:gd name="connsiteY21" fmla="*/ 1800000 h 1800000"/>
                      <a:gd name="connsiteX22" fmla="*/ 300006 w 3364496"/>
                      <a:gd name="connsiteY22" fmla="*/ 1800000 h 1800000"/>
                      <a:gd name="connsiteX23" fmla="*/ 0 w 3364496"/>
                      <a:gd name="connsiteY23" fmla="*/ 1499994 h 1800000"/>
                      <a:gd name="connsiteX24" fmla="*/ 0 w 3364496"/>
                      <a:gd name="connsiteY24" fmla="*/ 1500000 h 1800000"/>
                      <a:gd name="connsiteX25" fmla="*/ 0 w 3364496"/>
                      <a:gd name="connsiteY25" fmla="*/ 1050000 h 1800000"/>
                      <a:gd name="connsiteX26" fmla="*/ 0 w 3364496"/>
                      <a:gd name="connsiteY26" fmla="*/ 1050000 h 1800000"/>
                      <a:gd name="connsiteX27" fmla="*/ 0 w 3364496"/>
                      <a:gd name="connsiteY27" fmla="*/ 690003 h 1800000"/>
                      <a:gd name="connsiteX28" fmla="*/ 0 w 3364496"/>
                      <a:gd name="connsiteY2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64496" h="1800000" fill="none" extrusionOk="0">
                        <a:moveTo>
                          <a:pt x="0" y="300006"/>
                        </a:moveTo>
                        <a:cubicBezTo>
                          <a:pt x="-794" y="111434"/>
                          <a:pt x="120163" y="-6013"/>
                          <a:pt x="300006" y="0"/>
                        </a:cubicBezTo>
                        <a:cubicBezTo>
                          <a:pt x="361274" y="11341"/>
                          <a:pt x="467671" y="-4610"/>
                          <a:pt x="560749" y="0"/>
                        </a:cubicBezTo>
                        <a:lnTo>
                          <a:pt x="560749" y="0"/>
                        </a:lnTo>
                        <a:cubicBezTo>
                          <a:pt x="694443" y="-6420"/>
                          <a:pt x="791444" y="-2918"/>
                          <a:pt x="964489" y="0"/>
                        </a:cubicBezTo>
                        <a:cubicBezTo>
                          <a:pt x="1137534" y="2918"/>
                          <a:pt x="1263251" y="-12330"/>
                          <a:pt x="1401873" y="0"/>
                        </a:cubicBezTo>
                        <a:cubicBezTo>
                          <a:pt x="1636354" y="7038"/>
                          <a:pt x="1737722" y="-537"/>
                          <a:pt x="1922826" y="0"/>
                        </a:cubicBezTo>
                        <a:cubicBezTo>
                          <a:pt x="2107930" y="537"/>
                          <a:pt x="2207525" y="20188"/>
                          <a:pt x="2460406" y="0"/>
                        </a:cubicBezTo>
                        <a:cubicBezTo>
                          <a:pt x="2713287" y="-20188"/>
                          <a:pt x="2777007" y="18957"/>
                          <a:pt x="3064490" y="0"/>
                        </a:cubicBezTo>
                        <a:cubicBezTo>
                          <a:pt x="3235063" y="-6483"/>
                          <a:pt x="3351940" y="155906"/>
                          <a:pt x="3364496" y="300006"/>
                        </a:cubicBezTo>
                        <a:cubicBezTo>
                          <a:pt x="3348563" y="435473"/>
                          <a:pt x="3371279" y="559961"/>
                          <a:pt x="3364496" y="682503"/>
                        </a:cubicBezTo>
                        <a:cubicBezTo>
                          <a:pt x="3357713" y="805045"/>
                          <a:pt x="3349468" y="972373"/>
                          <a:pt x="3364496" y="1050000"/>
                        </a:cubicBezTo>
                        <a:lnTo>
                          <a:pt x="3364496" y="1050000"/>
                        </a:lnTo>
                        <a:cubicBezTo>
                          <a:pt x="3357813" y="1190832"/>
                          <a:pt x="3374848" y="1302877"/>
                          <a:pt x="3364496" y="1500000"/>
                        </a:cubicBezTo>
                        <a:lnTo>
                          <a:pt x="3364496" y="1499994"/>
                        </a:lnTo>
                        <a:cubicBezTo>
                          <a:pt x="3355158" y="1664384"/>
                          <a:pt x="3227302" y="1809150"/>
                          <a:pt x="3064490" y="1800000"/>
                        </a:cubicBezTo>
                        <a:cubicBezTo>
                          <a:pt x="2840387" y="1798909"/>
                          <a:pt x="2784774" y="1824428"/>
                          <a:pt x="2543537" y="1800000"/>
                        </a:cubicBezTo>
                        <a:cubicBezTo>
                          <a:pt x="2302300" y="1775572"/>
                          <a:pt x="2089075" y="1817324"/>
                          <a:pt x="1956079" y="1800000"/>
                        </a:cubicBezTo>
                        <a:cubicBezTo>
                          <a:pt x="1823083" y="1782676"/>
                          <a:pt x="1599438" y="1797928"/>
                          <a:pt x="1401873" y="1800000"/>
                        </a:cubicBezTo>
                        <a:cubicBezTo>
                          <a:pt x="1290815" y="1881859"/>
                          <a:pt x="1162628" y="1950424"/>
                          <a:pt x="1039173" y="1996278"/>
                        </a:cubicBezTo>
                        <a:cubicBezTo>
                          <a:pt x="915717" y="2042132"/>
                          <a:pt x="780252" y="2135593"/>
                          <a:pt x="690697" y="2184858"/>
                        </a:cubicBezTo>
                        <a:cubicBezTo>
                          <a:pt x="637684" y="2042986"/>
                          <a:pt x="610170" y="1953861"/>
                          <a:pt x="560749" y="1800000"/>
                        </a:cubicBezTo>
                        <a:cubicBezTo>
                          <a:pt x="474932" y="1797720"/>
                          <a:pt x="388289" y="1800209"/>
                          <a:pt x="300006" y="1800000"/>
                        </a:cubicBezTo>
                        <a:cubicBezTo>
                          <a:pt x="161709" y="1770372"/>
                          <a:pt x="17083" y="1677370"/>
                          <a:pt x="0" y="1499994"/>
                        </a:cubicBezTo>
                        <a:lnTo>
                          <a:pt x="0" y="1500000"/>
                        </a:lnTo>
                        <a:cubicBezTo>
                          <a:pt x="12430" y="1283079"/>
                          <a:pt x="21275" y="1149249"/>
                          <a:pt x="0" y="1050000"/>
                        </a:cubicBezTo>
                        <a:lnTo>
                          <a:pt x="0" y="1050000"/>
                        </a:lnTo>
                        <a:cubicBezTo>
                          <a:pt x="14141" y="874234"/>
                          <a:pt x="801" y="783196"/>
                          <a:pt x="0" y="690003"/>
                        </a:cubicBezTo>
                        <a:cubicBezTo>
                          <a:pt x="-801" y="596810"/>
                          <a:pt x="-608" y="464877"/>
                          <a:pt x="0" y="300006"/>
                        </a:cubicBezTo>
                        <a:close/>
                      </a:path>
                      <a:path w="3364496" h="1800000" stroke="0" extrusionOk="0">
                        <a:moveTo>
                          <a:pt x="0" y="300006"/>
                        </a:moveTo>
                        <a:cubicBezTo>
                          <a:pt x="1245" y="130266"/>
                          <a:pt x="123202" y="11461"/>
                          <a:pt x="300006" y="0"/>
                        </a:cubicBezTo>
                        <a:cubicBezTo>
                          <a:pt x="419175" y="-12307"/>
                          <a:pt x="493863" y="663"/>
                          <a:pt x="560749" y="0"/>
                        </a:cubicBezTo>
                        <a:lnTo>
                          <a:pt x="560749" y="0"/>
                        </a:lnTo>
                        <a:cubicBezTo>
                          <a:pt x="667790" y="-18282"/>
                          <a:pt x="857828" y="-4887"/>
                          <a:pt x="956077" y="0"/>
                        </a:cubicBezTo>
                        <a:cubicBezTo>
                          <a:pt x="1054326" y="4887"/>
                          <a:pt x="1182879" y="-17938"/>
                          <a:pt x="1401873" y="0"/>
                        </a:cubicBezTo>
                        <a:cubicBezTo>
                          <a:pt x="1624991" y="623"/>
                          <a:pt x="1697698" y="9368"/>
                          <a:pt x="1939452" y="0"/>
                        </a:cubicBezTo>
                        <a:cubicBezTo>
                          <a:pt x="2181206" y="-9368"/>
                          <a:pt x="2314331" y="-16320"/>
                          <a:pt x="2526911" y="0"/>
                        </a:cubicBezTo>
                        <a:cubicBezTo>
                          <a:pt x="2739491" y="16320"/>
                          <a:pt x="2838532" y="7782"/>
                          <a:pt x="3064490" y="0"/>
                        </a:cubicBezTo>
                        <a:cubicBezTo>
                          <a:pt x="3232822" y="-7522"/>
                          <a:pt x="3353667" y="121720"/>
                          <a:pt x="3364496" y="300006"/>
                        </a:cubicBezTo>
                        <a:cubicBezTo>
                          <a:pt x="3376544" y="410771"/>
                          <a:pt x="3346892" y="585921"/>
                          <a:pt x="3364496" y="667503"/>
                        </a:cubicBezTo>
                        <a:cubicBezTo>
                          <a:pt x="3382100" y="749085"/>
                          <a:pt x="3348599" y="965271"/>
                          <a:pt x="3364496" y="1050000"/>
                        </a:cubicBezTo>
                        <a:lnTo>
                          <a:pt x="3364496" y="1050000"/>
                        </a:lnTo>
                        <a:cubicBezTo>
                          <a:pt x="3345083" y="1176175"/>
                          <a:pt x="3373406" y="1354781"/>
                          <a:pt x="3364496" y="1500000"/>
                        </a:cubicBezTo>
                        <a:lnTo>
                          <a:pt x="3364496" y="1499994"/>
                        </a:lnTo>
                        <a:cubicBezTo>
                          <a:pt x="3386110" y="1688280"/>
                          <a:pt x="3199567" y="1820236"/>
                          <a:pt x="3064490" y="1800000"/>
                        </a:cubicBezTo>
                        <a:cubicBezTo>
                          <a:pt x="2912656" y="1793210"/>
                          <a:pt x="2806016" y="1793490"/>
                          <a:pt x="2560163" y="1800000"/>
                        </a:cubicBezTo>
                        <a:cubicBezTo>
                          <a:pt x="2314310" y="1806510"/>
                          <a:pt x="2182391" y="1790385"/>
                          <a:pt x="1989331" y="1800000"/>
                        </a:cubicBezTo>
                        <a:cubicBezTo>
                          <a:pt x="1796271" y="1809615"/>
                          <a:pt x="1647896" y="1780255"/>
                          <a:pt x="1401873" y="1800000"/>
                        </a:cubicBezTo>
                        <a:cubicBezTo>
                          <a:pt x="1285318" y="1843413"/>
                          <a:pt x="1214729" y="1923714"/>
                          <a:pt x="1053397" y="1988580"/>
                        </a:cubicBezTo>
                        <a:cubicBezTo>
                          <a:pt x="892065" y="2053447"/>
                          <a:pt x="808652" y="2107965"/>
                          <a:pt x="690697" y="2184858"/>
                        </a:cubicBezTo>
                        <a:cubicBezTo>
                          <a:pt x="630183" y="2009097"/>
                          <a:pt x="579901" y="1908442"/>
                          <a:pt x="560749" y="1800000"/>
                        </a:cubicBezTo>
                        <a:cubicBezTo>
                          <a:pt x="441057" y="1803829"/>
                          <a:pt x="388187" y="1791954"/>
                          <a:pt x="300006" y="1800000"/>
                        </a:cubicBezTo>
                        <a:cubicBezTo>
                          <a:pt x="129275" y="1798365"/>
                          <a:pt x="-6951" y="1676797"/>
                          <a:pt x="0" y="1499994"/>
                        </a:cubicBezTo>
                        <a:lnTo>
                          <a:pt x="0" y="1500000"/>
                        </a:lnTo>
                        <a:cubicBezTo>
                          <a:pt x="-15655" y="1351773"/>
                          <a:pt x="-1685" y="1235541"/>
                          <a:pt x="0" y="1050000"/>
                        </a:cubicBezTo>
                        <a:lnTo>
                          <a:pt x="0" y="1050000"/>
                        </a:lnTo>
                        <a:cubicBezTo>
                          <a:pt x="-5473" y="929624"/>
                          <a:pt x="5155" y="816163"/>
                          <a:pt x="0" y="682503"/>
                        </a:cubicBezTo>
                        <a:cubicBezTo>
                          <a:pt x="-5155" y="548843"/>
                          <a:pt x="-6042" y="378022"/>
                          <a:pt x="0" y="300006"/>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900" b="1">
                <a:solidFill>
                  <a:srgbClr val="FF0000"/>
                </a:solidFill>
                <a:latin typeface="Calibri" panose="020F0502020204030204" pitchFamily="34" charset="0"/>
                <a:cs typeface="Calibri" panose="020F0502020204030204" pitchFamily="34" charset="0"/>
              </a:rPr>
              <a:t>Học thuộc lòng 2 khổ thơ đầu.</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văn bản, mẫu họa, búp bê, đồ chơi&#10;&#10;Mô tả được tạo tự động">
            <a:extLst>
              <a:ext uri="{FF2B5EF4-FFF2-40B4-BE49-F238E27FC236}">
                <a16:creationId xmlns:a16="http://schemas.microsoft.com/office/drawing/2014/main" id="{5112A2E0-5C51-F119-71BB-7FB6142BAAA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73" b="50182" l="37614" r="57045">
                        <a14:foregroundMark x1="47341" y1="22045" x2="50750" y2="39318"/>
                        <a14:foregroundMark x1="50750" y1="39318" x2="50750" y2="39318"/>
                        <a14:foregroundMark x1="48000" y1="26727" x2="46727" y2="34636"/>
                        <a14:foregroundMark x1="48136" y1="27136" x2="50591" y2="29636"/>
                        <a14:foregroundMark x1="50591" y1="29636" x2="52818" y2="30091"/>
                        <a14:foregroundMark x1="49886" y1="43909" x2="48818" y2="49227"/>
                        <a14:foregroundMark x1="48818" y1="49227" x2="48818" y2="49636"/>
                        <a14:foregroundMark x1="48000" y1="31545" x2="47364" y2="47773"/>
                        <a14:foregroundMark x1="47364" y1="47773" x2="46659" y2="50182"/>
                        <a14:foregroundMark x1="50545" y1="22727" x2="48318" y2="25591"/>
                        <a14:foregroundMark x1="48318" y1="25591" x2="46545" y2="22591"/>
                        <a14:foregroundMark x1="46545" y1="22591" x2="46523" y2="22045"/>
                        <a14:foregroundMark x1="45932" y1="30364" x2="47273" y2="34636"/>
                        <a14:foregroundMark x1="47273" y1="34636" x2="47273" y2="34636"/>
                        <a14:foregroundMark x1="52159" y1="31682" x2="49545" y2="50045"/>
                        <a14:foregroundMark x1="49545" y1="50045" x2="49545" y2="50045"/>
                        <a14:foregroundMark x1="51091" y1="30773" x2="48545" y2="47909"/>
                        <a14:foregroundMark x1="46523" y1="47091" x2="46523" y2="50182"/>
                        <a14:foregroundMark x1="57045" y1="31955" x2="57045" y2="31955"/>
                      </a14:backgroundRemoval>
                    </a14:imgEffect>
                  </a14:imgLayer>
                </a14:imgProps>
              </a:ext>
              <a:ext uri="{28A0092B-C50C-407E-A947-70E740481C1C}">
                <a14:useLocalDpi xmlns:a14="http://schemas.microsoft.com/office/drawing/2010/main" val="0"/>
              </a:ext>
            </a:extLst>
          </a:blip>
          <a:srcRect l="42713" t="10468" r="44596" b="47219"/>
          <a:stretch/>
        </p:blipFill>
        <p:spPr>
          <a:xfrm>
            <a:off x="369571" y="1983424"/>
            <a:ext cx="2838238" cy="4732073"/>
          </a:xfrm>
          <a:prstGeom prst="rect">
            <a:avLst/>
          </a:prstGeom>
        </p:spPr>
      </p:pic>
      <p:grpSp>
        <p:nvGrpSpPr>
          <p:cNvPr id="8" name="Group 4">
            <a:extLst>
              <a:ext uri="{FF2B5EF4-FFF2-40B4-BE49-F238E27FC236}">
                <a16:creationId xmlns:a16="http://schemas.microsoft.com/office/drawing/2014/main" id="{4D9A2A3F-59F2-0208-E1CF-5E088F31968A}"/>
              </a:ext>
            </a:extLst>
          </p:cNvPr>
          <p:cNvGrpSpPr/>
          <p:nvPr/>
        </p:nvGrpSpPr>
        <p:grpSpPr>
          <a:xfrm>
            <a:off x="3067494" y="1542865"/>
            <a:ext cx="8683072" cy="2839949"/>
            <a:chOff x="2116043" y="1450923"/>
            <a:chExt cx="9953513" cy="3137686"/>
          </a:xfrm>
        </p:grpSpPr>
        <p:sp>
          <p:nvSpPr>
            <p:cNvPr id="9" name="TextBox 5">
              <a:extLst>
                <a:ext uri="{FF2B5EF4-FFF2-40B4-BE49-F238E27FC236}">
                  <a16:creationId xmlns:a16="http://schemas.microsoft.com/office/drawing/2014/main" id="{26AF2935-673D-D443-A445-D243004D89D3}"/>
                </a:ext>
              </a:extLst>
            </p:cNvPr>
            <p:cNvSpPr txBox="1"/>
            <p:nvPr/>
          </p:nvSpPr>
          <p:spPr>
            <a:xfrm>
              <a:off x="3060058" y="2034718"/>
              <a:ext cx="9009498" cy="2553891"/>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gửi cho con chiếc ảnh cái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vừa bắc xong qua dòng sông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Xe lửa sắp qua, thư cha nói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cho mẹ xem, cho xem hơi lâu.</a:t>
              </a:r>
            </a:p>
          </p:txBody>
        </p:sp>
        <p:pic>
          <p:nvPicPr>
            <p:cNvPr id="10" name="Picture 7">
              <a:extLst>
                <a:ext uri="{FF2B5EF4-FFF2-40B4-BE49-F238E27FC236}">
                  <a16:creationId xmlns:a16="http://schemas.microsoft.com/office/drawing/2014/main" id="{2A842301-0C86-7AA6-5ACA-446E7D695785}"/>
                </a:ext>
              </a:extLst>
            </p:cNvPr>
            <p:cNvPicPr>
              <a:picLocks noChangeAspect="1"/>
            </p:cNvPicPr>
            <p:nvPr/>
          </p:nvPicPr>
          <p:blipFill>
            <a:blip r:embed="rId8"/>
            <a:stretch>
              <a:fillRect/>
            </a:stretch>
          </p:blipFill>
          <p:spPr>
            <a:xfrm>
              <a:off x="2116043" y="1450923"/>
              <a:ext cx="1687679" cy="1550839"/>
            </a:xfrm>
            <a:prstGeom prst="rect">
              <a:avLst/>
            </a:prstGeom>
          </p:spPr>
        </p:pic>
      </p:grpSp>
      <p:grpSp>
        <p:nvGrpSpPr>
          <p:cNvPr id="2" name="Group 4">
            <a:extLst>
              <a:ext uri="{FF2B5EF4-FFF2-40B4-BE49-F238E27FC236}">
                <a16:creationId xmlns:a16="http://schemas.microsoft.com/office/drawing/2014/main" id="{B3447FBE-4B02-99BA-3148-6714BF8D89DD}"/>
              </a:ext>
            </a:extLst>
          </p:cNvPr>
          <p:cNvGrpSpPr/>
          <p:nvPr/>
        </p:nvGrpSpPr>
        <p:grpSpPr>
          <a:xfrm>
            <a:off x="3120045" y="3965499"/>
            <a:ext cx="8683072" cy="2809875"/>
            <a:chOff x="2116043" y="1450923"/>
            <a:chExt cx="9953513" cy="3104459"/>
          </a:xfrm>
        </p:grpSpPr>
        <p:sp>
          <p:nvSpPr>
            <p:cNvPr id="4" name="TextBox 5">
              <a:extLst>
                <a:ext uri="{FF2B5EF4-FFF2-40B4-BE49-F238E27FC236}">
                  <a16:creationId xmlns:a16="http://schemas.microsoft.com/office/drawing/2014/main" id="{6C13C9BB-DE06-2231-4256-272D22C1BD00}"/>
                </a:ext>
              </a:extLst>
            </p:cNvPr>
            <p:cNvSpPr txBox="1"/>
            <p:nvPr/>
          </p:nvSpPr>
          <p:spPr>
            <a:xfrm>
              <a:off x="3060058" y="2034718"/>
              <a:ext cx="9009498" cy="2520664"/>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Những cái cầu ơi, yêu sao yêu ghê!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Nhện qua chum nước bắc cầu tơ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sáo sang sông bắc cầu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kiến sang ngòi bắc cầu lá tre.</a:t>
              </a:r>
            </a:p>
          </p:txBody>
        </p:sp>
        <p:pic>
          <p:nvPicPr>
            <p:cNvPr id="5" name="Picture 7">
              <a:extLst>
                <a:ext uri="{FF2B5EF4-FFF2-40B4-BE49-F238E27FC236}">
                  <a16:creationId xmlns:a16="http://schemas.microsoft.com/office/drawing/2014/main" id="{57E7568C-3CC0-AF28-998E-5D476FCE6D16}"/>
                </a:ext>
              </a:extLst>
            </p:cNvPr>
            <p:cNvPicPr>
              <a:picLocks noChangeAspect="1"/>
            </p:cNvPicPr>
            <p:nvPr/>
          </p:nvPicPr>
          <p:blipFill>
            <a:blip r:embed="rId8"/>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583306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10"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5032426" y="2012277"/>
            <a:ext cx="6928346" cy="3358508"/>
          </a:xfrm>
          <a:custGeom>
            <a:avLst/>
            <a:gdLst>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680124 w 6928346"/>
              <a:gd name="connsiteY4" fmla="*/ 0 h 3358508"/>
              <a:gd name="connsiteX5" fmla="*/ 2240165 w 6928346"/>
              <a:gd name="connsiteY5" fmla="*/ 0 h 3358508"/>
              <a:gd name="connsiteX6" fmla="*/ 2886811 w 6928346"/>
              <a:gd name="connsiteY6" fmla="*/ 0 h 3358508"/>
              <a:gd name="connsiteX7" fmla="*/ 3672401 w 6928346"/>
              <a:gd name="connsiteY7" fmla="*/ 0 h 3358508"/>
              <a:gd name="connsiteX8" fmla="*/ 4350867 w 6928346"/>
              <a:gd name="connsiteY8" fmla="*/ 0 h 3358508"/>
              <a:gd name="connsiteX9" fmla="*/ 5029332 w 6928346"/>
              <a:gd name="connsiteY9" fmla="*/ 0 h 3358508"/>
              <a:gd name="connsiteX10" fmla="*/ 5707797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45451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672089 w 6928346"/>
              <a:gd name="connsiteY19" fmla="*/ 3358508 h 3358508"/>
              <a:gd name="connsiteX20" fmla="*/ 4886497 w 6928346"/>
              <a:gd name="connsiteY20" fmla="*/ 3358508 h 3358508"/>
              <a:gd name="connsiteX21" fmla="*/ 4208032 w 6928346"/>
              <a:gd name="connsiteY21" fmla="*/ 3358508 h 3358508"/>
              <a:gd name="connsiteX22" fmla="*/ 2886811 w 6928346"/>
              <a:gd name="connsiteY22" fmla="*/ 3358508 h 3358508"/>
              <a:gd name="connsiteX23" fmla="*/ 2292128 w 6928346"/>
              <a:gd name="connsiteY23" fmla="*/ 3358508 h 3358508"/>
              <a:gd name="connsiteX24" fmla="*/ 1714766 w 6928346"/>
              <a:gd name="connsiteY24" fmla="*/ 3358508 h 3358508"/>
              <a:gd name="connsiteX25" fmla="*/ 1154724 w 6928346"/>
              <a:gd name="connsiteY25" fmla="*/ 3358508 h 3358508"/>
              <a:gd name="connsiteX26" fmla="*/ 1154724 w 6928346"/>
              <a:gd name="connsiteY26" fmla="*/ 3358508 h 3358508"/>
              <a:gd name="connsiteX27" fmla="*/ 470665 w 6928346"/>
              <a:gd name="connsiteY27" fmla="*/ 3358508 h 3358508"/>
              <a:gd name="connsiteX28" fmla="*/ 0 w 6928346"/>
              <a:gd name="connsiteY28" fmla="*/ 2798745 h 3358508"/>
              <a:gd name="connsiteX29" fmla="*/ 0 w 6928346"/>
              <a:gd name="connsiteY29" fmla="*/ 2798757 h 3358508"/>
              <a:gd name="connsiteX30" fmla="*/ -609418 w 6928346"/>
              <a:gd name="connsiteY30" fmla="*/ 2919853 h 3358508"/>
              <a:gd name="connsiteX31" fmla="*/ -322992 w 6928346"/>
              <a:gd name="connsiteY31" fmla="*/ 2468314 h 3358508"/>
              <a:gd name="connsiteX32" fmla="*/ 0 w 6928346"/>
              <a:gd name="connsiteY32" fmla="*/ 1959129 h 3358508"/>
              <a:gd name="connsiteX33" fmla="*/ 0 w 6928346"/>
              <a:gd name="connsiteY33" fmla="*/ 1301427 h 3358508"/>
              <a:gd name="connsiteX34" fmla="*/ 0 w 6928346"/>
              <a:gd name="connsiteY34"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928346" h="3358508" fill="none" extrusionOk="0">
                <a:moveTo>
                  <a:pt x="0" y="559762"/>
                </a:moveTo>
                <a:cubicBezTo>
                  <a:pt x="68511" y="209292"/>
                  <a:pt x="239368" y="-156476"/>
                  <a:pt x="470665" y="0"/>
                </a:cubicBezTo>
                <a:cubicBezTo>
                  <a:pt x="692770" y="-90788"/>
                  <a:pt x="883926" y="-8012"/>
                  <a:pt x="1154724" y="0"/>
                </a:cubicBezTo>
                <a:lnTo>
                  <a:pt x="1154724" y="0"/>
                </a:lnTo>
                <a:cubicBezTo>
                  <a:pt x="1399548" y="-71972"/>
                  <a:pt x="1545928" y="-37755"/>
                  <a:pt x="1714766" y="0"/>
                </a:cubicBezTo>
                <a:cubicBezTo>
                  <a:pt x="1812452" y="134350"/>
                  <a:pt x="2016489" y="51356"/>
                  <a:pt x="2309449" y="0"/>
                </a:cubicBezTo>
                <a:cubicBezTo>
                  <a:pt x="2571996" y="19974"/>
                  <a:pt x="2596834" y="15709"/>
                  <a:pt x="2886811" y="0"/>
                </a:cubicBezTo>
                <a:cubicBezTo>
                  <a:pt x="3188442" y="-19750"/>
                  <a:pt x="3380673" y="-7288"/>
                  <a:pt x="3529568" y="0"/>
                </a:cubicBezTo>
                <a:cubicBezTo>
                  <a:pt x="3780837" y="80265"/>
                  <a:pt x="4042954" y="-43773"/>
                  <a:pt x="4315158" y="0"/>
                </a:cubicBezTo>
                <a:cubicBezTo>
                  <a:pt x="4639306" y="-60639"/>
                  <a:pt x="4892835" y="-30183"/>
                  <a:pt x="5100749" y="0"/>
                </a:cubicBezTo>
                <a:cubicBezTo>
                  <a:pt x="5296810" y="21322"/>
                  <a:pt x="5519233" y="32839"/>
                  <a:pt x="5743506" y="0"/>
                </a:cubicBezTo>
                <a:cubicBezTo>
                  <a:pt x="6026076" y="24891"/>
                  <a:pt x="6201884" y="-42513"/>
                  <a:pt x="6457680" y="0"/>
                </a:cubicBezTo>
                <a:cubicBezTo>
                  <a:pt x="6713982" y="-72752"/>
                  <a:pt x="6871556" y="294684"/>
                  <a:pt x="6928346" y="559762"/>
                </a:cubicBezTo>
                <a:cubicBezTo>
                  <a:pt x="6997875" y="760568"/>
                  <a:pt x="6894609" y="940871"/>
                  <a:pt x="6928346" y="1259445"/>
                </a:cubicBezTo>
                <a:cubicBezTo>
                  <a:pt x="6999997" y="1455418"/>
                  <a:pt x="6900968" y="1747234"/>
                  <a:pt x="6928346" y="1959129"/>
                </a:cubicBezTo>
                <a:lnTo>
                  <a:pt x="6928346" y="1959129"/>
                </a:lnTo>
                <a:cubicBezTo>
                  <a:pt x="6969019" y="2283934"/>
                  <a:pt x="6923297" y="2469316"/>
                  <a:pt x="6928346" y="2798757"/>
                </a:cubicBezTo>
                <a:cubicBezTo>
                  <a:pt x="6928346" y="2798752"/>
                  <a:pt x="6928346" y="2798749"/>
                  <a:pt x="6928346" y="2798745"/>
                </a:cubicBezTo>
                <a:cubicBezTo>
                  <a:pt x="6959626" y="3201891"/>
                  <a:pt x="6645861" y="3471412"/>
                  <a:pt x="6457680" y="3358508"/>
                </a:cubicBezTo>
                <a:cubicBezTo>
                  <a:pt x="6268016" y="3293177"/>
                  <a:pt x="6115897" y="3275472"/>
                  <a:pt x="5850632" y="3358508"/>
                </a:cubicBezTo>
                <a:cubicBezTo>
                  <a:pt x="5616026" y="3322204"/>
                  <a:pt x="5325532" y="3365687"/>
                  <a:pt x="5172167" y="3358508"/>
                </a:cubicBezTo>
                <a:cubicBezTo>
                  <a:pt x="4966654" y="3325850"/>
                  <a:pt x="4778745" y="3316623"/>
                  <a:pt x="4422284" y="3358508"/>
                </a:cubicBezTo>
                <a:cubicBezTo>
                  <a:pt x="4059529" y="3385632"/>
                  <a:pt x="4098118" y="3349178"/>
                  <a:pt x="3779527" y="3358508"/>
                </a:cubicBezTo>
                <a:cubicBezTo>
                  <a:pt x="3435737" y="3460493"/>
                  <a:pt x="3208851" y="3500728"/>
                  <a:pt x="2886811" y="3358508"/>
                </a:cubicBezTo>
                <a:cubicBezTo>
                  <a:pt x="2634752" y="3324952"/>
                  <a:pt x="2570304" y="3389396"/>
                  <a:pt x="2344091" y="3358508"/>
                </a:cubicBezTo>
                <a:cubicBezTo>
                  <a:pt x="2088081" y="3318083"/>
                  <a:pt x="2052771" y="3386298"/>
                  <a:pt x="1818691" y="3358508"/>
                </a:cubicBezTo>
                <a:cubicBezTo>
                  <a:pt x="1539839" y="3348131"/>
                  <a:pt x="1457916" y="3387820"/>
                  <a:pt x="1154724" y="3358508"/>
                </a:cubicBezTo>
                <a:lnTo>
                  <a:pt x="1154724" y="3358508"/>
                </a:lnTo>
                <a:cubicBezTo>
                  <a:pt x="959766" y="3292322"/>
                  <a:pt x="682183" y="3346456"/>
                  <a:pt x="470665" y="3358508"/>
                </a:cubicBezTo>
                <a:cubicBezTo>
                  <a:pt x="256126" y="3231550"/>
                  <a:pt x="80218" y="3160075"/>
                  <a:pt x="0" y="2798745"/>
                </a:cubicBezTo>
                <a:cubicBezTo>
                  <a:pt x="0" y="2798749"/>
                  <a:pt x="0" y="2798755"/>
                  <a:pt x="0" y="2798757"/>
                </a:cubicBezTo>
                <a:cubicBezTo>
                  <a:pt x="-224465" y="2904682"/>
                  <a:pt x="-371313" y="2906587"/>
                  <a:pt x="-609418" y="2919853"/>
                </a:cubicBezTo>
                <a:cubicBezTo>
                  <a:pt x="-530068" y="2831648"/>
                  <a:pt x="-489447" y="2625022"/>
                  <a:pt x="-316897" y="2458706"/>
                </a:cubicBezTo>
                <a:cubicBezTo>
                  <a:pt x="-202296" y="2280527"/>
                  <a:pt x="-115296" y="2193743"/>
                  <a:pt x="0" y="1959129"/>
                </a:cubicBezTo>
                <a:cubicBezTo>
                  <a:pt x="-8567" y="1644462"/>
                  <a:pt x="-25221" y="1451096"/>
                  <a:pt x="0" y="1273439"/>
                </a:cubicBezTo>
                <a:cubicBezTo>
                  <a:pt x="-30623" y="1026059"/>
                  <a:pt x="-40293" y="786838"/>
                  <a:pt x="0" y="559762"/>
                </a:cubicBezTo>
                <a:close/>
              </a:path>
              <a:path w="6928346" h="3358508" stroke="0" extrusionOk="0">
                <a:moveTo>
                  <a:pt x="0" y="559762"/>
                </a:moveTo>
                <a:cubicBezTo>
                  <a:pt x="-23656" y="219400"/>
                  <a:pt x="243637" y="-6709"/>
                  <a:pt x="470665" y="0"/>
                </a:cubicBezTo>
                <a:cubicBezTo>
                  <a:pt x="700801" y="23788"/>
                  <a:pt x="846067" y="-3151"/>
                  <a:pt x="1154724" y="0"/>
                </a:cubicBezTo>
                <a:lnTo>
                  <a:pt x="1154724" y="0"/>
                </a:lnTo>
                <a:cubicBezTo>
                  <a:pt x="1372132" y="-76990"/>
                  <a:pt x="1482167" y="-20917"/>
                  <a:pt x="1680124" y="0"/>
                </a:cubicBezTo>
                <a:cubicBezTo>
                  <a:pt x="1796102" y="-28472"/>
                  <a:pt x="2051390" y="19903"/>
                  <a:pt x="2240165" y="0"/>
                </a:cubicBezTo>
                <a:cubicBezTo>
                  <a:pt x="2429122" y="26194"/>
                  <a:pt x="2594185" y="12263"/>
                  <a:pt x="2886811" y="0"/>
                </a:cubicBezTo>
                <a:cubicBezTo>
                  <a:pt x="3194594" y="24012"/>
                  <a:pt x="3315877" y="-38793"/>
                  <a:pt x="3672401" y="0"/>
                </a:cubicBezTo>
                <a:cubicBezTo>
                  <a:pt x="4006214" y="-12126"/>
                  <a:pt x="4104843" y="-39128"/>
                  <a:pt x="4350867" y="0"/>
                </a:cubicBezTo>
                <a:cubicBezTo>
                  <a:pt x="4640538" y="63124"/>
                  <a:pt x="4808800" y="34086"/>
                  <a:pt x="5029332" y="0"/>
                </a:cubicBezTo>
                <a:cubicBezTo>
                  <a:pt x="5283664" y="-4080"/>
                  <a:pt x="5542559" y="-2160"/>
                  <a:pt x="5707797" y="0"/>
                </a:cubicBezTo>
                <a:cubicBezTo>
                  <a:pt x="5752325" y="29562"/>
                  <a:pt x="6088778" y="-15158"/>
                  <a:pt x="6457680" y="0"/>
                </a:cubicBezTo>
                <a:cubicBezTo>
                  <a:pt x="6724653" y="-68356"/>
                  <a:pt x="6973855" y="107721"/>
                  <a:pt x="6928346" y="559762"/>
                </a:cubicBezTo>
                <a:cubicBezTo>
                  <a:pt x="6846508" y="625072"/>
                  <a:pt x="6901637" y="1077291"/>
                  <a:pt x="6928346" y="1245451"/>
                </a:cubicBezTo>
                <a:cubicBezTo>
                  <a:pt x="6900763" y="1413167"/>
                  <a:pt x="6830896" y="1725415"/>
                  <a:pt x="6928346" y="1959129"/>
                </a:cubicBezTo>
                <a:lnTo>
                  <a:pt x="6928346" y="1959129"/>
                </a:lnTo>
                <a:cubicBezTo>
                  <a:pt x="6870044" y="2190319"/>
                  <a:pt x="7033016" y="2421183"/>
                  <a:pt x="6928346" y="2798757"/>
                </a:cubicBezTo>
                <a:cubicBezTo>
                  <a:pt x="6928346" y="2798752"/>
                  <a:pt x="6928346" y="2798751"/>
                  <a:pt x="6928346" y="2798745"/>
                </a:cubicBezTo>
                <a:cubicBezTo>
                  <a:pt x="6942779" y="3048554"/>
                  <a:pt x="6776472" y="3247644"/>
                  <a:pt x="6457680" y="3358508"/>
                </a:cubicBezTo>
                <a:cubicBezTo>
                  <a:pt x="6112315" y="3350702"/>
                  <a:pt x="6035572" y="3318631"/>
                  <a:pt x="5672089" y="3358508"/>
                </a:cubicBezTo>
                <a:cubicBezTo>
                  <a:pt x="5355817" y="3400923"/>
                  <a:pt x="5064925" y="3466309"/>
                  <a:pt x="4886497" y="3358508"/>
                </a:cubicBezTo>
                <a:cubicBezTo>
                  <a:pt x="4635920" y="3394504"/>
                  <a:pt x="4484421" y="3370425"/>
                  <a:pt x="4208032" y="3358508"/>
                </a:cubicBezTo>
                <a:cubicBezTo>
                  <a:pt x="3988662" y="3234438"/>
                  <a:pt x="3245906" y="3142285"/>
                  <a:pt x="2886811" y="3358508"/>
                </a:cubicBezTo>
                <a:cubicBezTo>
                  <a:pt x="2734507" y="3361552"/>
                  <a:pt x="2442302" y="3399905"/>
                  <a:pt x="2292128" y="3358508"/>
                </a:cubicBezTo>
                <a:cubicBezTo>
                  <a:pt x="2142610" y="3302689"/>
                  <a:pt x="1883072" y="3424608"/>
                  <a:pt x="1714766" y="3358508"/>
                </a:cubicBezTo>
                <a:cubicBezTo>
                  <a:pt x="1564735" y="3351121"/>
                  <a:pt x="1377448" y="3339128"/>
                  <a:pt x="1154724" y="3358508"/>
                </a:cubicBezTo>
                <a:lnTo>
                  <a:pt x="1154724" y="3358508"/>
                </a:lnTo>
                <a:cubicBezTo>
                  <a:pt x="911985" y="3403825"/>
                  <a:pt x="613663" y="3330421"/>
                  <a:pt x="470665" y="3358508"/>
                </a:cubicBezTo>
                <a:cubicBezTo>
                  <a:pt x="182011" y="3353960"/>
                  <a:pt x="16748" y="3157652"/>
                  <a:pt x="0" y="2798745"/>
                </a:cubicBezTo>
                <a:cubicBezTo>
                  <a:pt x="0" y="2798748"/>
                  <a:pt x="0" y="2798755"/>
                  <a:pt x="0" y="2798757"/>
                </a:cubicBezTo>
                <a:cubicBezTo>
                  <a:pt x="-40009" y="2894793"/>
                  <a:pt x="-352076" y="2892547"/>
                  <a:pt x="-609418" y="2919853"/>
                </a:cubicBezTo>
                <a:cubicBezTo>
                  <a:pt x="-567167" y="2797976"/>
                  <a:pt x="-449146" y="2604321"/>
                  <a:pt x="-322992" y="2468314"/>
                </a:cubicBezTo>
                <a:cubicBezTo>
                  <a:pt x="-270936" y="2328608"/>
                  <a:pt x="-63555" y="2140661"/>
                  <a:pt x="0" y="1959129"/>
                </a:cubicBezTo>
                <a:cubicBezTo>
                  <a:pt x="-18325" y="1650846"/>
                  <a:pt x="17935" y="1581694"/>
                  <a:pt x="0" y="1301427"/>
                </a:cubicBezTo>
                <a:cubicBezTo>
                  <a:pt x="15043" y="1096457"/>
                  <a:pt x="58743" y="823831"/>
                  <a:pt x="0" y="559762"/>
                </a:cubicBezTo>
                <a:close/>
              </a:path>
              <a:path w="6928346" h="3358508" fill="none" stroke="0" extrusionOk="0">
                <a:moveTo>
                  <a:pt x="0" y="559762"/>
                </a:moveTo>
                <a:cubicBezTo>
                  <a:pt x="35908" y="222597"/>
                  <a:pt x="183852" y="-17525"/>
                  <a:pt x="470665" y="0"/>
                </a:cubicBezTo>
                <a:cubicBezTo>
                  <a:pt x="597347" y="-12294"/>
                  <a:pt x="829085" y="-16069"/>
                  <a:pt x="1154724" y="0"/>
                </a:cubicBezTo>
                <a:lnTo>
                  <a:pt x="1154724" y="0"/>
                </a:lnTo>
                <a:cubicBezTo>
                  <a:pt x="1447440" y="-18565"/>
                  <a:pt x="1623798" y="-59816"/>
                  <a:pt x="1714766" y="0"/>
                </a:cubicBezTo>
                <a:cubicBezTo>
                  <a:pt x="1831236" y="93126"/>
                  <a:pt x="2015948" y="30616"/>
                  <a:pt x="2309449" y="0"/>
                </a:cubicBezTo>
                <a:cubicBezTo>
                  <a:pt x="2568549" y="8943"/>
                  <a:pt x="2599792" y="16232"/>
                  <a:pt x="2886811" y="0"/>
                </a:cubicBezTo>
                <a:cubicBezTo>
                  <a:pt x="3148363" y="-24360"/>
                  <a:pt x="3371496" y="7611"/>
                  <a:pt x="3529568" y="0"/>
                </a:cubicBezTo>
                <a:cubicBezTo>
                  <a:pt x="3565489" y="8498"/>
                  <a:pt x="4018769" y="24299"/>
                  <a:pt x="4315158" y="0"/>
                </a:cubicBezTo>
                <a:cubicBezTo>
                  <a:pt x="4662773" y="13905"/>
                  <a:pt x="4878362" y="1519"/>
                  <a:pt x="5100749" y="0"/>
                </a:cubicBezTo>
                <a:cubicBezTo>
                  <a:pt x="5318003" y="-43075"/>
                  <a:pt x="5492143" y="-17733"/>
                  <a:pt x="5743506" y="0"/>
                </a:cubicBezTo>
                <a:cubicBezTo>
                  <a:pt x="5994585" y="-42088"/>
                  <a:pt x="6158441" y="-62669"/>
                  <a:pt x="6457680" y="0"/>
                </a:cubicBezTo>
                <a:cubicBezTo>
                  <a:pt x="6633133" y="35055"/>
                  <a:pt x="6965989" y="184504"/>
                  <a:pt x="6928346" y="559762"/>
                </a:cubicBezTo>
                <a:cubicBezTo>
                  <a:pt x="6907507" y="741940"/>
                  <a:pt x="6864796" y="1010789"/>
                  <a:pt x="6928346" y="1259445"/>
                </a:cubicBezTo>
                <a:cubicBezTo>
                  <a:pt x="6929406" y="1424466"/>
                  <a:pt x="6906144" y="1785704"/>
                  <a:pt x="6928346" y="1959129"/>
                </a:cubicBezTo>
                <a:lnTo>
                  <a:pt x="6928346" y="1959129"/>
                </a:lnTo>
                <a:cubicBezTo>
                  <a:pt x="6956372" y="2250693"/>
                  <a:pt x="6977493" y="2462304"/>
                  <a:pt x="6928346" y="2798757"/>
                </a:cubicBezTo>
                <a:cubicBezTo>
                  <a:pt x="6928346" y="2798750"/>
                  <a:pt x="6928346" y="2798749"/>
                  <a:pt x="6928346" y="2798745"/>
                </a:cubicBezTo>
                <a:cubicBezTo>
                  <a:pt x="6905020" y="3074884"/>
                  <a:pt x="6711352" y="3410567"/>
                  <a:pt x="6457680" y="3358508"/>
                </a:cubicBezTo>
                <a:cubicBezTo>
                  <a:pt x="6271552" y="3342629"/>
                  <a:pt x="6031803" y="3364369"/>
                  <a:pt x="5850632" y="3358508"/>
                </a:cubicBezTo>
                <a:cubicBezTo>
                  <a:pt x="5640639" y="3365485"/>
                  <a:pt x="5312368" y="3334209"/>
                  <a:pt x="5172167" y="3358508"/>
                </a:cubicBezTo>
                <a:cubicBezTo>
                  <a:pt x="5046971" y="3385589"/>
                  <a:pt x="4782770" y="3313214"/>
                  <a:pt x="4422284" y="3358508"/>
                </a:cubicBezTo>
                <a:cubicBezTo>
                  <a:pt x="4052290" y="3390609"/>
                  <a:pt x="4080906" y="3364132"/>
                  <a:pt x="3779527" y="3358508"/>
                </a:cubicBezTo>
                <a:cubicBezTo>
                  <a:pt x="3401100" y="3382414"/>
                  <a:pt x="3169635" y="3448486"/>
                  <a:pt x="2886811" y="3358508"/>
                </a:cubicBezTo>
                <a:cubicBezTo>
                  <a:pt x="2655332" y="3342678"/>
                  <a:pt x="2595845" y="3399087"/>
                  <a:pt x="2344091" y="3358508"/>
                </a:cubicBezTo>
                <a:cubicBezTo>
                  <a:pt x="2080345" y="3332960"/>
                  <a:pt x="2050970" y="3366563"/>
                  <a:pt x="1818691" y="3358508"/>
                </a:cubicBezTo>
                <a:cubicBezTo>
                  <a:pt x="1588724" y="3339167"/>
                  <a:pt x="1438083" y="3311249"/>
                  <a:pt x="1154724" y="3358508"/>
                </a:cubicBezTo>
                <a:lnTo>
                  <a:pt x="1154724" y="3358508"/>
                </a:lnTo>
                <a:cubicBezTo>
                  <a:pt x="995035" y="3370682"/>
                  <a:pt x="692231" y="3379078"/>
                  <a:pt x="470665" y="3358508"/>
                </a:cubicBezTo>
                <a:cubicBezTo>
                  <a:pt x="168184" y="3276977"/>
                  <a:pt x="-1441" y="3168900"/>
                  <a:pt x="0" y="2798745"/>
                </a:cubicBezTo>
                <a:cubicBezTo>
                  <a:pt x="0" y="2798751"/>
                  <a:pt x="-1" y="2798755"/>
                  <a:pt x="0" y="2798757"/>
                </a:cubicBezTo>
                <a:cubicBezTo>
                  <a:pt x="-233648" y="2899516"/>
                  <a:pt x="-416246" y="2886439"/>
                  <a:pt x="-609418" y="2919853"/>
                </a:cubicBezTo>
                <a:cubicBezTo>
                  <a:pt x="-488991" y="2773047"/>
                  <a:pt x="-445113" y="2646588"/>
                  <a:pt x="-316897" y="2458706"/>
                </a:cubicBezTo>
                <a:cubicBezTo>
                  <a:pt x="-174546" y="2254934"/>
                  <a:pt x="-151376" y="2166180"/>
                  <a:pt x="0" y="1959129"/>
                </a:cubicBezTo>
                <a:cubicBezTo>
                  <a:pt x="-41834" y="1701402"/>
                  <a:pt x="-50444" y="1513570"/>
                  <a:pt x="0" y="1273439"/>
                </a:cubicBezTo>
                <a:cubicBezTo>
                  <a:pt x="-1286" y="1033329"/>
                  <a:pt x="13280" y="882567"/>
                  <a:pt x="0" y="559762"/>
                </a:cubicBezTo>
                <a:close/>
              </a:path>
              <a:path w="6928346" h="3358508" fill="none" stroke="0" extrusionOk="0">
                <a:moveTo>
                  <a:pt x="0" y="559762"/>
                </a:moveTo>
                <a:cubicBezTo>
                  <a:pt x="54333" y="199231"/>
                  <a:pt x="198877" y="-75268"/>
                  <a:pt x="470665" y="0"/>
                </a:cubicBezTo>
                <a:cubicBezTo>
                  <a:pt x="648654" y="-72444"/>
                  <a:pt x="876707" y="-38112"/>
                  <a:pt x="1154724" y="0"/>
                </a:cubicBezTo>
                <a:lnTo>
                  <a:pt x="1154724" y="0"/>
                </a:lnTo>
                <a:cubicBezTo>
                  <a:pt x="1428065" y="-44859"/>
                  <a:pt x="1579131" y="-51716"/>
                  <a:pt x="1714766" y="0"/>
                </a:cubicBezTo>
                <a:cubicBezTo>
                  <a:pt x="1844868" y="108254"/>
                  <a:pt x="2032885" y="13221"/>
                  <a:pt x="2309449" y="0"/>
                </a:cubicBezTo>
                <a:cubicBezTo>
                  <a:pt x="2574263" y="13669"/>
                  <a:pt x="2594205" y="12276"/>
                  <a:pt x="2886811" y="0"/>
                </a:cubicBezTo>
                <a:cubicBezTo>
                  <a:pt x="3185960" y="-23838"/>
                  <a:pt x="3375682" y="-2450"/>
                  <a:pt x="3529568" y="0"/>
                </a:cubicBezTo>
                <a:cubicBezTo>
                  <a:pt x="3704793" y="13327"/>
                  <a:pt x="3997696" y="33424"/>
                  <a:pt x="4315158" y="0"/>
                </a:cubicBezTo>
                <a:cubicBezTo>
                  <a:pt x="4656763" y="-52720"/>
                  <a:pt x="4875226" y="-39855"/>
                  <a:pt x="5100749" y="0"/>
                </a:cubicBezTo>
                <a:cubicBezTo>
                  <a:pt x="5321083" y="804"/>
                  <a:pt x="5493283" y="-2762"/>
                  <a:pt x="5743506" y="0"/>
                </a:cubicBezTo>
                <a:cubicBezTo>
                  <a:pt x="6017334" y="-22725"/>
                  <a:pt x="6155873" y="-39646"/>
                  <a:pt x="6457680" y="0"/>
                </a:cubicBezTo>
                <a:cubicBezTo>
                  <a:pt x="6690823" y="-60237"/>
                  <a:pt x="6902595" y="278842"/>
                  <a:pt x="6928346" y="559762"/>
                </a:cubicBezTo>
                <a:cubicBezTo>
                  <a:pt x="6974805" y="720383"/>
                  <a:pt x="6868079" y="1001434"/>
                  <a:pt x="6928346" y="1259445"/>
                </a:cubicBezTo>
                <a:cubicBezTo>
                  <a:pt x="6987761" y="1452622"/>
                  <a:pt x="6907992" y="1767132"/>
                  <a:pt x="6928346" y="1959129"/>
                </a:cubicBezTo>
                <a:lnTo>
                  <a:pt x="6928346" y="1959129"/>
                </a:lnTo>
                <a:cubicBezTo>
                  <a:pt x="6945025" y="2244801"/>
                  <a:pt x="6934065" y="2501588"/>
                  <a:pt x="6928346" y="2798757"/>
                </a:cubicBezTo>
                <a:cubicBezTo>
                  <a:pt x="6928346" y="2798753"/>
                  <a:pt x="6928346" y="2798750"/>
                  <a:pt x="6928346" y="2798745"/>
                </a:cubicBezTo>
                <a:cubicBezTo>
                  <a:pt x="6906590" y="3182746"/>
                  <a:pt x="6643088" y="3440028"/>
                  <a:pt x="6457680" y="3358508"/>
                </a:cubicBezTo>
                <a:cubicBezTo>
                  <a:pt x="6245361" y="3307434"/>
                  <a:pt x="6070407" y="3260523"/>
                  <a:pt x="5850632" y="3358508"/>
                </a:cubicBezTo>
                <a:cubicBezTo>
                  <a:pt x="5620865" y="3324298"/>
                  <a:pt x="5315382" y="3338956"/>
                  <a:pt x="5172167" y="3358508"/>
                </a:cubicBezTo>
                <a:cubicBezTo>
                  <a:pt x="5004289" y="3318231"/>
                  <a:pt x="4769028" y="3314488"/>
                  <a:pt x="4422284" y="3358508"/>
                </a:cubicBezTo>
                <a:cubicBezTo>
                  <a:pt x="4052917" y="3386629"/>
                  <a:pt x="4093114" y="3353815"/>
                  <a:pt x="3779527" y="3358508"/>
                </a:cubicBezTo>
                <a:cubicBezTo>
                  <a:pt x="3421826" y="3431052"/>
                  <a:pt x="3204131" y="3469494"/>
                  <a:pt x="2886811" y="3358508"/>
                </a:cubicBezTo>
                <a:cubicBezTo>
                  <a:pt x="2652809" y="3319154"/>
                  <a:pt x="2572219" y="3396145"/>
                  <a:pt x="2344091" y="3358508"/>
                </a:cubicBezTo>
                <a:cubicBezTo>
                  <a:pt x="2087602" y="3321403"/>
                  <a:pt x="2047548" y="3370527"/>
                  <a:pt x="1818691" y="3358508"/>
                </a:cubicBezTo>
                <a:cubicBezTo>
                  <a:pt x="1581721" y="3349359"/>
                  <a:pt x="1444772" y="3359420"/>
                  <a:pt x="1154724" y="3358508"/>
                </a:cubicBezTo>
                <a:lnTo>
                  <a:pt x="1154724" y="3358508"/>
                </a:lnTo>
                <a:cubicBezTo>
                  <a:pt x="957742" y="3316400"/>
                  <a:pt x="692599" y="3358575"/>
                  <a:pt x="470665" y="3358508"/>
                </a:cubicBezTo>
                <a:cubicBezTo>
                  <a:pt x="267862" y="3280373"/>
                  <a:pt x="63906" y="3167944"/>
                  <a:pt x="0" y="2798745"/>
                </a:cubicBezTo>
                <a:cubicBezTo>
                  <a:pt x="0" y="2798749"/>
                  <a:pt x="0" y="2798754"/>
                  <a:pt x="0" y="2798757"/>
                </a:cubicBezTo>
                <a:cubicBezTo>
                  <a:pt x="-210454" y="2887983"/>
                  <a:pt x="-363871" y="2869412"/>
                  <a:pt x="-609418" y="2919853"/>
                </a:cubicBezTo>
                <a:cubicBezTo>
                  <a:pt x="-525160" y="2825639"/>
                  <a:pt x="-480152" y="2636761"/>
                  <a:pt x="-316897" y="2458706"/>
                </a:cubicBezTo>
                <a:cubicBezTo>
                  <a:pt x="-186311" y="2263160"/>
                  <a:pt x="-119711" y="2186945"/>
                  <a:pt x="0" y="1959129"/>
                </a:cubicBezTo>
                <a:cubicBezTo>
                  <a:pt x="-39095" y="1703713"/>
                  <a:pt x="-36224" y="1491087"/>
                  <a:pt x="0" y="1273439"/>
                </a:cubicBezTo>
                <a:cubicBezTo>
                  <a:pt x="-10531" y="1045825"/>
                  <a:pt x="18356" y="850572"/>
                  <a:pt x="0" y="55976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3244475365">
                  <a:custGeom>
                    <a:avLst/>
                    <a:gdLst>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680124 w 6928346"/>
                      <a:gd name="connsiteY4" fmla="*/ 0 h 3358508"/>
                      <a:gd name="connsiteX5" fmla="*/ 2240165 w 6928346"/>
                      <a:gd name="connsiteY5" fmla="*/ 0 h 3358508"/>
                      <a:gd name="connsiteX6" fmla="*/ 2886811 w 6928346"/>
                      <a:gd name="connsiteY6" fmla="*/ 0 h 3358508"/>
                      <a:gd name="connsiteX7" fmla="*/ 3672401 w 6928346"/>
                      <a:gd name="connsiteY7" fmla="*/ 0 h 3358508"/>
                      <a:gd name="connsiteX8" fmla="*/ 4350867 w 6928346"/>
                      <a:gd name="connsiteY8" fmla="*/ 0 h 3358508"/>
                      <a:gd name="connsiteX9" fmla="*/ 5029332 w 6928346"/>
                      <a:gd name="connsiteY9" fmla="*/ 0 h 3358508"/>
                      <a:gd name="connsiteX10" fmla="*/ 5707797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45451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672089 w 6928346"/>
                      <a:gd name="connsiteY19" fmla="*/ 3358508 h 3358508"/>
                      <a:gd name="connsiteX20" fmla="*/ 4886497 w 6928346"/>
                      <a:gd name="connsiteY20" fmla="*/ 3358508 h 3358508"/>
                      <a:gd name="connsiteX21" fmla="*/ 4208032 w 6928346"/>
                      <a:gd name="connsiteY21" fmla="*/ 3358508 h 3358508"/>
                      <a:gd name="connsiteX22" fmla="*/ 2886811 w 6928346"/>
                      <a:gd name="connsiteY22" fmla="*/ 3358508 h 3358508"/>
                      <a:gd name="connsiteX23" fmla="*/ 2292128 w 6928346"/>
                      <a:gd name="connsiteY23" fmla="*/ 3358508 h 3358508"/>
                      <a:gd name="connsiteX24" fmla="*/ 1714766 w 6928346"/>
                      <a:gd name="connsiteY24" fmla="*/ 3358508 h 3358508"/>
                      <a:gd name="connsiteX25" fmla="*/ 1154724 w 6928346"/>
                      <a:gd name="connsiteY25" fmla="*/ 3358508 h 3358508"/>
                      <a:gd name="connsiteX26" fmla="*/ 1154724 w 6928346"/>
                      <a:gd name="connsiteY26" fmla="*/ 3358508 h 3358508"/>
                      <a:gd name="connsiteX27" fmla="*/ 470665 w 6928346"/>
                      <a:gd name="connsiteY27" fmla="*/ 3358508 h 3358508"/>
                      <a:gd name="connsiteX28" fmla="*/ 0 w 6928346"/>
                      <a:gd name="connsiteY28" fmla="*/ 2798745 h 3358508"/>
                      <a:gd name="connsiteX29" fmla="*/ 0 w 6928346"/>
                      <a:gd name="connsiteY29" fmla="*/ 2798757 h 3358508"/>
                      <a:gd name="connsiteX30" fmla="*/ -609418 w 6928346"/>
                      <a:gd name="connsiteY30" fmla="*/ 2919853 h 3358508"/>
                      <a:gd name="connsiteX31" fmla="*/ -322992 w 6928346"/>
                      <a:gd name="connsiteY31" fmla="*/ 2468314 h 3358508"/>
                      <a:gd name="connsiteX32" fmla="*/ 0 w 6928346"/>
                      <a:gd name="connsiteY32" fmla="*/ 1959129 h 3358508"/>
                      <a:gd name="connsiteX33" fmla="*/ 0 w 6928346"/>
                      <a:gd name="connsiteY33" fmla="*/ 1301427 h 3358508"/>
                      <a:gd name="connsiteX34" fmla="*/ 0 w 6928346"/>
                      <a:gd name="connsiteY34" fmla="*/ 559762 h 33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28346" h="3358508" fill="none" extrusionOk="0">
                        <a:moveTo>
                          <a:pt x="0" y="559762"/>
                        </a:moveTo>
                        <a:cubicBezTo>
                          <a:pt x="40951" y="242784"/>
                          <a:pt x="231869" y="-109287"/>
                          <a:pt x="470665" y="0"/>
                        </a:cubicBezTo>
                        <a:cubicBezTo>
                          <a:pt x="668511" y="-66815"/>
                          <a:pt x="866431" y="4967"/>
                          <a:pt x="1154724" y="0"/>
                        </a:cubicBezTo>
                        <a:lnTo>
                          <a:pt x="1154724" y="0"/>
                        </a:lnTo>
                        <a:cubicBezTo>
                          <a:pt x="1413758" y="-49892"/>
                          <a:pt x="1557287" y="-36174"/>
                          <a:pt x="1714766" y="0"/>
                        </a:cubicBezTo>
                        <a:cubicBezTo>
                          <a:pt x="1828522" y="83234"/>
                          <a:pt x="2040493" y="13382"/>
                          <a:pt x="2309449" y="0"/>
                        </a:cubicBezTo>
                        <a:cubicBezTo>
                          <a:pt x="2567198" y="14512"/>
                          <a:pt x="2597722" y="17307"/>
                          <a:pt x="2886811" y="0"/>
                        </a:cubicBezTo>
                        <a:cubicBezTo>
                          <a:pt x="3183172" y="-13264"/>
                          <a:pt x="3386108" y="-8887"/>
                          <a:pt x="3529568" y="0"/>
                        </a:cubicBezTo>
                        <a:cubicBezTo>
                          <a:pt x="3724159" y="46940"/>
                          <a:pt x="3996917" y="-11431"/>
                          <a:pt x="4315158" y="0"/>
                        </a:cubicBezTo>
                        <a:cubicBezTo>
                          <a:pt x="4651015" y="-36363"/>
                          <a:pt x="4892315" y="-19976"/>
                          <a:pt x="5100749" y="0"/>
                        </a:cubicBezTo>
                        <a:cubicBezTo>
                          <a:pt x="5299215" y="14239"/>
                          <a:pt x="5495618" y="22250"/>
                          <a:pt x="5743506" y="0"/>
                        </a:cubicBezTo>
                        <a:cubicBezTo>
                          <a:pt x="6017972" y="7501"/>
                          <a:pt x="6174490" y="-28006"/>
                          <a:pt x="6457680" y="0"/>
                        </a:cubicBezTo>
                        <a:cubicBezTo>
                          <a:pt x="6716028" y="-61730"/>
                          <a:pt x="6876535" y="290350"/>
                          <a:pt x="6928346" y="559762"/>
                        </a:cubicBezTo>
                        <a:cubicBezTo>
                          <a:pt x="6941105" y="753667"/>
                          <a:pt x="6900339" y="1000847"/>
                          <a:pt x="6928346" y="1259445"/>
                        </a:cubicBezTo>
                        <a:cubicBezTo>
                          <a:pt x="6989596" y="1458471"/>
                          <a:pt x="6903041" y="1759244"/>
                          <a:pt x="6928346" y="1959129"/>
                        </a:cubicBezTo>
                        <a:lnTo>
                          <a:pt x="6928346" y="1959129"/>
                        </a:lnTo>
                        <a:cubicBezTo>
                          <a:pt x="6935868" y="2277997"/>
                          <a:pt x="6928741" y="2471634"/>
                          <a:pt x="6928346" y="2798757"/>
                        </a:cubicBezTo>
                        <a:cubicBezTo>
                          <a:pt x="6928346" y="2798752"/>
                          <a:pt x="6928346" y="2798749"/>
                          <a:pt x="6928346" y="2798745"/>
                        </a:cubicBezTo>
                        <a:cubicBezTo>
                          <a:pt x="6955888" y="3192532"/>
                          <a:pt x="6679440" y="3435229"/>
                          <a:pt x="6457680" y="3358508"/>
                        </a:cubicBezTo>
                        <a:cubicBezTo>
                          <a:pt x="6299467" y="3315022"/>
                          <a:pt x="6078914" y="3311130"/>
                          <a:pt x="5850632" y="3358508"/>
                        </a:cubicBezTo>
                        <a:cubicBezTo>
                          <a:pt x="5629254" y="3353533"/>
                          <a:pt x="5318433" y="3346407"/>
                          <a:pt x="5172167" y="3358508"/>
                        </a:cubicBezTo>
                        <a:cubicBezTo>
                          <a:pt x="4987499" y="3344203"/>
                          <a:pt x="4783364" y="3317861"/>
                          <a:pt x="4422284" y="3358508"/>
                        </a:cubicBezTo>
                        <a:cubicBezTo>
                          <a:pt x="4052622" y="3391318"/>
                          <a:pt x="4095028" y="3353077"/>
                          <a:pt x="3779527" y="3358508"/>
                        </a:cubicBezTo>
                        <a:cubicBezTo>
                          <a:pt x="3453854" y="3404799"/>
                          <a:pt x="3199762" y="3464987"/>
                          <a:pt x="2886811" y="3358508"/>
                        </a:cubicBezTo>
                        <a:cubicBezTo>
                          <a:pt x="2642558" y="3334516"/>
                          <a:pt x="2574970" y="3387440"/>
                          <a:pt x="2344091" y="3358508"/>
                        </a:cubicBezTo>
                        <a:cubicBezTo>
                          <a:pt x="2091199" y="3323739"/>
                          <a:pt x="2054044" y="3383438"/>
                          <a:pt x="1818691" y="3358508"/>
                        </a:cubicBezTo>
                        <a:cubicBezTo>
                          <a:pt x="1555245" y="3345430"/>
                          <a:pt x="1445066" y="3367891"/>
                          <a:pt x="1154724" y="3358508"/>
                        </a:cubicBezTo>
                        <a:lnTo>
                          <a:pt x="1154724" y="3358508"/>
                        </a:lnTo>
                        <a:cubicBezTo>
                          <a:pt x="985637" y="3328251"/>
                          <a:pt x="685402" y="3358500"/>
                          <a:pt x="470665" y="3358508"/>
                        </a:cubicBezTo>
                        <a:cubicBezTo>
                          <a:pt x="233478" y="3259660"/>
                          <a:pt x="72172" y="3157136"/>
                          <a:pt x="0" y="2798745"/>
                        </a:cubicBezTo>
                        <a:cubicBezTo>
                          <a:pt x="0" y="2798749"/>
                          <a:pt x="0" y="2798755"/>
                          <a:pt x="0" y="2798757"/>
                        </a:cubicBezTo>
                        <a:cubicBezTo>
                          <a:pt x="-219612" y="2882450"/>
                          <a:pt x="-382079" y="2901424"/>
                          <a:pt x="-609418" y="2919853"/>
                        </a:cubicBezTo>
                        <a:cubicBezTo>
                          <a:pt x="-512408" y="2793816"/>
                          <a:pt x="-479387" y="2625001"/>
                          <a:pt x="-316897" y="2458706"/>
                        </a:cubicBezTo>
                        <a:cubicBezTo>
                          <a:pt x="-199966" y="2285115"/>
                          <a:pt x="-117568" y="2183851"/>
                          <a:pt x="0" y="1959129"/>
                        </a:cubicBezTo>
                        <a:cubicBezTo>
                          <a:pt x="-16685" y="1668763"/>
                          <a:pt x="-26485" y="1487983"/>
                          <a:pt x="0" y="1273439"/>
                        </a:cubicBezTo>
                        <a:cubicBezTo>
                          <a:pt x="13334" y="1040311"/>
                          <a:pt x="-9067" y="824535"/>
                          <a:pt x="0" y="559762"/>
                        </a:cubicBezTo>
                        <a:close/>
                      </a:path>
                      <a:path w="6928346" h="3358508" stroke="0" extrusionOk="0">
                        <a:moveTo>
                          <a:pt x="0" y="559762"/>
                        </a:moveTo>
                        <a:cubicBezTo>
                          <a:pt x="-19379" y="215647"/>
                          <a:pt x="223052" y="1104"/>
                          <a:pt x="470665" y="0"/>
                        </a:cubicBezTo>
                        <a:cubicBezTo>
                          <a:pt x="709174" y="-1944"/>
                          <a:pt x="835660" y="27126"/>
                          <a:pt x="1154724" y="0"/>
                        </a:cubicBezTo>
                        <a:lnTo>
                          <a:pt x="1154724" y="0"/>
                        </a:lnTo>
                        <a:cubicBezTo>
                          <a:pt x="1372856" y="-60244"/>
                          <a:pt x="1507424" y="5699"/>
                          <a:pt x="1680124" y="0"/>
                        </a:cubicBezTo>
                        <a:cubicBezTo>
                          <a:pt x="1821361" y="-30563"/>
                          <a:pt x="2057500" y="21928"/>
                          <a:pt x="2240165" y="0"/>
                        </a:cubicBezTo>
                        <a:cubicBezTo>
                          <a:pt x="2411700" y="-7523"/>
                          <a:pt x="2585367" y="13855"/>
                          <a:pt x="2886811" y="0"/>
                        </a:cubicBezTo>
                        <a:cubicBezTo>
                          <a:pt x="3189498" y="5750"/>
                          <a:pt x="3340905" y="-19314"/>
                          <a:pt x="3672401" y="0"/>
                        </a:cubicBezTo>
                        <a:cubicBezTo>
                          <a:pt x="3999844" y="8837"/>
                          <a:pt x="4095693" y="-23845"/>
                          <a:pt x="4350867" y="0"/>
                        </a:cubicBezTo>
                        <a:cubicBezTo>
                          <a:pt x="4622333" y="22489"/>
                          <a:pt x="4802123" y="29581"/>
                          <a:pt x="5029332" y="0"/>
                        </a:cubicBezTo>
                        <a:cubicBezTo>
                          <a:pt x="5278816" y="-11258"/>
                          <a:pt x="5546234" y="-7958"/>
                          <a:pt x="5707797" y="0"/>
                        </a:cubicBezTo>
                        <a:cubicBezTo>
                          <a:pt x="5807641" y="33015"/>
                          <a:pt x="6112816" y="-1165"/>
                          <a:pt x="6457680" y="0"/>
                        </a:cubicBezTo>
                        <a:cubicBezTo>
                          <a:pt x="6701203" y="-61301"/>
                          <a:pt x="6948917" y="159403"/>
                          <a:pt x="6928346" y="559762"/>
                        </a:cubicBezTo>
                        <a:cubicBezTo>
                          <a:pt x="6873747" y="663671"/>
                          <a:pt x="6906439" y="1043438"/>
                          <a:pt x="6928346" y="1245451"/>
                        </a:cubicBezTo>
                        <a:cubicBezTo>
                          <a:pt x="6925504" y="1458889"/>
                          <a:pt x="6882985" y="1719366"/>
                          <a:pt x="6928346" y="1959129"/>
                        </a:cubicBezTo>
                        <a:lnTo>
                          <a:pt x="6928346" y="1959129"/>
                        </a:lnTo>
                        <a:cubicBezTo>
                          <a:pt x="6883651" y="2187395"/>
                          <a:pt x="6976588" y="2408008"/>
                          <a:pt x="6928346" y="2798757"/>
                        </a:cubicBezTo>
                        <a:cubicBezTo>
                          <a:pt x="6928346" y="2798752"/>
                          <a:pt x="6928346" y="2798751"/>
                          <a:pt x="6928346" y="2798745"/>
                        </a:cubicBezTo>
                        <a:cubicBezTo>
                          <a:pt x="6936590" y="3093986"/>
                          <a:pt x="6758511" y="3267619"/>
                          <a:pt x="6457680" y="3358508"/>
                        </a:cubicBezTo>
                        <a:cubicBezTo>
                          <a:pt x="6114250" y="3344706"/>
                          <a:pt x="6037069" y="3323237"/>
                          <a:pt x="5672089" y="3358508"/>
                        </a:cubicBezTo>
                        <a:cubicBezTo>
                          <a:pt x="5334947" y="3393764"/>
                          <a:pt x="5069956" y="3426499"/>
                          <a:pt x="4886497" y="3358508"/>
                        </a:cubicBezTo>
                        <a:cubicBezTo>
                          <a:pt x="4661976" y="3369059"/>
                          <a:pt x="4459183" y="3363415"/>
                          <a:pt x="4208032" y="3358508"/>
                        </a:cubicBezTo>
                        <a:cubicBezTo>
                          <a:pt x="3988742" y="3269670"/>
                          <a:pt x="3254572" y="3209422"/>
                          <a:pt x="2886811" y="3358508"/>
                        </a:cubicBezTo>
                        <a:cubicBezTo>
                          <a:pt x="2743398" y="3357085"/>
                          <a:pt x="2428190" y="3387013"/>
                          <a:pt x="2292128" y="3358508"/>
                        </a:cubicBezTo>
                        <a:cubicBezTo>
                          <a:pt x="2160239" y="3328892"/>
                          <a:pt x="1898324" y="3391537"/>
                          <a:pt x="1714766" y="3358508"/>
                        </a:cubicBezTo>
                        <a:cubicBezTo>
                          <a:pt x="1533831" y="3357299"/>
                          <a:pt x="1378122" y="3343595"/>
                          <a:pt x="1154724" y="3358508"/>
                        </a:cubicBezTo>
                        <a:lnTo>
                          <a:pt x="1154724" y="3358508"/>
                        </a:lnTo>
                        <a:cubicBezTo>
                          <a:pt x="923330" y="3397974"/>
                          <a:pt x="614368" y="3342027"/>
                          <a:pt x="470665" y="3358508"/>
                        </a:cubicBezTo>
                        <a:cubicBezTo>
                          <a:pt x="189688" y="3364453"/>
                          <a:pt x="-17864" y="3104366"/>
                          <a:pt x="0" y="2798745"/>
                        </a:cubicBezTo>
                        <a:cubicBezTo>
                          <a:pt x="0" y="2798748"/>
                          <a:pt x="0" y="2798755"/>
                          <a:pt x="0" y="2798757"/>
                        </a:cubicBezTo>
                        <a:cubicBezTo>
                          <a:pt x="-86681" y="2877273"/>
                          <a:pt x="-375280" y="2882021"/>
                          <a:pt x="-609418" y="2919853"/>
                        </a:cubicBezTo>
                        <a:cubicBezTo>
                          <a:pt x="-559974" y="2795755"/>
                          <a:pt x="-430974" y="2607834"/>
                          <a:pt x="-322992" y="2468314"/>
                        </a:cubicBezTo>
                        <a:cubicBezTo>
                          <a:pt x="-262779" y="2328315"/>
                          <a:pt x="-88141" y="2109265"/>
                          <a:pt x="0" y="1959129"/>
                        </a:cubicBezTo>
                        <a:cubicBezTo>
                          <a:pt x="-16021" y="1646752"/>
                          <a:pt x="16830" y="1569504"/>
                          <a:pt x="0" y="1301427"/>
                        </a:cubicBezTo>
                        <a:cubicBezTo>
                          <a:pt x="-12124" y="1048023"/>
                          <a:pt x="48659" y="825104"/>
                          <a:pt x="0" y="559762"/>
                        </a:cubicBezTo>
                        <a:close/>
                      </a:path>
                      <a:path w="6928346" h="3358508" fill="none" stroke="0" extrusionOk="0">
                        <a:moveTo>
                          <a:pt x="0" y="559762"/>
                        </a:moveTo>
                        <a:cubicBezTo>
                          <a:pt x="41081" y="227553"/>
                          <a:pt x="215293" y="-48610"/>
                          <a:pt x="470665" y="0"/>
                        </a:cubicBezTo>
                        <a:cubicBezTo>
                          <a:pt x="625316" y="-41573"/>
                          <a:pt x="867132" y="-34999"/>
                          <a:pt x="1154724" y="0"/>
                        </a:cubicBezTo>
                        <a:lnTo>
                          <a:pt x="1154724" y="0"/>
                        </a:lnTo>
                        <a:cubicBezTo>
                          <a:pt x="1458388" y="-17238"/>
                          <a:pt x="1607678" y="-48452"/>
                          <a:pt x="1714766" y="0"/>
                        </a:cubicBezTo>
                        <a:cubicBezTo>
                          <a:pt x="1864775" y="63304"/>
                          <a:pt x="2028609" y="-10824"/>
                          <a:pt x="2309449" y="0"/>
                        </a:cubicBezTo>
                        <a:cubicBezTo>
                          <a:pt x="2568490" y="9657"/>
                          <a:pt x="2595319" y="14394"/>
                          <a:pt x="2886811" y="0"/>
                        </a:cubicBezTo>
                        <a:cubicBezTo>
                          <a:pt x="3166984" y="-3625"/>
                          <a:pt x="3384851" y="-5185"/>
                          <a:pt x="3529568" y="0"/>
                        </a:cubicBezTo>
                        <a:cubicBezTo>
                          <a:pt x="3638085" y="-33382"/>
                          <a:pt x="3966982" y="35268"/>
                          <a:pt x="4315158" y="0"/>
                        </a:cubicBezTo>
                        <a:cubicBezTo>
                          <a:pt x="4666650" y="-18091"/>
                          <a:pt x="4882329" y="12141"/>
                          <a:pt x="5100749" y="0"/>
                        </a:cubicBezTo>
                        <a:cubicBezTo>
                          <a:pt x="5331707" y="-33858"/>
                          <a:pt x="5477008" y="-12151"/>
                          <a:pt x="5743506" y="0"/>
                        </a:cubicBezTo>
                        <a:cubicBezTo>
                          <a:pt x="6006768" y="-48085"/>
                          <a:pt x="6145963" y="-33664"/>
                          <a:pt x="6457680" y="0"/>
                        </a:cubicBezTo>
                        <a:cubicBezTo>
                          <a:pt x="6655435" y="-7209"/>
                          <a:pt x="6987767" y="223429"/>
                          <a:pt x="6928346" y="559762"/>
                        </a:cubicBezTo>
                        <a:cubicBezTo>
                          <a:pt x="6916291" y="742577"/>
                          <a:pt x="6873962" y="1049866"/>
                          <a:pt x="6928346" y="1259445"/>
                        </a:cubicBezTo>
                        <a:cubicBezTo>
                          <a:pt x="6939232" y="1429791"/>
                          <a:pt x="6930253" y="1811158"/>
                          <a:pt x="6928346" y="1959129"/>
                        </a:cubicBezTo>
                        <a:lnTo>
                          <a:pt x="6928346" y="1959129"/>
                        </a:lnTo>
                        <a:cubicBezTo>
                          <a:pt x="6910547" y="2256280"/>
                          <a:pt x="6962922" y="2500302"/>
                          <a:pt x="6928346" y="2798757"/>
                        </a:cubicBezTo>
                        <a:cubicBezTo>
                          <a:pt x="6928346" y="2798753"/>
                          <a:pt x="6928346" y="2798750"/>
                          <a:pt x="6928346" y="2798745"/>
                        </a:cubicBezTo>
                        <a:cubicBezTo>
                          <a:pt x="6890157" y="3125738"/>
                          <a:pt x="6696212" y="3401506"/>
                          <a:pt x="6457680" y="3358508"/>
                        </a:cubicBezTo>
                        <a:cubicBezTo>
                          <a:pt x="6288213" y="3327185"/>
                          <a:pt x="6057231" y="3324661"/>
                          <a:pt x="5850632" y="3358508"/>
                        </a:cubicBezTo>
                        <a:cubicBezTo>
                          <a:pt x="5639846" y="3375135"/>
                          <a:pt x="5311543" y="3328477"/>
                          <a:pt x="5172167" y="3358508"/>
                        </a:cubicBezTo>
                        <a:cubicBezTo>
                          <a:pt x="5035260" y="3373333"/>
                          <a:pt x="4777787" y="3316995"/>
                          <a:pt x="4422284" y="3358508"/>
                        </a:cubicBezTo>
                        <a:cubicBezTo>
                          <a:pt x="4048125" y="3386313"/>
                          <a:pt x="4080967" y="3363133"/>
                          <a:pt x="3779527" y="3358508"/>
                        </a:cubicBezTo>
                        <a:cubicBezTo>
                          <a:pt x="3429989" y="3389499"/>
                          <a:pt x="3192565" y="3417477"/>
                          <a:pt x="2886811" y="3358508"/>
                        </a:cubicBezTo>
                        <a:cubicBezTo>
                          <a:pt x="2653237" y="3342607"/>
                          <a:pt x="2587815" y="3388708"/>
                          <a:pt x="2344091" y="3358508"/>
                        </a:cubicBezTo>
                        <a:cubicBezTo>
                          <a:pt x="2086044" y="3328246"/>
                          <a:pt x="2052074" y="3365362"/>
                          <a:pt x="1818691" y="3358508"/>
                        </a:cubicBezTo>
                        <a:cubicBezTo>
                          <a:pt x="1612888" y="3345972"/>
                          <a:pt x="1432910" y="3341937"/>
                          <a:pt x="1154724" y="3358508"/>
                        </a:cubicBezTo>
                        <a:lnTo>
                          <a:pt x="1154724" y="3358508"/>
                        </a:lnTo>
                        <a:cubicBezTo>
                          <a:pt x="962209" y="3339496"/>
                          <a:pt x="698337" y="3379212"/>
                          <a:pt x="470665" y="3358508"/>
                        </a:cubicBezTo>
                        <a:cubicBezTo>
                          <a:pt x="217557" y="3291460"/>
                          <a:pt x="-2189" y="3174883"/>
                          <a:pt x="0" y="2798745"/>
                        </a:cubicBezTo>
                        <a:cubicBezTo>
                          <a:pt x="0" y="2798749"/>
                          <a:pt x="0" y="2798754"/>
                          <a:pt x="0" y="2798757"/>
                        </a:cubicBezTo>
                        <a:cubicBezTo>
                          <a:pt x="-204416" y="2881214"/>
                          <a:pt x="-386642" y="2875455"/>
                          <a:pt x="-609418" y="2919853"/>
                        </a:cubicBezTo>
                        <a:cubicBezTo>
                          <a:pt x="-508907" y="2787478"/>
                          <a:pt x="-439761" y="2658512"/>
                          <a:pt x="-316897" y="2458706"/>
                        </a:cubicBezTo>
                        <a:cubicBezTo>
                          <a:pt x="-178980" y="2264781"/>
                          <a:pt x="-149001" y="2179310"/>
                          <a:pt x="0" y="1959129"/>
                        </a:cubicBezTo>
                        <a:cubicBezTo>
                          <a:pt x="-34261" y="1701710"/>
                          <a:pt x="-69295" y="1515636"/>
                          <a:pt x="0" y="1273439"/>
                        </a:cubicBezTo>
                        <a:cubicBezTo>
                          <a:pt x="-6662" y="1052502"/>
                          <a:pt x="25730" y="864355"/>
                          <a:pt x="0" y="559762"/>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err="1">
                <a:solidFill>
                  <a:srgbClr val="002060"/>
                </a:solidFill>
                <a:latin typeface="Calibri" panose="020F0502020204030204" pitchFamily="34" charset="0"/>
                <a:cs typeface="Calibri" panose="020F0502020204030204" pitchFamily="34" charset="0"/>
              </a:rPr>
              <a:t>Bài</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thơ</a:t>
            </a:r>
            <a:r>
              <a:rPr lang="en-US" sz="4400" dirty="0">
                <a:solidFill>
                  <a:srgbClr val="002060"/>
                </a:solidFill>
                <a:latin typeface="Calibri" panose="020F0502020204030204" pitchFamily="34" charset="0"/>
                <a:cs typeface="Calibri" panose="020F0502020204030204" pitchFamily="34" charset="0"/>
              </a:rPr>
              <a:t> c</a:t>
            </a:r>
            <a:r>
              <a:rPr lang="vi-VN" sz="4400" dirty="0">
                <a:solidFill>
                  <a:srgbClr val="002060"/>
                </a:solidFill>
                <a:latin typeface="Calibri" panose="020F0502020204030204" pitchFamily="34" charset="0"/>
                <a:cs typeface="Calibri" panose="020F0502020204030204" pitchFamily="34" charset="0"/>
              </a:rPr>
              <a:t>a ngợi vẻ đẹp của quê hương, thể hiện tình cảm của bạn nhỏ đối với gia đình , đối với quê hương. </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FC8D25B-3A36-4AF3-9AE5-73F68DD729F0}"/>
              </a:ext>
            </a:extLst>
          </p:cNvPr>
          <p:cNvPicPr>
            <a:picLocks noChangeAspect="1"/>
          </p:cNvPicPr>
          <p:nvPr/>
        </p:nvPicPr>
        <p:blipFill>
          <a:blip r:embed="rId5"/>
          <a:stretch>
            <a:fillRect/>
          </a:stretch>
        </p:blipFill>
        <p:spPr>
          <a:xfrm>
            <a:off x="2310223" y="223389"/>
            <a:ext cx="8559526" cy="1408298"/>
          </a:xfrm>
          <a:prstGeom prst="rect">
            <a:avLst/>
          </a:prstGeom>
        </p:spPr>
      </p:pic>
    </p:spTree>
    <p:extLst>
      <p:ext uri="{BB962C8B-B14F-4D97-AF65-F5344CB8AC3E}">
        <p14:creationId xmlns:p14="http://schemas.microsoft.com/office/powerpoint/2010/main" val="295042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73720-37FF-F7EC-37DC-5CB8F136559E}"/>
              </a:ext>
            </a:extLst>
          </p:cNvPr>
          <p:cNvPicPr>
            <a:picLocks noChangeAspect="1"/>
          </p:cNvPicPr>
          <p:nvPr/>
        </p:nvPicPr>
        <p:blipFill>
          <a:blip r:embed="rId3"/>
          <a:stretch>
            <a:fillRect/>
          </a:stretch>
        </p:blipFill>
        <p:spPr>
          <a:xfrm>
            <a:off x="455003" y="624852"/>
            <a:ext cx="11912616" cy="2139881"/>
          </a:xfrm>
          <a:prstGeom prst="rect">
            <a:avLst/>
          </a:prstGeom>
        </p:spPr>
      </p:pic>
    </p:spTree>
    <p:extLst>
      <p:ext uri="{BB962C8B-B14F-4D97-AF65-F5344CB8AC3E}">
        <p14:creationId xmlns:p14="http://schemas.microsoft.com/office/powerpoint/2010/main" val="230995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68138" y="255500"/>
                  <a:pt x="317182" y="41431"/>
                  <a:pt x="595292" y="0"/>
                </a:cubicBezTo>
                <a:cubicBezTo>
                  <a:pt x="2158674" y="394654"/>
                  <a:pt x="8490974" y="276065"/>
                  <a:pt x="10512889" y="0"/>
                </a:cubicBezTo>
                <a:cubicBezTo>
                  <a:pt x="10898478" y="87520"/>
                  <a:pt x="11151485" y="319566"/>
                  <a:pt x="11108181" y="595292"/>
                </a:cubicBezTo>
                <a:cubicBezTo>
                  <a:pt x="11079793" y="2186940"/>
                  <a:pt x="11215405" y="4837019"/>
                  <a:pt x="11108181" y="5761953"/>
                </a:cubicBezTo>
                <a:cubicBezTo>
                  <a:pt x="11059887" y="6098654"/>
                  <a:pt x="10796135" y="6325833"/>
                  <a:pt x="10512889" y="6357245"/>
                </a:cubicBezTo>
                <a:cubicBezTo>
                  <a:pt x="5373797" y="6484381"/>
                  <a:pt x="2876920" y="6231277"/>
                  <a:pt x="595292" y="6357245"/>
                </a:cubicBezTo>
                <a:cubicBezTo>
                  <a:pt x="275550" y="6235113"/>
                  <a:pt x="-42317" y="6115434"/>
                  <a:pt x="0" y="5761953"/>
                </a:cubicBezTo>
                <a:cubicBezTo>
                  <a:pt x="-63888" y="4656016"/>
                  <a:pt x="116872" y="3146885"/>
                  <a:pt x="0" y="595292"/>
                </a:cubicBezTo>
                <a:close/>
              </a:path>
              <a:path w="11108181" h="6357245" stroke="0" extrusionOk="0">
                <a:moveTo>
                  <a:pt x="0" y="595292"/>
                </a:moveTo>
                <a:cubicBezTo>
                  <a:pt x="-26950" y="288296"/>
                  <a:pt x="291144" y="-16594"/>
                  <a:pt x="595292" y="0"/>
                </a:cubicBezTo>
                <a:cubicBezTo>
                  <a:pt x="2453542" y="380969"/>
                  <a:pt x="8936799" y="-82458"/>
                  <a:pt x="10512889" y="0"/>
                </a:cubicBezTo>
                <a:cubicBezTo>
                  <a:pt x="10849219" y="54924"/>
                  <a:pt x="11084234" y="329236"/>
                  <a:pt x="11108181" y="595292"/>
                </a:cubicBezTo>
                <a:cubicBezTo>
                  <a:pt x="11137141" y="2479006"/>
                  <a:pt x="11156153" y="5200774"/>
                  <a:pt x="11108181" y="5761953"/>
                </a:cubicBezTo>
                <a:cubicBezTo>
                  <a:pt x="11217314" y="6140319"/>
                  <a:pt x="10864653" y="6312691"/>
                  <a:pt x="10512889" y="6357245"/>
                </a:cubicBezTo>
                <a:cubicBezTo>
                  <a:pt x="5765799" y="6594676"/>
                  <a:pt x="2029022" y="6089333"/>
                  <a:pt x="595292" y="6357245"/>
                </a:cubicBezTo>
                <a:cubicBezTo>
                  <a:pt x="284052" y="6338412"/>
                  <a:pt x="-24223" y="6108493"/>
                  <a:pt x="0" y="5761953"/>
                </a:cubicBezTo>
                <a:cubicBezTo>
                  <a:pt x="-12149" y="4476555"/>
                  <a:pt x="47894" y="1312177"/>
                  <a:pt x="0" y="595292"/>
                </a:cubicBezTo>
                <a:close/>
              </a:path>
              <a:path w="11108181" h="6357245" fill="none" stroke="0" extrusionOk="0">
                <a:moveTo>
                  <a:pt x="0" y="595292"/>
                </a:moveTo>
                <a:cubicBezTo>
                  <a:pt x="-89849" y="230508"/>
                  <a:pt x="261190" y="45607"/>
                  <a:pt x="595292" y="0"/>
                </a:cubicBezTo>
                <a:cubicBezTo>
                  <a:pt x="2096709" y="155202"/>
                  <a:pt x="8332007" y="47915"/>
                  <a:pt x="10512889" y="0"/>
                </a:cubicBezTo>
                <a:cubicBezTo>
                  <a:pt x="10836246" y="82131"/>
                  <a:pt x="11136067" y="344951"/>
                  <a:pt x="11108181" y="595292"/>
                </a:cubicBezTo>
                <a:cubicBezTo>
                  <a:pt x="10835188" y="2226750"/>
                  <a:pt x="11331417" y="5003048"/>
                  <a:pt x="11108181" y="5761953"/>
                </a:cubicBezTo>
                <a:cubicBezTo>
                  <a:pt x="11090406" y="6099424"/>
                  <a:pt x="10831425" y="6285211"/>
                  <a:pt x="10512889" y="6357245"/>
                </a:cubicBezTo>
                <a:cubicBezTo>
                  <a:pt x="5693831" y="6500915"/>
                  <a:pt x="2994801" y="6542755"/>
                  <a:pt x="595292" y="6357245"/>
                </a:cubicBezTo>
                <a:cubicBezTo>
                  <a:pt x="267517" y="6270355"/>
                  <a:pt x="-60935" y="6149494"/>
                  <a:pt x="0" y="5761953"/>
                </a:cubicBezTo>
                <a:cubicBezTo>
                  <a:pt x="131268" y="4463467"/>
                  <a:pt x="1695" y="3051497"/>
                  <a:pt x="0" y="595292"/>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103586" y="510414"/>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1. </a:t>
            </a:r>
            <a:r>
              <a:rPr lang="vi-VN" sz="4000" b="1" dirty="0">
                <a:solidFill>
                  <a:srgbClr val="002060"/>
                </a:solidFill>
                <a:latin typeface="Calibri" panose="020F0502020204030204"/>
              </a:rPr>
              <a:t>Tìm những hình ảnh so sánh trong bài thơ. Theo em, cách so sánh đó có gì thú vị?</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2" name="Group 4">
            <a:extLst>
              <a:ext uri="{FF2B5EF4-FFF2-40B4-BE49-F238E27FC236}">
                <a16:creationId xmlns:a16="http://schemas.microsoft.com/office/drawing/2014/main" id="{65B65B48-5659-4AB2-6031-5E3B859C84FF}"/>
              </a:ext>
            </a:extLst>
          </p:cNvPr>
          <p:cNvGrpSpPr/>
          <p:nvPr/>
        </p:nvGrpSpPr>
        <p:grpSpPr>
          <a:xfrm>
            <a:off x="797259" y="1642713"/>
            <a:ext cx="10543403" cy="1720215"/>
            <a:chOff x="2116043" y="1450923"/>
            <a:chExt cx="12086034" cy="1900560"/>
          </a:xfrm>
        </p:grpSpPr>
        <p:sp>
          <p:nvSpPr>
            <p:cNvPr id="4" name="TextBox 5">
              <a:extLst>
                <a:ext uri="{FF2B5EF4-FFF2-40B4-BE49-F238E27FC236}">
                  <a16:creationId xmlns:a16="http://schemas.microsoft.com/office/drawing/2014/main" id="{DD9BF695-5E20-E763-F549-C6ACB707DDD2}"/>
                </a:ext>
              </a:extLst>
            </p:cNvPr>
            <p:cNvSpPr txBox="1"/>
            <p:nvPr/>
          </p:nvSpPr>
          <p:spPr>
            <a:xfrm>
              <a:off x="3060058" y="2034718"/>
              <a:ext cx="11142019" cy="1316765"/>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Hình ảnh so sánh: cầu t</a:t>
              </a:r>
              <a:r>
                <a:rPr lang="en-US" sz="3200" b="1" dirty="0">
                  <a:solidFill>
                    <a:srgbClr val="FF3300"/>
                  </a:solidFill>
                  <a:latin typeface="Calibri" panose="020F0502020204030204" pitchFamily="34" charset="0"/>
                  <a:cs typeface="Calibri" panose="020F0502020204030204" pitchFamily="34" charset="0"/>
                </a:rPr>
                <a:t>r</a:t>
              </a: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 lối sang nhà bà ngoại như cái võng trên sông. </a:t>
              </a:r>
            </a:p>
          </p:txBody>
        </p:sp>
        <p:pic>
          <p:nvPicPr>
            <p:cNvPr id="5" name="Picture 7">
              <a:extLst>
                <a:ext uri="{FF2B5EF4-FFF2-40B4-BE49-F238E27FC236}">
                  <a16:creationId xmlns:a16="http://schemas.microsoft.com/office/drawing/2014/main" id="{FCD0F7AA-E6DC-C022-0FCE-2641C2928916}"/>
                </a:ext>
              </a:extLst>
            </p:cNvPr>
            <p:cNvPicPr>
              <a:picLocks noChangeAspect="1"/>
            </p:cNvPicPr>
            <p:nvPr/>
          </p:nvPicPr>
          <p:blipFill>
            <a:blip r:embed="rId5"/>
            <a:stretch>
              <a:fillRect/>
            </a:stretch>
          </p:blipFill>
          <p:spPr>
            <a:xfrm>
              <a:off x="2116043" y="1450923"/>
              <a:ext cx="1687679" cy="1550839"/>
            </a:xfrm>
            <a:prstGeom prst="rect">
              <a:avLst/>
            </a:prstGeom>
          </p:spPr>
        </p:pic>
      </p:grpSp>
      <p:pic>
        <p:nvPicPr>
          <p:cNvPr id="6" name="Picture 5">
            <a:extLst>
              <a:ext uri="{FF2B5EF4-FFF2-40B4-BE49-F238E27FC236}">
                <a16:creationId xmlns:a16="http://schemas.microsoft.com/office/drawing/2014/main" id="{879091F4-56EA-9BAA-9BA2-49081E79CE3E}"/>
              </a:ext>
            </a:extLst>
          </p:cNvPr>
          <p:cNvPicPr>
            <a:picLocks noChangeAspect="1"/>
          </p:cNvPicPr>
          <p:nvPr/>
        </p:nvPicPr>
        <p:blipFill>
          <a:blip r:embed="rId6"/>
          <a:stretch>
            <a:fillRect/>
          </a:stretch>
        </p:blipFill>
        <p:spPr>
          <a:xfrm>
            <a:off x="3804745" y="3599517"/>
            <a:ext cx="4542768" cy="3047784"/>
          </a:xfrm>
          <a:prstGeom prst="rect">
            <a:avLst/>
          </a:prstGeom>
        </p:spPr>
      </p:pic>
    </p:spTree>
    <p:extLst>
      <p:ext uri="{BB962C8B-B14F-4D97-AF65-F5344CB8AC3E}">
        <p14:creationId xmlns:p14="http://schemas.microsoft.com/office/powerpoint/2010/main" val="2680875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4"/>
          <a:stretch>
            <a:fillRect/>
          </a:stretch>
        </p:blipFill>
        <p:spPr>
          <a:xfrm flipH="1">
            <a:off x="-451972" y="1566000"/>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3499946" y="861848"/>
            <a:ext cx="8555420" cy="4393324"/>
          </a:xfrm>
          <a:custGeom>
            <a:avLst/>
            <a:gdLst>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074689 w 8555420"/>
              <a:gd name="connsiteY4" fmla="*/ 0 h 4393324"/>
              <a:gd name="connsiteX5" fmla="*/ 2766253 w 8555420"/>
              <a:gd name="connsiteY5" fmla="*/ 0 h 4393324"/>
              <a:gd name="connsiteX6" fmla="*/ 3564758 w 8555420"/>
              <a:gd name="connsiteY6" fmla="*/ 0 h 4393324"/>
              <a:gd name="connsiteX7" fmla="*/ 4534840 w 8555420"/>
              <a:gd name="connsiteY7" fmla="*/ 0 h 4393324"/>
              <a:gd name="connsiteX8" fmla="*/ 5372639 w 8555420"/>
              <a:gd name="connsiteY8" fmla="*/ 0 h 4393324"/>
              <a:gd name="connsiteX9" fmla="*/ 6210436 w 8555420"/>
              <a:gd name="connsiteY9" fmla="*/ 0 h 4393324"/>
              <a:gd name="connsiteX10" fmla="*/ 7048233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29197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004140 w 8555420"/>
              <a:gd name="connsiteY19" fmla="*/ 4393324 h 4393324"/>
              <a:gd name="connsiteX20" fmla="*/ 6034057 w 8555420"/>
              <a:gd name="connsiteY20" fmla="*/ 4393324 h 4393324"/>
              <a:gd name="connsiteX21" fmla="*/ 5196260 w 8555420"/>
              <a:gd name="connsiteY21" fmla="*/ 4393324 h 4393324"/>
              <a:gd name="connsiteX22" fmla="*/ 3564758 w 8555420"/>
              <a:gd name="connsiteY22" fmla="*/ 4393324 h 4393324"/>
              <a:gd name="connsiteX23" fmla="*/ 2830419 w 8555420"/>
              <a:gd name="connsiteY23" fmla="*/ 4393324 h 4393324"/>
              <a:gd name="connsiteX24" fmla="*/ 2117467 w 8555420"/>
              <a:gd name="connsiteY24" fmla="*/ 4393324 h 4393324"/>
              <a:gd name="connsiteX25" fmla="*/ 1425903 w 8555420"/>
              <a:gd name="connsiteY25" fmla="*/ 4393324 h 4393324"/>
              <a:gd name="connsiteX26" fmla="*/ 1425903 w 8555420"/>
              <a:gd name="connsiteY26" fmla="*/ 4393324 h 4393324"/>
              <a:gd name="connsiteX27" fmla="*/ 581198 w 8555420"/>
              <a:gd name="connsiteY27" fmla="*/ 4393324 h 4393324"/>
              <a:gd name="connsiteX28" fmla="*/ 0 w 8555420"/>
              <a:gd name="connsiteY28" fmla="*/ 3661089 h 4393324"/>
              <a:gd name="connsiteX29" fmla="*/ 0 w 8555420"/>
              <a:gd name="connsiteY29" fmla="*/ 3661103 h 4393324"/>
              <a:gd name="connsiteX30" fmla="*/ -752536 w 8555420"/>
              <a:gd name="connsiteY30" fmla="*/ 3819512 h 4393324"/>
              <a:gd name="connsiteX31" fmla="*/ -398845 w 8555420"/>
              <a:gd name="connsiteY31" fmla="*/ 3228845 h 4393324"/>
              <a:gd name="connsiteX32" fmla="*/ 0 w 8555420"/>
              <a:gd name="connsiteY32" fmla="*/ 2562772 h 4393324"/>
              <a:gd name="connsiteX33" fmla="*/ 0 w 8555420"/>
              <a:gd name="connsiteY33" fmla="*/ 1702420 h 4393324"/>
              <a:gd name="connsiteX34" fmla="*/ 0 w 8555420"/>
              <a:gd name="connsiteY34"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55420" h="4393324" fill="none" extrusionOk="0">
                <a:moveTo>
                  <a:pt x="0" y="732234"/>
                </a:moveTo>
                <a:cubicBezTo>
                  <a:pt x="52437" y="334233"/>
                  <a:pt x="308983" y="-55748"/>
                  <a:pt x="581198" y="0"/>
                </a:cubicBezTo>
                <a:cubicBezTo>
                  <a:pt x="811789" y="-78939"/>
                  <a:pt x="1163347" y="-43385"/>
                  <a:pt x="1425903" y="0"/>
                </a:cubicBezTo>
                <a:lnTo>
                  <a:pt x="1425903" y="0"/>
                </a:lnTo>
                <a:cubicBezTo>
                  <a:pt x="1717439" y="-32895"/>
                  <a:pt x="1941134" y="-77892"/>
                  <a:pt x="2117467" y="0"/>
                </a:cubicBezTo>
                <a:cubicBezTo>
                  <a:pt x="2273440" y="44032"/>
                  <a:pt x="2547206" y="13382"/>
                  <a:pt x="2851807" y="0"/>
                </a:cubicBezTo>
                <a:cubicBezTo>
                  <a:pt x="3170802" y="9912"/>
                  <a:pt x="3207193" y="19227"/>
                  <a:pt x="3564758" y="0"/>
                </a:cubicBezTo>
                <a:cubicBezTo>
                  <a:pt x="3921133" y="-9549"/>
                  <a:pt x="4199643" y="19827"/>
                  <a:pt x="4358462" y="0"/>
                </a:cubicBezTo>
                <a:cubicBezTo>
                  <a:pt x="4565344" y="47480"/>
                  <a:pt x="4905107" y="-99505"/>
                  <a:pt x="5328543" y="0"/>
                </a:cubicBezTo>
                <a:cubicBezTo>
                  <a:pt x="5744947" y="735"/>
                  <a:pt x="6072340" y="25136"/>
                  <a:pt x="6298625" y="0"/>
                </a:cubicBezTo>
                <a:cubicBezTo>
                  <a:pt x="6590178" y="-16827"/>
                  <a:pt x="6744966" y="14222"/>
                  <a:pt x="7092328" y="0"/>
                </a:cubicBezTo>
                <a:cubicBezTo>
                  <a:pt x="7402524" y="9267"/>
                  <a:pt x="7653114" y="7957"/>
                  <a:pt x="7974221" y="0"/>
                </a:cubicBezTo>
                <a:cubicBezTo>
                  <a:pt x="8286699" y="-16879"/>
                  <a:pt x="8521594" y="426838"/>
                  <a:pt x="8555420" y="732234"/>
                </a:cubicBezTo>
                <a:cubicBezTo>
                  <a:pt x="8573232" y="949270"/>
                  <a:pt x="8573238" y="1386849"/>
                  <a:pt x="8555420" y="1647503"/>
                </a:cubicBezTo>
                <a:cubicBezTo>
                  <a:pt x="8571559" y="1949729"/>
                  <a:pt x="8540220" y="2298342"/>
                  <a:pt x="8555420" y="2562772"/>
                </a:cubicBezTo>
                <a:lnTo>
                  <a:pt x="8555420" y="2562772"/>
                </a:lnTo>
                <a:cubicBezTo>
                  <a:pt x="8590861" y="2932095"/>
                  <a:pt x="8534283" y="3239222"/>
                  <a:pt x="8555420" y="3661103"/>
                </a:cubicBezTo>
                <a:cubicBezTo>
                  <a:pt x="8555419" y="3661100"/>
                  <a:pt x="8555420" y="3661092"/>
                  <a:pt x="8555420" y="3661089"/>
                </a:cubicBezTo>
                <a:cubicBezTo>
                  <a:pt x="8526308" y="4100529"/>
                  <a:pt x="8227065" y="4432926"/>
                  <a:pt x="7974221" y="4393324"/>
                </a:cubicBezTo>
                <a:cubicBezTo>
                  <a:pt x="7769541" y="4340875"/>
                  <a:pt x="7470186" y="4379482"/>
                  <a:pt x="7224612" y="4393324"/>
                </a:cubicBezTo>
                <a:cubicBezTo>
                  <a:pt x="6957877" y="4377580"/>
                  <a:pt x="6556111" y="4390374"/>
                  <a:pt x="6386815" y="4393324"/>
                </a:cubicBezTo>
                <a:cubicBezTo>
                  <a:pt x="6185745" y="4427238"/>
                  <a:pt x="5884215" y="4309737"/>
                  <a:pt x="5460827" y="4393324"/>
                </a:cubicBezTo>
                <a:cubicBezTo>
                  <a:pt x="5012612" y="4451862"/>
                  <a:pt x="5048148" y="4401117"/>
                  <a:pt x="4667123" y="4393324"/>
                </a:cubicBezTo>
                <a:cubicBezTo>
                  <a:pt x="4277724" y="4441671"/>
                  <a:pt x="3925558" y="4560885"/>
                  <a:pt x="3564758" y="4393324"/>
                </a:cubicBezTo>
                <a:cubicBezTo>
                  <a:pt x="3258620" y="4359366"/>
                  <a:pt x="3192533" y="4435690"/>
                  <a:pt x="2894584" y="4393324"/>
                </a:cubicBezTo>
                <a:cubicBezTo>
                  <a:pt x="2578298" y="4353836"/>
                  <a:pt x="2537762" y="4429263"/>
                  <a:pt x="2245798" y="4393324"/>
                </a:cubicBezTo>
                <a:cubicBezTo>
                  <a:pt x="1963573" y="4389766"/>
                  <a:pt x="1758394" y="4391507"/>
                  <a:pt x="1425903" y="4393324"/>
                </a:cubicBezTo>
                <a:lnTo>
                  <a:pt x="1425903" y="4393324"/>
                </a:lnTo>
                <a:cubicBezTo>
                  <a:pt x="1211981" y="4388603"/>
                  <a:pt x="848361" y="4355618"/>
                  <a:pt x="581198" y="4393324"/>
                </a:cubicBezTo>
                <a:cubicBezTo>
                  <a:pt x="310583" y="4307308"/>
                  <a:pt x="51002" y="4145086"/>
                  <a:pt x="0" y="3661089"/>
                </a:cubicBezTo>
                <a:cubicBezTo>
                  <a:pt x="-1" y="3661094"/>
                  <a:pt x="0" y="3661099"/>
                  <a:pt x="0" y="3661103"/>
                </a:cubicBezTo>
                <a:cubicBezTo>
                  <a:pt x="-278542" y="3765055"/>
                  <a:pt x="-458500" y="3823982"/>
                  <a:pt x="-752536" y="3819512"/>
                </a:cubicBezTo>
                <a:cubicBezTo>
                  <a:pt x="-631390" y="3667262"/>
                  <a:pt x="-561266" y="3445437"/>
                  <a:pt x="-391318" y="3216277"/>
                </a:cubicBezTo>
                <a:cubicBezTo>
                  <a:pt x="-256879" y="2994169"/>
                  <a:pt x="-156334" y="2830831"/>
                  <a:pt x="0" y="2562772"/>
                </a:cubicBezTo>
                <a:cubicBezTo>
                  <a:pt x="-18490" y="2199319"/>
                  <a:pt x="-30385" y="1947024"/>
                  <a:pt x="0" y="1665808"/>
                </a:cubicBezTo>
                <a:cubicBezTo>
                  <a:pt x="21704" y="1297597"/>
                  <a:pt x="-36785" y="1086930"/>
                  <a:pt x="0" y="732234"/>
                </a:cubicBezTo>
                <a:close/>
              </a:path>
              <a:path w="8555420" h="4393324" stroke="0" extrusionOk="0">
                <a:moveTo>
                  <a:pt x="0" y="732234"/>
                </a:moveTo>
                <a:cubicBezTo>
                  <a:pt x="-12511" y="224352"/>
                  <a:pt x="225360" y="42243"/>
                  <a:pt x="581198" y="0"/>
                </a:cubicBezTo>
                <a:cubicBezTo>
                  <a:pt x="899909" y="-21149"/>
                  <a:pt x="1019786" y="73382"/>
                  <a:pt x="1425903" y="0"/>
                </a:cubicBezTo>
                <a:lnTo>
                  <a:pt x="1425903" y="0"/>
                </a:lnTo>
                <a:cubicBezTo>
                  <a:pt x="1709440" y="-71322"/>
                  <a:pt x="1866104" y="-12750"/>
                  <a:pt x="2074689" y="0"/>
                </a:cubicBezTo>
                <a:cubicBezTo>
                  <a:pt x="2221153" y="-49838"/>
                  <a:pt x="2499362" y="31921"/>
                  <a:pt x="2766253" y="0"/>
                </a:cubicBezTo>
                <a:cubicBezTo>
                  <a:pt x="2941996" y="-32491"/>
                  <a:pt x="3230775" y="19357"/>
                  <a:pt x="3564758" y="0"/>
                </a:cubicBezTo>
                <a:cubicBezTo>
                  <a:pt x="3946546" y="-10366"/>
                  <a:pt x="4113317" y="-5045"/>
                  <a:pt x="4534840" y="0"/>
                </a:cubicBezTo>
                <a:cubicBezTo>
                  <a:pt x="4931487" y="3539"/>
                  <a:pt x="5064349" y="-49811"/>
                  <a:pt x="5372639" y="0"/>
                </a:cubicBezTo>
                <a:cubicBezTo>
                  <a:pt x="5723223" y="-20043"/>
                  <a:pt x="5949714" y="83150"/>
                  <a:pt x="6210436" y="0"/>
                </a:cubicBezTo>
                <a:cubicBezTo>
                  <a:pt x="6540232" y="2004"/>
                  <a:pt x="6883890" y="-15411"/>
                  <a:pt x="7048233" y="0"/>
                </a:cubicBezTo>
                <a:cubicBezTo>
                  <a:pt x="7133063" y="101914"/>
                  <a:pt x="7452734" y="-27645"/>
                  <a:pt x="7974221" y="0"/>
                </a:cubicBezTo>
                <a:cubicBezTo>
                  <a:pt x="8282602" y="-102942"/>
                  <a:pt x="8606481" y="261571"/>
                  <a:pt x="8555420" y="732234"/>
                </a:cubicBezTo>
                <a:cubicBezTo>
                  <a:pt x="8528997" y="817968"/>
                  <a:pt x="8529389" y="1311655"/>
                  <a:pt x="8555420" y="1629197"/>
                </a:cubicBezTo>
                <a:cubicBezTo>
                  <a:pt x="8548594" y="1938828"/>
                  <a:pt x="8492632" y="2209529"/>
                  <a:pt x="8555420" y="2562772"/>
                </a:cubicBezTo>
                <a:lnTo>
                  <a:pt x="8555420" y="2562772"/>
                </a:lnTo>
                <a:cubicBezTo>
                  <a:pt x="8419348" y="2873642"/>
                  <a:pt x="8602011" y="3163854"/>
                  <a:pt x="8555420" y="3661103"/>
                </a:cubicBezTo>
                <a:cubicBezTo>
                  <a:pt x="8555420" y="3661099"/>
                  <a:pt x="8555418" y="3661094"/>
                  <a:pt x="8555420" y="3661089"/>
                </a:cubicBezTo>
                <a:cubicBezTo>
                  <a:pt x="8616642" y="4059864"/>
                  <a:pt x="8344468" y="4311332"/>
                  <a:pt x="7974221" y="4393324"/>
                </a:cubicBezTo>
                <a:cubicBezTo>
                  <a:pt x="7551831" y="4361647"/>
                  <a:pt x="7439922" y="4340231"/>
                  <a:pt x="7004140" y="4393324"/>
                </a:cubicBezTo>
                <a:cubicBezTo>
                  <a:pt x="6584680" y="4431974"/>
                  <a:pt x="6255611" y="4430227"/>
                  <a:pt x="6034057" y="4393324"/>
                </a:cubicBezTo>
                <a:cubicBezTo>
                  <a:pt x="5793665" y="4376002"/>
                  <a:pt x="5573014" y="4402890"/>
                  <a:pt x="5196260" y="4393324"/>
                </a:cubicBezTo>
                <a:cubicBezTo>
                  <a:pt x="4819389" y="4267554"/>
                  <a:pt x="3989612" y="4179961"/>
                  <a:pt x="3564758" y="4393324"/>
                </a:cubicBezTo>
                <a:cubicBezTo>
                  <a:pt x="3360635" y="4375138"/>
                  <a:pt x="2988500" y="4450667"/>
                  <a:pt x="2830419" y="4393324"/>
                </a:cubicBezTo>
                <a:cubicBezTo>
                  <a:pt x="2639690" y="4362417"/>
                  <a:pt x="2340968" y="4423764"/>
                  <a:pt x="2117467" y="4393324"/>
                </a:cubicBezTo>
                <a:cubicBezTo>
                  <a:pt x="1872002" y="4371786"/>
                  <a:pt x="1670945" y="4369065"/>
                  <a:pt x="1425903" y="4393324"/>
                </a:cubicBezTo>
                <a:lnTo>
                  <a:pt x="1425903" y="4393324"/>
                </a:lnTo>
                <a:cubicBezTo>
                  <a:pt x="1155056" y="4432876"/>
                  <a:pt x="729613" y="4379713"/>
                  <a:pt x="581198" y="4393324"/>
                </a:cubicBezTo>
                <a:cubicBezTo>
                  <a:pt x="306104" y="4534995"/>
                  <a:pt x="17329" y="4039197"/>
                  <a:pt x="0" y="3661089"/>
                </a:cubicBezTo>
                <a:cubicBezTo>
                  <a:pt x="0" y="3661092"/>
                  <a:pt x="0" y="3661101"/>
                  <a:pt x="0" y="3661103"/>
                </a:cubicBezTo>
                <a:cubicBezTo>
                  <a:pt x="-142523" y="3790829"/>
                  <a:pt x="-406519" y="3748859"/>
                  <a:pt x="-752536" y="3819512"/>
                </a:cubicBezTo>
                <a:cubicBezTo>
                  <a:pt x="-693141" y="3648886"/>
                  <a:pt x="-523415" y="3386719"/>
                  <a:pt x="-398845" y="3228845"/>
                </a:cubicBezTo>
                <a:cubicBezTo>
                  <a:pt x="-335598" y="3046693"/>
                  <a:pt x="-90465" y="2755369"/>
                  <a:pt x="0" y="2562772"/>
                </a:cubicBezTo>
                <a:cubicBezTo>
                  <a:pt x="-25864" y="2168535"/>
                  <a:pt x="9005" y="2054552"/>
                  <a:pt x="0" y="1702420"/>
                </a:cubicBezTo>
                <a:cubicBezTo>
                  <a:pt x="6212" y="1380980"/>
                  <a:pt x="-10441" y="1085011"/>
                  <a:pt x="0" y="732234"/>
                </a:cubicBezTo>
                <a:close/>
              </a:path>
              <a:path w="8555420" h="4393324" fill="none" stroke="0" extrusionOk="0">
                <a:moveTo>
                  <a:pt x="0" y="732234"/>
                </a:moveTo>
                <a:cubicBezTo>
                  <a:pt x="73698" y="397030"/>
                  <a:pt x="230969" y="-80799"/>
                  <a:pt x="581198" y="0"/>
                </a:cubicBezTo>
                <a:cubicBezTo>
                  <a:pt x="698372" y="-16207"/>
                  <a:pt x="1019825" y="-47608"/>
                  <a:pt x="1425903" y="0"/>
                </a:cubicBezTo>
                <a:lnTo>
                  <a:pt x="1425903" y="0"/>
                </a:lnTo>
                <a:cubicBezTo>
                  <a:pt x="1795568" y="-2392"/>
                  <a:pt x="1980568" y="-56855"/>
                  <a:pt x="2117467" y="0"/>
                </a:cubicBezTo>
                <a:cubicBezTo>
                  <a:pt x="2296703" y="41636"/>
                  <a:pt x="2471063" y="-17394"/>
                  <a:pt x="2851807" y="0"/>
                </a:cubicBezTo>
                <a:cubicBezTo>
                  <a:pt x="3170809" y="12749"/>
                  <a:pt x="3208028" y="24909"/>
                  <a:pt x="3564758" y="0"/>
                </a:cubicBezTo>
                <a:cubicBezTo>
                  <a:pt x="3915438" y="-11472"/>
                  <a:pt x="4161345" y="-39336"/>
                  <a:pt x="4358462" y="0"/>
                </a:cubicBezTo>
                <a:cubicBezTo>
                  <a:pt x="4500326" y="-53029"/>
                  <a:pt x="4933989" y="27262"/>
                  <a:pt x="5328543" y="0"/>
                </a:cubicBezTo>
                <a:cubicBezTo>
                  <a:pt x="5762115" y="18758"/>
                  <a:pt x="6018641" y="11514"/>
                  <a:pt x="6298625" y="0"/>
                </a:cubicBezTo>
                <a:cubicBezTo>
                  <a:pt x="6575081" y="-22474"/>
                  <a:pt x="6772001" y="-31414"/>
                  <a:pt x="7092328" y="0"/>
                </a:cubicBezTo>
                <a:cubicBezTo>
                  <a:pt x="7424417" y="-32454"/>
                  <a:pt x="7621551" y="-42159"/>
                  <a:pt x="7974221" y="0"/>
                </a:cubicBezTo>
                <a:cubicBezTo>
                  <a:pt x="8296224" y="8778"/>
                  <a:pt x="8590955" y="310002"/>
                  <a:pt x="8555420" y="732234"/>
                </a:cubicBezTo>
                <a:cubicBezTo>
                  <a:pt x="8618320" y="979918"/>
                  <a:pt x="8464387" y="1419845"/>
                  <a:pt x="8555420" y="1647503"/>
                </a:cubicBezTo>
                <a:cubicBezTo>
                  <a:pt x="8572598" y="1887999"/>
                  <a:pt x="8555113" y="2336666"/>
                  <a:pt x="8555420" y="2562772"/>
                </a:cubicBezTo>
                <a:lnTo>
                  <a:pt x="8555420" y="2562772"/>
                </a:lnTo>
                <a:cubicBezTo>
                  <a:pt x="8560913" y="3016112"/>
                  <a:pt x="8614354" y="3271975"/>
                  <a:pt x="8555420" y="3661103"/>
                </a:cubicBezTo>
                <a:cubicBezTo>
                  <a:pt x="8555420" y="3661097"/>
                  <a:pt x="8555421" y="3661096"/>
                  <a:pt x="8555420" y="3661089"/>
                </a:cubicBezTo>
                <a:cubicBezTo>
                  <a:pt x="8442324" y="4110458"/>
                  <a:pt x="8249083" y="4463789"/>
                  <a:pt x="7974221" y="4393324"/>
                </a:cubicBezTo>
                <a:cubicBezTo>
                  <a:pt x="7802278" y="4310197"/>
                  <a:pt x="7514752" y="4363411"/>
                  <a:pt x="7224612" y="4393324"/>
                </a:cubicBezTo>
                <a:cubicBezTo>
                  <a:pt x="6928225" y="4420905"/>
                  <a:pt x="6532804" y="4370725"/>
                  <a:pt x="6386815" y="4393324"/>
                </a:cubicBezTo>
                <a:cubicBezTo>
                  <a:pt x="6229862" y="4383172"/>
                  <a:pt x="5892045" y="4393393"/>
                  <a:pt x="5460827" y="4393324"/>
                </a:cubicBezTo>
                <a:cubicBezTo>
                  <a:pt x="5004926" y="4445038"/>
                  <a:pt x="5045075" y="4394426"/>
                  <a:pt x="4667123" y="4393324"/>
                </a:cubicBezTo>
                <a:cubicBezTo>
                  <a:pt x="4245839" y="4457884"/>
                  <a:pt x="3984899" y="4522662"/>
                  <a:pt x="3564758" y="4393324"/>
                </a:cubicBezTo>
                <a:cubicBezTo>
                  <a:pt x="3261929" y="4360726"/>
                  <a:pt x="3188343" y="4444599"/>
                  <a:pt x="2894584" y="4393324"/>
                </a:cubicBezTo>
                <a:cubicBezTo>
                  <a:pt x="2595771" y="4358980"/>
                  <a:pt x="2536351" y="4406458"/>
                  <a:pt x="2245798" y="4393324"/>
                </a:cubicBezTo>
                <a:cubicBezTo>
                  <a:pt x="1953767" y="4403356"/>
                  <a:pt x="1730985" y="4377085"/>
                  <a:pt x="1425903" y="4393324"/>
                </a:cubicBezTo>
                <a:lnTo>
                  <a:pt x="1425903" y="4393324"/>
                </a:lnTo>
                <a:cubicBezTo>
                  <a:pt x="1114768" y="4348370"/>
                  <a:pt x="870061" y="4398999"/>
                  <a:pt x="581198" y="4393324"/>
                </a:cubicBezTo>
                <a:cubicBezTo>
                  <a:pt x="378668" y="4394060"/>
                  <a:pt x="-86582" y="4163682"/>
                  <a:pt x="0" y="3661089"/>
                </a:cubicBezTo>
                <a:cubicBezTo>
                  <a:pt x="-2" y="3661093"/>
                  <a:pt x="0" y="3661099"/>
                  <a:pt x="0" y="3661103"/>
                </a:cubicBezTo>
                <a:cubicBezTo>
                  <a:pt x="-244718" y="3808491"/>
                  <a:pt x="-421061" y="3771545"/>
                  <a:pt x="-752536" y="3819512"/>
                </a:cubicBezTo>
                <a:cubicBezTo>
                  <a:pt x="-675322" y="3658686"/>
                  <a:pt x="-518842" y="3476748"/>
                  <a:pt x="-391318" y="3216277"/>
                </a:cubicBezTo>
                <a:cubicBezTo>
                  <a:pt x="-228970" y="2964642"/>
                  <a:pt x="-176039" y="2853226"/>
                  <a:pt x="0" y="2562772"/>
                </a:cubicBezTo>
                <a:cubicBezTo>
                  <a:pt x="-54842" y="2277378"/>
                  <a:pt x="-74987" y="1969449"/>
                  <a:pt x="0" y="1665808"/>
                </a:cubicBezTo>
                <a:cubicBezTo>
                  <a:pt x="19962" y="1358981"/>
                  <a:pt x="2821" y="1130326"/>
                  <a:pt x="0" y="732234"/>
                </a:cubicBezTo>
                <a:close/>
              </a:path>
              <a:path w="8555420" h="4393324" fill="none" stroke="0" extrusionOk="0">
                <a:moveTo>
                  <a:pt x="0" y="732234"/>
                </a:moveTo>
                <a:cubicBezTo>
                  <a:pt x="62887" y="269269"/>
                  <a:pt x="265246" y="-70029"/>
                  <a:pt x="581198" y="0"/>
                </a:cubicBezTo>
                <a:cubicBezTo>
                  <a:pt x="783921" y="-90407"/>
                  <a:pt x="1108264" y="-54582"/>
                  <a:pt x="1425903" y="0"/>
                </a:cubicBezTo>
                <a:lnTo>
                  <a:pt x="1425903" y="0"/>
                </a:lnTo>
                <a:cubicBezTo>
                  <a:pt x="1793095" y="-32393"/>
                  <a:pt x="1966429" y="-62457"/>
                  <a:pt x="2117467" y="0"/>
                </a:cubicBezTo>
                <a:cubicBezTo>
                  <a:pt x="2302183" y="144986"/>
                  <a:pt x="2498618" y="-3888"/>
                  <a:pt x="2851807" y="0"/>
                </a:cubicBezTo>
                <a:cubicBezTo>
                  <a:pt x="3174650" y="16989"/>
                  <a:pt x="3205279" y="19274"/>
                  <a:pt x="3564758" y="0"/>
                </a:cubicBezTo>
                <a:cubicBezTo>
                  <a:pt x="3930465" y="-42316"/>
                  <a:pt x="4158151" y="3880"/>
                  <a:pt x="4358462" y="0"/>
                </a:cubicBezTo>
                <a:cubicBezTo>
                  <a:pt x="4538159" y="14531"/>
                  <a:pt x="4951853" y="65620"/>
                  <a:pt x="5328543" y="0"/>
                </a:cubicBezTo>
                <a:cubicBezTo>
                  <a:pt x="5762482" y="-50814"/>
                  <a:pt x="6027589" y="8524"/>
                  <a:pt x="6298625" y="0"/>
                </a:cubicBezTo>
                <a:cubicBezTo>
                  <a:pt x="6591883" y="-13357"/>
                  <a:pt x="6773997" y="6194"/>
                  <a:pt x="7092328" y="0"/>
                </a:cubicBezTo>
                <a:cubicBezTo>
                  <a:pt x="7424049" y="-50212"/>
                  <a:pt x="7627725" y="-55328"/>
                  <a:pt x="7974221" y="0"/>
                </a:cubicBezTo>
                <a:cubicBezTo>
                  <a:pt x="8275472" y="-69891"/>
                  <a:pt x="8519677" y="374724"/>
                  <a:pt x="8555420" y="732234"/>
                </a:cubicBezTo>
                <a:cubicBezTo>
                  <a:pt x="8561190" y="964020"/>
                  <a:pt x="8517213" y="1353810"/>
                  <a:pt x="8555420" y="1647503"/>
                </a:cubicBezTo>
                <a:cubicBezTo>
                  <a:pt x="8593048" y="1908314"/>
                  <a:pt x="8551460" y="2344495"/>
                  <a:pt x="8555420" y="2562772"/>
                </a:cubicBezTo>
                <a:lnTo>
                  <a:pt x="8555420" y="2562772"/>
                </a:lnTo>
                <a:cubicBezTo>
                  <a:pt x="8579159" y="2972307"/>
                  <a:pt x="8567150" y="3247152"/>
                  <a:pt x="8555420" y="3661103"/>
                </a:cubicBezTo>
                <a:cubicBezTo>
                  <a:pt x="8555421" y="3661096"/>
                  <a:pt x="8555420" y="3661096"/>
                  <a:pt x="8555420" y="3661089"/>
                </a:cubicBezTo>
                <a:cubicBezTo>
                  <a:pt x="8543331" y="4140462"/>
                  <a:pt x="8220479" y="4474811"/>
                  <a:pt x="7974221" y="4393324"/>
                </a:cubicBezTo>
                <a:cubicBezTo>
                  <a:pt x="7740678" y="4321516"/>
                  <a:pt x="7502016" y="4324377"/>
                  <a:pt x="7224612" y="4393324"/>
                </a:cubicBezTo>
                <a:cubicBezTo>
                  <a:pt x="6942612" y="4354080"/>
                  <a:pt x="6573729" y="4394883"/>
                  <a:pt x="6386815" y="4393324"/>
                </a:cubicBezTo>
                <a:cubicBezTo>
                  <a:pt x="6223233" y="4367847"/>
                  <a:pt x="5823819" y="4320182"/>
                  <a:pt x="5460827" y="4393324"/>
                </a:cubicBezTo>
                <a:cubicBezTo>
                  <a:pt x="5001937" y="4424988"/>
                  <a:pt x="5049887" y="4392079"/>
                  <a:pt x="4667123" y="4393324"/>
                </a:cubicBezTo>
                <a:cubicBezTo>
                  <a:pt x="4223836" y="4454791"/>
                  <a:pt x="3969043" y="4509555"/>
                  <a:pt x="3564758" y="4393324"/>
                </a:cubicBezTo>
                <a:cubicBezTo>
                  <a:pt x="3279861" y="4359194"/>
                  <a:pt x="3172910" y="4454677"/>
                  <a:pt x="2894584" y="4393324"/>
                </a:cubicBezTo>
                <a:cubicBezTo>
                  <a:pt x="2575057" y="4349937"/>
                  <a:pt x="2535996" y="4420929"/>
                  <a:pt x="2245798" y="4393324"/>
                </a:cubicBezTo>
                <a:cubicBezTo>
                  <a:pt x="1967738" y="4375104"/>
                  <a:pt x="1782577" y="4377680"/>
                  <a:pt x="1425903" y="4393324"/>
                </a:cubicBezTo>
                <a:lnTo>
                  <a:pt x="1425903" y="4393324"/>
                </a:lnTo>
                <a:cubicBezTo>
                  <a:pt x="1208694" y="4360304"/>
                  <a:pt x="861250" y="4368385"/>
                  <a:pt x="581198" y="4393324"/>
                </a:cubicBezTo>
                <a:cubicBezTo>
                  <a:pt x="299962" y="4307791"/>
                  <a:pt x="47403" y="4135299"/>
                  <a:pt x="0" y="3661089"/>
                </a:cubicBezTo>
                <a:cubicBezTo>
                  <a:pt x="2" y="3661094"/>
                  <a:pt x="-1" y="3661101"/>
                  <a:pt x="0" y="3661103"/>
                </a:cubicBezTo>
                <a:cubicBezTo>
                  <a:pt x="-238815" y="3774999"/>
                  <a:pt x="-462739" y="3817632"/>
                  <a:pt x="-752536" y="3819512"/>
                </a:cubicBezTo>
                <a:cubicBezTo>
                  <a:pt x="-621162" y="3664638"/>
                  <a:pt x="-545176" y="3394022"/>
                  <a:pt x="-391318" y="3216277"/>
                </a:cubicBezTo>
                <a:cubicBezTo>
                  <a:pt x="-221405" y="2974315"/>
                  <a:pt x="-111324" y="2848265"/>
                  <a:pt x="0" y="2562772"/>
                </a:cubicBezTo>
                <a:cubicBezTo>
                  <a:pt x="-20797" y="2181177"/>
                  <a:pt x="-29774" y="1950488"/>
                  <a:pt x="0" y="1665808"/>
                </a:cubicBezTo>
                <a:cubicBezTo>
                  <a:pt x="-11845" y="1416035"/>
                  <a:pt x="825" y="1126209"/>
                  <a:pt x="0" y="73223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3244475365">
                  <a:custGeom>
                    <a:avLst/>
                    <a:gdLst>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074689 w 8555420"/>
                      <a:gd name="connsiteY4" fmla="*/ 0 h 4393324"/>
                      <a:gd name="connsiteX5" fmla="*/ 2766253 w 8555420"/>
                      <a:gd name="connsiteY5" fmla="*/ 0 h 4393324"/>
                      <a:gd name="connsiteX6" fmla="*/ 3564758 w 8555420"/>
                      <a:gd name="connsiteY6" fmla="*/ 0 h 4393324"/>
                      <a:gd name="connsiteX7" fmla="*/ 4534840 w 8555420"/>
                      <a:gd name="connsiteY7" fmla="*/ 0 h 4393324"/>
                      <a:gd name="connsiteX8" fmla="*/ 5372639 w 8555420"/>
                      <a:gd name="connsiteY8" fmla="*/ 0 h 4393324"/>
                      <a:gd name="connsiteX9" fmla="*/ 6210436 w 8555420"/>
                      <a:gd name="connsiteY9" fmla="*/ 0 h 4393324"/>
                      <a:gd name="connsiteX10" fmla="*/ 7048233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29197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004140 w 8555420"/>
                      <a:gd name="connsiteY19" fmla="*/ 4393324 h 4393324"/>
                      <a:gd name="connsiteX20" fmla="*/ 6034057 w 8555420"/>
                      <a:gd name="connsiteY20" fmla="*/ 4393324 h 4393324"/>
                      <a:gd name="connsiteX21" fmla="*/ 5196260 w 8555420"/>
                      <a:gd name="connsiteY21" fmla="*/ 4393324 h 4393324"/>
                      <a:gd name="connsiteX22" fmla="*/ 3564758 w 8555420"/>
                      <a:gd name="connsiteY22" fmla="*/ 4393324 h 4393324"/>
                      <a:gd name="connsiteX23" fmla="*/ 2830419 w 8555420"/>
                      <a:gd name="connsiteY23" fmla="*/ 4393324 h 4393324"/>
                      <a:gd name="connsiteX24" fmla="*/ 2117467 w 8555420"/>
                      <a:gd name="connsiteY24" fmla="*/ 4393324 h 4393324"/>
                      <a:gd name="connsiteX25" fmla="*/ 1425903 w 8555420"/>
                      <a:gd name="connsiteY25" fmla="*/ 4393324 h 4393324"/>
                      <a:gd name="connsiteX26" fmla="*/ 1425903 w 8555420"/>
                      <a:gd name="connsiteY26" fmla="*/ 4393324 h 4393324"/>
                      <a:gd name="connsiteX27" fmla="*/ 581198 w 8555420"/>
                      <a:gd name="connsiteY27" fmla="*/ 4393324 h 4393324"/>
                      <a:gd name="connsiteX28" fmla="*/ 0 w 8555420"/>
                      <a:gd name="connsiteY28" fmla="*/ 3661089 h 4393324"/>
                      <a:gd name="connsiteX29" fmla="*/ 0 w 8555420"/>
                      <a:gd name="connsiteY29" fmla="*/ 3661103 h 4393324"/>
                      <a:gd name="connsiteX30" fmla="*/ -752536 w 8555420"/>
                      <a:gd name="connsiteY30" fmla="*/ 3819512 h 4393324"/>
                      <a:gd name="connsiteX31" fmla="*/ -398845 w 8555420"/>
                      <a:gd name="connsiteY31" fmla="*/ 3228845 h 4393324"/>
                      <a:gd name="connsiteX32" fmla="*/ 0 w 8555420"/>
                      <a:gd name="connsiteY32" fmla="*/ 2562772 h 4393324"/>
                      <a:gd name="connsiteX33" fmla="*/ 0 w 8555420"/>
                      <a:gd name="connsiteY33" fmla="*/ 1702420 h 4393324"/>
                      <a:gd name="connsiteX34" fmla="*/ 0 w 8555420"/>
                      <a:gd name="connsiteY34" fmla="*/ 732234 h 43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55420" h="4393324" fill="none" extrusionOk="0">
                        <a:moveTo>
                          <a:pt x="0" y="732234"/>
                        </a:moveTo>
                        <a:cubicBezTo>
                          <a:pt x="46217" y="323525"/>
                          <a:pt x="277316" y="-82475"/>
                          <a:pt x="581198" y="0"/>
                        </a:cubicBezTo>
                        <a:cubicBezTo>
                          <a:pt x="820277" y="-80101"/>
                          <a:pt x="1098640" y="-14236"/>
                          <a:pt x="1425903" y="0"/>
                        </a:cubicBezTo>
                        <a:lnTo>
                          <a:pt x="1425903" y="0"/>
                        </a:lnTo>
                        <a:cubicBezTo>
                          <a:pt x="1757930" y="-44764"/>
                          <a:pt x="1941197" y="-44505"/>
                          <a:pt x="2117467" y="0"/>
                        </a:cubicBezTo>
                        <a:cubicBezTo>
                          <a:pt x="2263857" y="86323"/>
                          <a:pt x="2531677" y="-3191"/>
                          <a:pt x="2851807" y="0"/>
                        </a:cubicBezTo>
                        <a:cubicBezTo>
                          <a:pt x="3169183" y="17642"/>
                          <a:pt x="3207842" y="22941"/>
                          <a:pt x="3564758" y="0"/>
                        </a:cubicBezTo>
                        <a:cubicBezTo>
                          <a:pt x="3919889" y="-2203"/>
                          <a:pt x="4185641" y="-13094"/>
                          <a:pt x="4358462" y="0"/>
                        </a:cubicBezTo>
                        <a:cubicBezTo>
                          <a:pt x="4545697" y="27615"/>
                          <a:pt x="4950302" y="-23744"/>
                          <a:pt x="5328543" y="0"/>
                        </a:cubicBezTo>
                        <a:cubicBezTo>
                          <a:pt x="5753332" y="-24774"/>
                          <a:pt x="6038956" y="21746"/>
                          <a:pt x="6298625" y="0"/>
                        </a:cubicBezTo>
                        <a:cubicBezTo>
                          <a:pt x="6543603" y="16305"/>
                          <a:pt x="6775643" y="23833"/>
                          <a:pt x="7092328" y="0"/>
                        </a:cubicBezTo>
                        <a:cubicBezTo>
                          <a:pt x="7424998" y="-5259"/>
                          <a:pt x="7642799" y="-45903"/>
                          <a:pt x="7974221" y="0"/>
                        </a:cubicBezTo>
                        <a:cubicBezTo>
                          <a:pt x="8294362" y="-71010"/>
                          <a:pt x="8468061" y="397518"/>
                          <a:pt x="8555420" y="732234"/>
                        </a:cubicBezTo>
                        <a:cubicBezTo>
                          <a:pt x="8542829" y="982155"/>
                          <a:pt x="8524744" y="1353673"/>
                          <a:pt x="8555420" y="1647503"/>
                        </a:cubicBezTo>
                        <a:cubicBezTo>
                          <a:pt x="8596355" y="1918852"/>
                          <a:pt x="8523900" y="2300585"/>
                          <a:pt x="8555420" y="2562772"/>
                        </a:cubicBezTo>
                        <a:lnTo>
                          <a:pt x="8555420" y="2562772"/>
                        </a:lnTo>
                        <a:cubicBezTo>
                          <a:pt x="8576589" y="2981625"/>
                          <a:pt x="8565574" y="3238285"/>
                          <a:pt x="8555420" y="3661103"/>
                        </a:cubicBezTo>
                        <a:cubicBezTo>
                          <a:pt x="8555420" y="3661100"/>
                          <a:pt x="8555420" y="3661092"/>
                          <a:pt x="8555420" y="3661089"/>
                        </a:cubicBezTo>
                        <a:cubicBezTo>
                          <a:pt x="8579750" y="4147692"/>
                          <a:pt x="8269088" y="4468393"/>
                          <a:pt x="7974221" y="4393324"/>
                        </a:cubicBezTo>
                        <a:cubicBezTo>
                          <a:pt x="7759317" y="4324130"/>
                          <a:pt x="7503861" y="4335353"/>
                          <a:pt x="7224612" y="4393324"/>
                        </a:cubicBezTo>
                        <a:cubicBezTo>
                          <a:pt x="6955748" y="4399861"/>
                          <a:pt x="6577693" y="4404564"/>
                          <a:pt x="6386815" y="4393324"/>
                        </a:cubicBezTo>
                        <a:cubicBezTo>
                          <a:pt x="6195938" y="4410068"/>
                          <a:pt x="5884091" y="4334362"/>
                          <a:pt x="5460827" y="4393324"/>
                        </a:cubicBezTo>
                        <a:cubicBezTo>
                          <a:pt x="5001038" y="4439277"/>
                          <a:pt x="5053594" y="4390650"/>
                          <a:pt x="4667123" y="4393324"/>
                        </a:cubicBezTo>
                        <a:cubicBezTo>
                          <a:pt x="4277973" y="4410416"/>
                          <a:pt x="3938288" y="4477831"/>
                          <a:pt x="3564758" y="4393324"/>
                        </a:cubicBezTo>
                        <a:cubicBezTo>
                          <a:pt x="3271042" y="4372410"/>
                          <a:pt x="3180608" y="4430315"/>
                          <a:pt x="2894584" y="4393324"/>
                        </a:cubicBezTo>
                        <a:cubicBezTo>
                          <a:pt x="2587372" y="4357936"/>
                          <a:pt x="2537274" y="4423469"/>
                          <a:pt x="2245798" y="4393324"/>
                        </a:cubicBezTo>
                        <a:cubicBezTo>
                          <a:pt x="1944600" y="4371671"/>
                          <a:pt x="1783446" y="4402722"/>
                          <a:pt x="1425903" y="4393324"/>
                        </a:cubicBezTo>
                        <a:lnTo>
                          <a:pt x="1425903" y="4393324"/>
                        </a:lnTo>
                        <a:cubicBezTo>
                          <a:pt x="1225300" y="4367359"/>
                          <a:pt x="839237" y="4368156"/>
                          <a:pt x="581198" y="4393324"/>
                        </a:cubicBezTo>
                        <a:cubicBezTo>
                          <a:pt x="269482" y="4289429"/>
                          <a:pt x="60497" y="4118179"/>
                          <a:pt x="0" y="3661089"/>
                        </a:cubicBezTo>
                        <a:cubicBezTo>
                          <a:pt x="0" y="3661094"/>
                          <a:pt x="-1" y="3661100"/>
                          <a:pt x="0" y="3661103"/>
                        </a:cubicBezTo>
                        <a:cubicBezTo>
                          <a:pt x="-275675" y="3790473"/>
                          <a:pt x="-454009" y="3803407"/>
                          <a:pt x="-752536" y="3819512"/>
                        </a:cubicBezTo>
                        <a:cubicBezTo>
                          <a:pt x="-637716" y="3664228"/>
                          <a:pt x="-555801" y="3433730"/>
                          <a:pt x="-391318" y="3216277"/>
                        </a:cubicBezTo>
                        <a:cubicBezTo>
                          <a:pt x="-244691" y="2994144"/>
                          <a:pt x="-145677" y="2851815"/>
                          <a:pt x="0" y="2562772"/>
                        </a:cubicBezTo>
                        <a:cubicBezTo>
                          <a:pt x="-21465" y="2186366"/>
                          <a:pt x="-32952" y="1954707"/>
                          <a:pt x="0" y="1665808"/>
                        </a:cubicBezTo>
                        <a:cubicBezTo>
                          <a:pt x="19491" y="1362154"/>
                          <a:pt x="5010" y="1100481"/>
                          <a:pt x="0" y="732234"/>
                        </a:cubicBezTo>
                        <a:close/>
                      </a:path>
                      <a:path w="8555420" h="4393324" stroke="0" extrusionOk="0">
                        <a:moveTo>
                          <a:pt x="0" y="732234"/>
                        </a:moveTo>
                        <a:cubicBezTo>
                          <a:pt x="9245" y="250616"/>
                          <a:pt x="268044" y="4783"/>
                          <a:pt x="581198" y="0"/>
                        </a:cubicBezTo>
                        <a:cubicBezTo>
                          <a:pt x="878769" y="-13126"/>
                          <a:pt x="1030810" y="39503"/>
                          <a:pt x="1425903" y="0"/>
                        </a:cubicBezTo>
                        <a:lnTo>
                          <a:pt x="1425903" y="0"/>
                        </a:lnTo>
                        <a:cubicBezTo>
                          <a:pt x="1697030" y="-35218"/>
                          <a:pt x="1867327" y="15531"/>
                          <a:pt x="2074689" y="0"/>
                        </a:cubicBezTo>
                        <a:cubicBezTo>
                          <a:pt x="2231824" y="-38593"/>
                          <a:pt x="2538926" y="28645"/>
                          <a:pt x="2766253" y="0"/>
                        </a:cubicBezTo>
                        <a:cubicBezTo>
                          <a:pt x="2972403" y="-22412"/>
                          <a:pt x="3226983" y="12017"/>
                          <a:pt x="3564758" y="0"/>
                        </a:cubicBezTo>
                        <a:cubicBezTo>
                          <a:pt x="3934602" y="-8210"/>
                          <a:pt x="4102849" y="-42555"/>
                          <a:pt x="4534840" y="0"/>
                        </a:cubicBezTo>
                        <a:cubicBezTo>
                          <a:pt x="4939786" y="9998"/>
                          <a:pt x="5059148" y="-32695"/>
                          <a:pt x="5372639" y="0"/>
                        </a:cubicBezTo>
                        <a:cubicBezTo>
                          <a:pt x="5702036" y="15344"/>
                          <a:pt x="5929191" y="37339"/>
                          <a:pt x="6210436" y="0"/>
                        </a:cubicBezTo>
                        <a:cubicBezTo>
                          <a:pt x="6521636" y="-10542"/>
                          <a:pt x="6866720" y="-40831"/>
                          <a:pt x="7048233" y="0"/>
                        </a:cubicBezTo>
                        <a:cubicBezTo>
                          <a:pt x="7170210" y="43306"/>
                          <a:pt x="7508086" y="-24190"/>
                          <a:pt x="7974221" y="0"/>
                        </a:cubicBezTo>
                        <a:cubicBezTo>
                          <a:pt x="8306026" y="-89307"/>
                          <a:pt x="8549497" y="278714"/>
                          <a:pt x="8555420" y="732234"/>
                        </a:cubicBezTo>
                        <a:cubicBezTo>
                          <a:pt x="8496928" y="884428"/>
                          <a:pt x="8534441" y="1318814"/>
                          <a:pt x="8555420" y="1629197"/>
                        </a:cubicBezTo>
                        <a:cubicBezTo>
                          <a:pt x="8552424" y="1911828"/>
                          <a:pt x="8512978" y="2247128"/>
                          <a:pt x="8555420" y="2562772"/>
                        </a:cubicBezTo>
                        <a:lnTo>
                          <a:pt x="8555420" y="2562772"/>
                        </a:lnTo>
                        <a:cubicBezTo>
                          <a:pt x="8468720" y="2867908"/>
                          <a:pt x="8640915" y="3155494"/>
                          <a:pt x="8555420" y="3661103"/>
                        </a:cubicBezTo>
                        <a:cubicBezTo>
                          <a:pt x="8555420" y="3661099"/>
                          <a:pt x="8555419" y="3661093"/>
                          <a:pt x="8555420" y="3661089"/>
                        </a:cubicBezTo>
                        <a:cubicBezTo>
                          <a:pt x="8566954" y="4040006"/>
                          <a:pt x="8319901" y="4305429"/>
                          <a:pt x="7974221" y="4393324"/>
                        </a:cubicBezTo>
                        <a:cubicBezTo>
                          <a:pt x="7548596" y="4379133"/>
                          <a:pt x="7456109" y="4351901"/>
                          <a:pt x="7004140" y="4393324"/>
                        </a:cubicBezTo>
                        <a:cubicBezTo>
                          <a:pt x="6591238" y="4439827"/>
                          <a:pt x="6265447" y="4440691"/>
                          <a:pt x="6034057" y="4393324"/>
                        </a:cubicBezTo>
                        <a:cubicBezTo>
                          <a:pt x="5759977" y="4401488"/>
                          <a:pt x="5525637" y="4404436"/>
                          <a:pt x="5196260" y="4393324"/>
                        </a:cubicBezTo>
                        <a:cubicBezTo>
                          <a:pt x="4925541" y="4314219"/>
                          <a:pt x="4018177" y="4198786"/>
                          <a:pt x="3564758" y="4393324"/>
                        </a:cubicBezTo>
                        <a:cubicBezTo>
                          <a:pt x="3374362" y="4397643"/>
                          <a:pt x="3008180" y="4438661"/>
                          <a:pt x="2830419" y="4393324"/>
                        </a:cubicBezTo>
                        <a:cubicBezTo>
                          <a:pt x="2659175" y="4343059"/>
                          <a:pt x="2341873" y="4438819"/>
                          <a:pt x="2117467" y="4393324"/>
                        </a:cubicBezTo>
                        <a:cubicBezTo>
                          <a:pt x="1874356" y="4395958"/>
                          <a:pt x="1703588" y="4387053"/>
                          <a:pt x="1425903" y="4393324"/>
                        </a:cubicBezTo>
                        <a:lnTo>
                          <a:pt x="1425903" y="4393324"/>
                        </a:lnTo>
                        <a:cubicBezTo>
                          <a:pt x="1151436" y="4438681"/>
                          <a:pt x="757626" y="4355500"/>
                          <a:pt x="581198" y="4393324"/>
                        </a:cubicBezTo>
                        <a:cubicBezTo>
                          <a:pt x="259958" y="4440596"/>
                          <a:pt x="-6222" y="4084384"/>
                          <a:pt x="0" y="3661089"/>
                        </a:cubicBezTo>
                        <a:cubicBezTo>
                          <a:pt x="0" y="3661092"/>
                          <a:pt x="0" y="3661098"/>
                          <a:pt x="0" y="3661103"/>
                        </a:cubicBezTo>
                        <a:cubicBezTo>
                          <a:pt x="-117015" y="3758837"/>
                          <a:pt x="-461898" y="3769609"/>
                          <a:pt x="-752536" y="3819512"/>
                        </a:cubicBezTo>
                        <a:cubicBezTo>
                          <a:pt x="-690996" y="3656312"/>
                          <a:pt x="-566328" y="3404888"/>
                          <a:pt x="-398845" y="3228845"/>
                        </a:cubicBezTo>
                        <a:cubicBezTo>
                          <a:pt x="-315135" y="3045273"/>
                          <a:pt x="-82599" y="2792450"/>
                          <a:pt x="0" y="2562772"/>
                        </a:cubicBezTo>
                        <a:cubicBezTo>
                          <a:pt x="-22786" y="2159220"/>
                          <a:pt x="20275" y="2046944"/>
                          <a:pt x="0" y="1702420"/>
                        </a:cubicBezTo>
                        <a:cubicBezTo>
                          <a:pt x="-6513" y="1385490"/>
                          <a:pt x="37626" y="1082598"/>
                          <a:pt x="0" y="732234"/>
                        </a:cubicBezTo>
                        <a:close/>
                      </a:path>
                      <a:path w="8555420" h="4393324" fill="none" stroke="0" extrusionOk="0">
                        <a:moveTo>
                          <a:pt x="0" y="732234"/>
                        </a:moveTo>
                        <a:cubicBezTo>
                          <a:pt x="45266" y="317209"/>
                          <a:pt x="241388" y="-38987"/>
                          <a:pt x="581198" y="0"/>
                        </a:cubicBezTo>
                        <a:cubicBezTo>
                          <a:pt x="732481" y="-65348"/>
                          <a:pt x="1064126" y="-14411"/>
                          <a:pt x="1425903" y="0"/>
                        </a:cubicBezTo>
                        <a:lnTo>
                          <a:pt x="1425903" y="0"/>
                        </a:lnTo>
                        <a:cubicBezTo>
                          <a:pt x="1788166" y="-27809"/>
                          <a:pt x="1966288" y="-48720"/>
                          <a:pt x="2117467" y="0"/>
                        </a:cubicBezTo>
                        <a:cubicBezTo>
                          <a:pt x="2289866" y="60886"/>
                          <a:pt x="2518658" y="-13829"/>
                          <a:pt x="2851807" y="0"/>
                        </a:cubicBezTo>
                        <a:cubicBezTo>
                          <a:pt x="3168651" y="13038"/>
                          <a:pt x="3206334" y="21406"/>
                          <a:pt x="3564758" y="0"/>
                        </a:cubicBezTo>
                        <a:cubicBezTo>
                          <a:pt x="3908054" y="6517"/>
                          <a:pt x="4185166" y="-10586"/>
                          <a:pt x="4358462" y="0"/>
                        </a:cubicBezTo>
                        <a:cubicBezTo>
                          <a:pt x="4508658" y="-12266"/>
                          <a:pt x="4898975" y="65833"/>
                          <a:pt x="5328543" y="0"/>
                        </a:cubicBezTo>
                        <a:cubicBezTo>
                          <a:pt x="5765543" y="-31496"/>
                          <a:pt x="6015720" y="1210"/>
                          <a:pt x="6298625" y="0"/>
                        </a:cubicBezTo>
                        <a:cubicBezTo>
                          <a:pt x="6587266" y="-45486"/>
                          <a:pt x="6763368" y="-12589"/>
                          <a:pt x="7092328" y="0"/>
                        </a:cubicBezTo>
                        <a:cubicBezTo>
                          <a:pt x="7417916" y="-36760"/>
                          <a:pt x="7603302" y="-34458"/>
                          <a:pt x="7974221" y="0"/>
                        </a:cubicBezTo>
                        <a:cubicBezTo>
                          <a:pt x="8235668" y="-10755"/>
                          <a:pt x="8573427" y="318978"/>
                          <a:pt x="8555420" y="732234"/>
                        </a:cubicBezTo>
                        <a:cubicBezTo>
                          <a:pt x="8563389" y="949333"/>
                          <a:pt x="8502743" y="1373043"/>
                          <a:pt x="8555420" y="1647503"/>
                        </a:cubicBezTo>
                        <a:cubicBezTo>
                          <a:pt x="8570526" y="1878547"/>
                          <a:pt x="8557767" y="2366258"/>
                          <a:pt x="8555420" y="2562772"/>
                        </a:cubicBezTo>
                        <a:lnTo>
                          <a:pt x="8555420" y="2562772"/>
                        </a:lnTo>
                        <a:cubicBezTo>
                          <a:pt x="8529670" y="2966349"/>
                          <a:pt x="8596750" y="3261883"/>
                          <a:pt x="8555420" y="3661103"/>
                        </a:cubicBezTo>
                        <a:cubicBezTo>
                          <a:pt x="8555421" y="3661096"/>
                          <a:pt x="8555420" y="3661096"/>
                          <a:pt x="8555420" y="3661089"/>
                        </a:cubicBezTo>
                        <a:cubicBezTo>
                          <a:pt x="8489588" y="4085743"/>
                          <a:pt x="8235174" y="4453846"/>
                          <a:pt x="7974221" y="4393324"/>
                        </a:cubicBezTo>
                        <a:cubicBezTo>
                          <a:pt x="7788870" y="4356074"/>
                          <a:pt x="7478409" y="4341659"/>
                          <a:pt x="7224612" y="4393324"/>
                        </a:cubicBezTo>
                        <a:cubicBezTo>
                          <a:pt x="6957881" y="4393415"/>
                          <a:pt x="6552775" y="4339540"/>
                          <a:pt x="6386815" y="4393324"/>
                        </a:cubicBezTo>
                        <a:cubicBezTo>
                          <a:pt x="6228786" y="4396258"/>
                          <a:pt x="5883720" y="4335566"/>
                          <a:pt x="5460827" y="4393324"/>
                        </a:cubicBezTo>
                        <a:cubicBezTo>
                          <a:pt x="4998313" y="4438118"/>
                          <a:pt x="5038395" y="4399495"/>
                          <a:pt x="4667123" y="4393324"/>
                        </a:cubicBezTo>
                        <a:cubicBezTo>
                          <a:pt x="4227007" y="4438462"/>
                          <a:pt x="3985401" y="4514402"/>
                          <a:pt x="3564758" y="4393324"/>
                        </a:cubicBezTo>
                        <a:cubicBezTo>
                          <a:pt x="3281187" y="4365449"/>
                          <a:pt x="3194116" y="4436793"/>
                          <a:pt x="2894584" y="4393324"/>
                        </a:cubicBezTo>
                        <a:cubicBezTo>
                          <a:pt x="2582439" y="4358527"/>
                          <a:pt x="2534482" y="4404042"/>
                          <a:pt x="2245798" y="4393324"/>
                        </a:cubicBezTo>
                        <a:cubicBezTo>
                          <a:pt x="1986988" y="4375874"/>
                          <a:pt x="1768184" y="4336610"/>
                          <a:pt x="1425903" y="4393324"/>
                        </a:cubicBezTo>
                        <a:lnTo>
                          <a:pt x="1425903" y="4393324"/>
                        </a:lnTo>
                        <a:cubicBezTo>
                          <a:pt x="1182428" y="4367425"/>
                          <a:pt x="866446" y="4420444"/>
                          <a:pt x="581198" y="4393324"/>
                        </a:cubicBezTo>
                        <a:cubicBezTo>
                          <a:pt x="314077" y="4332697"/>
                          <a:pt x="-13965" y="4165275"/>
                          <a:pt x="0" y="3661089"/>
                        </a:cubicBezTo>
                        <a:cubicBezTo>
                          <a:pt x="-1" y="3661093"/>
                          <a:pt x="0" y="3661100"/>
                          <a:pt x="0" y="3661103"/>
                        </a:cubicBezTo>
                        <a:cubicBezTo>
                          <a:pt x="-227001" y="3783742"/>
                          <a:pt x="-480119" y="3767510"/>
                          <a:pt x="-752536" y="3819512"/>
                        </a:cubicBezTo>
                        <a:cubicBezTo>
                          <a:pt x="-634733" y="3661503"/>
                          <a:pt x="-543246" y="3478434"/>
                          <a:pt x="-391318" y="3216277"/>
                        </a:cubicBezTo>
                        <a:cubicBezTo>
                          <a:pt x="-230827" y="2980410"/>
                          <a:pt x="-182421" y="2846112"/>
                          <a:pt x="0" y="2562772"/>
                        </a:cubicBezTo>
                        <a:cubicBezTo>
                          <a:pt x="-48949" y="2234829"/>
                          <a:pt x="-70252" y="1976761"/>
                          <a:pt x="0" y="1665808"/>
                        </a:cubicBezTo>
                        <a:cubicBezTo>
                          <a:pt x="-18918" y="1378697"/>
                          <a:pt x="41660" y="1139476"/>
                          <a:pt x="0" y="732234"/>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libri" panose="020F0502020204030204" pitchFamily="34" charset="0"/>
                <a:cs typeface="Calibri" panose="020F0502020204030204" pitchFamily="34" charset="0"/>
              </a:rPr>
              <a:t>Cách so sánh đó  thú vị ở chỗ: gợi liên tưởng, cảm xúc. Cái cầu cong cong và cũng đung đưa như chiếc võng, tuy đơn sơ nhưng dẻo dai, bền bỉ, cần mẫn đưa mọi người sang sông. Cái cầu cũng yêu thương con người, rất gần gũi với con người, chẳng khác gì chiếc võng vẫn thường ru ta vào giấc ngủ ,...)</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5119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68138" y="255500"/>
                  <a:pt x="317182" y="41431"/>
                  <a:pt x="595292" y="0"/>
                </a:cubicBezTo>
                <a:cubicBezTo>
                  <a:pt x="2158674" y="394654"/>
                  <a:pt x="8490974" y="276065"/>
                  <a:pt x="10512889" y="0"/>
                </a:cubicBezTo>
                <a:cubicBezTo>
                  <a:pt x="10898478" y="87520"/>
                  <a:pt x="11151485" y="319566"/>
                  <a:pt x="11108181" y="595292"/>
                </a:cubicBezTo>
                <a:cubicBezTo>
                  <a:pt x="11079793" y="2186940"/>
                  <a:pt x="11215405" y="4837019"/>
                  <a:pt x="11108181" y="5761953"/>
                </a:cubicBezTo>
                <a:cubicBezTo>
                  <a:pt x="11059887" y="6098654"/>
                  <a:pt x="10796135" y="6325833"/>
                  <a:pt x="10512889" y="6357245"/>
                </a:cubicBezTo>
                <a:cubicBezTo>
                  <a:pt x="5373797" y="6484381"/>
                  <a:pt x="2876920" y="6231277"/>
                  <a:pt x="595292" y="6357245"/>
                </a:cubicBezTo>
                <a:cubicBezTo>
                  <a:pt x="275550" y="6235113"/>
                  <a:pt x="-42317" y="6115434"/>
                  <a:pt x="0" y="5761953"/>
                </a:cubicBezTo>
                <a:cubicBezTo>
                  <a:pt x="-63888" y="4656016"/>
                  <a:pt x="116872" y="3146885"/>
                  <a:pt x="0" y="595292"/>
                </a:cubicBezTo>
                <a:close/>
              </a:path>
              <a:path w="11108181" h="6357245" stroke="0" extrusionOk="0">
                <a:moveTo>
                  <a:pt x="0" y="595292"/>
                </a:moveTo>
                <a:cubicBezTo>
                  <a:pt x="-26950" y="288296"/>
                  <a:pt x="291144" y="-16594"/>
                  <a:pt x="595292" y="0"/>
                </a:cubicBezTo>
                <a:cubicBezTo>
                  <a:pt x="2453542" y="380969"/>
                  <a:pt x="8936799" y="-82458"/>
                  <a:pt x="10512889" y="0"/>
                </a:cubicBezTo>
                <a:cubicBezTo>
                  <a:pt x="10849219" y="54924"/>
                  <a:pt x="11084234" y="329236"/>
                  <a:pt x="11108181" y="595292"/>
                </a:cubicBezTo>
                <a:cubicBezTo>
                  <a:pt x="11137141" y="2479006"/>
                  <a:pt x="11156153" y="5200774"/>
                  <a:pt x="11108181" y="5761953"/>
                </a:cubicBezTo>
                <a:cubicBezTo>
                  <a:pt x="11217314" y="6140319"/>
                  <a:pt x="10864653" y="6312691"/>
                  <a:pt x="10512889" y="6357245"/>
                </a:cubicBezTo>
                <a:cubicBezTo>
                  <a:pt x="5765799" y="6594676"/>
                  <a:pt x="2029022" y="6089333"/>
                  <a:pt x="595292" y="6357245"/>
                </a:cubicBezTo>
                <a:cubicBezTo>
                  <a:pt x="284052" y="6338412"/>
                  <a:pt x="-24223" y="6108493"/>
                  <a:pt x="0" y="5761953"/>
                </a:cubicBezTo>
                <a:cubicBezTo>
                  <a:pt x="-12149" y="4476555"/>
                  <a:pt x="47894" y="1312177"/>
                  <a:pt x="0" y="595292"/>
                </a:cubicBezTo>
                <a:close/>
              </a:path>
              <a:path w="11108181" h="6357245" fill="none" stroke="0" extrusionOk="0">
                <a:moveTo>
                  <a:pt x="0" y="595292"/>
                </a:moveTo>
                <a:cubicBezTo>
                  <a:pt x="-89849" y="230508"/>
                  <a:pt x="261190" y="45607"/>
                  <a:pt x="595292" y="0"/>
                </a:cubicBezTo>
                <a:cubicBezTo>
                  <a:pt x="2096709" y="155202"/>
                  <a:pt x="8332007" y="47915"/>
                  <a:pt x="10512889" y="0"/>
                </a:cubicBezTo>
                <a:cubicBezTo>
                  <a:pt x="10836246" y="82131"/>
                  <a:pt x="11136067" y="344951"/>
                  <a:pt x="11108181" y="595292"/>
                </a:cubicBezTo>
                <a:cubicBezTo>
                  <a:pt x="10835188" y="2226750"/>
                  <a:pt x="11331417" y="5003048"/>
                  <a:pt x="11108181" y="5761953"/>
                </a:cubicBezTo>
                <a:cubicBezTo>
                  <a:pt x="11090406" y="6099424"/>
                  <a:pt x="10831425" y="6285211"/>
                  <a:pt x="10512889" y="6357245"/>
                </a:cubicBezTo>
                <a:cubicBezTo>
                  <a:pt x="5693831" y="6500915"/>
                  <a:pt x="2994801" y="6542755"/>
                  <a:pt x="595292" y="6357245"/>
                </a:cubicBezTo>
                <a:cubicBezTo>
                  <a:pt x="267517" y="6270355"/>
                  <a:pt x="-60935" y="6149494"/>
                  <a:pt x="0" y="5761953"/>
                </a:cubicBezTo>
                <a:cubicBezTo>
                  <a:pt x="131268" y="4463467"/>
                  <a:pt x="1695" y="3051497"/>
                  <a:pt x="0" y="595292"/>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2. </a:t>
            </a:r>
            <a:r>
              <a:rPr lang="vi-VN" sz="4000" b="1" dirty="0">
                <a:solidFill>
                  <a:srgbClr val="002060"/>
                </a:solidFill>
                <a:latin typeface="Calibri" panose="020F0502020204030204"/>
              </a:rPr>
              <a:t>Bài thơ có những sự vật nào được nhân hoá? Chúng được nhân hoá bằng cách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pic>
        <p:nvPicPr>
          <p:cNvPr id="7" name="Picture 6">
            <a:extLst>
              <a:ext uri="{FF2B5EF4-FFF2-40B4-BE49-F238E27FC236}">
                <a16:creationId xmlns:a16="http://schemas.microsoft.com/office/drawing/2014/main" id="{9E8005AE-B074-28A3-6D92-EAB6480823CE}"/>
              </a:ext>
            </a:extLst>
          </p:cNvPr>
          <p:cNvPicPr>
            <a:picLocks noChangeAspect="1"/>
          </p:cNvPicPr>
          <p:nvPr/>
        </p:nvPicPr>
        <p:blipFill>
          <a:blip r:embed="rId5"/>
          <a:stretch>
            <a:fillRect/>
          </a:stretch>
        </p:blipFill>
        <p:spPr>
          <a:xfrm>
            <a:off x="3192024" y="2215876"/>
            <a:ext cx="5934075" cy="326707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587052" y="2315376"/>
            <a:ext cx="10659017" cy="3695221"/>
            <a:chOff x="2116043" y="1450923"/>
            <a:chExt cx="12218564" cy="4082623"/>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3498828"/>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Bài thơ có các sự vật được nhân hóa: con nhện, con sáo, con kiến.</a:t>
              </a:r>
              <a:endPar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Chúng được nhân hóa bằng cách: gán cho hoạt động vốn chỉ có ở người (hoạt động bắc cầu )</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6"/>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907051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68138" y="255500"/>
                  <a:pt x="317182" y="41431"/>
                  <a:pt x="595292" y="0"/>
                </a:cubicBezTo>
                <a:cubicBezTo>
                  <a:pt x="2158674" y="394654"/>
                  <a:pt x="8490974" y="276065"/>
                  <a:pt x="10512889" y="0"/>
                </a:cubicBezTo>
                <a:cubicBezTo>
                  <a:pt x="10898478" y="87520"/>
                  <a:pt x="11151485" y="319566"/>
                  <a:pt x="11108181" y="595292"/>
                </a:cubicBezTo>
                <a:cubicBezTo>
                  <a:pt x="11079793" y="2186940"/>
                  <a:pt x="11215405" y="4837019"/>
                  <a:pt x="11108181" y="5761953"/>
                </a:cubicBezTo>
                <a:cubicBezTo>
                  <a:pt x="11059887" y="6098654"/>
                  <a:pt x="10796135" y="6325833"/>
                  <a:pt x="10512889" y="6357245"/>
                </a:cubicBezTo>
                <a:cubicBezTo>
                  <a:pt x="5373797" y="6484381"/>
                  <a:pt x="2876920" y="6231277"/>
                  <a:pt x="595292" y="6357245"/>
                </a:cubicBezTo>
                <a:cubicBezTo>
                  <a:pt x="275550" y="6235113"/>
                  <a:pt x="-42317" y="6115434"/>
                  <a:pt x="0" y="5761953"/>
                </a:cubicBezTo>
                <a:cubicBezTo>
                  <a:pt x="-63888" y="4656016"/>
                  <a:pt x="116872" y="3146885"/>
                  <a:pt x="0" y="595292"/>
                </a:cubicBezTo>
                <a:close/>
              </a:path>
              <a:path w="11108181" h="6357245" stroke="0" extrusionOk="0">
                <a:moveTo>
                  <a:pt x="0" y="595292"/>
                </a:moveTo>
                <a:cubicBezTo>
                  <a:pt x="-26950" y="288296"/>
                  <a:pt x="291144" y="-16594"/>
                  <a:pt x="595292" y="0"/>
                </a:cubicBezTo>
                <a:cubicBezTo>
                  <a:pt x="2453542" y="380969"/>
                  <a:pt x="8936799" y="-82458"/>
                  <a:pt x="10512889" y="0"/>
                </a:cubicBezTo>
                <a:cubicBezTo>
                  <a:pt x="10849219" y="54924"/>
                  <a:pt x="11084234" y="329236"/>
                  <a:pt x="11108181" y="595292"/>
                </a:cubicBezTo>
                <a:cubicBezTo>
                  <a:pt x="11137141" y="2479006"/>
                  <a:pt x="11156153" y="5200774"/>
                  <a:pt x="11108181" y="5761953"/>
                </a:cubicBezTo>
                <a:cubicBezTo>
                  <a:pt x="11217314" y="6140319"/>
                  <a:pt x="10864653" y="6312691"/>
                  <a:pt x="10512889" y="6357245"/>
                </a:cubicBezTo>
                <a:cubicBezTo>
                  <a:pt x="5765799" y="6594676"/>
                  <a:pt x="2029022" y="6089333"/>
                  <a:pt x="595292" y="6357245"/>
                </a:cubicBezTo>
                <a:cubicBezTo>
                  <a:pt x="284052" y="6338412"/>
                  <a:pt x="-24223" y="6108493"/>
                  <a:pt x="0" y="5761953"/>
                </a:cubicBezTo>
                <a:cubicBezTo>
                  <a:pt x="-12149" y="4476555"/>
                  <a:pt x="47894" y="1312177"/>
                  <a:pt x="0" y="595292"/>
                </a:cubicBezTo>
                <a:close/>
              </a:path>
              <a:path w="11108181" h="6357245" fill="none" stroke="0" extrusionOk="0">
                <a:moveTo>
                  <a:pt x="0" y="595292"/>
                </a:moveTo>
                <a:cubicBezTo>
                  <a:pt x="-89849" y="230508"/>
                  <a:pt x="261190" y="45607"/>
                  <a:pt x="595292" y="0"/>
                </a:cubicBezTo>
                <a:cubicBezTo>
                  <a:pt x="2096709" y="155202"/>
                  <a:pt x="8332007" y="47915"/>
                  <a:pt x="10512889" y="0"/>
                </a:cubicBezTo>
                <a:cubicBezTo>
                  <a:pt x="10836246" y="82131"/>
                  <a:pt x="11136067" y="344951"/>
                  <a:pt x="11108181" y="595292"/>
                </a:cubicBezTo>
                <a:cubicBezTo>
                  <a:pt x="10835188" y="2226750"/>
                  <a:pt x="11331417" y="5003048"/>
                  <a:pt x="11108181" y="5761953"/>
                </a:cubicBezTo>
                <a:cubicBezTo>
                  <a:pt x="11090406" y="6099424"/>
                  <a:pt x="10831425" y="6285211"/>
                  <a:pt x="10512889" y="6357245"/>
                </a:cubicBezTo>
                <a:cubicBezTo>
                  <a:pt x="5693831" y="6500915"/>
                  <a:pt x="2994801" y="6542755"/>
                  <a:pt x="595292" y="6357245"/>
                </a:cubicBezTo>
                <a:cubicBezTo>
                  <a:pt x="267517" y="6270355"/>
                  <a:pt x="-60935" y="6149494"/>
                  <a:pt x="0" y="5761953"/>
                </a:cubicBezTo>
                <a:cubicBezTo>
                  <a:pt x="131268" y="4463467"/>
                  <a:pt x="1695" y="3051497"/>
                  <a:pt x="0" y="595292"/>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3. </a:t>
            </a:r>
            <a:r>
              <a:rPr lang="vi-VN" sz="4000" b="1" dirty="0">
                <a:solidFill>
                  <a:srgbClr val="002060"/>
                </a:solidFill>
                <a:latin typeface="Calibri" panose="020F0502020204030204"/>
              </a:rPr>
              <a:t>Em thích hình ảnh so sánh hay nhân hoá nào trong bài thơ? Vì sao?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397866" y="2273335"/>
            <a:ext cx="10659017" cy="4308157"/>
            <a:chOff x="2116043" y="1450923"/>
            <a:chExt cx="12218564" cy="4759818"/>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4176023"/>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Ví</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dụ</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Em thích câu "Nhện qua chum nước bắc cầu tơ nhỏ". Vì đó là câu thơ có hình ảnh rất sáng tạo, đầy ngộ nghĩnh của tác giả khiến con nhện cũng như con người, biết làm việc, biết bắc cầu. Qua đó giúp câu thơ trở nên sinh động, gần gũi.</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5"/>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33511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B58E8-D56C-14DE-A7A3-C3723B36B2F4}"/>
              </a:ext>
            </a:extLst>
          </p:cNvPr>
          <p:cNvPicPr>
            <a:picLocks noChangeAspect="1"/>
          </p:cNvPicPr>
          <p:nvPr/>
        </p:nvPicPr>
        <p:blipFill>
          <a:blip r:embed="rId3"/>
          <a:stretch>
            <a:fillRect/>
          </a:stretch>
        </p:blipFill>
        <p:spPr>
          <a:xfrm>
            <a:off x="279384" y="621804"/>
            <a:ext cx="11912616" cy="2145978"/>
          </a:xfrm>
          <a:prstGeom prst="rect">
            <a:avLst/>
          </a:prstGeom>
        </p:spPr>
      </p:pic>
    </p:spTree>
    <p:extLst>
      <p:ext uri="{BB962C8B-B14F-4D97-AF65-F5344CB8AC3E}">
        <p14:creationId xmlns:p14="http://schemas.microsoft.com/office/powerpoint/2010/main" val="219999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圆角矩形 10">
            <a:extLst>
              <a:ext uri="{FF2B5EF4-FFF2-40B4-BE49-F238E27FC236}">
                <a16:creationId xmlns:a16="http://schemas.microsoft.com/office/drawing/2014/main" id="{A9559B9D-1F71-D1EE-55C7-A0FBC9B5A6B8}"/>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0DBF819E-D139-3021-3978-667DD91B0E2D}"/>
              </a:ext>
            </a:extLst>
          </p:cNvPr>
          <p:cNvPicPr>
            <a:picLocks noChangeAspect="1"/>
          </p:cNvPicPr>
          <p:nvPr/>
        </p:nvPicPr>
        <p:blipFill>
          <a:blip r:embed="rId3"/>
          <a:stretch>
            <a:fillRect/>
          </a:stretch>
        </p:blipFill>
        <p:spPr>
          <a:xfrm>
            <a:off x="1029015" y="639713"/>
            <a:ext cx="10701219" cy="1803281"/>
          </a:xfrm>
          <a:prstGeom prst="rect">
            <a:avLst/>
          </a:prstGeom>
        </p:spPr>
      </p:pic>
      <p:sp>
        <p:nvSpPr>
          <p:cNvPr id="11" name="TextBox 10">
            <a:extLst>
              <a:ext uri="{FF2B5EF4-FFF2-40B4-BE49-F238E27FC236}">
                <a16:creationId xmlns:a16="http://schemas.microsoft.com/office/drawing/2014/main" id="{6CD385B2-4D3B-5437-6D7E-9C2B1E1D8A1D}"/>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gợi cảm:</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cho xem hơi lâu, yêu sao yêu ghê, bắc cầu tơ nhỏ, bắc cầu tơ nhỏ, bắc cầu lá tre , ...</a:t>
            </a:r>
          </a:p>
        </p:txBody>
      </p:sp>
    </p:spTree>
    <p:extLst>
      <p:ext uri="{BB962C8B-B14F-4D97-AF65-F5344CB8AC3E}">
        <p14:creationId xmlns:p14="http://schemas.microsoft.com/office/powerpoint/2010/main" val="326671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AEF8CF68-709F-D8C5-DA2C-75CF850488BF}"/>
              </a:ext>
            </a:extLst>
          </p:cNvPr>
          <p:cNvSpPr/>
          <p:nvPr/>
        </p:nvSpPr>
        <p:spPr>
          <a:xfrm>
            <a:off x="593827" y="400051"/>
            <a:ext cx="11004339" cy="6101856"/>
          </a:xfrm>
          <a:custGeom>
            <a:avLst/>
            <a:gdLst>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339" h="6101856" fill="none" extrusionOk="0">
                <a:moveTo>
                  <a:pt x="0" y="610794"/>
                </a:moveTo>
                <a:cubicBezTo>
                  <a:pt x="11378" y="403501"/>
                  <a:pt x="292240" y="-72018"/>
                  <a:pt x="471527" y="0"/>
                </a:cubicBezTo>
                <a:cubicBezTo>
                  <a:pt x="4463247" y="266238"/>
                  <a:pt x="8547301" y="-993600"/>
                  <a:pt x="10532810" y="0"/>
                </a:cubicBezTo>
                <a:cubicBezTo>
                  <a:pt x="10626359" y="-29444"/>
                  <a:pt x="11099417" y="187660"/>
                  <a:pt x="11004339" y="610794"/>
                </a:cubicBezTo>
                <a:cubicBezTo>
                  <a:pt x="11204578" y="2598908"/>
                  <a:pt x="11343876" y="3655658"/>
                  <a:pt x="11004339" y="5491060"/>
                </a:cubicBezTo>
                <a:cubicBezTo>
                  <a:pt x="10960362" y="5884792"/>
                  <a:pt x="10884019" y="6098097"/>
                  <a:pt x="10532810" y="6101856"/>
                </a:cubicBezTo>
                <a:cubicBezTo>
                  <a:pt x="8974919" y="5998724"/>
                  <a:pt x="4008374" y="5905156"/>
                  <a:pt x="471527" y="6101856"/>
                </a:cubicBezTo>
                <a:cubicBezTo>
                  <a:pt x="189782" y="5937150"/>
                  <a:pt x="2382" y="5953626"/>
                  <a:pt x="0" y="5491060"/>
                </a:cubicBezTo>
                <a:cubicBezTo>
                  <a:pt x="-505692" y="2939778"/>
                  <a:pt x="527996" y="1997821"/>
                  <a:pt x="0" y="610794"/>
                </a:cubicBezTo>
                <a:close/>
              </a:path>
              <a:path w="11004339" h="6101856" stroke="0" extrusionOk="0">
                <a:moveTo>
                  <a:pt x="0" y="610794"/>
                </a:moveTo>
                <a:cubicBezTo>
                  <a:pt x="-65533" y="288224"/>
                  <a:pt x="271081" y="-79214"/>
                  <a:pt x="471527" y="0"/>
                </a:cubicBezTo>
                <a:cubicBezTo>
                  <a:pt x="3774246" y="-1224379"/>
                  <a:pt x="5243051" y="852217"/>
                  <a:pt x="10532810" y="0"/>
                </a:cubicBezTo>
                <a:cubicBezTo>
                  <a:pt x="10706984" y="-10662"/>
                  <a:pt x="10992197" y="456160"/>
                  <a:pt x="11004339" y="610794"/>
                </a:cubicBezTo>
                <a:cubicBezTo>
                  <a:pt x="11556007" y="2123710"/>
                  <a:pt x="11655205" y="4353682"/>
                  <a:pt x="11004339" y="5491060"/>
                </a:cubicBezTo>
                <a:cubicBezTo>
                  <a:pt x="11075830" y="5898826"/>
                  <a:pt x="10719175" y="6082008"/>
                  <a:pt x="10532810" y="6101856"/>
                </a:cubicBezTo>
                <a:cubicBezTo>
                  <a:pt x="6286561" y="6033365"/>
                  <a:pt x="1586636" y="6457628"/>
                  <a:pt x="471527" y="6101856"/>
                </a:cubicBezTo>
                <a:cubicBezTo>
                  <a:pt x="253112" y="5938290"/>
                  <a:pt x="-36393" y="5717867"/>
                  <a:pt x="0" y="5491060"/>
                </a:cubicBezTo>
                <a:cubicBezTo>
                  <a:pt x="-469167" y="3972663"/>
                  <a:pt x="-510106" y="2535583"/>
                  <a:pt x="0" y="610794"/>
                </a:cubicBezTo>
                <a:close/>
              </a:path>
              <a:path w="11004339" h="6101856" fill="none" stroke="0" extrusionOk="0">
                <a:moveTo>
                  <a:pt x="0" y="610794"/>
                </a:moveTo>
                <a:cubicBezTo>
                  <a:pt x="-62799" y="191373"/>
                  <a:pt x="216690" y="-15040"/>
                  <a:pt x="471527" y="0"/>
                </a:cubicBezTo>
                <a:cubicBezTo>
                  <a:pt x="3933524" y="360604"/>
                  <a:pt x="7873272" y="702129"/>
                  <a:pt x="10532810" y="0"/>
                </a:cubicBezTo>
                <a:cubicBezTo>
                  <a:pt x="10841875" y="50220"/>
                  <a:pt x="11175819" y="233811"/>
                  <a:pt x="11004339" y="610794"/>
                </a:cubicBezTo>
                <a:cubicBezTo>
                  <a:pt x="11116275" y="3057536"/>
                  <a:pt x="11296401" y="3526310"/>
                  <a:pt x="11004339" y="5491060"/>
                </a:cubicBezTo>
                <a:cubicBezTo>
                  <a:pt x="11017732" y="5968881"/>
                  <a:pt x="10847094" y="5995893"/>
                  <a:pt x="10532810" y="6101856"/>
                </a:cubicBezTo>
                <a:cubicBezTo>
                  <a:pt x="6987900" y="6102495"/>
                  <a:pt x="5413829" y="6380905"/>
                  <a:pt x="471527" y="6101856"/>
                </a:cubicBezTo>
                <a:cubicBezTo>
                  <a:pt x="228065" y="6095201"/>
                  <a:pt x="78577" y="5875534"/>
                  <a:pt x="0" y="5491060"/>
                </a:cubicBezTo>
                <a:cubicBezTo>
                  <a:pt x="272439" y="3999566"/>
                  <a:pt x="-387468" y="2608971"/>
                  <a:pt x="0" y="610794"/>
                </a:cubicBezTo>
                <a:close/>
              </a:path>
              <a:path w="11004339" h="6101856" fill="none" stroke="0" extrusionOk="0">
                <a:moveTo>
                  <a:pt x="0" y="610794"/>
                </a:moveTo>
                <a:cubicBezTo>
                  <a:pt x="-25659" y="317438"/>
                  <a:pt x="275684" y="32311"/>
                  <a:pt x="471527" y="0"/>
                </a:cubicBezTo>
                <a:cubicBezTo>
                  <a:pt x="3383284" y="688118"/>
                  <a:pt x="8777131" y="-835504"/>
                  <a:pt x="10532810" y="0"/>
                </a:cubicBezTo>
                <a:cubicBezTo>
                  <a:pt x="10765412" y="-99339"/>
                  <a:pt x="11085642" y="313924"/>
                  <a:pt x="11004339" y="610794"/>
                </a:cubicBezTo>
                <a:cubicBezTo>
                  <a:pt x="11006518" y="2890450"/>
                  <a:pt x="11447040" y="3500592"/>
                  <a:pt x="11004339" y="5491060"/>
                </a:cubicBezTo>
                <a:cubicBezTo>
                  <a:pt x="10939063" y="5848068"/>
                  <a:pt x="10747444" y="6106621"/>
                  <a:pt x="10532810" y="6101856"/>
                </a:cubicBezTo>
                <a:cubicBezTo>
                  <a:pt x="8242824" y="6334806"/>
                  <a:pt x="6068988" y="5703401"/>
                  <a:pt x="471527" y="6101856"/>
                </a:cubicBezTo>
                <a:cubicBezTo>
                  <a:pt x="255969" y="6052248"/>
                  <a:pt x="-24984" y="5839188"/>
                  <a:pt x="0" y="5491060"/>
                </a:cubicBezTo>
                <a:cubicBezTo>
                  <a:pt x="-80888" y="3985795"/>
                  <a:pt x="566765" y="2306517"/>
                  <a:pt x="0" y="610794"/>
                </a:cubicBezTo>
                <a:close/>
              </a:path>
              <a:path w="11004339" h="6101856" fill="none" stroke="0" extrusionOk="0">
                <a:moveTo>
                  <a:pt x="0" y="610794"/>
                </a:moveTo>
                <a:cubicBezTo>
                  <a:pt x="-3136" y="351444"/>
                  <a:pt x="306205" y="-43050"/>
                  <a:pt x="471527" y="0"/>
                </a:cubicBezTo>
                <a:cubicBezTo>
                  <a:pt x="3966064" y="521137"/>
                  <a:pt x="8794590" y="-942842"/>
                  <a:pt x="10532810" y="0"/>
                </a:cubicBezTo>
                <a:cubicBezTo>
                  <a:pt x="10608201" y="-13326"/>
                  <a:pt x="11102168" y="171379"/>
                  <a:pt x="11004339" y="610794"/>
                </a:cubicBezTo>
                <a:cubicBezTo>
                  <a:pt x="10996139" y="2729598"/>
                  <a:pt x="11250618" y="3465439"/>
                  <a:pt x="11004339" y="5491060"/>
                </a:cubicBezTo>
                <a:cubicBezTo>
                  <a:pt x="10977135" y="5923213"/>
                  <a:pt x="10826535" y="6065819"/>
                  <a:pt x="10532810" y="6101856"/>
                </a:cubicBezTo>
                <a:cubicBezTo>
                  <a:pt x="8673394" y="5313640"/>
                  <a:pt x="5690086" y="5565960"/>
                  <a:pt x="471527" y="6101856"/>
                </a:cubicBezTo>
                <a:cubicBezTo>
                  <a:pt x="178387" y="5961132"/>
                  <a:pt x="40634" y="5901236"/>
                  <a:pt x="0" y="5491060"/>
                </a:cubicBezTo>
                <a:cubicBezTo>
                  <a:pt x="-277976" y="3446625"/>
                  <a:pt x="142154" y="2114300"/>
                  <a:pt x="0" y="610794"/>
                </a:cubicBezTo>
                <a:close/>
              </a:path>
              <a:path w="11004339" h="6101856" fill="none" stroke="0" extrusionOk="0">
                <a:moveTo>
                  <a:pt x="0" y="610794"/>
                </a:moveTo>
                <a:cubicBezTo>
                  <a:pt x="8653" y="375963"/>
                  <a:pt x="288745" y="-66216"/>
                  <a:pt x="471527" y="0"/>
                </a:cubicBezTo>
                <a:cubicBezTo>
                  <a:pt x="4320166" y="402479"/>
                  <a:pt x="8836080" y="-1098381"/>
                  <a:pt x="10532810" y="0"/>
                </a:cubicBezTo>
                <a:cubicBezTo>
                  <a:pt x="10687166" y="-18068"/>
                  <a:pt x="11100442" y="225760"/>
                  <a:pt x="11004339" y="610794"/>
                </a:cubicBezTo>
                <a:cubicBezTo>
                  <a:pt x="11040090" y="2840443"/>
                  <a:pt x="11282956" y="3569404"/>
                  <a:pt x="11004339" y="5491060"/>
                </a:cubicBezTo>
                <a:cubicBezTo>
                  <a:pt x="10947991" y="5906762"/>
                  <a:pt x="10837160" y="6064347"/>
                  <a:pt x="10532810" y="6101856"/>
                </a:cubicBezTo>
                <a:cubicBezTo>
                  <a:pt x="8397167" y="5427534"/>
                  <a:pt x="4851008" y="5320957"/>
                  <a:pt x="471527" y="6101856"/>
                </a:cubicBezTo>
                <a:cubicBezTo>
                  <a:pt x="191723" y="5963558"/>
                  <a:pt x="4337" y="5932959"/>
                  <a:pt x="0" y="5491060"/>
                </a:cubicBezTo>
                <a:cubicBezTo>
                  <a:pt x="-593662" y="3281411"/>
                  <a:pt x="440949" y="2104229"/>
                  <a:pt x="0" y="610794"/>
                </a:cubicBezTo>
                <a:close/>
              </a:path>
            </a:pathLst>
          </a:custGeom>
          <a:solidFill>
            <a:schemeClr val="bg1">
              <a:alpha val="73000"/>
            </a:schemeClr>
          </a:solidFill>
          <a:ln w="38100">
            <a:solidFill>
              <a:srgbClr val="FF6600"/>
            </a:solidFill>
            <a:extLst>
              <a:ext uri="{C807C97D-BFC1-408E-A445-0C87EB9F89A2}">
                <ask:lineSketchStyleProps xmlns:ask="http://schemas.microsoft.com/office/drawing/2018/sketchyshapes" sd="3694780287">
                  <a:custGeom>
                    <a:avLst/>
                    <a:gdLst>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339" h="6101856" fill="none" extrusionOk="0">
                        <a:moveTo>
                          <a:pt x="0" y="610794"/>
                        </a:moveTo>
                        <a:cubicBezTo>
                          <a:pt x="9210" y="381846"/>
                          <a:pt x="286683" y="-67928"/>
                          <a:pt x="471527" y="0"/>
                        </a:cubicBezTo>
                        <a:cubicBezTo>
                          <a:pt x="4380771" y="264950"/>
                          <a:pt x="8467705" y="-873898"/>
                          <a:pt x="10532810" y="0"/>
                        </a:cubicBezTo>
                        <a:cubicBezTo>
                          <a:pt x="10692664" y="-18384"/>
                          <a:pt x="11082626" y="201333"/>
                          <a:pt x="11004339" y="610794"/>
                        </a:cubicBezTo>
                        <a:cubicBezTo>
                          <a:pt x="11063818" y="2666162"/>
                          <a:pt x="11255118" y="3553275"/>
                          <a:pt x="11004339" y="5491060"/>
                        </a:cubicBezTo>
                        <a:cubicBezTo>
                          <a:pt x="10962297" y="5882737"/>
                          <a:pt x="10869227" y="6098629"/>
                          <a:pt x="10532810" y="6101856"/>
                        </a:cubicBezTo>
                        <a:cubicBezTo>
                          <a:pt x="8424355" y="5956393"/>
                          <a:pt x="4697560" y="5974301"/>
                          <a:pt x="471527" y="6101856"/>
                        </a:cubicBezTo>
                        <a:cubicBezTo>
                          <a:pt x="195030" y="5970691"/>
                          <a:pt x="1943" y="5932761"/>
                          <a:pt x="0" y="5491060"/>
                        </a:cubicBezTo>
                        <a:cubicBezTo>
                          <a:pt x="-403032" y="3159098"/>
                          <a:pt x="300882" y="2100113"/>
                          <a:pt x="0" y="610794"/>
                        </a:cubicBezTo>
                        <a:close/>
                      </a:path>
                      <a:path w="11004339" h="6101856" stroke="0" extrusionOk="0">
                        <a:moveTo>
                          <a:pt x="0" y="610794"/>
                        </a:moveTo>
                        <a:cubicBezTo>
                          <a:pt x="-55434" y="279936"/>
                          <a:pt x="264633" y="-63867"/>
                          <a:pt x="471527" y="0"/>
                        </a:cubicBezTo>
                        <a:cubicBezTo>
                          <a:pt x="3746330" y="-1005155"/>
                          <a:pt x="5461915" y="536037"/>
                          <a:pt x="10532810" y="0"/>
                        </a:cubicBezTo>
                        <a:cubicBezTo>
                          <a:pt x="10710958" y="-9874"/>
                          <a:pt x="10999314" y="421534"/>
                          <a:pt x="11004339" y="610794"/>
                        </a:cubicBezTo>
                        <a:cubicBezTo>
                          <a:pt x="11527420" y="2115237"/>
                          <a:pt x="11533684" y="4137797"/>
                          <a:pt x="11004339" y="5491060"/>
                        </a:cubicBezTo>
                        <a:cubicBezTo>
                          <a:pt x="11066144" y="5895769"/>
                          <a:pt x="10736218" y="6085474"/>
                          <a:pt x="10532810" y="6101856"/>
                        </a:cubicBezTo>
                        <a:cubicBezTo>
                          <a:pt x="6406602" y="6021927"/>
                          <a:pt x="1578094" y="6242992"/>
                          <a:pt x="471527" y="6101856"/>
                        </a:cubicBezTo>
                        <a:cubicBezTo>
                          <a:pt x="232209" y="5970872"/>
                          <a:pt x="-24209" y="5744922"/>
                          <a:pt x="0" y="5491060"/>
                        </a:cubicBezTo>
                        <a:cubicBezTo>
                          <a:pt x="-364778" y="3836748"/>
                          <a:pt x="-293476" y="2575284"/>
                          <a:pt x="0" y="610794"/>
                        </a:cubicBezTo>
                        <a:close/>
                      </a:path>
                      <a:path w="11004339" h="6101856" fill="none" stroke="0" extrusionOk="0">
                        <a:moveTo>
                          <a:pt x="0" y="610794"/>
                        </a:moveTo>
                        <a:cubicBezTo>
                          <a:pt x="-30040" y="225995"/>
                          <a:pt x="228581" y="-14811"/>
                          <a:pt x="471527" y="0"/>
                        </a:cubicBezTo>
                        <a:cubicBezTo>
                          <a:pt x="3716865" y="454189"/>
                          <a:pt x="8032539" y="420000"/>
                          <a:pt x="10532810" y="0"/>
                        </a:cubicBezTo>
                        <a:cubicBezTo>
                          <a:pt x="10806599" y="31755"/>
                          <a:pt x="11125225" y="250593"/>
                          <a:pt x="11004339" y="610794"/>
                        </a:cubicBezTo>
                        <a:cubicBezTo>
                          <a:pt x="11037550" y="2986683"/>
                          <a:pt x="11256638" y="3501211"/>
                          <a:pt x="11004339" y="5491060"/>
                        </a:cubicBezTo>
                        <a:cubicBezTo>
                          <a:pt x="11001816" y="5945126"/>
                          <a:pt x="10840166" y="6005278"/>
                          <a:pt x="10532810" y="6101856"/>
                        </a:cubicBezTo>
                        <a:cubicBezTo>
                          <a:pt x="7219916" y="5937189"/>
                          <a:pt x="5476391" y="6053085"/>
                          <a:pt x="471527" y="6101856"/>
                        </a:cubicBezTo>
                        <a:cubicBezTo>
                          <a:pt x="218420" y="6075498"/>
                          <a:pt x="71263" y="5871979"/>
                          <a:pt x="0" y="5491060"/>
                        </a:cubicBezTo>
                        <a:cubicBezTo>
                          <a:pt x="149383" y="3923465"/>
                          <a:pt x="-299702" y="2534012"/>
                          <a:pt x="0" y="610794"/>
                        </a:cubicBezTo>
                        <a:close/>
                      </a:path>
                      <a:path w="11004339" h="6101856" fill="none" stroke="0" extrusionOk="0">
                        <a:moveTo>
                          <a:pt x="0" y="610794"/>
                        </a:moveTo>
                        <a:cubicBezTo>
                          <a:pt x="-16223" y="306333"/>
                          <a:pt x="285132" y="-3636"/>
                          <a:pt x="471527" y="0"/>
                        </a:cubicBezTo>
                        <a:cubicBezTo>
                          <a:pt x="3450473" y="711097"/>
                          <a:pt x="8516794" y="-590288"/>
                          <a:pt x="10532810" y="0"/>
                        </a:cubicBezTo>
                        <a:cubicBezTo>
                          <a:pt x="10751993" y="-52187"/>
                          <a:pt x="11080946" y="295107"/>
                          <a:pt x="11004339" y="610794"/>
                        </a:cubicBezTo>
                        <a:cubicBezTo>
                          <a:pt x="11014712" y="2790352"/>
                          <a:pt x="11332993" y="3503768"/>
                          <a:pt x="11004339" y="5491060"/>
                        </a:cubicBezTo>
                        <a:cubicBezTo>
                          <a:pt x="10949602" y="5893890"/>
                          <a:pt x="10792617" y="6093860"/>
                          <a:pt x="10532810" y="6101856"/>
                        </a:cubicBezTo>
                        <a:cubicBezTo>
                          <a:pt x="8119743" y="6105005"/>
                          <a:pt x="5613022" y="5470001"/>
                          <a:pt x="471527" y="6101856"/>
                        </a:cubicBezTo>
                        <a:cubicBezTo>
                          <a:pt x="215950" y="6017034"/>
                          <a:pt x="-14290" y="5851662"/>
                          <a:pt x="0" y="5491060"/>
                        </a:cubicBezTo>
                        <a:cubicBezTo>
                          <a:pt x="-249570" y="3766696"/>
                          <a:pt x="314454" y="2250827"/>
                          <a:pt x="0" y="610794"/>
                        </a:cubicBezTo>
                        <a:close/>
                      </a:path>
                      <a:path w="11004339" h="6101856" fill="none" stroke="0" extrusionOk="0">
                        <a:moveTo>
                          <a:pt x="0" y="610794"/>
                        </a:moveTo>
                        <a:cubicBezTo>
                          <a:pt x="3905" y="326778"/>
                          <a:pt x="300815" y="-42873"/>
                          <a:pt x="471527" y="0"/>
                        </a:cubicBezTo>
                        <a:cubicBezTo>
                          <a:pt x="3955624" y="348363"/>
                          <a:pt x="8453123" y="-788527"/>
                          <a:pt x="10532810" y="0"/>
                        </a:cubicBezTo>
                        <a:cubicBezTo>
                          <a:pt x="10675086" y="-4759"/>
                          <a:pt x="11069523" y="238033"/>
                          <a:pt x="11004339" y="610794"/>
                        </a:cubicBezTo>
                        <a:cubicBezTo>
                          <a:pt x="11030187" y="2796470"/>
                          <a:pt x="11234379" y="3498123"/>
                          <a:pt x="11004339" y="5491060"/>
                        </a:cubicBezTo>
                        <a:cubicBezTo>
                          <a:pt x="10947095" y="5911395"/>
                          <a:pt x="10851915" y="6091156"/>
                          <a:pt x="10532810" y="6101856"/>
                        </a:cubicBezTo>
                        <a:cubicBezTo>
                          <a:pt x="8137128" y="5508361"/>
                          <a:pt x="5266784" y="5838821"/>
                          <a:pt x="471527" y="6101856"/>
                        </a:cubicBezTo>
                        <a:cubicBezTo>
                          <a:pt x="192321" y="5967508"/>
                          <a:pt x="37003" y="5897971"/>
                          <a:pt x="0" y="5491060"/>
                        </a:cubicBezTo>
                        <a:cubicBezTo>
                          <a:pt x="-416385" y="3409888"/>
                          <a:pt x="179134" y="2186980"/>
                          <a:pt x="0" y="6107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a typeface="+mn-ea"/>
              <a:cs typeface="+mn-cs"/>
            </a:endParaRPr>
          </a:p>
        </p:txBody>
      </p:sp>
      <p:pic>
        <p:nvPicPr>
          <p:cNvPr id="11" name="Picture 4">
            <a:extLst>
              <a:ext uri="{FF2B5EF4-FFF2-40B4-BE49-F238E27FC236}">
                <a16:creationId xmlns:a16="http://schemas.microsoft.com/office/drawing/2014/main" id="{4A3233F5-7769-5F44-1AAE-0655CBF4868A}"/>
              </a:ext>
            </a:extLst>
          </p:cNvPr>
          <p:cNvPicPr>
            <a:picLocks noChangeAspect="1"/>
          </p:cNvPicPr>
          <p:nvPr/>
        </p:nvPicPr>
        <p:blipFill rotWithShape="1">
          <a:blip r:embed="rId3"/>
          <a:srcRect l="9773" b="26815"/>
          <a:stretch/>
        </p:blipFill>
        <p:spPr>
          <a:xfrm>
            <a:off x="2422028" y="3698166"/>
            <a:ext cx="2773930" cy="2837737"/>
          </a:xfrm>
          <a:prstGeom prst="rect">
            <a:avLst/>
          </a:prstGeom>
        </p:spPr>
      </p:pic>
      <p:pic>
        <p:nvPicPr>
          <p:cNvPr id="12" name="Picture 8">
            <a:extLst>
              <a:ext uri="{FF2B5EF4-FFF2-40B4-BE49-F238E27FC236}">
                <a16:creationId xmlns:a16="http://schemas.microsoft.com/office/drawing/2014/main" id="{1763F7C6-859A-6882-2FA3-05F2D8146548}"/>
              </a:ext>
            </a:extLst>
          </p:cNvPr>
          <p:cNvPicPr>
            <a:picLocks noChangeAspect="1"/>
          </p:cNvPicPr>
          <p:nvPr/>
        </p:nvPicPr>
        <p:blipFill rotWithShape="1">
          <a:blip r:embed="rId4"/>
          <a:srcRect r="9773" b="26815"/>
          <a:stretch/>
        </p:blipFill>
        <p:spPr>
          <a:xfrm>
            <a:off x="446557" y="3669591"/>
            <a:ext cx="2773930" cy="2837737"/>
          </a:xfrm>
          <a:prstGeom prst="rect">
            <a:avLst/>
          </a:prstGeom>
        </p:spPr>
      </p:pic>
      <p:sp>
        <p:nvSpPr>
          <p:cNvPr id="13" name="Hộp Văn bản 12">
            <a:extLst>
              <a:ext uri="{FF2B5EF4-FFF2-40B4-BE49-F238E27FC236}">
                <a16:creationId xmlns:a16="http://schemas.microsoft.com/office/drawing/2014/main" id="{1F2056A0-EA6E-16FC-56A0-26082E6D1703}"/>
              </a:ext>
            </a:extLst>
          </p:cNvPr>
          <p:cNvSpPr txBox="1"/>
          <p:nvPr/>
        </p:nvSpPr>
        <p:spPr>
          <a:xfrm>
            <a:off x="644465" y="1845950"/>
            <a:ext cx="486656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Trao</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đổi</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nhóm</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đôi</a:t>
            </a:r>
            <a:endPar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endParaRPr>
          </a:p>
        </p:txBody>
      </p:sp>
      <p:pic>
        <p:nvPicPr>
          <p:cNvPr id="14" name="Hình ảnh 13">
            <a:extLst>
              <a:ext uri="{FF2B5EF4-FFF2-40B4-BE49-F238E27FC236}">
                <a16:creationId xmlns:a16="http://schemas.microsoft.com/office/drawing/2014/main" id="{7288F000-9CFB-EE4F-0901-24DC5DA0755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rot="21117124" flipH="1">
            <a:off x="790360" y="3533437"/>
            <a:ext cx="670453" cy="872342"/>
          </a:xfrm>
          <a:prstGeom prst="rect">
            <a:avLst/>
          </a:prstGeom>
        </p:spPr>
      </p:pic>
      <p:sp>
        <p:nvSpPr>
          <p:cNvPr id="16" name="Hộp Văn bản 15">
            <a:extLst>
              <a:ext uri="{FF2B5EF4-FFF2-40B4-BE49-F238E27FC236}">
                <a16:creationId xmlns:a16="http://schemas.microsoft.com/office/drawing/2014/main" id="{3C879485-7AC6-E567-1D73-19B466A81966}"/>
              </a:ext>
            </a:extLst>
          </p:cNvPr>
          <p:cNvSpPr txBox="1"/>
          <p:nvPr/>
        </p:nvSpPr>
        <p:spPr>
          <a:xfrm>
            <a:off x="5325753" y="596025"/>
            <a:ext cx="5686744" cy="1446550"/>
          </a:xfrm>
          <a:prstGeom prst="rect">
            <a:avLst/>
          </a:prstGeom>
          <a:noFill/>
        </p:spPr>
        <p:txBody>
          <a:bodyPr wrap="square" rtlCol="0">
            <a:spAutoFit/>
          </a:bodyPr>
          <a:lstStyle/>
          <a:p>
            <a:pPr lvl="0" algn="ctr">
              <a:defRPr/>
            </a:pPr>
            <a:r>
              <a:rPr lang="en-US" sz="4400" b="1" dirty="0" err="1">
                <a:solidFill>
                  <a:prstClr val="black"/>
                </a:solidFill>
              </a:rPr>
              <a:t>Trao</a:t>
            </a:r>
            <a:r>
              <a:rPr lang="en-US" sz="4400" b="1" dirty="0">
                <a:solidFill>
                  <a:prstClr val="black"/>
                </a:solidFill>
              </a:rPr>
              <a:t> </a:t>
            </a:r>
            <a:r>
              <a:rPr lang="en-US" sz="4400" b="1" dirty="0" err="1">
                <a:solidFill>
                  <a:prstClr val="black"/>
                </a:solidFill>
              </a:rPr>
              <a:t>đổi</a:t>
            </a:r>
            <a:r>
              <a:rPr lang="en-US" sz="4400" b="1" dirty="0">
                <a:solidFill>
                  <a:prstClr val="black"/>
                </a:solidFill>
              </a:rPr>
              <a:t> </a:t>
            </a:r>
            <a:r>
              <a:rPr lang="en-US" sz="4400" b="1" dirty="0" err="1">
                <a:solidFill>
                  <a:prstClr val="black"/>
                </a:solidFill>
              </a:rPr>
              <a:t>với</a:t>
            </a:r>
            <a:r>
              <a:rPr lang="en-US" sz="4400" b="1" dirty="0">
                <a:solidFill>
                  <a:prstClr val="black"/>
                </a:solidFill>
              </a:rPr>
              <a:t> </a:t>
            </a:r>
            <a:r>
              <a:rPr lang="en-US" sz="4400" b="1" dirty="0" err="1">
                <a:solidFill>
                  <a:prstClr val="black"/>
                </a:solidFill>
              </a:rPr>
              <a:t>bạn</a:t>
            </a:r>
            <a:r>
              <a:rPr lang="en-US" sz="4400" b="1" dirty="0">
                <a:solidFill>
                  <a:prstClr val="black"/>
                </a:solidFill>
              </a:rPr>
              <a:t> </a:t>
            </a:r>
            <a:r>
              <a:rPr lang="en-US" sz="4400" b="1" dirty="0" err="1">
                <a:solidFill>
                  <a:prstClr val="black"/>
                </a:solidFill>
              </a:rPr>
              <a:t>về</a:t>
            </a:r>
            <a:r>
              <a:rPr lang="en-US" sz="4400" b="1" dirty="0">
                <a:solidFill>
                  <a:prstClr val="black"/>
                </a:solidFill>
              </a:rPr>
              <a:t> </a:t>
            </a:r>
            <a:r>
              <a:rPr lang="en-US" sz="4400" b="1" dirty="0" err="1">
                <a:solidFill>
                  <a:prstClr val="black"/>
                </a:solidFill>
              </a:rPr>
              <a:t>một</a:t>
            </a:r>
            <a:r>
              <a:rPr lang="en-US" sz="4400" b="1" dirty="0">
                <a:solidFill>
                  <a:prstClr val="black"/>
                </a:solidFill>
              </a:rPr>
              <a:t> </a:t>
            </a:r>
            <a:r>
              <a:rPr lang="en-US" sz="4400" b="1" dirty="0" err="1">
                <a:solidFill>
                  <a:prstClr val="black"/>
                </a:solidFill>
              </a:rPr>
              <a:t>cái</a:t>
            </a:r>
            <a:r>
              <a:rPr lang="en-US" sz="4400" b="1" dirty="0">
                <a:solidFill>
                  <a:prstClr val="black"/>
                </a:solidFill>
              </a:rPr>
              <a:t> </a:t>
            </a:r>
            <a:r>
              <a:rPr lang="en-US" sz="4400" b="1" dirty="0" err="1">
                <a:solidFill>
                  <a:prstClr val="black"/>
                </a:solidFill>
              </a:rPr>
              <a:t>cầu</a:t>
            </a:r>
            <a:r>
              <a:rPr lang="en-US" sz="4400" b="1" dirty="0">
                <a:solidFill>
                  <a:prstClr val="black"/>
                </a:solidFill>
              </a:rPr>
              <a:t> </a:t>
            </a:r>
            <a:r>
              <a:rPr lang="en-US" sz="4400" b="1" dirty="0" err="1">
                <a:solidFill>
                  <a:prstClr val="black"/>
                </a:solidFill>
              </a:rPr>
              <a:t>mà</a:t>
            </a:r>
            <a:r>
              <a:rPr lang="en-US" sz="4400" b="1" dirty="0">
                <a:solidFill>
                  <a:prstClr val="black"/>
                </a:solidFill>
              </a:rPr>
              <a:t> </a:t>
            </a:r>
            <a:r>
              <a:rPr lang="en-US" sz="4400" b="1" dirty="0" err="1">
                <a:solidFill>
                  <a:prstClr val="black"/>
                </a:solidFill>
              </a:rPr>
              <a:t>em</a:t>
            </a:r>
            <a:r>
              <a:rPr lang="en-US" sz="4400" b="1" dirty="0">
                <a:solidFill>
                  <a:prstClr val="black"/>
                </a:solidFill>
              </a:rPr>
              <a:t> </a:t>
            </a:r>
            <a:r>
              <a:rPr lang="en-US" sz="4400" b="1" dirty="0" err="1">
                <a:solidFill>
                  <a:prstClr val="black"/>
                </a:solidFill>
              </a:rPr>
              <a:t>biết</a:t>
            </a:r>
            <a:r>
              <a:rPr lang="en-US" sz="4400" b="1" dirty="0">
                <a:solidFill>
                  <a:prstClr val="black"/>
                </a:solidFill>
              </a:rPr>
              <a:t> </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17" name="TextBox 16">
            <a:extLst>
              <a:ext uri="{FF2B5EF4-FFF2-40B4-BE49-F238E27FC236}">
                <a16:creationId xmlns:a16="http://schemas.microsoft.com/office/drawing/2014/main" id="{51838611-88A6-4685-8EC8-C27B1EC70E02}"/>
              </a:ext>
            </a:extLst>
          </p:cNvPr>
          <p:cNvSpPr txBox="1"/>
          <p:nvPr/>
        </p:nvSpPr>
        <p:spPr>
          <a:xfrm>
            <a:off x="4857750" y="2339325"/>
            <a:ext cx="6858000" cy="3416320"/>
          </a:xfrm>
          <a:prstGeom prst="rect">
            <a:avLst/>
          </a:prstGeom>
          <a:noFill/>
        </p:spPr>
        <p:txBody>
          <a:bodyPr wrap="square">
            <a:spAutoFit/>
          </a:bodyPr>
          <a:lstStyle/>
          <a:p>
            <a:pPr marL="457200" lvl="0" indent="-457200" algn="just">
              <a:buFont typeface="Courier New" panose="02070309020205020404" pitchFamily="49" charset="0"/>
              <a:buChar char="o"/>
              <a:defRPr/>
            </a:pPr>
            <a:r>
              <a:rPr lang="vi-VN" sz="3600" b="1" i="1" dirty="0">
                <a:solidFill>
                  <a:srgbClr val="7030A0"/>
                </a:solidFill>
                <a:latin typeface="Calibri "/>
                <a:cs typeface="Arial" panose="020B0604020202020204" pitchFamily="34" charset="0"/>
              </a:rPr>
              <a:t>Hình dung cái cầu mà em biết.</a:t>
            </a:r>
          </a:p>
          <a:p>
            <a:pPr marL="457200" lvl="0" indent="-457200" algn="just">
              <a:buFont typeface="Courier New" panose="02070309020205020404" pitchFamily="49" charset="0"/>
              <a:buChar char="o"/>
              <a:defRPr/>
            </a:pPr>
            <a:r>
              <a:rPr lang="vi-VN" sz="3600" b="1" i="1" dirty="0">
                <a:solidFill>
                  <a:srgbClr val="7030A0"/>
                </a:solidFill>
                <a:latin typeface="Calibri "/>
                <a:cs typeface="Arial" panose="020B0604020202020204" pitchFamily="34" charset="0"/>
              </a:rPr>
              <a:t>Cầu có tên là gì, ở đâu?</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bắc qua sông nào?</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được làm bằng vật liệu gì?</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có ý nghĩa như thế nào đối với cuộc sống người dân? </a:t>
            </a:r>
          </a:p>
        </p:txBody>
      </p:sp>
    </p:spTree>
    <p:extLst>
      <p:ext uri="{BB962C8B-B14F-4D97-AF65-F5344CB8AC3E}">
        <p14:creationId xmlns:p14="http://schemas.microsoft.com/office/powerpoint/2010/main" val="3080557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par>
                          <p:cTn id="19" fill="hold">
                            <p:stCondLst>
                              <p:cond delay="500"/>
                            </p:stCondLst>
                            <p:childTnLst>
                              <p:par>
                                <p:cTn id="20" presetID="34" presetClass="emph" presetSubtype="0" fill="hold" grpId="1" nodeType="afterEffect">
                                  <p:stCondLst>
                                    <p:cond delay="0"/>
                                  </p:stCondLst>
                                  <p:iterate type="lt">
                                    <p:tmPct val="10000"/>
                                  </p:iterate>
                                  <p:childTnLst>
                                    <p:animMotion origin="layout" path="M -3.95833E-6 -7.40741E-7 L -3.95833E-6 -0.07222 " pathEditMode="relative" rAng="0" ptsTypes="AA">
                                      <p:cBhvr>
                                        <p:cTn id="21" dur="250" accel="50000" decel="50000" autoRev="1" fill="hold">
                                          <p:stCondLst>
                                            <p:cond delay="0"/>
                                          </p:stCondLst>
                                        </p:cTn>
                                        <p:tgtEl>
                                          <p:spTgt spid="13"/>
                                        </p:tgtEl>
                                        <p:attrNameLst>
                                          <p:attrName>ppt_x</p:attrName>
                                          <p:attrName>ppt_y</p:attrName>
                                        </p:attrNameLst>
                                      </p:cBhvr>
                                      <p:rCtr x="0" y="-3611"/>
                                    </p:animMotion>
                                    <p:animRot by="1500000">
                                      <p:cBhvr>
                                        <p:cTn id="22" dur="125" fill="hold">
                                          <p:stCondLst>
                                            <p:cond delay="0"/>
                                          </p:stCondLst>
                                        </p:cTn>
                                        <p:tgtEl>
                                          <p:spTgt spid="13"/>
                                        </p:tgtEl>
                                        <p:attrNameLst>
                                          <p:attrName>r</p:attrName>
                                        </p:attrNameLst>
                                      </p:cBhvr>
                                    </p:animRot>
                                    <p:animRot by="-1500000">
                                      <p:cBhvr>
                                        <p:cTn id="23" dur="125" fill="hold">
                                          <p:stCondLst>
                                            <p:cond delay="125"/>
                                          </p:stCondLst>
                                        </p:cTn>
                                        <p:tgtEl>
                                          <p:spTgt spid="13"/>
                                        </p:tgtEl>
                                        <p:attrNameLst>
                                          <p:attrName>r</p:attrName>
                                        </p:attrNameLst>
                                      </p:cBhvr>
                                    </p:animRot>
                                    <p:animRot by="-1500000">
                                      <p:cBhvr>
                                        <p:cTn id="24" dur="125" fill="hold">
                                          <p:stCondLst>
                                            <p:cond delay="250"/>
                                          </p:stCondLst>
                                        </p:cTn>
                                        <p:tgtEl>
                                          <p:spTgt spid="13"/>
                                        </p:tgtEl>
                                        <p:attrNameLst>
                                          <p:attrName>r</p:attrName>
                                        </p:attrNameLst>
                                      </p:cBhvr>
                                    </p:animRot>
                                    <p:animRot by="1500000">
                                      <p:cBhvr>
                                        <p:cTn id="25" dur="125" fill="hold">
                                          <p:stCondLst>
                                            <p:cond delay="375"/>
                                          </p:stCondLst>
                                        </p:cTn>
                                        <p:tgtEl>
                                          <p:spTgt spid="13"/>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12"/>
                                        </p:tgtEl>
                                        <p:attrNameLst>
                                          <p:attrName>r</p:attrName>
                                        </p:attrNameLst>
                                      </p:cBhvr>
                                    </p:animRot>
                                    <p:animRot by="-240000">
                                      <p:cBhvr>
                                        <p:cTn id="28" dur="200" fill="hold">
                                          <p:stCondLst>
                                            <p:cond delay="200"/>
                                          </p:stCondLst>
                                        </p:cTn>
                                        <p:tgtEl>
                                          <p:spTgt spid="12"/>
                                        </p:tgtEl>
                                        <p:attrNameLst>
                                          <p:attrName>r</p:attrName>
                                        </p:attrNameLst>
                                      </p:cBhvr>
                                    </p:animRot>
                                    <p:animRot by="240000">
                                      <p:cBhvr>
                                        <p:cTn id="29" dur="200" fill="hold">
                                          <p:stCondLst>
                                            <p:cond delay="400"/>
                                          </p:stCondLst>
                                        </p:cTn>
                                        <p:tgtEl>
                                          <p:spTgt spid="12"/>
                                        </p:tgtEl>
                                        <p:attrNameLst>
                                          <p:attrName>r</p:attrName>
                                        </p:attrNameLst>
                                      </p:cBhvr>
                                    </p:animRot>
                                    <p:animRot by="-240000">
                                      <p:cBhvr>
                                        <p:cTn id="30" dur="200" fill="hold">
                                          <p:stCondLst>
                                            <p:cond delay="600"/>
                                          </p:stCondLst>
                                        </p:cTn>
                                        <p:tgtEl>
                                          <p:spTgt spid="12"/>
                                        </p:tgtEl>
                                        <p:attrNameLst>
                                          <p:attrName>r</p:attrName>
                                        </p:attrNameLst>
                                      </p:cBhvr>
                                    </p:animRot>
                                    <p:animRot by="120000">
                                      <p:cBhvr>
                                        <p:cTn id="31" dur="200" fill="hold">
                                          <p:stCondLst>
                                            <p:cond delay="800"/>
                                          </p:stCondLst>
                                        </p:cTn>
                                        <p:tgtEl>
                                          <p:spTgt spid="12"/>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r:id="rId1" imgW="5283360" imgH="1047600"/>
        </mc:Choice>
        <mc:Fallback>
          <p:control r:id="rId1" imgW="528336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CF1E6-42DC-47F2-A668-607E3A20EB54}"/>
              </a:ext>
            </a:extLst>
          </p:cNvPr>
          <p:cNvPicPr>
            <a:picLocks noChangeAspect="1"/>
          </p:cNvPicPr>
          <p:nvPr/>
        </p:nvPicPr>
        <p:blipFill>
          <a:blip r:embed="rId3"/>
          <a:stretch>
            <a:fillRect/>
          </a:stretch>
        </p:blipFill>
        <p:spPr>
          <a:xfrm>
            <a:off x="2633158" y="2029846"/>
            <a:ext cx="7230483" cy="2798307"/>
          </a:xfrm>
          <a:prstGeom prst="rect">
            <a:avLst/>
          </a:prstGeom>
        </p:spPr>
      </p:pic>
    </p:spTree>
    <p:extLst>
      <p:ext uri="{BB962C8B-B14F-4D97-AF65-F5344CB8AC3E}">
        <p14:creationId xmlns:p14="http://schemas.microsoft.com/office/powerpoint/2010/main" val="41764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26" name="Picture 2" descr="Cầu Hàm Rồng - Chứng tích lịch sử quan trọng Thanh Hoá (2023)">
            <a:extLst>
              <a:ext uri="{FF2B5EF4-FFF2-40B4-BE49-F238E27FC236}">
                <a16:creationId xmlns:a16="http://schemas.microsoft.com/office/drawing/2014/main" id="{13DF891F-06E0-26E7-648F-E0BB54B77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826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ầu Long Biên - biểu tượng văn hóa, lịch sử của Hà Nội">
            <a:extLst>
              <a:ext uri="{FF2B5EF4-FFF2-40B4-BE49-F238E27FC236}">
                <a16:creationId xmlns:a16="http://schemas.microsoft.com/office/drawing/2014/main" id="{4A109F27-3A80-3E23-C7AA-67A0E616E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6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01BAB1-CE52-CC3F-E493-149AE81FC9F0}"/>
              </a:ext>
            </a:extLst>
          </p:cNvPr>
          <p:cNvPicPr>
            <a:picLocks noChangeAspect="1"/>
          </p:cNvPicPr>
          <p:nvPr/>
        </p:nvPicPr>
        <p:blipFill>
          <a:blip r:embed="rId3"/>
          <a:stretch>
            <a:fillRect/>
          </a:stretch>
        </p:blipFill>
        <p:spPr>
          <a:xfrm>
            <a:off x="3713385" y="179381"/>
            <a:ext cx="5127180" cy="1603387"/>
          </a:xfrm>
          <a:prstGeom prst="rect">
            <a:avLst/>
          </a:prstGeom>
        </p:spPr>
      </p:pic>
    </p:spTree>
    <p:extLst>
      <p:ext uri="{BB962C8B-B14F-4D97-AF65-F5344CB8AC3E}">
        <p14:creationId xmlns:p14="http://schemas.microsoft.com/office/powerpoint/2010/main" val="44560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ầu Bãi Cháy sau hơn 10 năm vận hành - VnExpress">
            <a:extLst>
              <a:ext uri="{FF2B5EF4-FFF2-40B4-BE49-F238E27FC236}">
                <a16:creationId xmlns:a16="http://schemas.microsoft.com/office/drawing/2014/main" id="{2306D1BC-5375-D4A7-DBF7-43F1EA0BF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93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207A07-D682-122D-55DF-0C9F1219CEB4}"/>
              </a:ext>
            </a:extLst>
          </p:cNvPr>
          <p:cNvPicPr>
            <a:picLocks noChangeAspect="1"/>
          </p:cNvPicPr>
          <p:nvPr/>
        </p:nvPicPr>
        <p:blipFill>
          <a:blip r:embed="rId3"/>
          <a:stretch>
            <a:fillRect/>
          </a:stretch>
        </p:blipFill>
        <p:spPr>
          <a:xfrm>
            <a:off x="3845568" y="236531"/>
            <a:ext cx="5681964" cy="1603387"/>
          </a:xfrm>
          <a:prstGeom prst="rect">
            <a:avLst/>
          </a:prstGeom>
        </p:spPr>
      </p:pic>
    </p:spTree>
    <p:extLst>
      <p:ext uri="{BB962C8B-B14F-4D97-AF65-F5344CB8AC3E}">
        <p14:creationId xmlns:p14="http://schemas.microsoft.com/office/powerpoint/2010/main" val="389909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71111" y="256575"/>
                  <a:pt x="328724" y="49599"/>
                  <a:pt x="598764" y="0"/>
                </a:cubicBezTo>
                <a:cubicBezTo>
                  <a:pt x="2923720" y="390986"/>
                  <a:pt x="9251961" y="307386"/>
                  <a:pt x="11052770" y="0"/>
                </a:cubicBezTo>
                <a:cubicBezTo>
                  <a:pt x="11399633" y="24914"/>
                  <a:pt x="11719768" y="351658"/>
                  <a:pt x="11651534" y="598764"/>
                </a:cubicBezTo>
                <a:cubicBezTo>
                  <a:pt x="11752906" y="1217805"/>
                  <a:pt x="11781896" y="3859686"/>
                  <a:pt x="11651534" y="5795553"/>
                </a:cubicBezTo>
                <a:cubicBezTo>
                  <a:pt x="11584391" y="6137266"/>
                  <a:pt x="11342002" y="6365713"/>
                  <a:pt x="11052770" y="6394317"/>
                </a:cubicBezTo>
                <a:cubicBezTo>
                  <a:pt x="9331762" y="6508623"/>
                  <a:pt x="4768039" y="6468938"/>
                  <a:pt x="598764" y="6394317"/>
                </a:cubicBezTo>
                <a:cubicBezTo>
                  <a:pt x="277422" y="6267901"/>
                  <a:pt x="-61970" y="6162426"/>
                  <a:pt x="0" y="5795553"/>
                </a:cubicBezTo>
                <a:cubicBezTo>
                  <a:pt x="-13493" y="4464857"/>
                  <a:pt x="99564" y="1520430"/>
                  <a:pt x="0" y="598764"/>
                </a:cubicBezTo>
                <a:close/>
              </a:path>
              <a:path w="11651534" h="6394317" stroke="0" extrusionOk="0">
                <a:moveTo>
                  <a:pt x="0" y="598764"/>
                </a:moveTo>
                <a:cubicBezTo>
                  <a:pt x="-21064" y="271029"/>
                  <a:pt x="275562" y="-10276"/>
                  <a:pt x="598764" y="0"/>
                </a:cubicBezTo>
                <a:cubicBezTo>
                  <a:pt x="4698720" y="351305"/>
                  <a:pt x="7718947" y="-82618"/>
                  <a:pt x="11052770" y="0"/>
                </a:cubicBezTo>
                <a:cubicBezTo>
                  <a:pt x="11373143" y="84067"/>
                  <a:pt x="11624478" y="310554"/>
                  <a:pt x="11651534" y="598764"/>
                </a:cubicBezTo>
                <a:cubicBezTo>
                  <a:pt x="11679827" y="2440637"/>
                  <a:pt x="11777695" y="3313043"/>
                  <a:pt x="11651534" y="5795553"/>
                </a:cubicBezTo>
                <a:cubicBezTo>
                  <a:pt x="11699310" y="6148137"/>
                  <a:pt x="11383414" y="6406112"/>
                  <a:pt x="11052770" y="6394317"/>
                </a:cubicBezTo>
                <a:cubicBezTo>
                  <a:pt x="8180612" y="7010246"/>
                  <a:pt x="3537780" y="5869816"/>
                  <a:pt x="598764" y="6394317"/>
                </a:cubicBezTo>
                <a:cubicBezTo>
                  <a:pt x="303673" y="6370564"/>
                  <a:pt x="-31771" y="6104277"/>
                  <a:pt x="0" y="5795553"/>
                </a:cubicBezTo>
                <a:cubicBezTo>
                  <a:pt x="82584" y="5205769"/>
                  <a:pt x="-16544" y="1399892"/>
                  <a:pt x="0" y="598764"/>
                </a:cubicBezTo>
                <a:close/>
              </a:path>
              <a:path w="11651534" h="6394317" fill="none" stroke="0" extrusionOk="0">
                <a:moveTo>
                  <a:pt x="0" y="598764"/>
                </a:moveTo>
                <a:cubicBezTo>
                  <a:pt x="-65831" y="244865"/>
                  <a:pt x="275464" y="27024"/>
                  <a:pt x="598764" y="0"/>
                </a:cubicBezTo>
                <a:cubicBezTo>
                  <a:pt x="2835011" y="149053"/>
                  <a:pt x="9197004" y="44512"/>
                  <a:pt x="11052770" y="0"/>
                </a:cubicBezTo>
                <a:cubicBezTo>
                  <a:pt x="11356315" y="47497"/>
                  <a:pt x="11682931" y="370059"/>
                  <a:pt x="11651534" y="598764"/>
                </a:cubicBezTo>
                <a:cubicBezTo>
                  <a:pt x="11379249" y="1371614"/>
                  <a:pt x="11922882" y="4157539"/>
                  <a:pt x="11651534" y="5795553"/>
                </a:cubicBezTo>
                <a:cubicBezTo>
                  <a:pt x="11623241" y="6139647"/>
                  <a:pt x="11381269" y="6375203"/>
                  <a:pt x="11052770" y="6394317"/>
                </a:cubicBezTo>
                <a:cubicBezTo>
                  <a:pt x="9783333" y="6530450"/>
                  <a:pt x="4288584" y="7049568"/>
                  <a:pt x="598764" y="6394317"/>
                </a:cubicBezTo>
                <a:cubicBezTo>
                  <a:pt x="270702" y="6313317"/>
                  <a:pt x="-78084" y="6204350"/>
                  <a:pt x="0" y="5795553"/>
                </a:cubicBezTo>
                <a:cubicBezTo>
                  <a:pt x="204531" y="4403431"/>
                  <a:pt x="121198" y="1466637"/>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F7FFE25-188A-4ACB-4786-F259E2144DFB}"/>
              </a:ext>
            </a:extLst>
          </p:cNvPr>
          <p:cNvPicPr>
            <a:picLocks noChangeAspect="1"/>
          </p:cNvPicPr>
          <p:nvPr/>
        </p:nvPicPr>
        <p:blipFill>
          <a:blip r:embed="rId3"/>
          <a:stretch>
            <a:fillRect/>
          </a:stretch>
        </p:blipFill>
        <p:spPr>
          <a:xfrm>
            <a:off x="2931128" y="288358"/>
            <a:ext cx="6596444" cy="1347333"/>
          </a:xfrm>
          <a:prstGeom prst="rect">
            <a:avLst/>
          </a:prstGeom>
        </p:spPr>
      </p:pic>
      <p:pic>
        <p:nvPicPr>
          <p:cNvPr id="10" name="Picture 9">
            <a:extLst>
              <a:ext uri="{FF2B5EF4-FFF2-40B4-BE49-F238E27FC236}">
                <a16:creationId xmlns:a16="http://schemas.microsoft.com/office/drawing/2014/main" id="{EABCF939-E21C-4157-041F-ED5F9FF1047E}"/>
              </a:ext>
            </a:extLst>
          </p:cNvPr>
          <p:cNvPicPr>
            <a:picLocks noChangeAspect="1"/>
          </p:cNvPicPr>
          <p:nvPr/>
        </p:nvPicPr>
        <p:blipFill>
          <a:blip r:embed="rId4"/>
          <a:stretch>
            <a:fillRect/>
          </a:stretch>
        </p:blipFill>
        <p:spPr>
          <a:xfrm>
            <a:off x="3667125" y="4438650"/>
            <a:ext cx="4526124" cy="2109787"/>
          </a:xfrm>
          <a:prstGeom prst="rect">
            <a:avLst/>
          </a:prstGeom>
        </p:spPr>
      </p:pic>
      <p:sp>
        <p:nvSpPr>
          <p:cNvPr id="12" name="Hộp Văn bản 10">
            <a:extLst>
              <a:ext uri="{FF2B5EF4-FFF2-40B4-BE49-F238E27FC236}">
                <a16:creationId xmlns:a16="http://schemas.microsoft.com/office/drawing/2014/main" id="{45D1F6AA-7CD2-DDF0-B3E3-1FE5DB88DDFC}"/>
              </a:ext>
            </a:extLst>
          </p:cNvPr>
          <p:cNvSpPr txBox="1"/>
          <p:nvPr/>
        </p:nvSpPr>
        <p:spPr>
          <a:xfrm>
            <a:off x="499933" y="1452021"/>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Cha gửi cho con chiếc ảnh cái cầu</a:t>
            </a:r>
          </a:p>
          <a:p>
            <a:r>
              <a:rPr lang="vi-VN" sz="2400" dirty="0">
                <a:latin typeface="Cambria" panose="02040503050406030204" pitchFamily="18" charset="0"/>
                <a:ea typeface="Cambria" panose="02040503050406030204" pitchFamily="18" charset="0"/>
              </a:rPr>
              <a:t>Cha vừa bắc xong qua dòng sông sâu</a:t>
            </a:r>
          </a:p>
          <a:p>
            <a:r>
              <a:rPr lang="vi-VN" sz="2400" dirty="0">
                <a:latin typeface="Cambria" panose="02040503050406030204" pitchFamily="18" charset="0"/>
                <a:ea typeface="Cambria" panose="02040503050406030204" pitchFamily="18" charset="0"/>
              </a:rPr>
              <a:t>Xe lửa sắp qua, thư cha nói thế</a:t>
            </a:r>
          </a:p>
          <a:p>
            <a:r>
              <a:rPr lang="vi-VN" sz="2400" dirty="0">
                <a:latin typeface="Cambria" panose="02040503050406030204" pitchFamily="18" charset="0"/>
                <a:ea typeface="Cambria" panose="02040503050406030204" pitchFamily="18" charset="0"/>
              </a:rPr>
              <a:t>Con cho mẹ xem, cho xem hơi lâu.</a:t>
            </a:r>
          </a:p>
        </p:txBody>
      </p:sp>
      <p:sp>
        <p:nvSpPr>
          <p:cNvPr id="14" name="Hộp Văn bản 10">
            <a:extLst>
              <a:ext uri="{FF2B5EF4-FFF2-40B4-BE49-F238E27FC236}">
                <a16:creationId xmlns:a16="http://schemas.microsoft.com/office/drawing/2014/main" id="{4C25FE92-4F70-A5F9-60DC-BEF69472F0F9}"/>
              </a:ext>
            </a:extLst>
          </p:cNvPr>
          <p:cNvSpPr txBox="1"/>
          <p:nvPr/>
        </p:nvSpPr>
        <p:spPr>
          <a:xfrm>
            <a:off x="480883" y="3271296"/>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Những cái cầu ơi, yêu sao yêu ghê!</a:t>
            </a:r>
          </a:p>
          <a:p>
            <a:r>
              <a:rPr lang="vi-VN" sz="2400" dirty="0">
                <a:latin typeface="Cambria" panose="02040503050406030204" pitchFamily="18" charset="0"/>
                <a:ea typeface="Cambria" panose="02040503050406030204" pitchFamily="18" charset="0"/>
              </a:rPr>
              <a:t>Nhện qua chum nước bắc cầu tơ nhỏ</a:t>
            </a:r>
          </a:p>
          <a:p>
            <a:r>
              <a:rPr lang="vi-VN" sz="2400" dirty="0">
                <a:latin typeface="Cambria" panose="02040503050406030204" pitchFamily="18" charset="0"/>
                <a:ea typeface="Cambria" panose="02040503050406030204" pitchFamily="18" charset="0"/>
              </a:rPr>
              <a:t>Con sáo sang sông bắc cầu ngọn gió</a:t>
            </a:r>
          </a:p>
          <a:p>
            <a:r>
              <a:rPr lang="vi-VN" sz="2400" dirty="0">
                <a:latin typeface="Cambria" panose="02040503050406030204" pitchFamily="18" charset="0"/>
                <a:ea typeface="Cambria" panose="02040503050406030204" pitchFamily="18" charset="0"/>
              </a:rPr>
              <a:t>Con kiến sang ngòi bắc cầu lá tre.</a:t>
            </a:r>
          </a:p>
        </p:txBody>
      </p:sp>
      <p:sp>
        <p:nvSpPr>
          <p:cNvPr id="15" name="Hộp Văn bản 10">
            <a:extLst>
              <a:ext uri="{FF2B5EF4-FFF2-40B4-BE49-F238E27FC236}">
                <a16:creationId xmlns:a16="http://schemas.microsoft.com/office/drawing/2014/main" id="{28E14F09-505D-08C3-46C8-7659FCA5E72B}"/>
              </a:ext>
            </a:extLst>
          </p:cNvPr>
          <p:cNvSpPr txBox="1"/>
          <p:nvPr/>
        </p:nvSpPr>
        <p:spPr>
          <a:xfrm>
            <a:off x="6124575" y="1452021"/>
            <a:ext cx="5924550"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cái cầu tre lối sang bà ngoại</a:t>
            </a:r>
          </a:p>
          <a:p>
            <a:r>
              <a:rPr lang="vi-VN" sz="2400" dirty="0">
                <a:latin typeface="Cambria" panose="02040503050406030204" pitchFamily="18" charset="0"/>
                <a:ea typeface="Cambria" panose="02040503050406030204" pitchFamily="18" charset="0"/>
              </a:rPr>
              <a:t>Như võng trên sông ru người qua lại</a:t>
            </a:r>
          </a:p>
          <a:p>
            <a:r>
              <a:rPr lang="vi-VN" sz="2400" dirty="0">
                <a:latin typeface="Cambria" panose="02040503050406030204" pitchFamily="18" charset="0"/>
                <a:ea typeface="Cambria" panose="02040503050406030204" pitchFamily="18" charset="0"/>
              </a:rPr>
              <a:t>Dưới cầu, thuyền chở đá, chở vôi</a:t>
            </a:r>
          </a:p>
          <a:p>
            <a:r>
              <a:rPr lang="vi-VN" sz="2400" dirty="0">
                <a:latin typeface="Cambria" panose="02040503050406030204" pitchFamily="18" charset="0"/>
                <a:ea typeface="Cambria" panose="02040503050406030204" pitchFamily="18" charset="0"/>
              </a:rPr>
              <a:t>Thuyền buồm đi ngược, thuyền thoi đi xuôi.</a:t>
            </a:r>
          </a:p>
        </p:txBody>
      </p:sp>
      <p:sp>
        <p:nvSpPr>
          <p:cNvPr id="16" name="Hộp Văn bản 10">
            <a:extLst>
              <a:ext uri="{FF2B5EF4-FFF2-40B4-BE49-F238E27FC236}">
                <a16:creationId xmlns:a16="http://schemas.microsoft.com/office/drawing/2014/main" id="{6A8E3DEA-B9DB-74B5-38D6-CD8CFBAA8C96}"/>
              </a:ext>
            </a:extLst>
          </p:cNvPr>
          <p:cNvSpPr txBox="1"/>
          <p:nvPr/>
        </p:nvSpPr>
        <p:spPr>
          <a:xfrm>
            <a:off x="6110158" y="3280821"/>
            <a:ext cx="5434035"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hơn cả cầu ao mẹ thường đãi đỗ</a:t>
            </a:r>
          </a:p>
          <a:p>
            <a:r>
              <a:rPr lang="vi-VN" sz="2400" dirty="0">
                <a:latin typeface="Cambria" panose="02040503050406030204" pitchFamily="18" charset="0"/>
                <a:ea typeface="Cambria" panose="02040503050406030204" pitchFamily="18" charset="0"/>
              </a:rPr>
              <a:t>Là cái cầu này ảnh chụp xa xa</a:t>
            </a:r>
          </a:p>
          <a:p>
            <a:r>
              <a:rPr lang="vi-VN" sz="2400" dirty="0">
                <a:latin typeface="Cambria" panose="02040503050406030204" pitchFamily="18" charset="0"/>
                <a:ea typeface="Cambria" panose="02040503050406030204" pitchFamily="18" charset="0"/>
              </a:rPr>
              <a:t>Mẹ bảo: cầu Hàm Rồng sông Mã</a:t>
            </a:r>
          </a:p>
          <a:p>
            <a:r>
              <a:rPr lang="vi-VN" sz="2400" dirty="0">
                <a:latin typeface="Cambria" panose="02040503050406030204" pitchFamily="18" charset="0"/>
                <a:ea typeface="Cambria" panose="02040503050406030204" pitchFamily="18" charset="0"/>
              </a:rPr>
              <a:t>Con cứ gọi cái cầu của cha.</a:t>
            </a:r>
          </a:p>
          <a:p>
            <a:pPr algn="r"/>
            <a:r>
              <a:rPr lang="vi-VN" sz="2400" dirty="0">
                <a:latin typeface="Cambria" panose="02040503050406030204" pitchFamily="18" charset="0"/>
                <a:ea typeface="Cambria" panose="02040503050406030204" pitchFamily="18" charset="0"/>
              </a:rPr>
              <a:t>(Phạm Tiến Duật)</a:t>
            </a:r>
          </a:p>
        </p:txBody>
      </p:sp>
    </p:spTree>
    <p:extLst>
      <p:ext uri="{BB962C8B-B14F-4D97-AF65-F5344CB8AC3E}">
        <p14:creationId xmlns:p14="http://schemas.microsoft.com/office/powerpoint/2010/main" val="3306590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71111" y="256575"/>
                  <a:pt x="328724" y="49599"/>
                  <a:pt x="598764" y="0"/>
                </a:cubicBezTo>
                <a:cubicBezTo>
                  <a:pt x="2923720" y="390986"/>
                  <a:pt x="9251961" y="307386"/>
                  <a:pt x="11052770" y="0"/>
                </a:cubicBezTo>
                <a:cubicBezTo>
                  <a:pt x="11399633" y="24914"/>
                  <a:pt x="11719768" y="351658"/>
                  <a:pt x="11651534" y="598764"/>
                </a:cubicBezTo>
                <a:cubicBezTo>
                  <a:pt x="11752906" y="1217805"/>
                  <a:pt x="11781896" y="3859686"/>
                  <a:pt x="11651534" y="5795553"/>
                </a:cubicBezTo>
                <a:cubicBezTo>
                  <a:pt x="11584391" y="6137266"/>
                  <a:pt x="11342002" y="6365713"/>
                  <a:pt x="11052770" y="6394317"/>
                </a:cubicBezTo>
                <a:cubicBezTo>
                  <a:pt x="9331762" y="6508623"/>
                  <a:pt x="4768039" y="6468938"/>
                  <a:pt x="598764" y="6394317"/>
                </a:cubicBezTo>
                <a:cubicBezTo>
                  <a:pt x="277422" y="6267901"/>
                  <a:pt x="-61970" y="6162426"/>
                  <a:pt x="0" y="5795553"/>
                </a:cubicBezTo>
                <a:cubicBezTo>
                  <a:pt x="-13493" y="4464857"/>
                  <a:pt x="99564" y="1520430"/>
                  <a:pt x="0" y="598764"/>
                </a:cubicBezTo>
                <a:close/>
              </a:path>
              <a:path w="11651534" h="6394317" stroke="0" extrusionOk="0">
                <a:moveTo>
                  <a:pt x="0" y="598764"/>
                </a:moveTo>
                <a:cubicBezTo>
                  <a:pt x="-21064" y="271029"/>
                  <a:pt x="275562" y="-10276"/>
                  <a:pt x="598764" y="0"/>
                </a:cubicBezTo>
                <a:cubicBezTo>
                  <a:pt x="4698720" y="351305"/>
                  <a:pt x="7718947" y="-82618"/>
                  <a:pt x="11052770" y="0"/>
                </a:cubicBezTo>
                <a:cubicBezTo>
                  <a:pt x="11373143" y="84067"/>
                  <a:pt x="11624478" y="310554"/>
                  <a:pt x="11651534" y="598764"/>
                </a:cubicBezTo>
                <a:cubicBezTo>
                  <a:pt x="11679827" y="2440637"/>
                  <a:pt x="11777695" y="3313043"/>
                  <a:pt x="11651534" y="5795553"/>
                </a:cubicBezTo>
                <a:cubicBezTo>
                  <a:pt x="11699310" y="6148137"/>
                  <a:pt x="11383414" y="6406112"/>
                  <a:pt x="11052770" y="6394317"/>
                </a:cubicBezTo>
                <a:cubicBezTo>
                  <a:pt x="8180612" y="7010246"/>
                  <a:pt x="3537780" y="5869816"/>
                  <a:pt x="598764" y="6394317"/>
                </a:cubicBezTo>
                <a:cubicBezTo>
                  <a:pt x="303673" y="6370564"/>
                  <a:pt x="-31771" y="6104277"/>
                  <a:pt x="0" y="5795553"/>
                </a:cubicBezTo>
                <a:cubicBezTo>
                  <a:pt x="82584" y="5205769"/>
                  <a:pt x="-16544" y="1399892"/>
                  <a:pt x="0" y="598764"/>
                </a:cubicBezTo>
                <a:close/>
              </a:path>
              <a:path w="11651534" h="6394317" fill="none" stroke="0" extrusionOk="0">
                <a:moveTo>
                  <a:pt x="0" y="598764"/>
                </a:moveTo>
                <a:cubicBezTo>
                  <a:pt x="-65831" y="244865"/>
                  <a:pt x="275464" y="27024"/>
                  <a:pt x="598764" y="0"/>
                </a:cubicBezTo>
                <a:cubicBezTo>
                  <a:pt x="2835011" y="149053"/>
                  <a:pt x="9197004" y="44512"/>
                  <a:pt x="11052770" y="0"/>
                </a:cubicBezTo>
                <a:cubicBezTo>
                  <a:pt x="11356315" y="47497"/>
                  <a:pt x="11682931" y="370059"/>
                  <a:pt x="11651534" y="598764"/>
                </a:cubicBezTo>
                <a:cubicBezTo>
                  <a:pt x="11379249" y="1371614"/>
                  <a:pt x="11922882" y="4157539"/>
                  <a:pt x="11651534" y="5795553"/>
                </a:cubicBezTo>
                <a:cubicBezTo>
                  <a:pt x="11623241" y="6139647"/>
                  <a:pt x="11381269" y="6375203"/>
                  <a:pt x="11052770" y="6394317"/>
                </a:cubicBezTo>
                <a:cubicBezTo>
                  <a:pt x="9783333" y="6530450"/>
                  <a:pt x="4288584" y="7049568"/>
                  <a:pt x="598764" y="6394317"/>
                </a:cubicBezTo>
                <a:cubicBezTo>
                  <a:pt x="270702" y="6313317"/>
                  <a:pt x="-78084" y="6204350"/>
                  <a:pt x="0" y="5795553"/>
                </a:cubicBezTo>
                <a:cubicBezTo>
                  <a:pt x="204531" y="4403431"/>
                  <a:pt x="121198" y="1466637"/>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9EC25D5-A777-B218-9B43-D801330A5E5B}"/>
              </a:ext>
            </a:extLst>
          </p:cNvPr>
          <p:cNvPicPr>
            <a:picLocks noChangeAspect="1"/>
          </p:cNvPicPr>
          <p:nvPr/>
        </p:nvPicPr>
        <p:blipFill>
          <a:blip r:embed="rId3"/>
          <a:stretch>
            <a:fillRect/>
          </a:stretch>
        </p:blipFill>
        <p:spPr>
          <a:xfrm>
            <a:off x="1586628" y="835038"/>
            <a:ext cx="9620322" cy="1670449"/>
          </a:xfrm>
          <a:prstGeom prst="rect">
            <a:avLst/>
          </a:prstGeom>
        </p:spPr>
      </p:pic>
      <p:sp>
        <p:nvSpPr>
          <p:cNvPr id="5" name="圆角矩形 17">
            <a:extLst>
              <a:ext uri="{FF2B5EF4-FFF2-40B4-BE49-F238E27FC236}">
                <a16:creationId xmlns:a16="http://schemas.microsoft.com/office/drawing/2014/main" id="{940DA0F5-34F7-5BD0-25D4-BE353B16904C}"/>
              </a:ext>
            </a:extLst>
          </p:cNvPr>
          <p:cNvSpPr/>
          <p:nvPr/>
        </p:nvSpPr>
        <p:spPr>
          <a:xfrm>
            <a:off x="1485900" y="2793762"/>
            <a:ext cx="3742052"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D206288-644B-128C-6EF5-F7933652796D}"/>
              </a:ext>
            </a:extLst>
          </p:cNvPr>
          <p:cNvSpPr txBox="1"/>
          <p:nvPr/>
        </p:nvSpPr>
        <p:spPr>
          <a:xfrm>
            <a:off x="1762125" y="2960680"/>
            <a:ext cx="3560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dòng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E9BB4E0A-D467-73DA-C6D6-992D95AE177B}"/>
              </a:ext>
            </a:extLst>
          </p:cNvPr>
          <p:cNvSpPr/>
          <p:nvPr/>
        </p:nvSpPr>
        <p:spPr>
          <a:xfrm>
            <a:off x="1705348" y="434014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C9C7EBCD-FE3A-3A92-DC85-7093739D4DB4}"/>
              </a:ext>
            </a:extLst>
          </p:cNvPr>
          <p:cNvSpPr txBox="1"/>
          <p:nvPr/>
        </p:nvSpPr>
        <p:spPr>
          <a:xfrm>
            <a:off x="2135660" y="45097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ngòi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FB7885B-07BF-9CCA-0EA7-0479F14A0E60}"/>
              </a:ext>
            </a:extLst>
          </p:cNvPr>
          <p:cNvSpPr/>
          <p:nvPr/>
        </p:nvSpPr>
        <p:spPr>
          <a:xfrm>
            <a:off x="6486524" y="2885218"/>
            <a:ext cx="4295775"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A36A911D-B9FA-B5AB-E27E-5734C6EAC03A}"/>
              </a:ext>
            </a:extLst>
          </p:cNvPr>
          <p:cNvSpPr txBox="1"/>
          <p:nvPr/>
        </p:nvSpPr>
        <p:spPr>
          <a:xfrm>
            <a:off x="7076257" y="2899861"/>
            <a:ext cx="36393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võng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BA20BA4B-CA15-8D89-CC73-51412885FD8A}"/>
              </a:ext>
            </a:extLst>
          </p:cNvPr>
          <p:cNvSpPr/>
          <p:nvPr/>
        </p:nvSpPr>
        <p:spPr>
          <a:xfrm>
            <a:off x="6810376" y="4292515"/>
            <a:ext cx="355282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7" name="TextBox 16">
            <a:extLst>
              <a:ext uri="{FF2B5EF4-FFF2-40B4-BE49-F238E27FC236}">
                <a16:creationId xmlns:a16="http://schemas.microsoft.com/office/drawing/2014/main" id="{29901FF2-B3F7-23CE-8A69-2DD2FF6E379B}"/>
              </a:ext>
            </a:extLst>
          </p:cNvPr>
          <p:cNvSpPr txBox="1"/>
          <p:nvPr/>
        </p:nvSpPr>
        <p:spPr>
          <a:xfrm>
            <a:off x="7086600" y="4429890"/>
            <a:ext cx="3343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buồm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6746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1" grpId="0"/>
      <p:bldP spid="13"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426000" y="1088045"/>
            <a:ext cx="7988535" cy="5148369"/>
          </a:xfrm>
          <a:custGeom>
            <a:avLst/>
            <a:gdLst>
              <a:gd name="connsiteX0" fmla="*/ 0 w 7988535"/>
              <a:gd name="connsiteY0" fmla="*/ 482093 h 5148369"/>
              <a:gd name="connsiteX1" fmla="*/ 482093 w 7988535"/>
              <a:gd name="connsiteY1" fmla="*/ 0 h 5148369"/>
              <a:gd name="connsiteX2" fmla="*/ 7506442 w 7988535"/>
              <a:gd name="connsiteY2" fmla="*/ 0 h 5148369"/>
              <a:gd name="connsiteX3" fmla="*/ 7988535 w 7988535"/>
              <a:gd name="connsiteY3" fmla="*/ 482093 h 5148369"/>
              <a:gd name="connsiteX4" fmla="*/ 7988535 w 7988535"/>
              <a:gd name="connsiteY4" fmla="*/ 4666276 h 5148369"/>
              <a:gd name="connsiteX5" fmla="*/ 7506442 w 7988535"/>
              <a:gd name="connsiteY5" fmla="*/ 5148369 h 5148369"/>
              <a:gd name="connsiteX6" fmla="*/ 482093 w 7988535"/>
              <a:gd name="connsiteY6" fmla="*/ 5148369 h 5148369"/>
              <a:gd name="connsiteX7" fmla="*/ 0 w 7988535"/>
              <a:gd name="connsiteY7" fmla="*/ 4666276 h 5148369"/>
              <a:gd name="connsiteX8" fmla="*/ 0 w 7988535"/>
              <a:gd name="connsiteY8" fmla="*/ 482093 h 514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8535" h="5148369" fill="none" extrusionOk="0">
                <a:moveTo>
                  <a:pt x="0" y="482093"/>
                </a:moveTo>
                <a:cubicBezTo>
                  <a:pt x="-10552" y="214133"/>
                  <a:pt x="218511" y="2184"/>
                  <a:pt x="482093" y="0"/>
                </a:cubicBezTo>
                <a:cubicBezTo>
                  <a:pt x="1858161" y="130954"/>
                  <a:pt x="5893056" y="43574"/>
                  <a:pt x="7506442" y="0"/>
                </a:cubicBezTo>
                <a:cubicBezTo>
                  <a:pt x="7783691" y="16938"/>
                  <a:pt x="7996899" y="226085"/>
                  <a:pt x="7988535" y="482093"/>
                </a:cubicBezTo>
                <a:cubicBezTo>
                  <a:pt x="7838096" y="913458"/>
                  <a:pt x="8074414" y="4007481"/>
                  <a:pt x="7988535" y="4666276"/>
                </a:cubicBezTo>
                <a:cubicBezTo>
                  <a:pt x="7946655" y="4939406"/>
                  <a:pt x="7751732" y="5133905"/>
                  <a:pt x="7506442" y="5148369"/>
                </a:cubicBezTo>
                <a:cubicBezTo>
                  <a:pt x="5041958" y="5303566"/>
                  <a:pt x="3881457" y="5311389"/>
                  <a:pt x="482093" y="5148369"/>
                </a:cubicBezTo>
                <a:cubicBezTo>
                  <a:pt x="219645" y="5096902"/>
                  <a:pt x="-8436" y="4937455"/>
                  <a:pt x="0" y="4666276"/>
                </a:cubicBezTo>
                <a:cubicBezTo>
                  <a:pt x="64656" y="2673212"/>
                  <a:pt x="-17807" y="1248028"/>
                  <a:pt x="0" y="482093"/>
                </a:cubicBezTo>
                <a:close/>
              </a:path>
              <a:path w="7988535" h="5148369" stroke="0" extrusionOk="0">
                <a:moveTo>
                  <a:pt x="0" y="482093"/>
                </a:moveTo>
                <a:cubicBezTo>
                  <a:pt x="-4601" y="213002"/>
                  <a:pt x="166141" y="18653"/>
                  <a:pt x="482093" y="0"/>
                </a:cubicBezTo>
                <a:cubicBezTo>
                  <a:pt x="1614205" y="132882"/>
                  <a:pt x="4563267" y="-84951"/>
                  <a:pt x="7506442" y="0"/>
                </a:cubicBezTo>
                <a:cubicBezTo>
                  <a:pt x="7739263" y="32648"/>
                  <a:pt x="7982945" y="246740"/>
                  <a:pt x="7988535" y="482093"/>
                </a:cubicBezTo>
                <a:cubicBezTo>
                  <a:pt x="8008722" y="2244723"/>
                  <a:pt x="8141015" y="4164458"/>
                  <a:pt x="7988535" y="4666276"/>
                </a:cubicBezTo>
                <a:cubicBezTo>
                  <a:pt x="8016976" y="4935903"/>
                  <a:pt x="7775315" y="5142976"/>
                  <a:pt x="7506442" y="5148369"/>
                </a:cubicBezTo>
                <a:cubicBezTo>
                  <a:pt x="6036878" y="5236008"/>
                  <a:pt x="2991714" y="5075690"/>
                  <a:pt x="482093" y="5148369"/>
                </a:cubicBezTo>
                <a:cubicBezTo>
                  <a:pt x="212780" y="5119191"/>
                  <a:pt x="-25131" y="4967454"/>
                  <a:pt x="0" y="4666276"/>
                </a:cubicBezTo>
                <a:cubicBezTo>
                  <a:pt x="-38581" y="2703677"/>
                  <a:pt x="63341" y="1396162"/>
                  <a:pt x="0" y="482093"/>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Hình ảnh 19" descr="Ảnh có chứa văn bản, mẫu họa&#10;&#10;Mô tả được tạo tự động">
            <a:extLst>
              <a:ext uri="{FF2B5EF4-FFF2-40B4-BE49-F238E27FC236}">
                <a16:creationId xmlns:a16="http://schemas.microsoft.com/office/drawing/2014/main" id="{AB64F606-E8D7-5619-0AA1-7D4BD3A553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4" b="93614" l="9994" r="89974">
                        <a14:foregroundMark x1="33765" y1="64915" x2="33765" y2="64915"/>
                        <a14:foregroundMark x1="42885" y1="83872" x2="43823" y2="86783"/>
                        <a14:foregroundMark x1="55336" y1="80760" x2="56501" y2="89208"/>
                        <a14:foregroundMark x1="51197" y1="80032" x2="47962" y2="93614"/>
                        <a14:foregroundMark x1="48577" y1="80396" x2="43273" y2="89935"/>
                        <a14:foregroundMark x1="58571" y1="88116" x2="58571" y2="88116"/>
                        <a14:foregroundMark x1="58571" y1="79264" x2="58571" y2="79264"/>
                        <a14:foregroundMark x1="57665" y1="78173" x2="57665" y2="78173"/>
                        <a14:foregroundMark x1="62387" y1="89208" x2="54722" y2="90663"/>
                      </a14:backgroundRemoval>
                    </a14:imgEffect>
                  </a14:imgLayer>
                </a14:imgProps>
              </a:ext>
              <a:ext uri="{28A0092B-C50C-407E-A947-70E740481C1C}">
                <a14:useLocalDpi xmlns:a14="http://schemas.microsoft.com/office/drawing/2010/main" val="0"/>
              </a:ext>
            </a:extLst>
          </a:blip>
          <a:stretch>
            <a:fillRect/>
          </a:stretch>
        </p:blipFill>
        <p:spPr>
          <a:xfrm>
            <a:off x="-533538" y="-195773"/>
            <a:ext cx="2616102" cy="2092881"/>
          </a:xfrm>
          <a:prstGeom prst="rect">
            <a:avLst/>
          </a:prstGeom>
        </p:spPr>
      </p:pic>
      <p:sp>
        <p:nvSpPr>
          <p:cNvPr id="15" name="TextBox 14">
            <a:extLst>
              <a:ext uri="{FF2B5EF4-FFF2-40B4-BE49-F238E27FC236}">
                <a16:creationId xmlns:a16="http://schemas.microsoft.com/office/drawing/2014/main" id="{8203C319-812A-4160-B389-D2A5F957CFD0}"/>
              </a:ext>
            </a:extLst>
          </p:cNvPr>
          <p:cNvSpPr txBox="1"/>
          <p:nvPr/>
        </p:nvSpPr>
        <p:spPr>
          <a:xfrm>
            <a:off x="914400" y="1856058"/>
            <a:ext cx="7764700" cy="584775"/>
          </a:xfrm>
          <a:prstGeom prst="rect">
            <a:avLst/>
          </a:prstGeom>
          <a:noFill/>
        </p:spPr>
        <p:txBody>
          <a:bodyPr wrap="square">
            <a:spAutoFit/>
          </a:bodyPr>
          <a:lstStyle/>
          <a:p>
            <a:pPr lvl="0" algn="just">
              <a:defRPr/>
            </a:pPr>
            <a:r>
              <a:rPr lang="vi-VN" sz="3200" dirty="0">
                <a:solidFill>
                  <a:prstClr val="black"/>
                </a:solidFill>
              </a:rPr>
              <a:t>Dưới cầu,</a:t>
            </a:r>
            <a:r>
              <a:rPr lang="en-US" sz="3200" dirty="0">
                <a:solidFill>
                  <a:srgbClr val="FF0000"/>
                </a:solidFill>
              </a:rPr>
              <a:t>/</a:t>
            </a:r>
            <a:r>
              <a:rPr lang="vi-VN" sz="3200" dirty="0">
                <a:solidFill>
                  <a:prstClr val="black"/>
                </a:solidFill>
              </a:rPr>
              <a:t> thuyền chở đá,</a:t>
            </a:r>
            <a:r>
              <a:rPr lang="en-US" sz="3200" dirty="0">
                <a:solidFill>
                  <a:srgbClr val="FF0000"/>
                </a:solidFill>
              </a:rPr>
              <a:t>/</a:t>
            </a:r>
            <a:r>
              <a:rPr lang="vi-VN" sz="3200" dirty="0">
                <a:solidFill>
                  <a:prstClr val="black"/>
                </a:solidFill>
              </a:rPr>
              <a:t> chở vôi</a:t>
            </a:r>
          </a:p>
        </p:txBody>
      </p:sp>
      <p:pic>
        <p:nvPicPr>
          <p:cNvPr id="13" name="Picture 12">
            <a:extLst>
              <a:ext uri="{FF2B5EF4-FFF2-40B4-BE49-F238E27FC236}">
                <a16:creationId xmlns:a16="http://schemas.microsoft.com/office/drawing/2014/main" id="{277B5EDD-C34C-4852-B02B-92610A509BC4}"/>
              </a:ext>
            </a:extLst>
          </p:cNvPr>
          <p:cNvPicPr>
            <a:picLocks noChangeAspect="1"/>
          </p:cNvPicPr>
          <p:nvPr/>
        </p:nvPicPr>
        <p:blipFill>
          <a:blip r:embed="rId5"/>
          <a:stretch>
            <a:fillRect/>
          </a:stretch>
        </p:blipFill>
        <p:spPr>
          <a:xfrm>
            <a:off x="8304619" y="1088045"/>
            <a:ext cx="5261119" cy="5648544"/>
          </a:xfrm>
          <a:prstGeom prst="rect">
            <a:avLst/>
          </a:prstGeom>
        </p:spPr>
      </p:pic>
      <p:pic>
        <p:nvPicPr>
          <p:cNvPr id="4" name="Picture 3">
            <a:extLst>
              <a:ext uri="{FF2B5EF4-FFF2-40B4-BE49-F238E27FC236}">
                <a16:creationId xmlns:a16="http://schemas.microsoft.com/office/drawing/2014/main" id="{195CE77C-7722-09AD-F92D-B80B16805426}"/>
              </a:ext>
            </a:extLst>
          </p:cNvPr>
          <p:cNvPicPr>
            <a:picLocks noChangeAspect="1"/>
          </p:cNvPicPr>
          <p:nvPr/>
        </p:nvPicPr>
        <p:blipFill>
          <a:blip r:embed="rId6"/>
          <a:stretch>
            <a:fillRect/>
          </a:stretch>
        </p:blipFill>
        <p:spPr>
          <a:xfrm>
            <a:off x="2803934" y="-240492"/>
            <a:ext cx="5212532" cy="1871634"/>
          </a:xfrm>
          <a:prstGeom prst="rect">
            <a:avLst/>
          </a:prstGeom>
        </p:spPr>
      </p:pic>
      <p:sp>
        <p:nvSpPr>
          <p:cNvPr id="5" name="TextBox 4">
            <a:extLst>
              <a:ext uri="{FF2B5EF4-FFF2-40B4-BE49-F238E27FC236}">
                <a16:creationId xmlns:a16="http://schemas.microsoft.com/office/drawing/2014/main" id="{972017DB-7438-0700-AD17-EC69A30B353F}"/>
              </a:ext>
            </a:extLst>
          </p:cNvPr>
          <p:cNvSpPr txBox="1"/>
          <p:nvPr/>
        </p:nvSpPr>
        <p:spPr>
          <a:xfrm>
            <a:off x="790575" y="3399108"/>
            <a:ext cx="7764700" cy="2062103"/>
          </a:xfrm>
          <a:prstGeom prst="rect">
            <a:avLst/>
          </a:prstGeom>
          <a:noFill/>
        </p:spPr>
        <p:txBody>
          <a:bodyPr wrap="square">
            <a:spAutoFit/>
          </a:bodyPr>
          <a:lstStyle/>
          <a:p>
            <a:pPr lvl="0" algn="just">
              <a:defRPr/>
            </a:pPr>
            <a:r>
              <a:rPr lang="vi-VN" sz="3200" dirty="0">
                <a:solidFill>
                  <a:prstClr val="black"/>
                </a:solidFill>
              </a:rPr>
              <a:t>Yêu hơn cả cầu ao</a:t>
            </a:r>
            <a:r>
              <a:rPr lang="vi-VN" sz="3200" dirty="0">
                <a:solidFill>
                  <a:srgbClr val="FF0000"/>
                </a:solidFill>
              </a:rPr>
              <a:t>/</a:t>
            </a:r>
            <a:r>
              <a:rPr lang="vi-VN" sz="3200" dirty="0">
                <a:solidFill>
                  <a:prstClr val="black"/>
                </a:solidFill>
              </a:rPr>
              <a:t> mẹ thường đãi đỗ</a:t>
            </a:r>
          </a:p>
          <a:p>
            <a:pPr lvl="0" algn="just">
              <a:defRPr/>
            </a:pPr>
            <a:r>
              <a:rPr lang="vi-VN" sz="3200" dirty="0">
                <a:solidFill>
                  <a:prstClr val="black"/>
                </a:solidFill>
              </a:rPr>
              <a:t>Là cái cầu này</a:t>
            </a:r>
            <a:r>
              <a:rPr lang="vi-VN" sz="3200" dirty="0">
                <a:solidFill>
                  <a:srgbClr val="FF0000"/>
                </a:solidFill>
              </a:rPr>
              <a:t>/</a:t>
            </a:r>
            <a:r>
              <a:rPr lang="vi-VN" sz="3200" dirty="0">
                <a:solidFill>
                  <a:prstClr val="black"/>
                </a:solidFill>
              </a:rPr>
              <a:t> ảnh chụp xa xa</a:t>
            </a:r>
          </a:p>
          <a:p>
            <a:pPr lvl="0" algn="just">
              <a:defRPr/>
            </a:pPr>
            <a:r>
              <a:rPr lang="vi-VN" sz="3200" dirty="0">
                <a:solidFill>
                  <a:prstClr val="black"/>
                </a:solidFill>
              </a:rPr>
              <a:t>Mẹ bảo:</a:t>
            </a:r>
            <a:r>
              <a:rPr lang="vi-VN" sz="3200" dirty="0">
                <a:solidFill>
                  <a:srgbClr val="FF0000"/>
                </a:solidFill>
              </a:rPr>
              <a:t>/</a:t>
            </a:r>
            <a:r>
              <a:rPr lang="vi-VN" sz="3200" dirty="0">
                <a:solidFill>
                  <a:prstClr val="black"/>
                </a:solidFill>
              </a:rPr>
              <a:t> cầu Hàm Rồng/ sông Mã</a:t>
            </a:r>
          </a:p>
          <a:p>
            <a:pPr lvl="0" algn="just">
              <a:defRPr/>
            </a:pPr>
            <a:r>
              <a:rPr lang="vi-VN" sz="3200" dirty="0">
                <a:solidFill>
                  <a:prstClr val="black"/>
                </a:solidFill>
              </a:rPr>
              <a:t>Con cứ gọi</a:t>
            </a:r>
            <a:r>
              <a:rPr lang="vi-VN" sz="3200" dirty="0">
                <a:solidFill>
                  <a:srgbClr val="FF0000"/>
                </a:solidFill>
              </a:rPr>
              <a:t>/</a:t>
            </a:r>
            <a:r>
              <a:rPr lang="vi-VN" sz="3200" dirty="0">
                <a:solidFill>
                  <a:prstClr val="black"/>
                </a:solidFill>
              </a:rPr>
              <a:t> cái câu của cha.</a:t>
            </a:r>
          </a:p>
        </p:txBody>
      </p:sp>
    </p:spTree>
    <p:extLst>
      <p:ext uri="{BB962C8B-B14F-4D97-AF65-F5344CB8AC3E}">
        <p14:creationId xmlns:p14="http://schemas.microsoft.com/office/powerpoint/2010/main" val="1953726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1156</Words>
  <Application>Microsoft Office PowerPoint</Application>
  <PresentationFormat>Màn hình rộng</PresentationFormat>
  <Paragraphs>91</Paragraphs>
  <Slides>31</Slides>
  <Notes>8</Notes>
  <HiddenSlides>0</HiddenSlides>
  <MMClips>0</MMClips>
  <ScaleCrop>false</ScaleCrop>
  <HeadingPairs>
    <vt:vector size="6" baseType="variant">
      <vt:variant>
        <vt:lpstr>Phông được Dùng</vt:lpstr>
      </vt:variant>
      <vt:variant>
        <vt:i4>11</vt:i4>
      </vt:variant>
      <vt:variant>
        <vt:lpstr>Chủ đề</vt:lpstr>
      </vt:variant>
      <vt:variant>
        <vt:i4>4</vt:i4>
      </vt:variant>
      <vt:variant>
        <vt:lpstr>Tiêu đề Bản chiếu</vt:lpstr>
      </vt:variant>
      <vt:variant>
        <vt:i4>31</vt:i4>
      </vt:variant>
    </vt:vector>
  </HeadingPairs>
  <TitlesOfParts>
    <vt:vector size="46" baseType="lpstr">
      <vt:lpstr>等线</vt:lpstr>
      <vt:lpstr>微软雅黑</vt:lpstr>
      <vt:lpstr>#9Slide05 Phobia</vt:lpstr>
      <vt:lpstr>#9Slide05 SVNClementine</vt:lpstr>
      <vt:lpstr>Arial</vt:lpstr>
      <vt:lpstr>Calibri</vt:lpstr>
      <vt:lpstr>Calibri </vt:lpstr>
      <vt:lpstr>Cambria</vt:lpstr>
      <vt:lpstr>Courier New</vt:lpstr>
      <vt:lpstr>Times New Roman</vt:lpstr>
      <vt:lpstr>思源黑体 CN</vt:lpstr>
      <vt:lpstr>Chủ đề Office</vt:lpstr>
      <vt:lpstr>1_Chủ đề Office</vt:lpstr>
      <vt:lpstr>Office 主题​​</vt:lpstr>
      <vt:lpstr>2_Office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Dung Âu</cp:lastModifiedBy>
  <cp:revision>39</cp:revision>
  <dcterms:created xsi:type="dcterms:W3CDTF">2024-01-04T07:16:10Z</dcterms:created>
  <dcterms:modified xsi:type="dcterms:W3CDTF">2025-04-30T15:25:26Z</dcterms:modified>
</cp:coreProperties>
</file>