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  <p:sldMasterId id="2147483718" r:id="rId5"/>
    <p:sldMasterId id="2147483730" r:id="rId6"/>
  </p:sldMasterIdLst>
  <p:notesMasterIdLst>
    <p:notesMasterId r:id="rId29"/>
  </p:notesMasterIdLst>
  <p:sldIdLst>
    <p:sldId id="437" r:id="rId7"/>
    <p:sldId id="823" r:id="rId8"/>
    <p:sldId id="2632" r:id="rId9"/>
    <p:sldId id="863" r:id="rId10"/>
    <p:sldId id="826" r:id="rId11"/>
    <p:sldId id="828" r:id="rId12"/>
    <p:sldId id="829" r:id="rId13"/>
    <p:sldId id="830" r:id="rId14"/>
    <p:sldId id="868" r:id="rId15"/>
    <p:sldId id="2633" r:id="rId16"/>
    <p:sldId id="4411" r:id="rId17"/>
    <p:sldId id="836" r:id="rId18"/>
    <p:sldId id="837" r:id="rId19"/>
    <p:sldId id="2666" r:id="rId20"/>
    <p:sldId id="838" r:id="rId21"/>
    <p:sldId id="2642" r:id="rId22"/>
    <p:sldId id="2641" r:id="rId23"/>
    <p:sldId id="2667" r:id="rId24"/>
    <p:sldId id="2669" r:id="rId25"/>
    <p:sldId id="2668" r:id="rId26"/>
    <p:sldId id="860" r:id="rId27"/>
    <p:sldId id="44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C5FEC-DDCD-4602-B15B-39A94F5EA7AD}" v="1" dt="2025-04-28T02:56:54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>
        <p:scale>
          <a:sx n="44" d="100"/>
          <a:sy n="44" d="100"/>
        </p:scale>
        <p:origin x="1935" y="8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2B8C5FEC-DDCD-4602-B15B-39A94F5EA7AD}"/>
    <pc:docChg chg="custSel addSld modSld modMainMaster">
      <pc:chgData name="Dung Âu" userId="0dcb76ad361bda84" providerId="LiveId" clId="{2B8C5FEC-DDCD-4602-B15B-39A94F5EA7AD}" dt="2025-04-28T02:57:15.837" v="5" actId="478"/>
      <pc:docMkLst>
        <pc:docMk/>
      </pc:docMkLst>
      <pc:sldChg chg="add">
        <pc:chgData name="Dung Âu" userId="0dcb76ad361bda84" providerId="LiveId" clId="{2B8C5FEC-DDCD-4602-B15B-39A94F5EA7AD}" dt="2025-04-28T02:56:54.762" v="0"/>
        <pc:sldMkLst>
          <pc:docMk/>
          <pc:sldMk cId="240393867" sldId="437"/>
        </pc:sldMkLst>
      </pc:sldChg>
      <pc:sldMasterChg chg="delSp mod">
        <pc:chgData name="Dung Âu" userId="0dcb76ad361bda84" providerId="LiveId" clId="{2B8C5FEC-DDCD-4602-B15B-39A94F5EA7AD}" dt="2025-04-28T02:57:04.580" v="1" actId="478"/>
        <pc:sldMasterMkLst>
          <pc:docMk/>
          <pc:sldMasterMk cId="1214557162" sldId="2147483660"/>
        </pc:sldMasterMkLst>
        <pc:picChg chg="del">
          <ac:chgData name="Dung Âu" userId="0dcb76ad361bda84" providerId="LiveId" clId="{2B8C5FEC-DDCD-4602-B15B-39A94F5EA7AD}" dt="2025-04-28T02:57:04.580" v="1" actId="478"/>
          <ac:picMkLst>
            <pc:docMk/>
            <pc:sldMasterMk cId="1214557162" sldId="2147483660"/>
            <ac:picMk id="3" creationId="{17FB95C3-3069-8F7C-CF35-2D1D2CF95093}"/>
          </ac:picMkLst>
        </pc:picChg>
      </pc:sldMasterChg>
      <pc:sldMasterChg chg="delSp mod">
        <pc:chgData name="Dung Âu" userId="0dcb76ad361bda84" providerId="LiveId" clId="{2B8C5FEC-DDCD-4602-B15B-39A94F5EA7AD}" dt="2025-04-28T02:57:05.983" v="2" actId="478"/>
        <pc:sldMasterMkLst>
          <pc:docMk/>
          <pc:sldMasterMk cId="3395789427" sldId="2147483665"/>
        </pc:sldMasterMkLst>
        <pc:picChg chg="del">
          <ac:chgData name="Dung Âu" userId="0dcb76ad361bda84" providerId="LiveId" clId="{2B8C5FEC-DDCD-4602-B15B-39A94F5EA7AD}" dt="2025-04-28T02:57:05.983" v="2" actId="478"/>
          <ac:picMkLst>
            <pc:docMk/>
            <pc:sldMasterMk cId="3395789427" sldId="2147483665"/>
            <ac:picMk id="2" creationId="{DD35E4F8-3E41-A54E-AAFA-B3CBFC358D03}"/>
          </ac:picMkLst>
        </pc:picChg>
      </pc:sldMasterChg>
      <pc:sldMasterChg chg="delSp mod">
        <pc:chgData name="Dung Âu" userId="0dcb76ad361bda84" providerId="LiveId" clId="{2B8C5FEC-DDCD-4602-B15B-39A94F5EA7AD}" dt="2025-04-28T02:57:09.516" v="3" actId="478"/>
        <pc:sldMasterMkLst>
          <pc:docMk/>
          <pc:sldMasterMk cId="1096685475" sldId="2147483677"/>
        </pc:sldMasterMkLst>
        <pc:spChg chg="del">
          <ac:chgData name="Dung Âu" userId="0dcb76ad361bda84" providerId="LiveId" clId="{2B8C5FEC-DDCD-4602-B15B-39A94F5EA7AD}" dt="2025-04-28T02:57:09.516" v="3" actId="478"/>
          <ac:spMkLst>
            <pc:docMk/>
            <pc:sldMasterMk cId="1096685475" sldId="2147483677"/>
            <ac:spMk id="8" creationId="{03CD3AAC-C2BE-43F9-97BD-F33D0CC20327}"/>
          </ac:spMkLst>
        </pc:spChg>
      </pc:sldMasterChg>
      <pc:sldMasterChg chg="delSp mod">
        <pc:chgData name="Dung Âu" userId="0dcb76ad361bda84" providerId="LiveId" clId="{2B8C5FEC-DDCD-4602-B15B-39A94F5EA7AD}" dt="2025-04-28T02:57:13.129" v="4" actId="478"/>
        <pc:sldMasterMkLst>
          <pc:docMk/>
          <pc:sldMasterMk cId="1974731263" sldId="2147483706"/>
        </pc:sldMasterMkLst>
        <pc:spChg chg="del">
          <ac:chgData name="Dung Âu" userId="0dcb76ad361bda84" providerId="LiveId" clId="{2B8C5FEC-DDCD-4602-B15B-39A94F5EA7AD}" dt="2025-04-28T02:57:13.129" v="4" actId="478"/>
          <ac:spMkLst>
            <pc:docMk/>
            <pc:sldMasterMk cId="1974731263" sldId="2147483706"/>
            <ac:spMk id="7" creationId="{144803ED-D011-4DE4-8638-65BD3AFC17C6}"/>
          </ac:spMkLst>
        </pc:spChg>
      </pc:sldMasterChg>
      <pc:sldMasterChg chg="delSp mod">
        <pc:chgData name="Dung Âu" userId="0dcb76ad361bda84" providerId="LiveId" clId="{2B8C5FEC-DDCD-4602-B15B-39A94F5EA7AD}" dt="2025-04-28T02:57:15.837" v="5" actId="478"/>
        <pc:sldMasterMkLst>
          <pc:docMk/>
          <pc:sldMasterMk cId="1097641448" sldId="2147483718"/>
        </pc:sldMasterMkLst>
        <pc:picChg chg="del">
          <ac:chgData name="Dung Âu" userId="0dcb76ad361bda84" providerId="LiveId" clId="{2B8C5FEC-DDCD-4602-B15B-39A94F5EA7AD}" dt="2025-04-28T02:57:15.837" v="5" actId="478"/>
          <ac:picMkLst>
            <pc:docMk/>
            <pc:sldMasterMk cId="1097641448" sldId="2147483718"/>
            <ac:picMk id="8" creationId="{E68AD337-AB93-EDBF-F0EA-A5FF8CE2CBF7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48025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798393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7552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4352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95095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1.png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33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33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3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92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microsoft.com/office/2007/relationships/media" Target="../media/media2.mp3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4.xml"/><Relationship Id="rId10" Type="http://schemas.openxmlformats.org/officeDocument/2006/relationships/image" Target="../media/image22.jpeg"/><Relationship Id="rId4" Type="http://schemas.openxmlformats.org/officeDocument/2006/relationships/audio" Target="../media/media2.mp3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8.xml"/><Relationship Id="rId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770</Words>
  <Application>Microsoft Office PowerPoint</Application>
  <PresentationFormat>Màn hình rộng</PresentationFormat>
  <Paragraphs>117</Paragraphs>
  <Slides>22</Slides>
  <Notes>10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22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SVN-Cookies</vt:lpstr>
      <vt:lpstr>Times New Roman</vt:lpstr>
      <vt:lpstr>UTM Avo</vt:lpstr>
      <vt:lpstr>思源黑体 CN</vt:lpstr>
      <vt:lpstr>杨任东竹石体-Medium</vt:lpstr>
      <vt:lpstr>Office 主题​​</vt:lpstr>
      <vt:lpstr>6_Office Theme</vt:lpstr>
      <vt:lpstr>Custom Design</vt:lpstr>
      <vt:lpstr>2_Office Theme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40</cp:revision>
  <dcterms:created xsi:type="dcterms:W3CDTF">2023-12-27T11:55:47Z</dcterms:created>
  <dcterms:modified xsi:type="dcterms:W3CDTF">2025-04-28T02:57:23Z</dcterms:modified>
</cp:coreProperties>
</file>