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91" r:id="rId4"/>
  </p:sldMasterIdLst>
  <p:notesMasterIdLst>
    <p:notesMasterId r:id="rId22"/>
  </p:notesMasterIdLst>
  <p:sldIdLst>
    <p:sldId id="437" r:id="rId5"/>
    <p:sldId id="402" r:id="rId6"/>
    <p:sldId id="296" r:id="rId7"/>
    <p:sldId id="305" r:id="rId8"/>
    <p:sldId id="306" r:id="rId9"/>
    <p:sldId id="393" r:id="rId10"/>
    <p:sldId id="394" r:id="rId11"/>
    <p:sldId id="413" r:id="rId12"/>
    <p:sldId id="283" r:id="rId13"/>
    <p:sldId id="286" r:id="rId14"/>
    <p:sldId id="285" r:id="rId15"/>
    <p:sldId id="314" r:id="rId16"/>
    <p:sldId id="264" r:id="rId17"/>
    <p:sldId id="414" r:id="rId18"/>
    <p:sldId id="309" r:id="rId19"/>
    <p:sldId id="307" r:id="rId20"/>
    <p:sldId id="441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F57C96-E706-4C27-B39E-FF05B3F10148}" v="1" dt="2025-04-28T02:56:22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933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E4F57C96-E706-4C27-B39E-FF05B3F10148}"/>
    <pc:docChg chg="custSel addSld modSld modMainMaster">
      <pc:chgData name="Dung Âu" userId="0dcb76ad361bda84" providerId="LiveId" clId="{E4F57C96-E706-4C27-B39E-FF05B3F10148}" dt="2025-04-28T02:56:36.074" v="2" actId="478"/>
      <pc:docMkLst>
        <pc:docMk/>
      </pc:docMkLst>
      <pc:sldChg chg="add">
        <pc:chgData name="Dung Âu" userId="0dcb76ad361bda84" providerId="LiveId" clId="{E4F57C96-E706-4C27-B39E-FF05B3F10148}" dt="2025-04-28T02:56:22.403" v="0"/>
        <pc:sldMkLst>
          <pc:docMk/>
          <pc:sldMk cId="240393867" sldId="437"/>
        </pc:sldMkLst>
      </pc:sldChg>
      <pc:sldMasterChg chg="delSp mod">
        <pc:chgData name="Dung Âu" userId="0dcb76ad361bda84" providerId="LiveId" clId="{E4F57C96-E706-4C27-B39E-FF05B3F10148}" dt="2025-04-28T02:56:31.362" v="1" actId="478"/>
        <pc:sldMasterMkLst>
          <pc:docMk/>
          <pc:sldMasterMk cId="3114080567" sldId="2147483660"/>
        </pc:sldMasterMkLst>
        <pc:picChg chg="del">
          <ac:chgData name="Dung Âu" userId="0dcb76ad361bda84" providerId="LiveId" clId="{E4F57C96-E706-4C27-B39E-FF05B3F10148}" dt="2025-04-28T02:56:31.362" v="1" actId="478"/>
          <ac:picMkLst>
            <pc:docMk/>
            <pc:sldMasterMk cId="3114080567" sldId="2147483660"/>
            <ac:picMk id="3" creationId="{A5A8F4A4-5B25-D766-4900-715073523E4B}"/>
          </ac:picMkLst>
        </pc:picChg>
      </pc:sldMasterChg>
      <pc:sldMasterChg chg="delSp mod">
        <pc:chgData name="Dung Âu" userId="0dcb76ad361bda84" providerId="LiveId" clId="{E4F57C96-E706-4C27-B39E-FF05B3F10148}" dt="2025-04-28T02:56:36.074" v="2" actId="478"/>
        <pc:sldMasterMkLst>
          <pc:docMk/>
          <pc:sldMasterMk cId="576286064" sldId="2147483679"/>
        </pc:sldMasterMkLst>
        <pc:picChg chg="del">
          <ac:chgData name="Dung Âu" userId="0dcb76ad361bda84" providerId="LiveId" clId="{E4F57C96-E706-4C27-B39E-FF05B3F10148}" dt="2025-04-28T02:56:36.074" v="2" actId="478"/>
          <ac:picMkLst>
            <pc:docMk/>
            <pc:sldMasterMk cId="576286064" sldId="2147483679"/>
            <ac:picMk id="8" creationId="{E68AD337-AB93-EDBF-F0EA-A5FF8CE2CBF7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58E71-58EA-43D2-91D9-363B79D1A6D6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B6EFD-32AB-4978-8687-E35023595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7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7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27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7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44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1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4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8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88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4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6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1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38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41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0891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50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2025/4/28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843796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84145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16731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5792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0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98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4188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7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08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92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28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2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33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0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0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150.png"/><Relationship Id="rId17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180.png"/><Relationship Id="rId10" Type="http://schemas.openxmlformats.org/officeDocument/2006/relationships/image" Target="../media/image130.png"/><Relationship Id="rId19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40.pn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230.png"/><Relationship Id="rId17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60.png"/><Relationship Id="rId10" Type="http://schemas.openxmlformats.org/officeDocument/2006/relationships/image" Target="../media/image220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1.jp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0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2189464" y="-1799303"/>
            <a:ext cx="3097429" cy="10452508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>
            <a:extLst>
              <a:ext uri="{FF2B5EF4-FFF2-40B4-BE49-F238E27FC236}">
                <a16:creationId xmlns:a16="http://schemas.microsoft.com/office/drawing/2014/main" id="{0265A8E6-2544-4136-96E6-1E096E86B3B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4" name="图片 9" descr="文本, 背景图案&#10;&#10;描述已自动生成">
              <a:extLst>
                <a:ext uri="{FF2B5EF4-FFF2-40B4-BE49-F238E27FC236}">
                  <a16:creationId xmlns:a16="http://schemas.microsoft.com/office/drawing/2014/main" id="{167C5D40-FA5F-4877-8187-A348547AF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5" name="图片 10" descr="形状&#10;&#10;描述已自动生成">
              <a:extLst>
                <a:ext uri="{FF2B5EF4-FFF2-40B4-BE49-F238E27FC236}">
                  <a16:creationId xmlns:a16="http://schemas.microsoft.com/office/drawing/2014/main" id="{A0F2F3ED-B8AB-4A0F-A0D5-F5379C836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260400"/>
          </a:xfrm>
          <a:custGeom>
            <a:avLst/>
            <a:gdLst>
              <a:gd name="connsiteX0" fmla="*/ 0 w 11340000"/>
              <a:gd name="connsiteY0" fmla="*/ 1043421 h 6260400"/>
              <a:gd name="connsiteX1" fmla="*/ 1043421 w 11340000"/>
              <a:gd name="connsiteY1" fmla="*/ 0 h 6260400"/>
              <a:gd name="connsiteX2" fmla="*/ 10296579 w 11340000"/>
              <a:gd name="connsiteY2" fmla="*/ 0 h 6260400"/>
              <a:gd name="connsiteX3" fmla="*/ 11340000 w 11340000"/>
              <a:gd name="connsiteY3" fmla="*/ 1043421 h 6260400"/>
              <a:gd name="connsiteX4" fmla="*/ 11340000 w 11340000"/>
              <a:gd name="connsiteY4" fmla="*/ 5216979 h 6260400"/>
              <a:gd name="connsiteX5" fmla="*/ 10296579 w 11340000"/>
              <a:gd name="connsiteY5" fmla="*/ 6260400 h 6260400"/>
              <a:gd name="connsiteX6" fmla="*/ 1043421 w 11340000"/>
              <a:gd name="connsiteY6" fmla="*/ 6260400 h 6260400"/>
              <a:gd name="connsiteX7" fmla="*/ 0 w 11340000"/>
              <a:gd name="connsiteY7" fmla="*/ 5216979 h 6260400"/>
              <a:gd name="connsiteX8" fmla="*/ 0 w 11340000"/>
              <a:gd name="connsiteY8" fmla="*/ 1043421 h 6260400"/>
              <a:gd name="connsiteX0" fmla="*/ 0 w 11340000"/>
              <a:gd name="connsiteY0" fmla="*/ 1043421 h 6260400"/>
              <a:gd name="connsiteX1" fmla="*/ 1043421 w 11340000"/>
              <a:gd name="connsiteY1" fmla="*/ 0 h 6260400"/>
              <a:gd name="connsiteX2" fmla="*/ 10296579 w 11340000"/>
              <a:gd name="connsiteY2" fmla="*/ 0 h 6260400"/>
              <a:gd name="connsiteX3" fmla="*/ 11340000 w 11340000"/>
              <a:gd name="connsiteY3" fmla="*/ 1043421 h 6260400"/>
              <a:gd name="connsiteX4" fmla="*/ 11340000 w 11340000"/>
              <a:gd name="connsiteY4" fmla="*/ 5216979 h 6260400"/>
              <a:gd name="connsiteX5" fmla="*/ 10296579 w 11340000"/>
              <a:gd name="connsiteY5" fmla="*/ 6260400 h 6260400"/>
              <a:gd name="connsiteX6" fmla="*/ 1043421 w 11340000"/>
              <a:gd name="connsiteY6" fmla="*/ 6260400 h 6260400"/>
              <a:gd name="connsiteX7" fmla="*/ 0 w 11340000"/>
              <a:gd name="connsiteY7" fmla="*/ 5216979 h 6260400"/>
              <a:gd name="connsiteX8" fmla="*/ 0 w 11340000"/>
              <a:gd name="connsiteY8" fmla="*/ 1043421 h 62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260400" fill="none" extrusionOk="0">
                <a:moveTo>
                  <a:pt x="0" y="1043421"/>
                </a:moveTo>
                <a:cubicBezTo>
                  <a:pt x="-62193" y="471022"/>
                  <a:pt x="439514" y="156955"/>
                  <a:pt x="1043421" y="0"/>
                </a:cubicBezTo>
                <a:cubicBezTo>
                  <a:pt x="5291220" y="229624"/>
                  <a:pt x="9110150" y="-236616"/>
                  <a:pt x="10296579" y="0"/>
                </a:cubicBezTo>
                <a:cubicBezTo>
                  <a:pt x="10926932" y="-71348"/>
                  <a:pt x="11473467" y="506446"/>
                  <a:pt x="11340000" y="1043421"/>
                </a:cubicBezTo>
                <a:cubicBezTo>
                  <a:pt x="11415775" y="2023021"/>
                  <a:pt x="11396627" y="4347390"/>
                  <a:pt x="11340000" y="5216979"/>
                </a:cubicBezTo>
                <a:cubicBezTo>
                  <a:pt x="11276859" y="5768545"/>
                  <a:pt x="10751279" y="6314014"/>
                  <a:pt x="10296579" y="6260400"/>
                </a:cubicBezTo>
                <a:cubicBezTo>
                  <a:pt x="6706157" y="6381318"/>
                  <a:pt x="4607043" y="6083758"/>
                  <a:pt x="1043421" y="6260400"/>
                </a:cubicBezTo>
                <a:cubicBezTo>
                  <a:pt x="457213" y="6336751"/>
                  <a:pt x="-86776" y="5867960"/>
                  <a:pt x="0" y="5216979"/>
                </a:cubicBezTo>
                <a:cubicBezTo>
                  <a:pt x="55997" y="4339959"/>
                  <a:pt x="49368" y="1975985"/>
                  <a:pt x="0" y="1043421"/>
                </a:cubicBezTo>
                <a:close/>
              </a:path>
              <a:path w="11340000" h="6260400" stroke="0" extrusionOk="0">
                <a:moveTo>
                  <a:pt x="0" y="1043421"/>
                </a:moveTo>
                <a:cubicBezTo>
                  <a:pt x="117886" y="504262"/>
                  <a:pt x="585159" y="41000"/>
                  <a:pt x="1043421" y="0"/>
                </a:cubicBezTo>
                <a:cubicBezTo>
                  <a:pt x="3357397" y="-429173"/>
                  <a:pt x="7940880" y="-49167"/>
                  <a:pt x="10296579" y="0"/>
                </a:cubicBezTo>
                <a:cubicBezTo>
                  <a:pt x="10889706" y="11730"/>
                  <a:pt x="11288149" y="580548"/>
                  <a:pt x="11340000" y="1043421"/>
                </a:cubicBezTo>
                <a:cubicBezTo>
                  <a:pt x="11395845" y="2747125"/>
                  <a:pt x="11487261" y="4721773"/>
                  <a:pt x="11340000" y="5216979"/>
                </a:cubicBezTo>
                <a:cubicBezTo>
                  <a:pt x="11361699" y="5844288"/>
                  <a:pt x="10812975" y="6222398"/>
                  <a:pt x="10296579" y="6260400"/>
                </a:cubicBezTo>
                <a:cubicBezTo>
                  <a:pt x="5954019" y="6320629"/>
                  <a:pt x="5503928" y="6219515"/>
                  <a:pt x="1043421" y="6260400"/>
                </a:cubicBezTo>
                <a:cubicBezTo>
                  <a:pt x="426695" y="6220815"/>
                  <a:pt x="-184132" y="5759359"/>
                  <a:pt x="0" y="5216979"/>
                </a:cubicBezTo>
                <a:cubicBezTo>
                  <a:pt x="-157325" y="3924594"/>
                  <a:pt x="-36034" y="1847263"/>
                  <a:pt x="0" y="1043421"/>
                </a:cubicBezTo>
                <a:close/>
              </a:path>
              <a:path w="11340000" h="6260400" fill="none" stroke="0" extrusionOk="0">
                <a:moveTo>
                  <a:pt x="0" y="1043421"/>
                </a:moveTo>
                <a:cubicBezTo>
                  <a:pt x="41613" y="461704"/>
                  <a:pt x="481518" y="69209"/>
                  <a:pt x="1043421" y="0"/>
                </a:cubicBezTo>
                <a:cubicBezTo>
                  <a:pt x="5390832" y="-4547"/>
                  <a:pt x="9242187" y="-4893"/>
                  <a:pt x="10296579" y="0"/>
                </a:cubicBezTo>
                <a:cubicBezTo>
                  <a:pt x="10892946" y="-85754"/>
                  <a:pt x="11436720" y="579022"/>
                  <a:pt x="11340000" y="1043421"/>
                </a:cubicBezTo>
                <a:cubicBezTo>
                  <a:pt x="11453842" y="1894869"/>
                  <a:pt x="11257893" y="4227613"/>
                  <a:pt x="11340000" y="5216979"/>
                </a:cubicBezTo>
                <a:cubicBezTo>
                  <a:pt x="11310888" y="5811383"/>
                  <a:pt x="10707466" y="6323867"/>
                  <a:pt x="10296579" y="6260400"/>
                </a:cubicBezTo>
                <a:cubicBezTo>
                  <a:pt x="6780835" y="6220906"/>
                  <a:pt x="4712102" y="5976399"/>
                  <a:pt x="1043421" y="6260400"/>
                </a:cubicBezTo>
                <a:cubicBezTo>
                  <a:pt x="458193" y="6264092"/>
                  <a:pt x="-122372" y="5852488"/>
                  <a:pt x="0" y="5216979"/>
                </a:cubicBezTo>
                <a:cubicBezTo>
                  <a:pt x="-126" y="4237263"/>
                  <a:pt x="86432" y="2031460"/>
                  <a:pt x="0" y="10434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43421 h 6260400"/>
                      <a:gd name="connsiteX1" fmla="*/ 1043421 w 11340000"/>
                      <a:gd name="connsiteY1" fmla="*/ 0 h 6260400"/>
                      <a:gd name="connsiteX2" fmla="*/ 10296579 w 11340000"/>
                      <a:gd name="connsiteY2" fmla="*/ 0 h 6260400"/>
                      <a:gd name="connsiteX3" fmla="*/ 11340000 w 11340000"/>
                      <a:gd name="connsiteY3" fmla="*/ 1043421 h 6260400"/>
                      <a:gd name="connsiteX4" fmla="*/ 11340000 w 11340000"/>
                      <a:gd name="connsiteY4" fmla="*/ 5216979 h 6260400"/>
                      <a:gd name="connsiteX5" fmla="*/ 10296579 w 11340000"/>
                      <a:gd name="connsiteY5" fmla="*/ 6260400 h 6260400"/>
                      <a:gd name="connsiteX6" fmla="*/ 1043421 w 11340000"/>
                      <a:gd name="connsiteY6" fmla="*/ 6260400 h 6260400"/>
                      <a:gd name="connsiteX7" fmla="*/ 0 w 11340000"/>
                      <a:gd name="connsiteY7" fmla="*/ 5216979 h 6260400"/>
                      <a:gd name="connsiteX8" fmla="*/ 0 w 11340000"/>
                      <a:gd name="connsiteY8" fmla="*/ 1043421 h 626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260400" fill="none" extrusionOk="0">
                        <a:moveTo>
                          <a:pt x="0" y="1043421"/>
                        </a:moveTo>
                        <a:cubicBezTo>
                          <a:pt x="-13315" y="467983"/>
                          <a:pt x="454651" y="71002"/>
                          <a:pt x="1043421" y="0"/>
                        </a:cubicBezTo>
                        <a:cubicBezTo>
                          <a:pt x="5333620" y="77600"/>
                          <a:pt x="9046558" y="-27269"/>
                          <a:pt x="10296579" y="0"/>
                        </a:cubicBezTo>
                        <a:cubicBezTo>
                          <a:pt x="10906089" y="-43854"/>
                          <a:pt x="11450480" y="499679"/>
                          <a:pt x="11340000" y="1043421"/>
                        </a:cubicBezTo>
                        <a:cubicBezTo>
                          <a:pt x="11449000" y="1973037"/>
                          <a:pt x="11261791" y="4273677"/>
                          <a:pt x="11340000" y="5216979"/>
                        </a:cubicBezTo>
                        <a:cubicBezTo>
                          <a:pt x="11293698" y="5775132"/>
                          <a:pt x="10801069" y="6292055"/>
                          <a:pt x="10296579" y="6260400"/>
                        </a:cubicBezTo>
                        <a:cubicBezTo>
                          <a:pt x="6718338" y="6309577"/>
                          <a:pt x="4843870" y="6137698"/>
                          <a:pt x="1043421" y="6260400"/>
                        </a:cubicBezTo>
                        <a:cubicBezTo>
                          <a:pt x="463846" y="6285813"/>
                          <a:pt x="-80142" y="5862248"/>
                          <a:pt x="0" y="5216979"/>
                        </a:cubicBezTo>
                        <a:cubicBezTo>
                          <a:pt x="47022" y="4283521"/>
                          <a:pt x="104569" y="2031165"/>
                          <a:pt x="0" y="1043421"/>
                        </a:cubicBezTo>
                        <a:close/>
                      </a:path>
                      <a:path w="11340000" h="6260400" stroke="0" extrusionOk="0">
                        <a:moveTo>
                          <a:pt x="0" y="1043421"/>
                        </a:moveTo>
                        <a:cubicBezTo>
                          <a:pt x="102805" y="455404"/>
                          <a:pt x="481175" y="-936"/>
                          <a:pt x="1043421" y="0"/>
                        </a:cubicBezTo>
                        <a:cubicBezTo>
                          <a:pt x="3666008" y="-129276"/>
                          <a:pt x="8004081" y="-77778"/>
                          <a:pt x="10296579" y="0"/>
                        </a:cubicBezTo>
                        <a:cubicBezTo>
                          <a:pt x="10850156" y="-72332"/>
                          <a:pt x="11320809" y="577815"/>
                          <a:pt x="11340000" y="1043421"/>
                        </a:cubicBezTo>
                        <a:cubicBezTo>
                          <a:pt x="11421599" y="2837714"/>
                          <a:pt x="11494300" y="4704333"/>
                          <a:pt x="11340000" y="5216979"/>
                        </a:cubicBezTo>
                        <a:cubicBezTo>
                          <a:pt x="11346409" y="5806761"/>
                          <a:pt x="10794749" y="6286942"/>
                          <a:pt x="10296579" y="6260400"/>
                        </a:cubicBezTo>
                        <a:cubicBezTo>
                          <a:pt x="5978837" y="6304620"/>
                          <a:pt x="5536584" y="6231018"/>
                          <a:pt x="1043421" y="6260400"/>
                        </a:cubicBezTo>
                        <a:cubicBezTo>
                          <a:pt x="454057" y="6210076"/>
                          <a:pt x="-85744" y="5773428"/>
                          <a:pt x="0" y="5216979"/>
                        </a:cubicBezTo>
                        <a:cubicBezTo>
                          <a:pt x="-159954" y="3954021"/>
                          <a:pt x="22140" y="1843667"/>
                          <a:pt x="0" y="10434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A25ECB-7B21-18CB-3FF1-BB65BEE68A2F}"/>
              </a:ext>
            </a:extLst>
          </p:cNvPr>
          <p:cNvGrpSpPr/>
          <p:nvPr/>
        </p:nvGrpSpPr>
        <p:grpSpPr>
          <a:xfrm>
            <a:off x="8057818" y="1040307"/>
            <a:ext cx="3854186" cy="5107136"/>
            <a:chOff x="7743493" y="1157307"/>
            <a:chExt cx="3854186" cy="5107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C0F8F7-03C7-3578-8D15-9B6FEB1D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743493" y="1157307"/>
              <a:ext cx="3854186" cy="51071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231E7-009B-44BD-02A1-5C83771ED8C2}"/>
                </a:ext>
              </a:extLst>
            </p:cNvPr>
            <p:cNvSpPr txBox="1"/>
            <p:nvPr/>
          </p:nvSpPr>
          <p:spPr>
            <a:xfrm>
              <a:off x="7743493" y="3710875"/>
              <a:ext cx="196563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470EEB-836B-B6D4-1EDA-65CF28F7C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8237" y="557212"/>
            <a:ext cx="7419866" cy="2328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/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36FB7D4-5878-AF88-7C5D-528C155AD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335" y="2839763"/>
                <a:ext cx="4715389" cy="898195"/>
              </a:xfrm>
              <a:prstGeom prst="rect">
                <a:avLst/>
              </a:prstGeom>
              <a:blipFill>
                <a:blip r:embed="rId7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/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E6D4291-0C5E-CEE4-FB05-9B223D87B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075" y="1162050"/>
                <a:ext cx="495300" cy="57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/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339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=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FF4F9-4636-0D9E-A6DF-C77A01F0B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60" y="3801788"/>
                <a:ext cx="5496440" cy="892552"/>
              </a:xfrm>
              <a:prstGeom prst="rect">
                <a:avLst/>
              </a:prstGeom>
              <a:blipFill>
                <a:blip r:embed="rId9"/>
                <a:stretch>
                  <a:fillRect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/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DE20596-3E0F-B71A-3DF3-B08289BE1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25" y="2133600"/>
                <a:ext cx="495300" cy="57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/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7E1BE-F92A-047E-429A-EC716C13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0" y="4725713"/>
                <a:ext cx="5496440" cy="92480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/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9081663-E22F-671D-CE1E-89708945F1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25" y="1095375"/>
                <a:ext cx="495300" cy="5715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/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7C5983F-423B-B877-C6D9-A2EB2EA5C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5592488"/>
                <a:ext cx="5496440" cy="924805"/>
              </a:xfrm>
              <a:prstGeom prst="rect">
                <a:avLst/>
              </a:prstGeom>
              <a:blipFill>
                <a:blip r:embed="rId13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/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CEB2D1-FF89-DEE0-DDE7-046CE81AC7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2133600"/>
                <a:ext cx="495300" cy="5715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933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9" grpId="0"/>
      <p:bldP spid="24" grpId="0" animBg="1"/>
      <p:bldP spid="25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  <a:gd name="connsiteX0" fmla="*/ 0 w 11340000"/>
              <a:gd name="connsiteY0" fmla="*/ 1056121 h 6336600"/>
              <a:gd name="connsiteX1" fmla="*/ 1056121 w 11340000"/>
              <a:gd name="connsiteY1" fmla="*/ 0 h 6336600"/>
              <a:gd name="connsiteX2" fmla="*/ 10283879 w 11340000"/>
              <a:gd name="connsiteY2" fmla="*/ 0 h 6336600"/>
              <a:gd name="connsiteX3" fmla="*/ 11340000 w 11340000"/>
              <a:gd name="connsiteY3" fmla="*/ 1056121 h 6336600"/>
              <a:gd name="connsiteX4" fmla="*/ 11340000 w 11340000"/>
              <a:gd name="connsiteY4" fmla="*/ 5280479 h 6336600"/>
              <a:gd name="connsiteX5" fmla="*/ 10283879 w 11340000"/>
              <a:gd name="connsiteY5" fmla="*/ 6336600 h 6336600"/>
              <a:gd name="connsiteX6" fmla="*/ 1056121 w 11340000"/>
              <a:gd name="connsiteY6" fmla="*/ 6336600 h 6336600"/>
              <a:gd name="connsiteX7" fmla="*/ 0 w 11340000"/>
              <a:gd name="connsiteY7" fmla="*/ 5280479 h 6336600"/>
              <a:gd name="connsiteX8" fmla="*/ 0 w 11340000"/>
              <a:gd name="connsiteY8" fmla="*/ 1056121 h 63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36600" fill="none" extrusionOk="0">
                <a:moveTo>
                  <a:pt x="0" y="1056121"/>
                </a:moveTo>
                <a:cubicBezTo>
                  <a:pt x="-137388" y="481384"/>
                  <a:pt x="459279" y="77013"/>
                  <a:pt x="1056121" y="0"/>
                </a:cubicBezTo>
                <a:cubicBezTo>
                  <a:pt x="3419591" y="543645"/>
                  <a:pt x="6742674" y="-446611"/>
                  <a:pt x="10283879" y="0"/>
                </a:cubicBezTo>
                <a:cubicBezTo>
                  <a:pt x="10910271" y="-56871"/>
                  <a:pt x="11412957" y="494319"/>
                  <a:pt x="11340000" y="1056121"/>
                </a:cubicBezTo>
                <a:cubicBezTo>
                  <a:pt x="11432062" y="2269692"/>
                  <a:pt x="11397394" y="4359975"/>
                  <a:pt x="11340000" y="5280479"/>
                </a:cubicBezTo>
                <a:cubicBezTo>
                  <a:pt x="11238195" y="5823934"/>
                  <a:pt x="10844441" y="6346619"/>
                  <a:pt x="10283879" y="6336600"/>
                </a:cubicBezTo>
                <a:cubicBezTo>
                  <a:pt x="8401328" y="6442421"/>
                  <a:pt x="2058627" y="6185810"/>
                  <a:pt x="1056121" y="6336600"/>
                </a:cubicBezTo>
                <a:cubicBezTo>
                  <a:pt x="455244" y="6471748"/>
                  <a:pt x="-50438" y="5907187"/>
                  <a:pt x="0" y="5280479"/>
                </a:cubicBezTo>
                <a:cubicBezTo>
                  <a:pt x="48466" y="3333514"/>
                  <a:pt x="66399" y="3020882"/>
                  <a:pt x="0" y="1056121"/>
                </a:cubicBezTo>
                <a:close/>
              </a:path>
              <a:path w="11340000" h="6336600" stroke="0" extrusionOk="0">
                <a:moveTo>
                  <a:pt x="0" y="1056121"/>
                </a:moveTo>
                <a:cubicBezTo>
                  <a:pt x="123750" y="501387"/>
                  <a:pt x="587478" y="14218"/>
                  <a:pt x="1056121" y="0"/>
                </a:cubicBezTo>
                <a:cubicBezTo>
                  <a:pt x="3581087" y="-183236"/>
                  <a:pt x="7057991" y="4191"/>
                  <a:pt x="10283879" y="0"/>
                </a:cubicBezTo>
                <a:cubicBezTo>
                  <a:pt x="10879480" y="-3690"/>
                  <a:pt x="11237794" y="515402"/>
                  <a:pt x="11340000" y="1056121"/>
                </a:cubicBezTo>
                <a:cubicBezTo>
                  <a:pt x="11382288" y="2008745"/>
                  <a:pt x="11451758" y="4261281"/>
                  <a:pt x="11340000" y="5280479"/>
                </a:cubicBezTo>
                <a:cubicBezTo>
                  <a:pt x="11399942" y="6002477"/>
                  <a:pt x="10777834" y="6353707"/>
                  <a:pt x="10283879" y="6336600"/>
                </a:cubicBezTo>
                <a:cubicBezTo>
                  <a:pt x="8428468" y="6431859"/>
                  <a:pt x="2216105" y="6231642"/>
                  <a:pt x="1056121" y="6336600"/>
                </a:cubicBezTo>
                <a:cubicBezTo>
                  <a:pt x="438280" y="6247254"/>
                  <a:pt x="-132074" y="5838446"/>
                  <a:pt x="0" y="5280479"/>
                </a:cubicBezTo>
                <a:cubicBezTo>
                  <a:pt x="-144009" y="3625581"/>
                  <a:pt x="-109345" y="2889974"/>
                  <a:pt x="0" y="1056121"/>
                </a:cubicBezTo>
                <a:close/>
              </a:path>
              <a:path w="11340000" h="6336600" fill="none" stroke="0" extrusionOk="0">
                <a:moveTo>
                  <a:pt x="0" y="1056121"/>
                </a:moveTo>
                <a:cubicBezTo>
                  <a:pt x="10809" y="467311"/>
                  <a:pt x="481535" y="63370"/>
                  <a:pt x="1056121" y="0"/>
                </a:cubicBezTo>
                <a:cubicBezTo>
                  <a:pt x="3890573" y="-412021"/>
                  <a:pt x="6911120" y="6568"/>
                  <a:pt x="10283879" y="0"/>
                </a:cubicBezTo>
                <a:cubicBezTo>
                  <a:pt x="10877095" y="-97369"/>
                  <a:pt x="11358753" y="579164"/>
                  <a:pt x="11340000" y="1056121"/>
                </a:cubicBezTo>
                <a:cubicBezTo>
                  <a:pt x="11450088" y="2226647"/>
                  <a:pt x="11250034" y="4146900"/>
                  <a:pt x="11340000" y="5280479"/>
                </a:cubicBezTo>
                <a:cubicBezTo>
                  <a:pt x="11307078" y="5918216"/>
                  <a:pt x="10761194" y="6373732"/>
                  <a:pt x="10283879" y="6336600"/>
                </a:cubicBezTo>
                <a:cubicBezTo>
                  <a:pt x="8495857" y="6265305"/>
                  <a:pt x="2088491" y="6099494"/>
                  <a:pt x="1056121" y="6336600"/>
                </a:cubicBezTo>
                <a:cubicBezTo>
                  <a:pt x="453865" y="6425823"/>
                  <a:pt x="-51243" y="5885902"/>
                  <a:pt x="0" y="5280479"/>
                </a:cubicBezTo>
                <a:cubicBezTo>
                  <a:pt x="33008" y="3310681"/>
                  <a:pt x="92508" y="3059233"/>
                  <a:pt x="0" y="105612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640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3.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Tính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bằng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cách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thuận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</a:rPr>
                <a:t>tiện</a:t>
              </a:r>
              <a:r>
                <a:rPr lang="en-US" sz="3200" b="1" i="0" dirty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/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C392FE-FDE3-5A77-E7C1-10A66D8C6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85" y="2096813"/>
                <a:ext cx="4715389" cy="924805"/>
              </a:xfrm>
              <a:prstGeom prst="rect">
                <a:avLst/>
              </a:prstGeom>
              <a:blipFill>
                <a:blip r:embed="rId5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/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DD86369-492A-2602-2DB5-C06C057C6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10" y="2001563"/>
                <a:ext cx="4715389" cy="924805"/>
              </a:xfrm>
              <a:prstGeom prst="rect">
                <a:avLst/>
              </a:prstGeom>
              <a:blipFill>
                <a:blip r:embed="rId6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/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𝟓𝟗𝟗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BE64856-E2F4-D3CB-C948-DA9D1F9D8F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10" y="3125513"/>
                <a:ext cx="4715389" cy="924805"/>
              </a:xfrm>
              <a:prstGeom prst="rect">
                <a:avLst/>
              </a:prstGeom>
              <a:blipFill>
                <a:blip r:embed="rId7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/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𝟑𝟕𝟕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9D27DB-94F0-1788-74D6-C397B411E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7190" y="4078013"/>
                <a:ext cx="4715389" cy="924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/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𝟗𝟕𝟕</m:t>
                          </m:r>
                        </m:num>
                        <m:den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</m:oMath>
                  </m:oMathPara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586F9B-EE15-1EFF-F174-0082F701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14" y="5106713"/>
                <a:ext cx="3419990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/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878EFD-2E9A-B52D-0591-0312661C5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110" y="3020738"/>
                <a:ext cx="4715389" cy="924805"/>
              </a:xfrm>
              <a:prstGeom prst="rect">
                <a:avLst/>
              </a:prstGeom>
              <a:blipFill>
                <a:blip r:embed="rId10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/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9A5055-1EF9-1864-9039-FE8E3C4D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885" y="3935138"/>
                <a:ext cx="4715389" cy="924805"/>
              </a:xfrm>
              <a:prstGeom prst="rect">
                <a:avLst/>
              </a:prstGeom>
              <a:blipFill>
                <a:blip r:embed="rId11"/>
                <a:stretch>
                  <a:fillRect b="-7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/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8D8905-DD6D-5B06-9ED2-39306D65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35" y="4840013"/>
                <a:ext cx="4715389" cy="924805"/>
              </a:xfrm>
              <a:prstGeom prst="rect">
                <a:avLst/>
              </a:prstGeom>
              <a:blipFill>
                <a:blip r:embed="rId12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/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</a:t>
                </a:r>
                <a:endPara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1547D6-A2AB-D53C-C76A-E919FCC96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3660" y="5763938"/>
                <a:ext cx="4715389" cy="924805"/>
              </a:xfrm>
              <a:prstGeom prst="rect">
                <a:avLst/>
              </a:prstGeom>
              <a:blipFill>
                <a:blip r:embed="rId13"/>
                <a:stretch>
                  <a:fillRect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225930"/>
            <a:chOff x="714129" y="418894"/>
            <a:chExt cx="10916991" cy="22259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Anh A Phan, chị Rang Hu và chú Y Phui cùng nhau thu hoạch một rẫy cà phê. Anh A Phan thu hoạch được</a:t>
                  </a:r>
                  <a:r>
                    <a:rPr lang="en-US" sz="28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rẫy, chị Rang Hu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dirty="0">
                      <a:solidFill>
                        <a:srgbClr val="00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rẫy, chú Y Phui thu hoạch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8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rẫy. Hỏi cả 3 người thu hoạch được bao nhiêu phần của rẫy cà phê?</a:t>
                  </a:r>
                  <a:endPara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225930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14" r="-2033"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1F2A90-6C7B-870F-0900-F16AD9F14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187" y="2938462"/>
            <a:ext cx="4810125" cy="2009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ba người thu hoạch được số phần của rẫy cà phê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(rẫy cà phê)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rẫy cà phê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3171825"/>
                <a:ext cx="6496050" cy="2629694"/>
              </a:xfrm>
              <a:prstGeom prst="rect">
                <a:avLst/>
              </a:prstGeom>
              <a:blipFill>
                <a:blip r:embed="rId6"/>
                <a:stretch>
                  <a:fillRect l="-375" t="-2315" r="-1876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DE2E7-2822-1172-34B1-1585D82F1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8" y="3689999"/>
            <a:ext cx="4357452" cy="316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807541F-EA08-FD6B-B202-E2A061C337CC}"/>
              </a:ext>
            </a:extLst>
          </p:cNvPr>
          <p:cNvGrpSpPr/>
          <p:nvPr/>
        </p:nvGrpSpPr>
        <p:grpSpPr>
          <a:xfrm>
            <a:off x="6149626" y="451974"/>
            <a:ext cx="5173260" cy="3436651"/>
            <a:chOff x="-429966" y="3111243"/>
            <a:chExt cx="7977329" cy="3288340"/>
          </a:xfrm>
        </p:grpSpPr>
        <p:sp>
          <p:nvSpPr>
            <p:cNvPr id="5" name="Bong bóng Lời nói: Hình chữ nhật với Góc Tròn 3">
              <a:extLst>
                <a:ext uri="{FF2B5EF4-FFF2-40B4-BE49-F238E27FC236}">
                  <a16:creationId xmlns:a16="http://schemas.microsoft.com/office/drawing/2014/main" id="{704CB34B-1B49-0FB1-1B68-F9A353C235F4}"/>
                </a:ext>
              </a:extLst>
            </p:cNvPr>
            <p:cNvSpPr/>
            <p:nvPr/>
          </p:nvSpPr>
          <p:spPr>
            <a:xfrm flipH="1">
              <a:off x="-429966" y="3111243"/>
              <a:ext cx="7977329" cy="3288340"/>
            </a:xfrm>
            <a:custGeom>
              <a:avLst/>
              <a:gdLst>
                <a:gd name="connsiteX0" fmla="*/ 0 w 7977329"/>
                <a:gd name="connsiteY0" fmla="*/ 548068 h 3288340"/>
                <a:gd name="connsiteX1" fmla="*/ 548068 w 7977329"/>
                <a:gd name="connsiteY1" fmla="*/ 0 h 3288340"/>
                <a:gd name="connsiteX2" fmla="*/ 4653442 w 7977329"/>
                <a:gd name="connsiteY2" fmla="*/ 0 h 3288340"/>
                <a:gd name="connsiteX3" fmla="*/ 4653442 w 7977329"/>
                <a:gd name="connsiteY3" fmla="*/ 0 h 3288340"/>
                <a:gd name="connsiteX4" fmla="*/ 6647774 w 7977329"/>
                <a:gd name="connsiteY4" fmla="*/ 0 h 3288340"/>
                <a:gd name="connsiteX5" fmla="*/ 7429261 w 7977329"/>
                <a:gd name="connsiteY5" fmla="*/ 0 h 3288340"/>
                <a:gd name="connsiteX6" fmla="*/ 7977329 w 7977329"/>
                <a:gd name="connsiteY6" fmla="*/ 548068 h 3288340"/>
                <a:gd name="connsiteX7" fmla="*/ 7977329 w 7977329"/>
                <a:gd name="connsiteY7" fmla="*/ 1918198 h 3288340"/>
                <a:gd name="connsiteX8" fmla="*/ 7977329 w 7977329"/>
                <a:gd name="connsiteY8" fmla="*/ 1918198 h 3288340"/>
                <a:gd name="connsiteX9" fmla="*/ 7977329 w 7977329"/>
                <a:gd name="connsiteY9" fmla="*/ 2740283 h 3288340"/>
                <a:gd name="connsiteX10" fmla="*/ 7977329 w 7977329"/>
                <a:gd name="connsiteY10" fmla="*/ 2740272 h 3288340"/>
                <a:gd name="connsiteX11" fmla="*/ 7429261 w 7977329"/>
                <a:gd name="connsiteY11" fmla="*/ 3288340 h 3288340"/>
                <a:gd name="connsiteX12" fmla="*/ 6647774 w 7977329"/>
                <a:gd name="connsiteY12" fmla="*/ 3288340 h 3288340"/>
                <a:gd name="connsiteX13" fmla="*/ 4002146 w 7977329"/>
                <a:gd name="connsiteY13" fmla="*/ 3813093 h 3288340"/>
                <a:gd name="connsiteX14" fmla="*/ 4653442 w 7977329"/>
                <a:gd name="connsiteY14" fmla="*/ 3288340 h 3288340"/>
                <a:gd name="connsiteX15" fmla="*/ 548068 w 7977329"/>
                <a:gd name="connsiteY15" fmla="*/ 3288340 h 3288340"/>
                <a:gd name="connsiteX16" fmla="*/ 0 w 7977329"/>
                <a:gd name="connsiteY16" fmla="*/ 2740272 h 3288340"/>
                <a:gd name="connsiteX17" fmla="*/ 0 w 7977329"/>
                <a:gd name="connsiteY17" fmla="*/ 2740283 h 3288340"/>
                <a:gd name="connsiteX18" fmla="*/ 0 w 7977329"/>
                <a:gd name="connsiteY18" fmla="*/ 1918198 h 3288340"/>
                <a:gd name="connsiteX19" fmla="*/ 0 w 7977329"/>
                <a:gd name="connsiteY19" fmla="*/ 1918198 h 3288340"/>
                <a:gd name="connsiteX20" fmla="*/ 0 w 7977329"/>
                <a:gd name="connsiteY20" fmla="*/ 548068 h 328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977329" h="3288340" fill="none" extrusionOk="0">
                  <a:moveTo>
                    <a:pt x="0" y="548068"/>
                  </a:moveTo>
                  <a:cubicBezTo>
                    <a:pt x="-6130" y="238129"/>
                    <a:pt x="233488" y="-21603"/>
                    <a:pt x="548068" y="0"/>
                  </a:cubicBezTo>
                  <a:cubicBezTo>
                    <a:pt x="2215191" y="-129750"/>
                    <a:pt x="3105046" y="-136541"/>
                    <a:pt x="4653442" y="0"/>
                  </a:cubicBezTo>
                  <a:lnTo>
                    <a:pt x="4653442" y="0"/>
                  </a:lnTo>
                  <a:cubicBezTo>
                    <a:pt x="5549516" y="-81146"/>
                    <a:pt x="5712547" y="-125947"/>
                    <a:pt x="6647774" y="0"/>
                  </a:cubicBezTo>
                  <a:cubicBezTo>
                    <a:pt x="6965673" y="-69791"/>
                    <a:pt x="7256448" y="41675"/>
                    <a:pt x="7429261" y="0"/>
                  </a:cubicBezTo>
                  <a:cubicBezTo>
                    <a:pt x="7761519" y="-44341"/>
                    <a:pt x="7947555" y="223587"/>
                    <a:pt x="7977329" y="548068"/>
                  </a:cubicBezTo>
                  <a:cubicBezTo>
                    <a:pt x="8065959" y="1169348"/>
                    <a:pt x="7927381" y="1331593"/>
                    <a:pt x="7977329" y="1918198"/>
                  </a:cubicBezTo>
                  <a:lnTo>
                    <a:pt x="7977329" y="1918198"/>
                  </a:lnTo>
                  <a:cubicBezTo>
                    <a:pt x="7981354" y="2157336"/>
                    <a:pt x="7912148" y="2550213"/>
                    <a:pt x="7977329" y="2740283"/>
                  </a:cubicBezTo>
                  <a:cubicBezTo>
                    <a:pt x="7977328" y="2740279"/>
                    <a:pt x="7977328" y="2740275"/>
                    <a:pt x="7977329" y="2740272"/>
                  </a:cubicBezTo>
                  <a:cubicBezTo>
                    <a:pt x="8015805" y="3012766"/>
                    <a:pt x="7742480" y="3315548"/>
                    <a:pt x="7429261" y="3288340"/>
                  </a:cubicBezTo>
                  <a:cubicBezTo>
                    <a:pt x="7147185" y="3355623"/>
                    <a:pt x="7031136" y="3270717"/>
                    <a:pt x="6647774" y="3288340"/>
                  </a:cubicBezTo>
                  <a:cubicBezTo>
                    <a:pt x="5390144" y="3653260"/>
                    <a:pt x="4441394" y="3590627"/>
                    <a:pt x="4002146" y="3813093"/>
                  </a:cubicBezTo>
                  <a:cubicBezTo>
                    <a:pt x="4291144" y="3654530"/>
                    <a:pt x="4358901" y="3575912"/>
                    <a:pt x="4653442" y="3288340"/>
                  </a:cubicBezTo>
                  <a:cubicBezTo>
                    <a:pt x="2656958" y="3345900"/>
                    <a:pt x="1002658" y="3319675"/>
                    <a:pt x="548068" y="3288340"/>
                  </a:cubicBezTo>
                  <a:cubicBezTo>
                    <a:pt x="208085" y="3334646"/>
                    <a:pt x="-54495" y="3066492"/>
                    <a:pt x="0" y="2740272"/>
                  </a:cubicBezTo>
                  <a:cubicBezTo>
                    <a:pt x="0" y="2740274"/>
                    <a:pt x="0" y="2740278"/>
                    <a:pt x="0" y="2740283"/>
                  </a:cubicBezTo>
                  <a:cubicBezTo>
                    <a:pt x="72314" y="2388332"/>
                    <a:pt x="41601" y="2230395"/>
                    <a:pt x="0" y="1918198"/>
                  </a:cubicBezTo>
                  <a:lnTo>
                    <a:pt x="0" y="1918198"/>
                  </a:lnTo>
                  <a:cubicBezTo>
                    <a:pt x="-30024" y="1319450"/>
                    <a:pt x="37540" y="1015405"/>
                    <a:pt x="0" y="548068"/>
                  </a:cubicBezTo>
                  <a:close/>
                </a:path>
                <a:path w="7977329" h="3288340" stroke="0" extrusionOk="0">
                  <a:moveTo>
                    <a:pt x="0" y="548068"/>
                  </a:moveTo>
                  <a:cubicBezTo>
                    <a:pt x="22814" y="248087"/>
                    <a:pt x="228713" y="-22421"/>
                    <a:pt x="548068" y="0"/>
                  </a:cubicBezTo>
                  <a:cubicBezTo>
                    <a:pt x="1895157" y="-136090"/>
                    <a:pt x="3871266" y="117287"/>
                    <a:pt x="4653442" y="0"/>
                  </a:cubicBezTo>
                  <a:lnTo>
                    <a:pt x="4653442" y="0"/>
                  </a:lnTo>
                  <a:cubicBezTo>
                    <a:pt x="5329603" y="-400"/>
                    <a:pt x="6421682" y="-77498"/>
                    <a:pt x="6647774" y="0"/>
                  </a:cubicBezTo>
                  <a:cubicBezTo>
                    <a:pt x="6894571" y="-30876"/>
                    <a:pt x="7230561" y="24423"/>
                    <a:pt x="7429261" y="0"/>
                  </a:cubicBezTo>
                  <a:cubicBezTo>
                    <a:pt x="7683314" y="-19577"/>
                    <a:pt x="7992773" y="248907"/>
                    <a:pt x="7977329" y="548068"/>
                  </a:cubicBezTo>
                  <a:cubicBezTo>
                    <a:pt x="8074447" y="998980"/>
                    <a:pt x="8023054" y="1394655"/>
                    <a:pt x="7977329" y="1918198"/>
                  </a:cubicBezTo>
                  <a:lnTo>
                    <a:pt x="7977329" y="1918198"/>
                  </a:lnTo>
                  <a:cubicBezTo>
                    <a:pt x="8036477" y="2300224"/>
                    <a:pt x="7914290" y="2612868"/>
                    <a:pt x="7977329" y="2740283"/>
                  </a:cubicBezTo>
                  <a:cubicBezTo>
                    <a:pt x="7977328" y="2740279"/>
                    <a:pt x="7977330" y="2740274"/>
                    <a:pt x="7977329" y="2740272"/>
                  </a:cubicBezTo>
                  <a:cubicBezTo>
                    <a:pt x="8004636" y="3008990"/>
                    <a:pt x="7700581" y="3285988"/>
                    <a:pt x="7429261" y="3288340"/>
                  </a:cubicBezTo>
                  <a:cubicBezTo>
                    <a:pt x="7136239" y="3306634"/>
                    <a:pt x="6940808" y="3293395"/>
                    <a:pt x="6647774" y="3288340"/>
                  </a:cubicBezTo>
                  <a:cubicBezTo>
                    <a:pt x="5327922" y="3507103"/>
                    <a:pt x="5277344" y="3395722"/>
                    <a:pt x="4002146" y="3813093"/>
                  </a:cubicBezTo>
                  <a:cubicBezTo>
                    <a:pt x="4289792" y="3580019"/>
                    <a:pt x="4496807" y="3430359"/>
                    <a:pt x="4653442" y="3288340"/>
                  </a:cubicBezTo>
                  <a:cubicBezTo>
                    <a:pt x="3516884" y="3155533"/>
                    <a:pt x="1416245" y="3255361"/>
                    <a:pt x="548068" y="3288340"/>
                  </a:cubicBezTo>
                  <a:cubicBezTo>
                    <a:pt x="279916" y="3320063"/>
                    <a:pt x="38666" y="3027978"/>
                    <a:pt x="0" y="2740272"/>
                  </a:cubicBezTo>
                  <a:cubicBezTo>
                    <a:pt x="-1" y="2740273"/>
                    <a:pt x="0" y="2740281"/>
                    <a:pt x="0" y="2740283"/>
                  </a:cubicBezTo>
                  <a:cubicBezTo>
                    <a:pt x="-17908" y="2632837"/>
                    <a:pt x="-43721" y="2060466"/>
                    <a:pt x="0" y="1918198"/>
                  </a:cubicBezTo>
                  <a:lnTo>
                    <a:pt x="0" y="1918198"/>
                  </a:lnTo>
                  <a:cubicBezTo>
                    <a:pt x="65719" y="1249049"/>
                    <a:pt x="-34320" y="765954"/>
                    <a:pt x="0" y="548068"/>
                  </a:cubicBezTo>
                  <a:close/>
                </a:path>
              </a:pathLst>
            </a:custGeom>
            <a:solidFill>
              <a:srgbClr val="FFFF66"/>
            </a:solidFill>
            <a:ln w="38100" cap="rnd" cmpd="thinThick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169"/>
                        <a:gd name="adj2" fmla="val 6595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</p:spPr>
              <p:txBody>
                <a:bodyPr vert="horz" lIns="0" tIns="103866" rIns="0" bIns="103866" anchor="t"/>
                <a:lstStyle>
                  <a:lvl1pPr marL="0" indent="0" algn="r" rtl="0" eaLnBrk="0" fontAlgn="base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 sz="1266" b="1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Lato Regular"/>
                      <a:ea typeface="+mn-ea"/>
                      <a:cs typeface="Lato Regular"/>
                    </a:defRPr>
                  </a:lvl1pPr>
                  <a:lvl2pPr marL="1041400" indent="-4000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4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604963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3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2247900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890838" indent="-319088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534603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4177258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819911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5462567" indent="-321327" algn="l" defTabSz="1285309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just"/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 vừa hái được một quả mít chín ngoài vườn. Mẹ biếu bà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i="0" dirty="0">
                      <a:solidFill>
                        <a:srgbClr val="7030A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quả, mẹ biếu dì Mai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quả. Hỏi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mẹ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đã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cho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bao 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nhiêu phần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quả</a:t>
                  </a:r>
                  <a:r>
                    <a:rPr lang="en-US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200" dirty="0" err="1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mít</a:t>
                  </a:r>
                  <a:r>
                    <a:rPr lang="vi-VN" sz="3200" dirty="0">
                      <a:solidFill>
                        <a:srgbClr val="7030A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? </a:t>
                  </a:r>
                </a:p>
              </p:txBody>
            </p:sp>
          </mc:Choice>
          <mc:Fallback xmlns="">
            <p:sp>
              <p:nvSpPr>
                <p:cNvPr id="6" name="Text Placeholder 7">
                  <a:extLst>
                    <a:ext uri="{FF2B5EF4-FFF2-40B4-BE49-F238E27FC236}">
                      <a16:creationId xmlns:a16="http://schemas.microsoft.com/office/drawing/2014/main" id="{978B8CC6-5919-C5C4-80B1-3096FF179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34" y="3484250"/>
                  <a:ext cx="7360244" cy="2384306"/>
                </a:xfrm>
                <a:prstGeom prst="rect">
                  <a:avLst/>
                </a:prstGeom>
                <a:blipFill>
                  <a:blip r:embed="rId6"/>
                  <a:stretch>
                    <a:fillRect l="-5236" t="-733" r="-5109" b="-295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/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mít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0AD6C59-E9E2-EBE7-CC8F-2AC1F50A8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3533775"/>
                <a:ext cx="6496050" cy="2225930"/>
              </a:xfrm>
              <a:prstGeom prst="rect">
                <a:avLst/>
              </a:prstGeom>
              <a:blipFill>
                <a:blip r:embed="rId7"/>
                <a:stretch>
                  <a:fillRect t="-3014" r="-1876" b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6732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4 h 4071853"/>
                <a:gd name="connsiteX1" fmla="*/ 306214 w 4491315"/>
                <a:gd name="connsiteY1" fmla="*/ 0 h 4071853"/>
                <a:gd name="connsiteX2" fmla="*/ 4185100 w 4491315"/>
                <a:gd name="connsiteY2" fmla="*/ 0 h 4071853"/>
                <a:gd name="connsiteX3" fmla="*/ 4491315 w 4491315"/>
                <a:gd name="connsiteY3" fmla="*/ 678654 h 4071853"/>
                <a:gd name="connsiteX4" fmla="*/ 4491315 w 4491315"/>
                <a:gd name="connsiteY4" fmla="*/ 3393198 h 4071853"/>
                <a:gd name="connsiteX5" fmla="*/ 4185100 w 4491315"/>
                <a:gd name="connsiteY5" fmla="*/ 4071852 h 4071853"/>
                <a:gd name="connsiteX6" fmla="*/ 306214 w 4491315"/>
                <a:gd name="connsiteY6" fmla="*/ 4071852 h 4071853"/>
                <a:gd name="connsiteX7" fmla="*/ 0 w 4491315"/>
                <a:gd name="connsiteY7" fmla="*/ 3393198 h 4071853"/>
                <a:gd name="connsiteX8" fmla="*/ 0 w 4491315"/>
                <a:gd name="connsiteY8" fmla="*/ 678654 h 4071853"/>
                <a:gd name="connsiteX0" fmla="*/ 0 w 4491315"/>
                <a:gd name="connsiteY0" fmla="*/ 678654 h 4071853"/>
                <a:gd name="connsiteX1" fmla="*/ 306214 w 4491315"/>
                <a:gd name="connsiteY1" fmla="*/ 0 h 4071853"/>
                <a:gd name="connsiteX2" fmla="*/ 4185100 w 4491315"/>
                <a:gd name="connsiteY2" fmla="*/ 0 h 4071853"/>
                <a:gd name="connsiteX3" fmla="*/ 4491315 w 4491315"/>
                <a:gd name="connsiteY3" fmla="*/ 678654 h 4071853"/>
                <a:gd name="connsiteX4" fmla="*/ 4491315 w 4491315"/>
                <a:gd name="connsiteY4" fmla="*/ 3393198 h 4071853"/>
                <a:gd name="connsiteX5" fmla="*/ 4185100 w 4491315"/>
                <a:gd name="connsiteY5" fmla="*/ 4071852 h 4071853"/>
                <a:gd name="connsiteX6" fmla="*/ 306214 w 4491315"/>
                <a:gd name="connsiteY6" fmla="*/ 4071852 h 4071853"/>
                <a:gd name="connsiteX7" fmla="*/ 0 w 4491315"/>
                <a:gd name="connsiteY7" fmla="*/ 3393198 h 4071853"/>
                <a:gd name="connsiteX8" fmla="*/ 0 w 4491315"/>
                <a:gd name="connsiteY8" fmla="*/ 678654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4"/>
                  </a:moveTo>
                  <a:cubicBezTo>
                    <a:pt x="-33422" y="308107"/>
                    <a:pt x="130835" y="51621"/>
                    <a:pt x="306214" y="0"/>
                  </a:cubicBezTo>
                  <a:cubicBezTo>
                    <a:pt x="1991075" y="214017"/>
                    <a:pt x="2898986" y="-165318"/>
                    <a:pt x="4185100" y="0"/>
                  </a:cubicBezTo>
                  <a:cubicBezTo>
                    <a:pt x="4363486" y="-18531"/>
                    <a:pt x="4564276" y="331302"/>
                    <a:pt x="4491315" y="678654"/>
                  </a:cubicBezTo>
                  <a:cubicBezTo>
                    <a:pt x="4551334" y="1506886"/>
                    <a:pt x="4464707" y="2395242"/>
                    <a:pt x="4491315" y="3393198"/>
                  </a:cubicBezTo>
                  <a:cubicBezTo>
                    <a:pt x="4448009" y="3741921"/>
                    <a:pt x="4337455" y="4080804"/>
                    <a:pt x="4185100" y="4071852"/>
                  </a:cubicBezTo>
                  <a:cubicBezTo>
                    <a:pt x="3035254" y="4314765"/>
                    <a:pt x="1523794" y="3806456"/>
                    <a:pt x="306214" y="4071852"/>
                  </a:cubicBezTo>
                  <a:cubicBezTo>
                    <a:pt x="127580" y="4153118"/>
                    <a:pt x="-56665" y="3822428"/>
                    <a:pt x="0" y="3393198"/>
                  </a:cubicBezTo>
                  <a:cubicBezTo>
                    <a:pt x="1958" y="2449911"/>
                    <a:pt x="-120630" y="1308309"/>
                    <a:pt x="0" y="678654"/>
                  </a:cubicBezTo>
                  <a:close/>
                </a:path>
                <a:path w="4491315" h="4071853" stroke="0" extrusionOk="0">
                  <a:moveTo>
                    <a:pt x="0" y="678654"/>
                  </a:moveTo>
                  <a:cubicBezTo>
                    <a:pt x="39657" y="315103"/>
                    <a:pt x="171457" y="8353"/>
                    <a:pt x="306214" y="0"/>
                  </a:cubicBezTo>
                  <a:cubicBezTo>
                    <a:pt x="1247249" y="-420641"/>
                    <a:pt x="2661428" y="-146239"/>
                    <a:pt x="4185100" y="0"/>
                  </a:cubicBezTo>
                  <a:cubicBezTo>
                    <a:pt x="4367674" y="-9105"/>
                    <a:pt x="4443340" y="348803"/>
                    <a:pt x="4491315" y="678654"/>
                  </a:cubicBezTo>
                  <a:cubicBezTo>
                    <a:pt x="4392012" y="1171215"/>
                    <a:pt x="4474132" y="2751639"/>
                    <a:pt x="4491315" y="3393198"/>
                  </a:cubicBezTo>
                  <a:cubicBezTo>
                    <a:pt x="4499630" y="3790676"/>
                    <a:pt x="4335262" y="4068565"/>
                    <a:pt x="4185100" y="4071852"/>
                  </a:cubicBezTo>
                  <a:cubicBezTo>
                    <a:pt x="3460966" y="4176966"/>
                    <a:pt x="1854001" y="3939923"/>
                    <a:pt x="306214" y="4071852"/>
                  </a:cubicBezTo>
                  <a:cubicBezTo>
                    <a:pt x="93546" y="4078293"/>
                    <a:pt x="-36203" y="3758337"/>
                    <a:pt x="0" y="3393198"/>
                  </a:cubicBezTo>
                  <a:cubicBezTo>
                    <a:pt x="-28860" y="2200397"/>
                    <a:pt x="-67387" y="1162474"/>
                    <a:pt x="0" y="678654"/>
                  </a:cubicBezTo>
                  <a:close/>
                </a:path>
                <a:path w="4491315" h="4071853" fill="none" stroke="0" extrusionOk="0">
                  <a:moveTo>
                    <a:pt x="0" y="678654"/>
                  </a:moveTo>
                  <a:cubicBezTo>
                    <a:pt x="-1272" y="304668"/>
                    <a:pt x="150922" y="28186"/>
                    <a:pt x="306214" y="0"/>
                  </a:cubicBezTo>
                  <a:cubicBezTo>
                    <a:pt x="2069708" y="69137"/>
                    <a:pt x="2975374" y="-43945"/>
                    <a:pt x="4185100" y="0"/>
                  </a:cubicBezTo>
                  <a:cubicBezTo>
                    <a:pt x="4351565" y="-32471"/>
                    <a:pt x="4502734" y="345168"/>
                    <a:pt x="4491315" y="678654"/>
                  </a:cubicBezTo>
                  <a:cubicBezTo>
                    <a:pt x="4579862" y="1390759"/>
                    <a:pt x="4431561" y="2249221"/>
                    <a:pt x="4491315" y="3393198"/>
                  </a:cubicBezTo>
                  <a:cubicBezTo>
                    <a:pt x="4479830" y="3767662"/>
                    <a:pt x="4347319" y="4076050"/>
                    <a:pt x="4185100" y="4071852"/>
                  </a:cubicBezTo>
                  <a:cubicBezTo>
                    <a:pt x="3168923" y="4018020"/>
                    <a:pt x="1462139" y="3681440"/>
                    <a:pt x="306214" y="4071852"/>
                  </a:cubicBezTo>
                  <a:cubicBezTo>
                    <a:pt x="126436" y="4049145"/>
                    <a:pt x="-14857" y="3776076"/>
                    <a:pt x="0" y="3393198"/>
                  </a:cubicBezTo>
                  <a:cubicBezTo>
                    <a:pt x="-81584" y="2330844"/>
                    <a:pt x="-66789" y="1403674"/>
                    <a:pt x="0" y="678654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867978"/>
                  <a:ext cx="8629006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2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40353" cy="3312000"/>
            <a:chOff x="1775824" y="137759"/>
            <a:chExt cx="86403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4400" b="1" dirty="0">
                      <a:solidFill>
                        <a:srgbClr val="002060"/>
                      </a:solidFill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+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971309"/>
                  <a:ext cx="8640352" cy="1112997"/>
                </a:xfrm>
                <a:prstGeom prst="rect">
                  <a:avLst/>
                </a:prstGeom>
                <a:blipFill>
                  <a:blip r:embed="rId10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1351" b="-743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56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AB0AA-02E6-89EE-8047-BD87B356A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373" y="2403616"/>
            <a:ext cx="9650804" cy="260321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4B19D26D-FACC-4EBE-BF6E-1AE7533CE83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Medium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DC63AE-D8E0-40E4-9E7B-C12A5D3BE8E1}"/>
              </a:ext>
            </a:extLst>
          </p:cNvPr>
          <p:cNvSpPr txBox="1"/>
          <p:nvPr/>
        </p:nvSpPr>
        <p:spPr>
          <a:xfrm>
            <a:off x="864881" y="2471306"/>
            <a:ext cx="1031746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cùng mẫu số.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khác mẫu số (có một mẫu số chia hết cho mẫu số còn lại).</a:t>
            </a:r>
          </a:p>
          <a:p>
            <a:pPr lvl="0" indent="182880"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Áp dụng được các quy tắc tính cộng, trừ hai phân số để giải quyết các bài toán thực tế.</a:t>
            </a:r>
          </a:p>
        </p:txBody>
      </p:sp>
      <p:sp>
        <p:nvSpPr>
          <p:cNvPr id="5" name="Hộp Văn bản 21">
            <a:extLst>
              <a:ext uri="{FF2B5EF4-FFF2-40B4-BE49-F238E27FC236}">
                <a16:creationId xmlns:a16="http://schemas.microsoft.com/office/drawing/2014/main" id="{CD46A1FC-2253-C035-7804-5E607E17BE31}"/>
              </a:ext>
            </a:extLst>
          </p:cNvPr>
          <p:cNvSpPr txBox="1"/>
          <p:nvPr/>
        </p:nvSpPr>
        <p:spPr>
          <a:xfrm>
            <a:off x="4568641" y="586972"/>
            <a:ext cx="3385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KẾT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1F694B-FEFD-77F2-2D92-E3244237B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223" y="1251164"/>
            <a:ext cx="6578154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15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54861BA0-ED3C-48A9-997C-22F659214BCC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DCF7EDD1-B052-45D0-B733-655DF18DA8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3" name="图片 10" descr="形状&#10;&#10;描述已自动生成">
              <a:extLst>
                <a:ext uri="{FF2B5EF4-FFF2-40B4-BE49-F238E27FC236}">
                  <a16:creationId xmlns:a16="http://schemas.microsoft.com/office/drawing/2014/main" id="{F6972712-CE3A-4BD5-9379-A1823CE0D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0" y="0"/>
            <a:ext cx="3808989" cy="1733550"/>
            <a:chOff x="426000" y="0"/>
            <a:chExt cx="581957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498071" y="796021"/>
              <a:ext cx="4516203" cy="1203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1. TÍNH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2" descr="Smiling Santa Claus Frame transparent PNG - StickPNG">
            <a:extLst>
              <a:ext uri="{FF2B5EF4-FFF2-40B4-BE49-F238E27FC236}">
                <a16:creationId xmlns:a16="http://schemas.microsoft.com/office/drawing/2014/main" id="{7A29B2ED-8894-D092-1103-349B6014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2371275"/>
            <a:ext cx="313372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/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1E308F4-694B-9B38-B04D-49C21855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361" y="2782613"/>
                <a:ext cx="1934938" cy="1070358"/>
              </a:xfrm>
              <a:prstGeom prst="rect">
                <a:avLst/>
              </a:prstGeom>
              <a:blipFill>
                <a:blip r:embed="rId6"/>
                <a:stretch>
                  <a:fillRect l="-10063" b="-13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 descr="Smiling Santa Claus Frame transparent PNG - StickPNG">
            <a:extLst>
              <a:ext uri="{FF2B5EF4-FFF2-40B4-BE49-F238E27FC236}">
                <a16:creationId xmlns:a16="http://schemas.microsoft.com/office/drawing/2014/main" id="{0868458A-0FAA-5277-6F74-D118AA59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342700"/>
            <a:ext cx="31146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/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1019872-B62C-0C82-665D-9F0844E69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50" y="2715938"/>
                <a:ext cx="2115399" cy="1070358"/>
              </a:xfrm>
              <a:prstGeom prst="rect">
                <a:avLst/>
              </a:prstGeom>
              <a:blipFill>
                <a:blip r:embed="rId7"/>
                <a:stretch>
                  <a:fillRect l="-10951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Smiling Santa Claus Frame transparent PNG - StickPNG">
            <a:extLst>
              <a:ext uri="{FF2B5EF4-FFF2-40B4-BE49-F238E27FC236}">
                <a16:creationId xmlns:a16="http://schemas.microsoft.com/office/drawing/2014/main" id="{F017128B-551F-C448-2811-9A4CE868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2209350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/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521CEA-2A7C-6924-AEE1-AFCD500C0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86" y="2582588"/>
                <a:ext cx="2172214" cy="1067152"/>
              </a:xfrm>
              <a:prstGeom prst="rect">
                <a:avLst/>
              </a:prstGeom>
              <a:blipFill>
                <a:blip r:embed="rId8"/>
                <a:stretch>
                  <a:fillRect l="-10364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Smiling Santa Claus Frame transparent PNG - StickPNG">
            <a:extLst>
              <a:ext uri="{FF2B5EF4-FFF2-40B4-BE49-F238E27FC236}">
                <a16:creationId xmlns:a16="http://schemas.microsoft.com/office/drawing/2014/main" id="{9278286A-52DC-0E32-9AA9-AA3FD8458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2237925"/>
            <a:ext cx="3076575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/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D92E3EF-D8CE-5E25-C9A5-E994671D7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361" y="2544488"/>
                <a:ext cx="2000764" cy="1080424"/>
              </a:xfrm>
              <a:prstGeom prst="rect">
                <a:avLst/>
              </a:prstGeom>
              <a:blipFill>
                <a:blip r:embed="rId9"/>
                <a:stretch>
                  <a:fillRect l="-10942" b="-12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/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3AF6AC-9964-4015-AEB9-A60975692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86" y="3839888"/>
                <a:ext cx="1934938" cy="1068562"/>
              </a:xfrm>
              <a:prstGeom prst="rect">
                <a:avLst/>
              </a:prstGeom>
              <a:blipFill>
                <a:blip r:embed="rId10"/>
                <a:stretch>
                  <a:fillRect l="-5346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/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E8C1BA-A646-6BB0-4A66-ED9D1783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6" y="4992413"/>
                <a:ext cx="1934938" cy="1112997"/>
              </a:xfrm>
              <a:prstGeom prst="rect">
                <a:avLst/>
              </a:prstGeom>
              <a:blipFill>
                <a:blip r:embed="rId11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/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56D38C-5B19-0A48-BF10-5951F0868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825" y="3754163"/>
                <a:ext cx="2286000" cy="1070358"/>
              </a:xfrm>
              <a:prstGeom prst="rect">
                <a:avLst/>
              </a:prstGeom>
              <a:blipFill>
                <a:blip r:embed="rId12"/>
                <a:stretch>
                  <a:fillRect l="-7467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/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lvl="0" algn="ctr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3101B7-F1F5-3D78-EDA5-83591238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10" y="4906688"/>
                <a:ext cx="2410339" cy="17901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/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F92B4C-5A00-FB64-F4CF-5327ABEF7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11" y="3668438"/>
                <a:ext cx="2057914" cy="1067152"/>
              </a:xfrm>
              <a:prstGeom prst="rect">
                <a:avLst/>
              </a:prstGeom>
              <a:blipFill>
                <a:blip r:embed="rId14"/>
                <a:stretch>
                  <a:fillRect l="-10355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/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DCA10D-C195-7ECA-A73B-A0C35758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236" y="4820963"/>
                <a:ext cx="1934938" cy="1067152"/>
              </a:xfrm>
              <a:prstGeom prst="rect">
                <a:avLst/>
              </a:prstGeom>
              <a:blipFill>
                <a:blip r:embed="rId15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/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A046CD3-CB78-47AF-E6A9-C5CECCC016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086" y="3544613"/>
                <a:ext cx="2057914" cy="1109791"/>
              </a:xfrm>
              <a:prstGeom prst="rect">
                <a:avLst/>
              </a:prstGeom>
              <a:blipFill>
                <a:blip r:embed="rId16"/>
                <a:stretch>
                  <a:fillRect l="-103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/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400" b="1" dirty="0">
                    <a:solidFill>
                      <a:srgbClr val="00206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C7C429E-5DF0-3AEF-D3B4-C5733FCEE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0711" y="4697138"/>
                <a:ext cx="1934938" cy="1109791"/>
              </a:xfrm>
              <a:prstGeom prst="rect">
                <a:avLst/>
              </a:prstGeom>
              <a:blipFill>
                <a:blip r:embed="rId1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0712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5" grpId="0"/>
      <p:bldP spid="11" grpId="0"/>
      <p:bldP spid="12" grpId="0"/>
      <p:bldP spid="13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638</Words>
  <Application>Microsoft Office PowerPoint</Application>
  <PresentationFormat>Màn hình rộng</PresentationFormat>
  <Paragraphs>87</Paragraphs>
  <Slides>17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17</vt:i4>
      </vt:variant>
    </vt:vector>
  </HeadingPairs>
  <TitlesOfParts>
    <vt:vector size="33" baseType="lpstr">
      <vt:lpstr>等线</vt:lpstr>
      <vt:lpstr>等线 Light</vt:lpstr>
      <vt:lpstr>#9Slide07 SVNA Love Of Thunder</vt:lpstr>
      <vt:lpstr>Arial</vt:lpstr>
      <vt:lpstr>Calibri</vt:lpstr>
      <vt:lpstr>Cambria</vt:lpstr>
      <vt:lpstr>Cambria Math</vt:lpstr>
      <vt:lpstr>DFPOP1-W9</vt:lpstr>
      <vt:lpstr>SVN-Hole Hearted</vt:lpstr>
      <vt:lpstr>Times New Roman</vt:lpstr>
      <vt:lpstr>思源黑体 CN</vt:lpstr>
      <vt:lpstr>思源黑体 CN Medium</vt:lpstr>
      <vt:lpstr>Office 主题</vt:lpstr>
      <vt:lpstr>Custom Design</vt:lpstr>
      <vt:lpstr>1_Office 主题​​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25</cp:revision>
  <dcterms:created xsi:type="dcterms:W3CDTF">2023-12-27T06:36:22Z</dcterms:created>
  <dcterms:modified xsi:type="dcterms:W3CDTF">2025-04-28T02:56:38Z</dcterms:modified>
</cp:coreProperties>
</file>