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1" r:id="rId2"/>
    <p:sldMasterId id="2147483683" r:id="rId3"/>
  </p:sldMasterIdLst>
  <p:notesMasterIdLst>
    <p:notesMasterId r:id="rId26"/>
  </p:notesMasterIdLst>
  <p:sldIdLst>
    <p:sldId id="437" r:id="rId4"/>
    <p:sldId id="260" r:id="rId5"/>
    <p:sldId id="282" r:id="rId6"/>
    <p:sldId id="2632" r:id="rId7"/>
    <p:sldId id="2659" r:id="rId8"/>
    <p:sldId id="257" r:id="rId9"/>
    <p:sldId id="261" r:id="rId10"/>
    <p:sldId id="2660" r:id="rId11"/>
    <p:sldId id="2653" r:id="rId12"/>
    <p:sldId id="2652" r:id="rId13"/>
    <p:sldId id="2661" r:id="rId14"/>
    <p:sldId id="279" r:id="rId15"/>
    <p:sldId id="2655" r:id="rId16"/>
    <p:sldId id="2662" r:id="rId17"/>
    <p:sldId id="2654" r:id="rId18"/>
    <p:sldId id="2663" r:id="rId19"/>
    <p:sldId id="2664" r:id="rId20"/>
    <p:sldId id="2665" r:id="rId21"/>
    <p:sldId id="2666" r:id="rId22"/>
    <p:sldId id="2667" r:id="rId23"/>
    <p:sldId id="265" r:id="rId24"/>
    <p:sldId id="4410"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D2245FD-F530-4085-AEBF-37C398A0DC0B}" v="1" dt="2025-04-28T02:55:46.64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8621" autoAdjust="0"/>
  </p:normalViewPr>
  <p:slideViewPr>
    <p:cSldViewPr snapToGrid="0">
      <p:cViewPr>
        <p:scale>
          <a:sx n="58" d="100"/>
          <a:sy n="58" d="100"/>
        </p:scale>
        <p:origin x="1395" y="7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microsoft.com/office/2015/10/relationships/revisionInfo" Target="revisionInfo.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31" Type="http://schemas.microsoft.com/office/2016/11/relationships/changesInfo" Target="changesInfos/changesInfo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presProps" Target="presProps.xml"/><Relationship Id="rId30"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ung Âu" userId="0dcb76ad361bda84" providerId="LiveId" clId="{CD2245FD-F530-4085-AEBF-37C398A0DC0B}"/>
    <pc:docChg chg="custSel addSld modSld modMainMaster">
      <pc:chgData name="Dung Âu" userId="0dcb76ad361bda84" providerId="LiveId" clId="{CD2245FD-F530-4085-AEBF-37C398A0DC0B}" dt="2025-04-28T02:55:58.403" v="2" actId="478"/>
      <pc:docMkLst>
        <pc:docMk/>
      </pc:docMkLst>
      <pc:sldChg chg="add">
        <pc:chgData name="Dung Âu" userId="0dcb76ad361bda84" providerId="LiveId" clId="{CD2245FD-F530-4085-AEBF-37C398A0DC0B}" dt="2025-04-28T02:55:46.628" v="0"/>
        <pc:sldMkLst>
          <pc:docMk/>
          <pc:sldMk cId="240393867" sldId="437"/>
        </pc:sldMkLst>
      </pc:sldChg>
      <pc:sldMasterChg chg="delSp mod">
        <pc:chgData name="Dung Âu" userId="0dcb76ad361bda84" providerId="LiveId" clId="{CD2245FD-F530-4085-AEBF-37C398A0DC0B}" dt="2025-04-28T02:55:55.130" v="1" actId="478"/>
        <pc:sldMasterMkLst>
          <pc:docMk/>
          <pc:sldMasterMk cId="1195582869" sldId="2147483660"/>
        </pc:sldMasterMkLst>
        <pc:picChg chg="del">
          <ac:chgData name="Dung Âu" userId="0dcb76ad361bda84" providerId="LiveId" clId="{CD2245FD-F530-4085-AEBF-37C398A0DC0B}" dt="2025-04-28T02:55:55.130" v="1" actId="478"/>
          <ac:picMkLst>
            <pc:docMk/>
            <pc:sldMasterMk cId="1195582869" sldId="2147483660"/>
            <ac:picMk id="3" creationId="{D737674C-737F-F3B3-7EF4-42E940B4F165}"/>
          </ac:picMkLst>
        </pc:picChg>
      </pc:sldMasterChg>
      <pc:sldMasterChg chg="delSp mod">
        <pc:chgData name="Dung Âu" userId="0dcb76ad361bda84" providerId="LiveId" clId="{CD2245FD-F530-4085-AEBF-37C398A0DC0B}" dt="2025-04-28T02:55:58.403" v="2" actId="478"/>
        <pc:sldMasterMkLst>
          <pc:docMk/>
          <pc:sldMasterMk cId="2119583588" sldId="2147483671"/>
        </pc:sldMasterMkLst>
        <pc:picChg chg="del">
          <ac:chgData name="Dung Âu" userId="0dcb76ad361bda84" providerId="LiveId" clId="{CD2245FD-F530-4085-AEBF-37C398A0DC0B}" dt="2025-04-28T02:55:58.403" v="2" actId="478"/>
          <ac:picMkLst>
            <pc:docMk/>
            <pc:sldMasterMk cId="2119583588" sldId="2147483671"/>
            <ac:picMk id="8" creationId="{E68AD337-AB93-EDBF-F0EA-A5FF8CE2CBF7}"/>
          </ac:picMkLst>
        </pc:pic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F941344-0E3D-4C16-96BF-CA95EEF22FDA}" type="datetimeFigureOut">
              <a:rPr lang="en-US" smtClean="0"/>
              <a:t>4/28/2025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8505D6C-86D8-4E41-8D4F-77B655E7550A}" type="slidenum">
              <a:rPr lang="en-US" smtClean="0"/>
              <a:t>‹#›</a:t>
            </a:fld>
            <a:endParaRPr lang="en-US"/>
          </a:p>
        </p:txBody>
      </p:sp>
    </p:spTree>
    <p:extLst>
      <p:ext uri="{BB962C8B-B14F-4D97-AF65-F5344CB8AC3E}">
        <p14:creationId xmlns:p14="http://schemas.microsoft.com/office/powerpoint/2010/main" val="13658830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fld id="{38505D6C-86D8-4E41-8D4F-77B655E7550A}" type="slidenum">
              <a:rPr lang="en-US" smtClean="0"/>
              <a:t>2</a:t>
            </a:fld>
            <a:endParaRPr lang="en-US"/>
          </a:p>
        </p:txBody>
      </p:sp>
    </p:spTree>
    <p:extLst>
      <p:ext uri="{BB962C8B-B14F-4D97-AF65-F5344CB8AC3E}">
        <p14:creationId xmlns:p14="http://schemas.microsoft.com/office/powerpoint/2010/main" val="21143398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b="0" i="1" dirty="0">
                <a:solidFill>
                  <a:srgbClr val="000000"/>
                </a:solidFill>
                <a:effectLst/>
                <a:latin typeface="Open Sans" panose="020B0606030504020204" pitchFamily="34" charset="0"/>
              </a:rPr>
              <a:t>Thức ăn của mỗi loài động vật có thể giống hoặc khác nhau. Vây thức ăn giữa các sinh vật có mối quan hệ gì với nhau không? Để biết được câu trả lời, chúng ta cùng đi vào bài học hôm nay –</a:t>
            </a:r>
            <a:r>
              <a:rPr lang="vi-VN" b="0" i="0" dirty="0">
                <a:solidFill>
                  <a:srgbClr val="000000"/>
                </a:solidFill>
                <a:effectLst/>
                <a:latin typeface="Open Sans" panose="020B0606030504020204" pitchFamily="34" charset="0"/>
              </a:rPr>
              <a:t> </a:t>
            </a:r>
            <a:r>
              <a:rPr lang="vi-VN" b="1" i="1" dirty="0">
                <a:solidFill>
                  <a:srgbClr val="000000"/>
                </a:solidFill>
                <a:effectLst/>
                <a:latin typeface="Open Sans" panose="020B0606030504020204" pitchFamily="34" charset="0"/>
              </a:rPr>
              <a:t>Chuỗi thức ăn trong tự nhiên.</a:t>
            </a:r>
            <a:endParaRPr lang="en-US" dirty="0"/>
          </a:p>
        </p:txBody>
      </p:sp>
      <p:sp>
        <p:nvSpPr>
          <p:cNvPr id="4" name="Slide Number Placeholder 3"/>
          <p:cNvSpPr>
            <a:spLocks noGrp="1"/>
          </p:cNvSpPr>
          <p:nvPr>
            <p:ph type="sldNum" sz="quarter" idx="5"/>
          </p:nvPr>
        </p:nvSpPr>
        <p:spPr/>
        <p:txBody>
          <a:bodyPr/>
          <a:lstStyle/>
          <a:p>
            <a:fld id="{38505D6C-86D8-4E41-8D4F-77B655E7550A}" type="slidenum">
              <a:rPr lang="en-US" smtClean="0"/>
              <a:t>6</a:t>
            </a:fld>
            <a:endParaRPr lang="en-US"/>
          </a:p>
        </p:txBody>
      </p:sp>
    </p:spTree>
    <p:extLst>
      <p:ext uri="{BB962C8B-B14F-4D97-AF65-F5344CB8AC3E}">
        <p14:creationId xmlns:p14="http://schemas.microsoft.com/office/powerpoint/2010/main" val="27177371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a:p>
            <a:endParaRPr lang="en-US" dirty="0"/>
          </a:p>
        </p:txBody>
      </p:sp>
      <p:sp>
        <p:nvSpPr>
          <p:cNvPr id="4" name="Slide Number Placeholder 3"/>
          <p:cNvSpPr>
            <a:spLocks noGrp="1"/>
          </p:cNvSpPr>
          <p:nvPr>
            <p:ph type="sldNum" sz="quarter" idx="5"/>
          </p:nvPr>
        </p:nvSpPr>
        <p:spPr/>
        <p:txBody>
          <a:bodyPr/>
          <a:lstStyle/>
          <a:p>
            <a:fld id="{38505D6C-86D8-4E41-8D4F-77B655E7550A}" type="slidenum">
              <a:rPr lang="en-US" smtClean="0"/>
              <a:t>10</a:t>
            </a:fld>
            <a:endParaRPr lang="en-US"/>
          </a:p>
        </p:txBody>
      </p:sp>
    </p:spTree>
    <p:extLst>
      <p:ext uri="{BB962C8B-B14F-4D97-AF65-F5344CB8AC3E}">
        <p14:creationId xmlns:p14="http://schemas.microsoft.com/office/powerpoint/2010/main" val="38448045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a:p>
            <a:endParaRPr lang="en-US" dirty="0"/>
          </a:p>
        </p:txBody>
      </p:sp>
      <p:sp>
        <p:nvSpPr>
          <p:cNvPr id="4" name="Slide Number Placeholder 3"/>
          <p:cNvSpPr>
            <a:spLocks noGrp="1"/>
          </p:cNvSpPr>
          <p:nvPr>
            <p:ph type="sldNum" sz="quarter" idx="5"/>
          </p:nvPr>
        </p:nvSpPr>
        <p:spPr/>
        <p:txBody>
          <a:bodyPr/>
          <a:lstStyle/>
          <a:p>
            <a:fld id="{38505D6C-86D8-4E41-8D4F-77B655E7550A}" type="slidenum">
              <a:rPr lang="en-US" smtClean="0"/>
              <a:t>21</a:t>
            </a:fld>
            <a:endParaRPr lang="en-US"/>
          </a:p>
        </p:txBody>
      </p:sp>
    </p:spTree>
    <p:extLst>
      <p:ext uri="{BB962C8B-B14F-4D97-AF65-F5344CB8AC3E}">
        <p14:creationId xmlns:p14="http://schemas.microsoft.com/office/powerpoint/2010/main" val="5876981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1.xml"/><Relationship Id="rId5" Type="http://schemas.openxmlformats.org/officeDocument/2006/relationships/image" Target="../media/image15.png"/><Relationship Id="rId4" Type="http://schemas.microsoft.com/office/2007/relationships/hdphoto" Target="../media/hdphoto1.wdp"/></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2.xml"/><Relationship Id="rId4" Type="http://schemas.openxmlformats.org/officeDocument/2006/relationships/image" Target="../media/image18.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2.xml"/><Relationship Id="rId4" Type="http://schemas.openxmlformats.org/officeDocument/2006/relationships/image" Target="../media/image18.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0.gif"/></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1820346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2" name="图片 2">
            <a:extLst>
              <a:ext uri="{FF2B5EF4-FFF2-40B4-BE49-F238E27FC236}">
                <a16:creationId xmlns:a16="http://schemas.microsoft.com/office/drawing/2014/main" id="{966E638B-E782-47E1-85D4-443D01E4B965}"/>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tretch>
            <a:fillRect/>
          </a:stretch>
        </p:blipFill>
        <p:spPr>
          <a:xfrm>
            <a:off x="-4161151" y="-1350034"/>
            <a:ext cx="8453751" cy="9370627"/>
          </a:xfrm>
          <a:prstGeom prst="rect">
            <a:avLst/>
          </a:prstGeom>
        </p:spPr>
      </p:pic>
      <p:pic>
        <p:nvPicPr>
          <p:cNvPr id="8" name="图片 4">
            <a:extLst>
              <a:ext uri="{FF2B5EF4-FFF2-40B4-BE49-F238E27FC236}">
                <a16:creationId xmlns:a16="http://schemas.microsoft.com/office/drawing/2014/main" id="{6315F5CD-1E7F-4F79-8497-3612F449530C}"/>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 y="3879728"/>
            <a:ext cx="12191999" cy="2978272"/>
          </a:xfrm>
          <a:prstGeom prst="rect">
            <a:avLst/>
          </a:prstGeom>
        </p:spPr>
      </p:pic>
    </p:spTree>
    <p:extLst>
      <p:ext uri="{BB962C8B-B14F-4D97-AF65-F5344CB8AC3E}">
        <p14:creationId xmlns:p14="http://schemas.microsoft.com/office/powerpoint/2010/main" val="1127155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3A6BEB2-C3A9-4E2C-87D8-D3B3B9EF879B}"/>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B386B7BB-C5D7-4F47-87CD-AF32FEB105B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C66626CA-93EB-42AE-94F6-4A5133BE713D}"/>
              </a:ext>
            </a:extLst>
          </p:cNvPr>
          <p:cNvSpPr>
            <a:spLocks noGrp="1"/>
          </p:cNvSpPr>
          <p:nvPr>
            <p:ph type="dt" sz="half" idx="10"/>
          </p:nvPr>
        </p:nvSpPr>
        <p:spPr/>
        <p:txBody>
          <a:bodyPr/>
          <a:lstStyle/>
          <a:p>
            <a:fld id="{2697F36E-A47A-4D45-8559-5E0803DB9047}" type="datetimeFigureOut">
              <a:rPr lang="zh-CN" altLang="en-US" smtClean="0"/>
              <a:t>2025/4/28</a:t>
            </a:fld>
            <a:endParaRPr lang="zh-CN" altLang="en-US"/>
          </a:p>
        </p:txBody>
      </p:sp>
      <p:sp>
        <p:nvSpPr>
          <p:cNvPr id="5" name="页脚占位符 4">
            <a:extLst>
              <a:ext uri="{FF2B5EF4-FFF2-40B4-BE49-F238E27FC236}">
                <a16:creationId xmlns:a16="http://schemas.microsoft.com/office/drawing/2014/main" id="{704BFEC5-914E-4233-99F4-56AE5C6274E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6B82928-80CF-4487-803B-806EEB24D56A}"/>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4160014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A2CB4767-E70A-4A02-B7C6-7CC9D1386B93}"/>
              </a:ext>
            </a:extLst>
          </p:cNvPr>
          <p:cNvSpPr/>
          <p:nvPr userDrawn="1"/>
        </p:nvSpPr>
        <p:spPr>
          <a:xfrm>
            <a:off x="0" y="0"/>
            <a:ext cx="12192000" cy="68580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a16="http://schemas.microsoft.com/office/drawing/2014/main" id="{E0EB2F54-6478-45BC-B32C-7AC89281205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p:blipFill>
        <p:spPr>
          <a:xfrm>
            <a:off x="0" y="0"/>
            <a:ext cx="2493818" cy="3636293"/>
          </a:xfrm>
          <a:prstGeom prst="rect">
            <a:avLst/>
          </a:prstGeom>
        </p:spPr>
      </p:pic>
      <p:pic>
        <p:nvPicPr>
          <p:cNvPr id="9" name="图片 8">
            <a:extLst>
              <a:ext uri="{FF2B5EF4-FFF2-40B4-BE49-F238E27FC236}">
                <a16:creationId xmlns:a16="http://schemas.microsoft.com/office/drawing/2014/main" id="{C38EF575-CF47-488C-BDDA-F1059A1EE4A4}"/>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p:blipFill>
        <p:spPr>
          <a:xfrm>
            <a:off x="10111143" y="0"/>
            <a:ext cx="2080857" cy="1878281"/>
          </a:xfrm>
          <a:prstGeom prst="rect">
            <a:avLst/>
          </a:prstGeom>
        </p:spPr>
      </p:pic>
      <p:pic>
        <p:nvPicPr>
          <p:cNvPr id="12" name="图片 11">
            <a:extLst>
              <a:ext uri="{FF2B5EF4-FFF2-40B4-BE49-F238E27FC236}">
                <a16:creationId xmlns:a16="http://schemas.microsoft.com/office/drawing/2014/main" id="{B6EBC239-F0AA-482B-92F8-CE62BD7F2B42}"/>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p:blipFill>
        <p:spPr>
          <a:xfrm flipH="1">
            <a:off x="0" y="910413"/>
            <a:ext cx="12191999" cy="5947587"/>
          </a:xfrm>
          <a:prstGeom prst="rect">
            <a:avLst/>
          </a:prstGeom>
        </p:spPr>
      </p:pic>
      <p:sp>
        <p:nvSpPr>
          <p:cNvPr id="13" name="矩形 12">
            <a:extLst>
              <a:ext uri="{FF2B5EF4-FFF2-40B4-BE49-F238E27FC236}">
                <a16:creationId xmlns:a16="http://schemas.microsoft.com/office/drawing/2014/main" id="{F134602B-992C-4AEC-8010-41C8BB0A2D93}"/>
              </a:ext>
            </a:extLst>
          </p:cNvPr>
          <p:cNvSpPr/>
          <p:nvPr userDrawn="1"/>
        </p:nvSpPr>
        <p:spPr>
          <a:xfrm>
            <a:off x="5468587" y="528453"/>
            <a:ext cx="4821382" cy="451855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1341909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2F967DDE-5030-41F2-9A2A-3984A8D4DCBC}"/>
              </a:ext>
            </a:extLst>
          </p:cNvPr>
          <p:cNvSpPr/>
          <p:nvPr userDrawn="1"/>
        </p:nvSpPr>
        <p:spPr>
          <a:xfrm>
            <a:off x="0" y="0"/>
            <a:ext cx="12192000" cy="68580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a16="http://schemas.microsoft.com/office/drawing/2014/main" id="{8A710E1D-8E5F-49C9-98BD-73DCBBC8BD7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p:blipFill>
        <p:spPr>
          <a:xfrm>
            <a:off x="0" y="0"/>
            <a:ext cx="2493818" cy="3636293"/>
          </a:xfrm>
          <a:prstGeom prst="rect">
            <a:avLst/>
          </a:prstGeom>
        </p:spPr>
      </p:pic>
      <p:pic>
        <p:nvPicPr>
          <p:cNvPr id="9" name="图片 8">
            <a:extLst>
              <a:ext uri="{FF2B5EF4-FFF2-40B4-BE49-F238E27FC236}">
                <a16:creationId xmlns:a16="http://schemas.microsoft.com/office/drawing/2014/main" id="{86EE8480-F136-4A6B-BA44-E936F43FEC5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p:blipFill>
        <p:spPr>
          <a:xfrm>
            <a:off x="10111143" y="0"/>
            <a:ext cx="2080857" cy="1878281"/>
          </a:xfrm>
          <a:prstGeom prst="rect">
            <a:avLst/>
          </a:prstGeom>
        </p:spPr>
      </p:pic>
      <p:pic>
        <p:nvPicPr>
          <p:cNvPr id="10" name="图片 9">
            <a:extLst>
              <a:ext uri="{FF2B5EF4-FFF2-40B4-BE49-F238E27FC236}">
                <a16:creationId xmlns:a16="http://schemas.microsoft.com/office/drawing/2014/main" id="{7697500C-0729-4AF2-9B7C-D5AEAE9603AC}"/>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p:blipFill>
        <p:spPr>
          <a:xfrm flipH="1">
            <a:off x="0" y="910413"/>
            <a:ext cx="12191999" cy="5947587"/>
          </a:xfrm>
          <a:prstGeom prst="rect">
            <a:avLst/>
          </a:prstGeom>
        </p:spPr>
      </p:pic>
      <p:sp>
        <p:nvSpPr>
          <p:cNvPr id="11" name="矩形 10">
            <a:extLst>
              <a:ext uri="{FF2B5EF4-FFF2-40B4-BE49-F238E27FC236}">
                <a16:creationId xmlns:a16="http://schemas.microsoft.com/office/drawing/2014/main" id="{B3F5C8D6-99E7-44E6-B616-FEFEDF97F38F}"/>
              </a:ext>
            </a:extLst>
          </p:cNvPr>
          <p:cNvSpPr/>
          <p:nvPr userDrawn="1"/>
        </p:nvSpPr>
        <p:spPr>
          <a:xfrm>
            <a:off x="7849590" y="1692234"/>
            <a:ext cx="4342409" cy="5165766"/>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a:extLst>
              <a:ext uri="{FF2B5EF4-FFF2-40B4-BE49-F238E27FC236}">
                <a16:creationId xmlns:a16="http://schemas.microsoft.com/office/drawing/2014/main" id="{99724B21-FF83-42DF-B8B6-D05599C12298}"/>
              </a:ext>
            </a:extLst>
          </p:cNvPr>
          <p:cNvSpPr/>
          <p:nvPr userDrawn="1"/>
        </p:nvSpPr>
        <p:spPr>
          <a:xfrm>
            <a:off x="0" y="1878281"/>
            <a:ext cx="10402783" cy="497971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6774374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2626270-05C9-4A86-9102-1EE1F36ADE1D}"/>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7E3A3AF-FB8D-482B-B333-4938140BEEB6}"/>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59D95DA0-D54D-4797-A51A-4D5D88E9F029}"/>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D2D748A6-6AC2-40F0-BE10-1D2B07101045}"/>
              </a:ext>
            </a:extLst>
          </p:cNvPr>
          <p:cNvSpPr>
            <a:spLocks noGrp="1"/>
          </p:cNvSpPr>
          <p:nvPr>
            <p:ph type="dt" sz="half" idx="10"/>
          </p:nvPr>
        </p:nvSpPr>
        <p:spPr/>
        <p:txBody>
          <a:bodyPr/>
          <a:lstStyle/>
          <a:p>
            <a:fld id="{2697F36E-A47A-4D45-8559-5E0803DB9047}" type="datetimeFigureOut">
              <a:rPr lang="zh-CN" altLang="en-US" smtClean="0"/>
              <a:t>2025/4/28</a:t>
            </a:fld>
            <a:endParaRPr lang="zh-CN" altLang="en-US"/>
          </a:p>
        </p:txBody>
      </p:sp>
      <p:sp>
        <p:nvSpPr>
          <p:cNvPr id="6" name="页脚占位符 5">
            <a:extLst>
              <a:ext uri="{FF2B5EF4-FFF2-40B4-BE49-F238E27FC236}">
                <a16:creationId xmlns:a16="http://schemas.microsoft.com/office/drawing/2014/main" id="{50D4DED3-82D4-4D47-A75B-7156B55C9DE0}"/>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ABDEEDD4-4C98-43F9-8E65-8F00E2C43FA5}"/>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566643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89C04A4-16FD-4B4F-977C-46E64C9A9CDF}"/>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5AD6F4F3-FFD9-4300-B7DA-B75592F972C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A9FF8EE5-6064-4E2B-B7DA-0C1FAFB286ED}"/>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7563AA0A-CFBF-4B3C-A01A-0D298DBFC8A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C9FC2AD7-0D85-4E74-8ADA-7593AA43683D}"/>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AC1E3527-10C2-4A07-BB8E-6BD202DECA19}"/>
              </a:ext>
            </a:extLst>
          </p:cNvPr>
          <p:cNvSpPr>
            <a:spLocks noGrp="1"/>
          </p:cNvSpPr>
          <p:nvPr>
            <p:ph type="dt" sz="half" idx="10"/>
          </p:nvPr>
        </p:nvSpPr>
        <p:spPr/>
        <p:txBody>
          <a:bodyPr/>
          <a:lstStyle/>
          <a:p>
            <a:fld id="{2697F36E-A47A-4D45-8559-5E0803DB9047}" type="datetimeFigureOut">
              <a:rPr lang="zh-CN" altLang="en-US" smtClean="0"/>
              <a:t>2025/4/28</a:t>
            </a:fld>
            <a:endParaRPr lang="zh-CN" altLang="en-US"/>
          </a:p>
        </p:txBody>
      </p:sp>
      <p:sp>
        <p:nvSpPr>
          <p:cNvPr id="8" name="页脚占位符 7">
            <a:extLst>
              <a:ext uri="{FF2B5EF4-FFF2-40B4-BE49-F238E27FC236}">
                <a16:creationId xmlns:a16="http://schemas.microsoft.com/office/drawing/2014/main" id="{82C782C8-DF7F-49FD-A250-77DC55580C21}"/>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F1A1DD12-9F12-4694-B8F0-548E846DA03F}"/>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4170461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E0C7F4D-45A1-488E-8531-C4205ED8D19E}"/>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FD197F7A-6992-4E4A-B540-F620B081A1B1}"/>
              </a:ext>
            </a:extLst>
          </p:cNvPr>
          <p:cNvSpPr>
            <a:spLocks noGrp="1"/>
          </p:cNvSpPr>
          <p:nvPr>
            <p:ph type="dt" sz="half" idx="10"/>
          </p:nvPr>
        </p:nvSpPr>
        <p:spPr/>
        <p:txBody>
          <a:bodyPr/>
          <a:lstStyle/>
          <a:p>
            <a:fld id="{2697F36E-A47A-4D45-8559-5E0803DB9047}" type="datetimeFigureOut">
              <a:rPr lang="zh-CN" altLang="en-US" smtClean="0"/>
              <a:t>2025/4/28</a:t>
            </a:fld>
            <a:endParaRPr lang="zh-CN" altLang="en-US"/>
          </a:p>
        </p:txBody>
      </p:sp>
      <p:sp>
        <p:nvSpPr>
          <p:cNvPr id="4" name="页脚占位符 3">
            <a:extLst>
              <a:ext uri="{FF2B5EF4-FFF2-40B4-BE49-F238E27FC236}">
                <a16:creationId xmlns:a16="http://schemas.microsoft.com/office/drawing/2014/main" id="{208F24E7-9F00-461E-8015-27E47C9AFC04}"/>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13FB0D02-71A9-4313-8318-A3F6D4D338DE}"/>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9994199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0706738-1855-4FF7-9B8C-BC54972489E9}"/>
              </a:ext>
            </a:extLst>
          </p:cNvPr>
          <p:cNvSpPr>
            <a:spLocks noGrp="1"/>
          </p:cNvSpPr>
          <p:nvPr>
            <p:ph type="dt" sz="half" idx="10"/>
          </p:nvPr>
        </p:nvSpPr>
        <p:spPr/>
        <p:txBody>
          <a:bodyPr/>
          <a:lstStyle/>
          <a:p>
            <a:fld id="{2697F36E-A47A-4D45-8559-5E0803DB9047}" type="datetimeFigureOut">
              <a:rPr lang="zh-CN" altLang="en-US" smtClean="0"/>
              <a:t>2025/4/28</a:t>
            </a:fld>
            <a:endParaRPr lang="zh-CN" altLang="en-US"/>
          </a:p>
        </p:txBody>
      </p:sp>
      <p:sp>
        <p:nvSpPr>
          <p:cNvPr id="3" name="页脚占位符 2">
            <a:extLst>
              <a:ext uri="{FF2B5EF4-FFF2-40B4-BE49-F238E27FC236}">
                <a16:creationId xmlns:a16="http://schemas.microsoft.com/office/drawing/2014/main" id="{325F39FE-D8FA-4A11-9818-ECD9F86AD0BF}"/>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71DDB770-64F3-4067-BEE1-345C353E3D4C}"/>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8678991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6BDEF95-D875-4B01-A29F-17A7FA9A7D0D}"/>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DC4CE581-BFA1-4444-94C1-A10EB635D8E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9A9E2E4A-4124-4DE5-A906-90554021B81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32D8D1C-C6DD-4070-8F90-372EAFB3117C}"/>
              </a:ext>
            </a:extLst>
          </p:cNvPr>
          <p:cNvSpPr>
            <a:spLocks noGrp="1"/>
          </p:cNvSpPr>
          <p:nvPr>
            <p:ph type="dt" sz="half" idx="10"/>
          </p:nvPr>
        </p:nvSpPr>
        <p:spPr/>
        <p:txBody>
          <a:bodyPr/>
          <a:lstStyle/>
          <a:p>
            <a:fld id="{2697F36E-A47A-4D45-8559-5E0803DB9047}" type="datetimeFigureOut">
              <a:rPr lang="zh-CN" altLang="en-US" smtClean="0"/>
              <a:t>2025/4/28</a:t>
            </a:fld>
            <a:endParaRPr lang="zh-CN" altLang="en-US"/>
          </a:p>
        </p:txBody>
      </p:sp>
      <p:sp>
        <p:nvSpPr>
          <p:cNvPr id="6" name="页脚占位符 5">
            <a:extLst>
              <a:ext uri="{FF2B5EF4-FFF2-40B4-BE49-F238E27FC236}">
                <a16:creationId xmlns:a16="http://schemas.microsoft.com/office/drawing/2014/main" id="{98DD2C15-B667-458D-861F-2B2D32985189}"/>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49A4D7F7-EF42-45FD-96D8-B2FD8E63611D}"/>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6544564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12E7F5D-41E1-4577-A1E4-9CE23BC92372}"/>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44F1DCCB-FB07-45B3-982C-564BBC913A2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993E2295-7815-4479-A656-4F3701AC31E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CB8225CA-EA3B-4CBD-9CF3-ABE4CA6C9502}"/>
              </a:ext>
            </a:extLst>
          </p:cNvPr>
          <p:cNvSpPr>
            <a:spLocks noGrp="1"/>
          </p:cNvSpPr>
          <p:nvPr>
            <p:ph type="dt" sz="half" idx="10"/>
          </p:nvPr>
        </p:nvSpPr>
        <p:spPr/>
        <p:txBody>
          <a:bodyPr/>
          <a:lstStyle/>
          <a:p>
            <a:fld id="{2697F36E-A47A-4D45-8559-5E0803DB9047}" type="datetimeFigureOut">
              <a:rPr lang="zh-CN" altLang="en-US" smtClean="0"/>
              <a:t>2025/4/28</a:t>
            </a:fld>
            <a:endParaRPr lang="zh-CN" altLang="en-US"/>
          </a:p>
        </p:txBody>
      </p:sp>
      <p:sp>
        <p:nvSpPr>
          <p:cNvPr id="6" name="页脚占位符 5">
            <a:extLst>
              <a:ext uri="{FF2B5EF4-FFF2-40B4-BE49-F238E27FC236}">
                <a16:creationId xmlns:a16="http://schemas.microsoft.com/office/drawing/2014/main" id="{15357892-DDDD-4D06-9BEF-E4A3073AC74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5D60A67-557B-480E-88D1-71617ACDD80E}"/>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42603835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14" name="图片 13">
            <a:extLst>
              <a:ext uri="{FF2B5EF4-FFF2-40B4-BE49-F238E27FC236}">
                <a16:creationId xmlns:a16="http://schemas.microsoft.com/office/drawing/2014/main" id="{1BB1ECE6-03AD-475A-868C-7DD539657876}"/>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605" r="14739"/>
          <a:stretch/>
        </p:blipFill>
        <p:spPr>
          <a:xfrm>
            <a:off x="1" y="0"/>
            <a:ext cx="12192000" cy="6858000"/>
          </a:xfrm>
          <a:prstGeom prst="rect">
            <a:avLst/>
          </a:prstGeom>
        </p:spPr>
      </p:pic>
      <p:pic>
        <p:nvPicPr>
          <p:cNvPr id="15" name="图片 14">
            <a:extLst>
              <a:ext uri="{FF2B5EF4-FFF2-40B4-BE49-F238E27FC236}">
                <a16:creationId xmlns:a16="http://schemas.microsoft.com/office/drawing/2014/main" id="{1E57D605-FA3B-4D1B-9DD2-468B9C937671}"/>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15986" r="62957" b="20712"/>
          <a:stretch/>
        </p:blipFill>
        <p:spPr>
          <a:xfrm>
            <a:off x="-1" y="0"/>
            <a:ext cx="8427721" cy="6858000"/>
          </a:xfrm>
          <a:prstGeom prst="rect">
            <a:avLst/>
          </a:prstGeom>
        </p:spPr>
      </p:pic>
      <p:pic>
        <p:nvPicPr>
          <p:cNvPr id="16" name="图片 15">
            <a:extLst>
              <a:ext uri="{FF2B5EF4-FFF2-40B4-BE49-F238E27FC236}">
                <a16:creationId xmlns:a16="http://schemas.microsoft.com/office/drawing/2014/main" id="{1746B9DA-D622-4382-8DCB-0D6C0A912A63}"/>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2498" t="15845" r="12719" b="20853"/>
          <a:stretch/>
        </p:blipFill>
        <p:spPr>
          <a:xfrm>
            <a:off x="7355568" y="975360"/>
            <a:ext cx="4836431" cy="5882640"/>
          </a:xfrm>
          <a:prstGeom prst="rect">
            <a:avLst/>
          </a:prstGeom>
        </p:spPr>
      </p:pic>
      <p:pic>
        <p:nvPicPr>
          <p:cNvPr id="17" name="图片 16">
            <a:extLst>
              <a:ext uri="{FF2B5EF4-FFF2-40B4-BE49-F238E27FC236}">
                <a16:creationId xmlns:a16="http://schemas.microsoft.com/office/drawing/2014/main" id="{2D8B571A-996C-4AC4-B1C7-4BFAB4E9E8FD}"/>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775" b="74813"/>
          <a:stretch/>
        </p:blipFill>
        <p:spPr>
          <a:xfrm>
            <a:off x="0" y="0"/>
            <a:ext cx="12192000" cy="1417320"/>
          </a:xfrm>
          <a:prstGeom prst="rect">
            <a:avLst/>
          </a:prstGeom>
        </p:spPr>
      </p:pic>
      <p:pic>
        <p:nvPicPr>
          <p:cNvPr id="18" name="图片 17">
            <a:extLst>
              <a:ext uri="{FF2B5EF4-FFF2-40B4-BE49-F238E27FC236}">
                <a16:creationId xmlns:a16="http://schemas.microsoft.com/office/drawing/2014/main" id="{EFFDDF11-CA8E-4151-AE16-C0E052C3C487}"/>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64038"/>
          <a:stretch/>
        </p:blipFill>
        <p:spPr>
          <a:xfrm>
            <a:off x="0" y="4770120"/>
            <a:ext cx="12192000" cy="2087880"/>
          </a:xfrm>
          <a:prstGeom prst="rect">
            <a:avLst/>
          </a:prstGeom>
        </p:spPr>
      </p:pic>
      <p:sp>
        <p:nvSpPr>
          <p:cNvPr id="19" name="矩形: 圆角 1">
            <a:extLst>
              <a:ext uri="{FF2B5EF4-FFF2-40B4-BE49-F238E27FC236}">
                <a16:creationId xmlns:a16="http://schemas.microsoft.com/office/drawing/2014/main" id="{F50A4660-FECB-4B56-9FD7-6B74A829ED17}"/>
              </a:ext>
            </a:extLst>
          </p:cNvPr>
          <p:cNvSpPr/>
          <p:nvPr userDrawn="1"/>
        </p:nvSpPr>
        <p:spPr>
          <a:xfrm>
            <a:off x="317186" y="411480"/>
            <a:ext cx="11570014" cy="6080760"/>
          </a:xfrm>
          <a:prstGeom prst="roundRect">
            <a:avLst>
              <a:gd name="adj" fmla="val 814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cs typeface="+mn-cs"/>
            </a:endParaRPr>
          </a:p>
        </p:txBody>
      </p:sp>
      <p:pic>
        <p:nvPicPr>
          <p:cNvPr id="20" name="图片 19">
            <a:extLst>
              <a:ext uri="{FF2B5EF4-FFF2-40B4-BE49-F238E27FC236}">
                <a16:creationId xmlns:a16="http://schemas.microsoft.com/office/drawing/2014/main" id="{24506DA6-AFDE-4026-B8A0-4BC023CE275F}"/>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43563" r="29146"/>
          <a:stretch/>
        </p:blipFill>
        <p:spPr>
          <a:xfrm>
            <a:off x="0" y="4412836"/>
            <a:ext cx="6446520" cy="2445163"/>
          </a:xfrm>
          <a:prstGeom prst="rect">
            <a:avLst/>
          </a:prstGeom>
        </p:spPr>
      </p:pic>
      <p:pic>
        <p:nvPicPr>
          <p:cNvPr id="21" name="图片 24">
            <a:extLst>
              <a:ext uri="{FF2B5EF4-FFF2-40B4-BE49-F238E27FC236}">
                <a16:creationId xmlns:a16="http://schemas.microsoft.com/office/drawing/2014/main" id="{614D1ECC-88A9-44B7-B644-6CD4E36262BC}"/>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l="71357" t="43563" r="167"/>
          <a:stretch/>
        </p:blipFill>
        <p:spPr>
          <a:xfrm>
            <a:off x="9613585" y="4412836"/>
            <a:ext cx="2590800" cy="2445163"/>
          </a:xfrm>
          <a:prstGeom prst="rect">
            <a:avLst/>
          </a:prstGeom>
        </p:spPr>
      </p:pic>
    </p:spTree>
    <p:extLst>
      <p:ext uri="{BB962C8B-B14F-4D97-AF65-F5344CB8AC3E}">
        <p14:creationId xmlns:p14="http://schemas.microsoft.com/office/powerpoint/2010/main" val="1748389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2F20100-572F-4CF8-8031-764432E3C1DA}"/>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F5946F2C-3939-44DE-A2E5-23015D26C0DB}"/>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968FD76-474C-42F6-98B2-74FDEC61A2FB}"/>
              </a:ext>
            </a:extLst>
          </p:cNvPr>
          <p:cNvSpPr>
            <a:spLocks noGrp="1"/>
          </p:cNvSpPr>
          <p:nvPr>
            <p:ph type="dt" sz="half" idx="10"/>
          </p:nvPr>
        </p:nvSpPr>
        <p:spPr/>
        <p:txBody>
          <a:bodyPr/>
          <a:lstStyle/>
          <a:p>
            <a:fld id="{2697F36E-A47A-4D45-8559-5E0803DB9047}" type="datetimeFigureOut">
              <a:rPr lang="zh-CN" altLang="en-US" smtClean="0"/>
              <a:t>2025/4/28</a:t>
            </a:fld>
            <a:endParaRPr lang="zh-CN" altLang="en-US"/>
          </a:p>
        </p:txBody>
      </p:sp>
      <p:sp>
        <p:nvSpPr>
          <p:cNvPr id="5" name="页脚占位符 4">
            <a:extLst>
              <a:ext uri="{FF2B5EF4-FFF2-40B4-BE49-F238E27FC236}">
                <a16:creationId xmlns:a16="http://schemas.microsoft.com/office/drawing/2014/main" id="{3AE61D4B-2712-41F8-A61F-540265EE416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084D929-411A-46B4-B8F4-700BD7CA8FE1}"/>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8342361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82C73D62-486C-489E-B836-A182E951AB57}"/>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413B8DC2-34B0-4BEB-A8E6-A410767EDB99}"/>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826C0E3-EE43-4086-9956-1453634DC328}"/>
              </a:ext>
            </a:extLst>
          </p:cNvPr>
          <p:cNvSpPr>
            <a:spLocks noGrp="1"/>
          </p:cNvSpPr>
          <p:nvPr>
            <p:ph type="dt" sz="half" idx="10"/>
          </p:nvPr>
        </p:nvSpPr>
        <p:spPr/>
        <p:txBody>
          <a:bodyPr/>
          <a:lstStyle/>
          <a:p>
            <a:fld id="{2697F36E-A47A-4D45-8559-5E0803DB9047}" type="datetimeFigureOut">
              <a:rPr lang="zh-CN" altLang="en-US" smtClean="0"/>
              <a:t>2025/4/28</a:t>
            </a:fld>
            <a:endParaRPr lang="zh-CN" altLang="en-US"/>
          </a:p>
        </p:txBody>
      </p:sp>
      <p:sp>
        <p:nvSpPr>
          <p:cNvPr id="5" name="页脚占位符 4">
            <a:extLst>
              <a:ext uri="{FF2B5EF4-FFF2-40B4-BE49-F238E27FC236}">
                <a16:creationId xmlns:a16="http://schemas.microsoft.com/office/drawing/2014/main" id="{26721D57-D5C3-4AFF-B1E4-10BB9728462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B89063E-FFD0-4E24-8DDA-C84EDBCC489C}"/>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7565359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6"/>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6"/>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1"/>
            <a:ext cx="2743200" cy="365125"/>
          </a:xfrm>
          <a:prstGeom prst="rect">
            <a:avLst/>
          </a:prstGeom>
        </p:spPr>
        <p:txBody>
          <a:bodyPr/>
          <a:lstStyle/>
          <a:p>
            <a:fld id="{967918DD-F32C-40AE-BFB5-741B5886C773}" type="datetimeFigureOut">
              <a:rPr lang="zh-CN" altLang="en-US" smtClean="0"/>
              <a:t>2025/4/28</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1"/>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3616211622"/>
      </p:ext>
    </p:extLst>
  </p:cSld>
  <p:clrMapOvr>
    <a:masterClrMapping/>
  </p:clrMapOvr>
  <p:transition spd="slow">
    <p:push dir="u"/>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9"/>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4"/>
            <a:ext cx="10515600" cy="1500187"/>
          </a:xfrm>
          <a:prstGeom prst="rect">
            <a:avLst/>
          </a:prstGeom>
        </p:spPr>
        <p:txBody>
          <a:bodyPr/>
          <a:lstStyle>
            <a:lvl1pPr marL="0" indent="0">
              <a:buNone/>
              <a:defRPr sz="2400">
                <a:solidFill>
                  <a:schemeClr val="tx1">
                    <a:tint val="75000"/>
                  </a:schemeClr>
                </a:solidFill>
              </a:defRPr>
            </a:lvl1pPr>
            <a:lvl2pPr marL="457223" indent="0">
              <a:buNone/>
              <a:defRPr sz="2000">
                <a:solidFill>
                  <a:schemeClr val="tx1">
                    <a:tint val="75000"/>
                  </a:schemeClr>
                </a:solidFill>
              </a:defRPr>
            </a:lvl2pPr>
            <a:lvl3pPr marL="914446" indent="0">
              <a:buNone/>
              <a:defRPr sz="1800">
                <a:solidFill>
                  <a:schemeClr val="tx1">
                    <a:tint val="75000"/>
                  </a:schemeClr>
                </a:solidFill>
              </a:defRPr>
            </a:lvl3pPr>
            <a:lvl4pPr marL="1371669" indent="0">
              <a:buNone/>
              <a:defRPr sz="1600">
                <a:solidFill>
                  <a:schemeClr val="tx1">
                    <a:tint val="75000"/>
                  </a:schemeClr>
                </a:solidFill>
              </a:defRPr>
            </a:lvl4pPr>
            <a:lvl5pPr marL="1828891" indent="0">
              <a:buNone/>
              <a:defRPr sz="1600">
                <a:solidFill>
                  <a:schemeClr val="tx1">
                    <a:tint val="75000"/>
                  </a:schemeClr>
                </a:solidFill>
              </a:defRPr>
            </a:lvl5pPr>
            <a:lvl6pPr marL="2286114" indent="0">
              <a:buNone/>
              <a:defRPr sz="1600">
                <a:solidFill>
                  <a:schemeClr val="tx1">
                    <a:tint val="75000"/>
                  </a:schemeClr>
                </a:solidFill>
              </a:defRPr>
            </a:lvl6pPr>
            <a:lvl7pPr marL="2743337" indent="0">
              <a:buNone/>
              <a:defRPr sz="1600">
                <a:solidFill>
                  <a:schemeClr val="tx1">
                    <a:tint val="75000"/>
                  </a:schemeClr>
                </a:solidFill>
              </a:defRPr>
            </a:lvl7pPr>
            <a:lvl8pPr marL="3200560" indent="0">
              <a:buNone/>
              <a:defRPr sz="1600">
                <a:solidFill>
                  <a:schemeClr val="tx1">
                    <a:tint val="75000"/>
                  </a:schemeClr>
                </a:solidFill>
              </a:defRPr>
            </a:lvl8pPr>
            <a:lvl9pPr marL="3657783"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1"/>
            <a:ext cx="2743200" cy="365125"/>
          </a:xfrm>
          <a:prstGeom prst="rect">
            <a:avLst/>
          </a:prstGeom>
        </p:spPr>
        <p:txBody>
          <a:bodyPr/>
          <a:lstStyle/>
          <a:p>
            <a:pPr defTabSz="914446">
              <a:defRPr/>
            </a:pPr>
            <a:fld id="{D997B5FA-0921-464F-AAE1-844C04324D75}" type="datetimeFigureOut">
              <a:rPr lang="zh-CN" altLang="en-US" smtClean="0">
                <a:solidFill>
                  <a:prstClr val="black">
                    <a:tint val="75000"/>
                  </a:prstClr>
                </a:solidFill>
                <a:latin typeface="Calibri"/>
                <a:ea typeface="微软雅黑" panose="020B0503020204020204" pitchFamily="34" charset="-122"/>
              </a:rPr>
              <a:pPr defTabSz="914446">
                <a:defRPr/>
              </a:pPr>
              <a:t>2025/4/28</a:t>
            </a:fld>
            <a:endParaRPr lang="zh-CN" altLang="en-US">
              <a:solidFill>
                <a:prstClr val="black">
                  <a:tint val="75000"/>
                </a:prstClr>
              </a:solidFill>
              <a:latin typeface="Calibri"/>
              <a:ea typeface="微软雅黑" panose="020B0503020204020204" pitchFamily="34" charset="-122"/>
            </a:endParaRPr>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pPr algn="ctr" defTabSz="914446">
              <a:defRPr/>
            </a:pPr>
            <a:endParaRPr lang="zh-CN" altLang="en-US">
              <a:solidFill>
                <a:prstClr val="black">
                  <a:tint val="75000"/>
                </a:prstClr>
              </a:solidFill>
              <a:latin typeface="Calibri"/>
              <a:ea typeface="微软雅黑" panose="020B0503020204020204" pitchFamily="34" charset="-122"/>
            </a:endParaRPr>
          </a:p>
        </p:txBody>
      </p:sp>
      <p:sp>
        <p:nvSpPr>
          <p:cNvPr id="6" name="灯片编号占位符 5"/>
          <p:cNvSpPr>
            <a:spLocks noGrp="1"/>
          </p:cNvSpPr>
          <p:nvPr>
            <p:ph type="sldNum" sz="quarter" idx="12"/>
          </p:nvPr>
        </p:nvSpPr>
        <p:spPr>
          <a:xfrm>
            <a:off x="8610600" y="6356351"/>
            <a:ext cx="2743200" cy="365125"/>
          </a:xfrm>
          <a:prstGeom prst="rect">
            <a:avLst/>
          </a:prstGeom>
        </p:spPr>
        <p:txBody>
          <a:bodyPr/>
          <a:lstStyle/>
          <a:p>
            <a:pPr algn="r" defTabSz="914446">
              <a:defRPr/>
            </a:pPr>
            <a:fld id="{565CE74E-AB26-4998-AD42-012C4C1AD076}" type="slidenum">
              <a:rPr lang="zh-CN" altLang="en-US" smtClean="0">
                <a:solidFill>
                  <a:prstClr val="black">
                    <a:tint val="75000"/>
                  </a:prstClr>
                </a:solidFill>
                <a:latin typeface="Calibri"/>
                <a:ea typeface="微软雅黑" panose="020B0503020204020204" pitchFamily="34" charset="-122"/>
              </a:rPr>
              <a:pPr algn="r" defTabSz="914446">
                <a:defRPr/>
              </a:pPr>
              <a:t>‹#›</a:t>
            </a:fld>
            <a:endParaRPr lang="zh-CN" altLang="en-US">
              <a:solidFill>
                <a:prstClr val="black">
                  <a:tint val="75000"/>
                </a:prstClr>
              </a:solidFill>
              <a:latin typeface="Calibri"/>
              <a:ea typeface="微软雅黑" panose="020B0503020204020204" pitchFamily="34" charset="-122"/>
            </a:endParaRPr>
          </a:p>
        </p:txBody>
      </p:sp>
    </p:spTree>
    <p:extLst>
      <p:ext uri="{BB962C8B-B14F-4D97-AF65-F5344CB8AC3E}">
        <p14:creationId xmlns:p14="http://schemas.microsoft.com/office/powerpoint/2010/main" val="2191771976"/>
      </p:ext>
    </p:extLst>
  </p:cSld>
  <p:clrMapOvr>
    <a:masterClrMapping/>
  </p:clrMapOvr>
  <p:transition spd="slow">
    <p:push dir="u"/>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比较">
    <p:spTree>
      <p:nvGrpSpPr>
        <p:cNvPr id="1" name=""/>
        <p:cNvGrpSpPr/>
        <p:nvPr/>
      </p:nvGrpSpPr>
      <p:grpSpPr>
        <a:xfrm>
          <a:off x="0" y="0"/>
          <a:ext cx="0" cy="0"/>
          <a:chOff x="0" y="0"/>
          <a:chExt cx="0" cy="0"/>
        </a:xfrm>
      </p:grpSpPr>
    </p:spTree>
    <p:extLst>
      <p:ext uri="{BB962C8B-B14F-4D97-AF65-F5344CB8AC3E}">
        <p14:creationId xmlns:p14="http://schemas.microsoft.com/office/powerpoint/2010/main" val="994187566"/>
      </p:ext>
    </p:extLst>
  </p:cSld>
  <p:clrMapOvr>
    <a:masterClrMapping/>
  </p:clrMapOvr>
  <p:transition spd="slow">
    <p:push dir="u"/>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694994247"/>
      </p:ext>
    </p:extLst>
  </p:cSld>
  <p:clrMapOvr>
    <a:masterClrMapping/>
  </p:clrMapOvr>
  <p:transition spd="slow">
    <p:push dir="u"/>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567477565"/>
      </p:ext>
    </p:extLst>
  </p:cSld>
  <p:clrMapOvr>
    <a:masterClrMapping/>
  </p:clrMapOvr>
  <p:transitio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7" name="图片 4">
            <a:extLst>
              <a:ext uri="{FF2B5EF4-FFF2-40B4-BE49-F238E27FC236}">
                <a16:creationId xmlns:a16="http://schemas.microsoft.com/office/drawing/2014/main" id="{8BD63AC5-AD47-43CA-B937-F368C22F2F15}"/>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605" r="14739"/>
          <a:stretch/>
        </p:blipFill>
        <p:spPr>
          <a:xfrm>
            <a:off x="1" y="0"/>
            <a:ext cx="12192000" cy="6858000"/>
          </a:xfrm>
          <a:prstGeom prst="rect">
            <a:avLst/>
          </a:prstGeom>
        </p:spPr>
      </p:pic>
      <p:pic>
        <p:nvPicPr>
          <p:cNvPr id="8" name="图片 10">
            <a:extLst>
              <a:ext uri="{FF2B5EF4-FFF2-40B4-BE49-F238E27FC236}">
                <a16:creationId xmlns:a16="http://schemas.microsoft.com/office/drawing/2014/main" id="{D94F400B-86DA-4D74-8B47-FBA3C2726671}"/>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15986" r="62957" b="20712"/>
          <a:stretch/>
        </p:blipFill>
        <p:spPr>
          <a:xfrm>
            <a:off x="-1" y="-106680"/>
            <a:ext cx="8427721" cy="6858000"/>
          </a:xfrm>
          <a:prstGeom prst="rect">
            <a:avLst/>
          </a:prstGeom>
        </p:spPr>
      </p:pic>
      <p:pic>
        <p:nvPicPr>
          <p:cNvPr id="9" name="图片 11">
            <a:extLst>
              <a:ext uri="{FF2B5EF4-FFF2-40B4-BE49-F238E27FC236}">
                <a16:creationId xmlns:a16="http://schemas.microsoft.com/office/drawing/2014/main" id="{4308002D-F6E3-4483-896B-44A922AB34A7}"/>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2498" t="15845" r="12719" b="20853"/>
          <a:stretch/>
        </p:blipFill>
        <p:spPr>
          <a:xfrm>
            <a:off x="7355568" y="975360"/>
            <a:ext cx="4836431" cy="5882640"/>
          </a:xfrm>
          <a:prstGeom prst="rect">
            <a:avLst/>
          </a:prstGeom>
        </p:spPr>
      </p:pic>
      <p:pic>
        <p:nvPicPr>
          <p:cNvPr id="10" name="图片 14">
            <a:extLst>
              <a:ext uri="{FF2B5EF4-FFF2-40B4-BE49-F238E27FC236}">
                <a16:creationId xmlns:a16="http://schemas.microsoft.com/office/drawing/2014/main" id="{8A2F7FA4-B46E-4E1A-9F04-BB8043833488}"/>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775" b="74813"/>
          <a:stretch/>
        </p:blipFill>
        <p:spPr>
          <a:xfrm>
            <a:off x="0" y="0"/>
            <a:ext cx="12192000" cy="1417320"/>
          </a:xfrm>
          <a:prstGeom prst="rect">
            <a:avLst/>
          </a:prstGeom>
        </p:spPr>
      </p:pic>
      <p:pic>
        <p:nvPicPr>
          <p:cNvPr id="11" name="图片 18">
            <a:extLst>
              <a:ext uri="{FF2B5EF4-FFF2-40B4-BE49-F238E27FC236}">
                <a16:creationId xmlns:a16="http://schemas.microsoft.com/office/drawing/2014/main" id="{181575A8-98A1-43E1-BB40-885DBC75C50D}"/>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64038"/>
          <a:stretch/>
        </p:blipFill>
        <p:spPr>
          <a:xfrm>
            <a:off x="0" y="4770120"/>
            <a:ext cx="12192000" cy="2087880"/>
          </a:xfrm>
          <a:prstGeom prst="rect">
            <a:avLst/>
          </a:prstGeom>
        </p:spPr>
      </p:pic>
      <p:pic>
        <p:nvPicPr>
          <p:cNvPr id="12" name="图片 20">
            <a:extLst>
              <a:ext uri="{FF2B5EF4-FFF2-40B4-BE49-F238E27FC236}">
                <a16:creationId xmlns:a16="http://schemas.microsoft.com/office/drawing/2014/main" id="{B2CDF210-D306-4AB4-A32D-FFDDD97BC824}"/>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43563"/>
          <a:stretch/>
        </p:blipFill>
        <p:spPr>
          <a:xfrm>
            <a:off x="0" y="3581400"/>
            <a:ext cx="12192000" cy="3276600"/>
          </a:xfrm>
          <a:prstGeom prst="rect">
            <a:avLst/>
          </a:prstGeom>
        </p:spPr>
      </p:pic>
      <p:pic>
        <p:nvPicPr>
          <p:cNvPr id="13" name="图片 90">
            <a:extLst>
              <a:ext uri="{FF2B5EF4-FFF2-40B4-BE49-F238E27FC236}">
                <a16:creationId xmlns:a16="http://schemas.microsoft.com/office/drawing/2014/main" id="{5583FDEE-79DD-440E-BFC1-02A729B3162E}"/>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7728977" y="363658"/>
            <a:ext cx="2143500" cy="1339393"/>
          </a:xfrm>
          <a:prstGeom prst="rect">
            <a:avLst/>
          </a:prstGeom>
        </p:spPr>
      </p:pic>
    </p:spTree>
    <p:extLst>
      <p:ext uri="{BB962C8B-B14F-4D97-AF65-F5344CB8AC3E}">
        <p14:creationId xmlns:p14="http://schemas.microsoft.com/office/powerpoint/2010/main" val="41296551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5A577F-17CC-4279-A774-65D8BE8CDAD6}"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4/28/2025</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B805CE8-A33D-45FD-B729-B443CD229C07}"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627882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9132963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913299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7516493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4FCE17E5-EF9B-4CC0-9F24-996A45781759}"/>
              </a:ext>
            </a:extLst>
          </p:cNvPr>
          <p:cNvGrpSpPr/>
          <p:nvPr userDrawn="1"/>
        </p:nvGrpSpPr>
        <p:grpSpPr>
          <a:xfrm>
            <a:off x="-757646" y="4648188"/>
            <a:ext cx="12140835" cy="2500032"/>
            <a:chOff x="382287" y="4081809"/>
            <a:chExt cx="11047711" cy="2812721"/>
          </a:xfrm>
        </p:grpSpPr>
        <p:pic>
          <p:nvPicPr>
            <p:cNvPr id="9" name="Picture 8">
              <a:extLst>
                <a:ext uri="{FF2B5EF4-FFF2-40B4-BE49-F238E27FC236}">
                  <a16:creationId xmlns:a16="http://schemas.microsoft.com/office/drawing/2014/main" id="{8CA3D574-3345-4C73-8E1C-CD5E5E57FD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01993">
              <a:off x="382287" y="4269627"/>
              <a:ext cx="2132893" cy="2468432"/>
            </a:xfrm>
            <a:prstGeom prst="rect">
              <a:avLst/>
            </a:prstGeom>
          </p:spPr>
        </p:pic>
        <p:pic>
          <p:nvPicPr>
            <p:cNvPr id="10" name="Picture 9">
              <a:extLst>
                <a:ext uri="{FF2B5EF4-FFF2-40B4-BE49-F238E27FC236}">
                  <a16:creationId xmlns:a16="http://schemas.microsoft.com/office/drawing/2014/main" id="{3FD63837-B644-4EBB-9019-BFFFE15CC55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1967952" y="5077053"/>
              <a:ext cx="1570424" cy="1817477"/>
            </a:xfrm>
            <a:prstGeom prst="rect">
              <a:avLst/>
            </a:prstGeom>
          </p:spPr>
        </p:pic>
        <p:pic>
          <p:nvPicPr>
            <p:cNvPr id="11" name="Picture 10">
              <a:extLst>
                <a:ext uri="{FF2B5EF4-FFF2-40B4-BE49-F238E27FC236}">
                  <a16:creationId xmlns:a16="http://schemas.microsoft.com/office/drawing/2014/main" id="{B28D72E9-F768-4C41-8B44-A742B36CEA9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4613175" y="5580215"/>
              <a:ext cx="986088" cy="1141215"/>
            </a:xfrm>
            <a:prstGeom prst="rect">
              <a:avLst/>
            </a:prstGeom>
          </p:spPr>
        </p:pic>
        <p:pic>
          <p:nvPicPr>
            <p:cNvPr id="12" name="Picture 11">
              <a:extLst>
                <a:ext uri="{FF2B5EF4-FFF2-40B4-BE49-F238E27FC236}">
                  <a16:creationId xmlns:a16="http://schemas.microsoft.com/office/drawing/2014/main" id="{B8A5DF6D-7341-42CF-B537-9B12E146F85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5206969" y="5003179"/>
              <a:ext cx="1533743" cy="1775026"/>
            </a:xfrm>
            <a:prstGeom prst="rect">
              <a:avLst/>
            </a:prstGeom>
          </p:spPr>
        </p:pic>
        <p:pic>
          <p:nvPicPr>
            <p:cNvPr id="13" name="Picture 12">
              <a:extLst>
                <a:ext uri="{FF2B5EF4-FFF2-40B4-BE49-F238E27FC236}">
                  <a16:creationId xmlns:a16="http://schemas.microsoft.com/office/drawing/2014/main" id="{7FA9B0DF-B177-46E0-B9B5-175BB95E5CD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6346079" y="5632788"/>
              <a:ext cx="986088" cy="1141215"/>
            </a:xfrm>
            <a:prstGeom prst="rect">
              <a:avLst/>
            </a:prstGeom>
          </p:spPr>
        </p:pic>
        <p:pic>
          <p:nvPicPr>
            <p:cNvPr id="14" name="Picture 13">
              <a:extLst>
                <a:ext uri="{FF2B5EF4-FFF2-40B4-BE49-F238E27FC236}">
                  <a16:creationId xmlns:a16="http://schemas.microsoft.com/office/drawing/2014/main" id="{C75FCCD9-6205-4836-AB96-5479038DC03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8450430" y="5007078"/>
              <a:ext cx="1533743" cy="1775026"/>
            </a:xfrm>
            <a:prstGeom prst="rect">
              <a:avLst/>
            </a:prstGeom>
          </p:spPr>
        </p:pic>
        <p:pic>
          <p:nvPicPr>
            <p:cNvPr id="15" name="Picture 14">
              <a:extLst>
                <a:ext uri="{FF2B5EF4-FFF2-40B4-BE49-F238E27FC236}">
                  <a16:creationId xmlns:a16="http://schemas.microsoft.com/office/drawing/2014/main" id="{4219214B-B2C7-4F89-9960-3D4C7B668E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098007" flipH="1">
              <a:off x="9297105" y="4081809"/>
              <a:ext cx="2132893" cy="2468432"/>
            </a:xfrm>
            <a:prstGeom prst="rect">
              <a:avLst/>
            </a:prstGeom>
          </p:spPr>
        </p:pic>
      </p:grpSp>
      <p:pic>
        <p:nvPicPr>
          <p:cNvPr id="16" name="Picture 15">
            <a:extLst>
              <a:ext uri="{FF2B5EF4-FFF2-40B4-BE49-F238E27FC236}">
                <a16:creationId xmlns:a16="http://schemas.microsoft.com/office/drawing/2014/main" id="{47D826C9-0FE1-4397-8BBD-6F3BED2753B7}"/>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8308432" y="4008776"/>
            <a:ext cx="1664660" cy="1234623"/>
          </a:xfrm>
          <a:prstGeom prst="rect">
            <a:avLst/>
          </a:prstGeom>
        </p:spPr>
      </p:pic>
      <p:pic>
        <p:nvPicPr>
          <p:cNvPr id="17" name="Picture 16">
            <a:extLst>
              <a:ext uri="{FF2B5EF4-FFF2-40B4-BE49-F238E27FC236}">
                <a16:creationId xmlns:a16="http://schemas.microsoft.com/office/drawing/2014/main" id="{1D784EA8-F86A-4A83-9F36-A15CA195BE59}"/>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2430397" y="4747331"/>
            <a:ext cx="1664660" cy="1234623"/>
          </a:xfrm>
          <a:prstGeom prst="rect">
            <a:avLst/>
          </a:prstGeom>
        </p:spPr>
      </p:pic>
      <p:grpSp>
        <p:nvGrpSpPr>
          <p:cNvPr id="30" name="Group 29">
            <a:extLst>
              <a:ext uri="{FF2B5EF4-FFF2-40B4-BE49-F238E27FC236}">
                <a16:creationId xmlns:a16="http://schemas.microsoft.com/office/drawing/2014/main" id="{5B52A9B0-7D86-4CD5-9DE0-3E428B1581F9}"/>
              </a:ext>
            </a:extLst>
          </p:cNvPr>
          <p:cNvGrpSpPr/>
          <p:nvPr userDrawn="1"/>
        </p:nvGrpSpPr>
        <p:grpSpPr>
          <a:xfrm>
            <a:off x="1733437" y="4531226"/>
            <a:ext cx="12140835" cy="2500032"/>
            <a:chOff x="382287" y="4081809"/>
            <a:chExt cx="11047711" cy="2812721"/>
          </a:xfrm>
        </p:grpSpPr>
        <p:pic>
          <p:nvPicPr>
            <p:cNvPr id="31" name="Picture 30">
              <a:extLst>
                <a:ext uri="{FF2B5EF4-FFF2-40B4-BE49-F238E27FC236}">
                  <a16:creationId xmlns:a16="http://schemas.microsoft.com/office/drawing/2014/main" id="{D8F0FD7C-1CAA-4125-ADB2-C20FE757FA3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01993">
              <a:off x="382287" y="4269627"/>
              <a:ext cx="2132893" cy="2468432"/>
            </a:xfrm>
            <a:prstGeom prst="rect">
              <a:avLst/>
            </a:prstGeom>
          </p:spPr>
        </p:pic>
        <p:pic>
          <p:nvPicPr>
            <p:cNvPr id="32" name="Picture 31">
              <a:extLst>
                <a:ext uri="{FF2B5EF4-FFF2-40B4-BE49-F238E27FC236}">
                  <a16:creationId xmlns:a16="http://schemas.microsoft.com/office/drawing/2014/main" id="{DD076153-410C-4A98-AB04-A7F4D342DC6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1967952" y="5077053"/>
              <a:ext cx="1570424" cy="1817477"/>
            </a:xfrm>
            <a:prstGeom prst="rect">
              <a:avLst/>
            </a:prstGeom>
          </p:spPr>
        </p:pic>
        <p:pic>
          <p:nvPicPr>
            <p:cNvPr id="33" name="Picture 32">
              <a:extLst>
                <a:ext uri="{FF2B5EF4-FFF2-40B4-BE49-F238E27FC236}">
                  <a16:creationId xmlns:a16="http://schemas.microsoft.com/office/drawing/2014/main" id="{FA0FB495-2878-4E94-BF3A-7500E9AFCA4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4613175" y="5580215"/>
              <a:ext cx="986088" cy="1141215"/>
            </a:xfrm>
            <a:prstGeom prst="rect">
              <a:avLst/>
            </a:prstGeom>
          </p:spPr>
        </p:pic>
        <p:pic>
          <p:nvPicPr>
            <p:cNvPr id="34" name="Picture 33">
              <a:extLst>
                <a:ext uri="{FF2B5EF4-FFF2-40B4-BE49-F238E27FC236}">
                  <a16:creationId xmlns:a16="http://schemas.microsoft.com/office/drawing/2014/main" id="{1ED41BE1-68C6-4A91-9BC1-802F16BCE03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5206969" y="5003179"/>
              <a:ext cx="1533743" cy="1775026"/>
            </a:xfrm>
            <a:prstGeom prst="rect">
              <a:avLst/>
            </a:prstGeom>
          </p:spPr>
        </p:pic>
        <p:pic>
          <p:nvPicPr>
            <p:cNvPr id="35" name="Picture 34">
              <a:extLst>
                <a:ext uri="{FF2B5EF4-FFF2-40B4-BE49-F238E27FC236}">
                  <a16:creationId xmlns:a16="http://schemas.microsoft.com/office/drawing/2014/main" id="{7B996E04-0388-42C2-820B-487A6533ED7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6346079" y="5632788"/>
              <a:ext cx="986088" cy="1141215"/>
            </a:xfrm>
            <a:prstGeom prst="rect">
              <a:avLst/>
            </a:prstGeom>
          </p:spPr>
        </p:pic>
        <p:pic>
          <p:nvPicPr>
            <p:cNvPr id="36" name="Picture 35">
              <a:extLst>
                <a:ext uri="{FF2B5EF4-FFF2-40B4-BE49-F238E27FC236}">
                  <a16:creationId xmlns:a16="http://schemas.microsoft.com/office/drawing/2014/main" id="{0F59F916-9D1F-4774-A499-D8C7FEC9410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8450430" y="5007078"/>
              <a:ext cx="1533743" cy="1775026"/>
            </a:xfrm>
            <a:prstGeom prst="rect">
              <a:avLst/>
            </a:prstGeom>
          </p:spPr>
        </p:pic>
        <p:pic>
          <p:nvPicPr>
            <p:cNvPr id="37" name="Picture 36">
              <a:extLst>
                <a:ext uri="{FF2B5EF4-FFF2-40B4-BE49-F238E27FC236}">
                  <a16:creationId xmlns:a16="http://schemas.microsoft.com/office/drawing/2014/main" id="{0CA757B4-BAD7-4422-8516-8211B00924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098007" flipH="1">
              <a:off x="9297105" y="4081809"/>
              <a:ext cx="2132893" cy="2468432"/>
            </a:xfrm>
            <a:prstGeom prst="rect">
              <a:avLst/>
            </a:prstGeom>
          </p:spPr>
        </p:pic>
      </p:grpSp>
    </p:spTree>
    <p:extLst>
      <p:ext uri="{BB962C8B-B14F-4D97-AF65-F5344CB8AC3E}">
        <p14:creationId xmlns:p14="http://schemas.microsoft.com/office/powerpoint/2010/main" val="39533060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E47E6F83-0A01-4DB6-A799-99D852C1470A}"/>
              </a:ext>
            </a:extLst>
          </p:cNvPr>
          <p:cNvGrpSpPr/>
          <p:nvPr userDrawn="1"/>
        </p:nvGrpSpPr>
        <p:grpSpPr>
          <a:xfrm>
            <a:off x="-345352" y="4364534"/>
            <a:ext cx="13105058" cy="2737816"/>
            <a:chOff x="-669816" y="4426519"/>
            <a:chExt cx="13105058" cy="2737816"/>
          </a:xfrm>
        </p:grpSpPr>
        <p:sp>
          <p:nvSpPr>
            <p:cNvPr id="20" name="Title 1">
              <a:extLst>
                <a:ext uri="{FF2B5EF4-FFF2-40B4-BE49-F238E27FC236}">
                  <a16:creationId xmlns:a16="http://schemas.microsoft.com/office/drawing/2014/main" id="{40B08B89-164F-4CE9-A864-7BE4947A59DC}"/>
                </a:ext>
              </a:extLst>
            </p:cNvPr>
            <p:cNvSpPr txBox="1">
              <a:spLocks/>
            </p:cNvSpPr>
            <p:nvPr userDrawn="1"/>
          </p:nvSpPr>
          <p:spPr>
            <a:xfrm>
              <a:off x="10061378" y="5948595"/>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CF2665">
                      <a:lumMod val="40000"/>
                      <a:lumOff val="60000"/>
                    </a:srgbClr>
                  </a:solidFill>
                  <a:effectLst/>
                  <a:uLnTx/>
                  <a:uFillTx/>
                  <a:latin typeface="#9Slide07 HoneyCream" pitchFamily="2" charset="0"/>
                  <a:ea typeface="+mj-ea"/>
                  <a:cs typeface="+mj-cs"/>
                </a:rPr>
                <a:t>Diệu Hiền</a:t>
              </a:r>
              <a:endParaRPr kumimoji="0" lang="en-US" sz="3200" b="0" i="0" u="none" strike="noStrike" kern="1200" cap="none" spc="0" normalizeH="0" baseline="0" noProof="0" dirty="0">
                <a:ln>
                  <a:noFill/>
                </a:ln>
                <a:solidFill>
                  <a:srgbClr val="CF2665">
                    <a:lumMod val="40000"/>
                    <a:lumOff val="60000"/>
                  </a:srgbClr>
                </a:solidFill>
                <a:effectLst/>
                <a:uLnTx/>
                <a:uFillTx/>
                <a:latin typeface="#9Slide07 HoneyCream" pitchFamily="2" charset="0"/>
                <a:ea typeface="+mj-ea"/>
                <a:cs typeface="+mj-cs"/>
              </a:endParaRPr>
            </a:p>
          </p:txBody>
        </p:sp>
        <p:pic>
          <p:nvPicPr>
            <p:cNvPr id="21" name="Picture 20">
              <a:extLst>
                <a:ext uri="{FF2B5EF4-FFF2-40B4-BE49-F238E27FC236}">
                  <a16:creationId xmlns:a16="http://schemas.microsoft.com/office/drawing/2014/main" id="{74F5CA39-BF50-4EFE-9239-7245FAE4B4F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818351" y="4491430"/>
              <a:ext cx="2690819" cy="2431481"/>
            </a:xfrm>
            <a:prstGeom prst="rect">
              <a:avLst/>
            </a:prstGeom>
          </p:spPr>
        </p:pic>
        <p:pic>
          <p:nvPicPr>
            <p:cNvPr id="22" name="Picture 21">
              <a:extLst>
                <a:ext uri="{FF2B5EF4-FFF2-40B4-BE49-F238E27FC236}">
                  <a16:creationId xmlns:a16="http://schemas.microsoft.com/office/drawing/2014/main" id="{A2E64C2B-6192-4D6F-8927-F6D26F826B4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429243" y="5118410"/>
              <a:ext cx="1996967" cy="1804501"/>
            </a:xfrm>
            <a:prstGeom prst="rect">
              <a:avLst/>
            </a:prstGeom>
          </p:spPr>
        </p:pic>
        <p:pic>
          <p:nvPicPr>
            <p:cNvPr id="23" name="Picture 22">
              <a:extLst>
                <a:ext uri="{FF2B5EF4-FFF2-40B4-BE49-F238E27FC236}">
                  <a16:creationId xmlns:a16="http://schemas.microsoft.com/office/drawing/2014/main" id="{885554A0-07BC-43A2-8CAF-E1EBF7B5E22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065017" y="5564985"/>
              <a:ext cx="1441523" cy="1302591"/>
            </a:xfrm>
            <a:prstGeom prst="rect">
              <a:avLst/>
            </a:prstGeom>
          </p:spPr>
        </p:pic>
        <p:pic>
          <p:nvPicPr>
            <p:cNvPr id="25" name="Picture 24">
              <a:extLst>
                <a:ext uri="{FF2B5EF4-FFF2-40B4-BE49-F238E27FC236}">
                  <a16:creationId xmlns:a16="http://schemas.microsoft.com/office/drawing/2014/main" id="{A5070C3E-65E4-40A6-9639-E053AD9F472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201460" y="4491430"/>
              <a:ext cx="2690819" cy="2431481"/>
            </a:xfrm>
            <a:prstGeom prst="rect">
              <a:avLst/>
            </a:prstGeom>
          </p:spPr>
        </p:pic>
        <p:pic>
          <p:nvPicPr>
            <p:cNvPr id="26" name="Picture 25">
              <a:extLst>
                <a:ext uri="{FF2B5EF4-FFF2-40B4-BE49-F238E27FC236}">
                  <a16:creationId xmlns:a16="http://schemas.microsoft.com/office/drawing/2014/main" id="{3D1EA79B-B0A7-4302-90BB-0FE9DC5E4E1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69816" y="4491430"/>
              <a:ext cx="2690819" cy="2431481"/>
            </a:xfrm>
            <a:prstGeom prst="rect">
              <a:avLst/>
            </a:prstGeom>
          </p:spPr>
        </p:pic>
        <p:pic>
          <p:nvPicPr>
            <p:cNvPr id="27" name="Picture 26">
              <a:extLst>
                <a:ext uri="{FF2B5EF4-FFF2-40B4-BE49-F238E27FC236}">
                  <a16:creationId xmlns:a16="http://schemas.microsoft.com/office/drawing/2014/main" id="{CFA5164D-533C-44EF-9945-3CA71BAE59D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789485" y="4732854"/>
              <a:ext cx="2690819" cy="2431481"/>
            </a:xfrm>
            <a:prstGeom prst="rect">
              <a:avLst/>
            </a:prstGeom>
          </p:spPr>
        </p:pic>
        <p:pic>
          <p:nvPicPr>
            <p:cNvPr id="28" name="Picture 27">
              <a:extLst>
                <a:ext uri="{FF2B5EF4-FFF2-40B4-BE49-F238E27FC236}">
                  <a16:creationId xmlns:a16="http://schemas.microsoft.com/office/drawing/2014/main" id="{5DE41964-4CA5-4598-97D0-27514BB81DF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744423" y="4426519"/>
              <a:ext cx="2690819" cy="2431481"/>
            </a:xfrm>
            <a:prstGeom prst="rect">
              <a:avLst/>
            </a:prstGeom>
          </p:spPr>
        </p:pic>
      </p:grpSp>
    </p:spTree>
    <p:extLst>
      <p:ext uri="{BB962C8B-B14F-4D97-AF65-F5344CB8AC3E}">
        <p14:creationId xmlns:p14="http://schemas.microsoft.com/office/powerpoint/2010/main" val="20116382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theme" Target="../theme/theme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slideLayout" Target="../slideLayouts/slideLayout24.xml"/><Relationship Id="rId7" Type="http://schemas.openxmlformats.org/officeDocument/2006/relationships/image" Target="../media/image19.jpeg"/><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theme" Target="../theme/theme3.xml"/><Relationship Id="rId5" Type="http://schemas.openxmlformats.org/officeDocument/2006/relationships/slideLayout" Target="../slideLayouts/slideLayout26.xml"/><Relationship Id="rId4" Type="http://schemas.openxmlformats.org/officeDocument/2006/relationships/slideLayout" Target="../slideLayouts/slideLayout25.xml"/><Relationship Id="rId9" Type="http://schemas.openxmlformats.org/officeDocument/2006/relationships/image" Target="../media/image2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9558286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0CE3C12E-1571-493B-AD45-9F23EFABCC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7257F64D-2FF4-4538-9415-98A3C327BC3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9BEEFCE-53DD-441E-832E-02C87526BA3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97F36E-A47A-4D45-8559-5E0803DB9047}" type="datetimeFigureOut">
              <a:rPr lang="zh-CN" altLang="en-US" smtClean="0"/>
              <a:t>2025/4/28</a:t>
            </a:fld>
            <a:endParaRPr lang="zh-CN" altLang="en-US"/>
          </a:p>
        </p:txBody>
      </p:sp>
      <p:sp>
        <p:nvSpPr>
          <p:cNvPr id="5" name="页脚占位符 4">
            <a:extLst>
              <a:ext uri="{FF2B5EF4-FFF2-40B4-BE49-F238E27FC236}">
                <a16:creationId xmlns:a16="http://schemas.microsoft.com/office/drawing/2014/main" id="{981CCD47-2031-4365-961C-1AF05B8E1C6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D688F8F8-1C9D-4D6E-9678-68A1784A034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119583588"/>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圆角矩形 7"/>
          <p:cNvSpPr/>
          <p:nvPr userDrawn="1"/>
        </p:nvSpPr>
        <p:spPr>
          <a:xfrm>
            <a:off x="533400" y="390526"/>
            <a:ext cx="11125200" cy="6029326"/>
          </a:xfrm>
          <a:prstGeom prst="roundRect">
            <a:avLst/>
          </a:prstGeom>
          <a:solidFill>
            <a:schemeClr val="bg1"/>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9" name="圆角矩形 8"/>
          <p:cNvSpPr/>
          <p:nvPr userDrawn="1"/>
        </p:nvSpPr>
        <p:spPr>
          <a:xfrm>
            <a:off x="723900" y="552450"/>
            <a:ext cx="10763250" cy="5734050"/>
          </a:xfrm>
          <a:prstGeom prst="roundRect">
            <a:avLst/>
          </a:prstGeom>
          <a:solidFill>
            <a:schemeClr val="bg1"/>
          </a:solidFill>
          <a:ln w="28575">
            <a:solidFill>
              <a:srgbClr val="E35F5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pic>
        <p:nvPicPr>
          <p:cNvPr id="6" name="Picture 5">
            <a:extLst>
              <a:ext uri="{FF2B5EF4-FFF2-40B4-BE49-F238E27FC236}">
                <a16:creationId xmlns:a16="http://schemas.microsoft.com/office/drawing/2014/main" id="{E6CE4F6D-41A0-6AC6-1B05-6F2F157057C8}"/>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41976690" y="-26525562"/>
            <a:ext cx="2186247" cy="3717751"/>
          </a:xfrm>
          <a:prstGeom prst="rect">
            <a:avLst/>
          </a:prstGeom>
        </p:spPr>
      </p:pic>
      <p:pic>
        <p:nvPicPr>
          <p:cNvPr id="10" name="Picture 9">
            <a:extLst>
              <a:ext uri="{FF2B5EF4-FFF2-40B4-BE49-F238E27FC236}">
                <a16:creationId xmlns:a16="http://schemas.microsoft.com/office/drawing/2014/main" id="{03ED3745-4A64-B092-4A82-70A23913F680}"/>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49158510" y="-26525562"/>
            <a:ext cx="2186247" cy="3717751"/>
          </a:xfrm>
          <a:prstGeom prst="rect">
            <a:avLst/>
          </a:prstGeom>
        </p:spPr>
      </p:pic>
      <p:pic>
        <p:nvPicPr>
          <p:cNvPr id="11" name="Picture 10">
            <a:extLst>
              <a:ext uri="{FF2B5EF4-FFF2-40B4-BE49-F238E27FC236}">
                <a16:creationId xmlns:a16="http://schemas.microsoft.com/office/drawing/2014/main" id="{3552E796-D774-2E99-9ED9-E7651D64A1AF}"/>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40863116" y="29176640"/>
            <a:ext cx="2186247" cy="3717751"/>
          </a:xfrm>
          <a:prstGeom prst="rect">
            <a:avLst/>
          </a:prstGeom>
        </p:spPr>
      </p:pic>
      <p:pic>
        <p:nvPicPr>
          <p:cNvPr id="12" name="Picture 11">
            <a:extLst>
              <a:ext uri="{FF2B5EF4-FFF2-40B4-BE49-F238E27FC236}">
                <a16:creationId xmlns:a16="http://schemas.microsoft.com/office/drawing/2014/main" id="{88395F82-F382-0924-9620-D4A2743807E0}"/>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51382672" y="29176640"/>
            <a:ext cx="2186247" cy="3717751"/>
          </a:xfrm>
          <a:prstGeom prst="rect">
            <a:avLst/>
          </a:prstGeom>
        </p:spPr>
      </p:pic>
      <p:pic>
        <p:nvPicPr>
          <p:cNvPr id="15" name="Picture 14">
            <a:extLst>
              <a:ext uri="{FF2B5EF4-FFF2-40B4-BE49-F238E27FC236}">
                <a16:creationId xmlns:a16="http://schemas.microsoft.com/office/drawing/2014/main" id="{67203E1E-EAA5-5079-D108-4A705DE50D76}"/>
              </a:ext>
            </a:extLst>
          </p:cNvPr>
          <p:cNvPicPr>
            <a:picLocks noChangeAspect="1"/>
          </p:cNvPicPr>
          <p:nvPr userDrawn="1"/>
        </p:nvPicPr>
        <p:blipFill rotWithShape="1">
          <a:blip r:embed="rId9" cstate="print">
            <a:extLst>
              <a:ext uri="{28A0092B-C50C-407E-A947-70E740481C1C}">
                <a14:useLocalDpi xmlns:a14="http://schemas.microsoft.com/office/drawing/2010/main" val="0"/>
              </a:ext>
            </a:extLst>
          </a:blip>
          <a:srcRect t="30568" r="10051"/>
          <a:stretch/>
        </p:blipFill>
        <p:spPr>
          <a:xfrm>
            <a:off x="-44511098" y="-19326756"/>
            <a:ext cx="3627531" cy="4761671"/>
          </a:xfrm>
          <a:prstGeom prst="rect">
            <a:avLst/>
          </a:prstGeom>
        </p:spPr>
      </p:pic>
      <p:pic>
        <p:nvPicPr>
          <p:cNvPr id="16" name="Picture 15">
            <a:extLst>
              <a:ext uri="{FF2B5EF4-FFF2-40B4-BE49-F238E27FC236}">
                <a16:creationId xmlns:a16="http://schemas.microsoft.com/office/drawing/2014/main" id="{0A006646-989A-7BFC-E211-0BF4CD959C58}"/>
              </a:ext>
            </a:extLst>
          </p:cNvPr>
          <p:cNvPicPr>
            <a:picLocks noChangeAspect="1"/>
          </p:cNvPicPr>
          <p:nvPr userDrawn="1"/>
        </p:nvPicPr>
        <p:blipFill rotWithShape="1">
          <a:blip r:embed="rId9" cstate="print">
            <a:extLst>
              <a:ext uri="{28A0092B-C50C-407E-A947-70E740481C1C}">
                <a14:useLocalDpi xmlns:a14="http://schemas.microsoft.com/office/drawing/2010/main" val="0"/>
              </a:ext>
            </a:extLst>
          </a:blip>
          <a:srcRect t="30568" r="10051"/>
          <a:stretch/>
        </p:blipFill>
        <p:spPr>
          <a:xfrm>
            <a:off x="-44511098" y="23671820"/>
            <a:ext cx="3627531" cy="4761671"/>
          </a:xfrm>
          <a:prstGeom prst="rect">
            <a:avLst/>
          </a:prstGeom>
        </p:spPr>
      </p:pic>
      <p:pic>
        <p:nvPicPr>
          <p:cNvPr id="17" name="Picture 16">
            <a:extLst>
              <a:ext uri="{FF2B5EF4-FFF2-40B4-BE49-F238E27FC236}">
                <a16:creationId xmlns:a16="http://schemas.microsoft.com/office/drawing/2014/main" id="{AF34089E-9259-B522-1E1B-DD4F228088E3}"/>
              </a:ext>
            </a:extLst>
          </p:cNvPr>
          <p:cNvPicPr>
            <a:picLocks noChangeAspect="1"/>
          </p:cNvPicPr>
          <p:nvPr userDrawn="1"/>
        </p:nvPicPr>
        <p:blipFill rotWithShape="1">
          <a:blip r:embed="rId9" cstate="print">
            <a:extLst>
              <a:ext uri="{28A0092B-C50C-407E-A947-70E740481C1C}">
                <a14:useLocalDpi xmlns:a14="http://schemas.microsoft.com/office/drawing/2010/main" val="0"/>
              </a:ext>
            </a:extLst>
          </a:blip>
          <a:srcRect t="30568" r="10051"/>
          <a:stretch/>
        </p:blipFill>
        <p:spPr>
          <a:xfrm>
            <a:off x="52475796" y="-19326756"/>
            <a:ext cx="3627531" cy="4761671"/>
          </a:xfrm>
          <a:prstGeom prst="rect">
            <a:avLst/>
          </a:prstGeom>
        </p:spPr>
      </p:pic>
      <p:pic>
        <p:nvPicPr>
          <p:cNvPr id="18" name="Picture 17">
            <a:extLst>
              <a:ext uri="{FF2B5EF4-FFF2-40B4-BE49-F238E27FC236}">
                <a16:creationId xmlns:a16="http://schemas.microsoft.com/office/drawing/2014/main" id="{8AC2409C-B5AF-1532-8EE5-1EFD689F73A2}"/>
              </a:ext>
            </a:extLst>
          </p:cNvPr>
          <p:cNvPicPr>
            <a:picLocks noChangeAspect="1"/>
          </p:cNvPicPr>
          <p:nvPr userDrawn="1"/>
        </p:nvPicPr>
        <p:blipFill rotWithShape="1">
          <a:blip r:embed="rId9" cstate="print">
            <a:extLst>
              <a:ext uri="{28A0092B-C50C-407E-A947-70E740481C1C}">
                <a14:useLocalDpi xmlns:a14="http://schemas.microsoft.com/office/drawing/2010/main" val="0"/>
              </a:ext>
            </a:extLst>
          </a:blip>
          <a:srcRect t="30568" r="10051"/>
          <a:stretch/>
        </p:blipFill>
        <p:spPr>
          <a:xfrm>
            <a:off x="52738934" y="23671820"/>
            <a:ext cx="3627531" cy="4761671"/>
          </a:xfrm>
          <a:prstGeom prst="rect">
            <a:avLst/>
          </a:prstGeom>
        </p:spPr>
      </p:pic>
    </p:spTree>
    <p:extLst>
      <p:ext uri="{BB962C8B-B14F-4D97-AF65-F5344CB8AC3E}">
        <p14:creationId xmlns:p14="http://schemas.microsoft.com/office/powerpoint/2010/main" val="613403479"/>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Lst>
  <p:transition spd="slow">
    <p:push dir="u"/>
  </p:transition>
  <p:txStyles>
    <p:titleStyle>
      <a:lvl1pPr algn="l" defTabSz="914446"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11" indent="-228611" algn="l" defTabSz="914446"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34" indent="-228611" algn="l" defTabSz="914446"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57" indent="-228611" algn="l" defTabSz="914446"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80"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503"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726"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949"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171"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394"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46" rtl="0" eaLnBrk="1" latinLnBrk="0" hangingPunct="1">
        <a:defRPr sz="1800" kern="1200">
          <a:solidFill>
            <a:schemeClr val="tx1"/>
          </a:solidFill>
          <a:latin typeface="+mn-lt"/>
          <a:ea typeface="+mn-ea"/>
          <a:cs typeface="+mn-cs"/>
        </a:defRPr>
      </a:lvl1pPr>
      <a:lvl2pPr marL="457223" algn="l" defTabSz="914446" rtl="0" eaLnBrk="1" latinLnBrk="0" hangingPunct="1">
        <a:defRPr sz="1800" kern="1200">
          <a:solidFill>
            <a:schemeClr val="tx1"/>
          </a:solidFill>
          <a:latin typeface="+mn-lt"/>
          <a:ea typeface="+mn-ea"/>
          <a:cs typeface="+mn-cs"/>
        </a:defRPr>
      </a:lvl2pPr>
      <a:lvl3pPr marL="914446" algn="l" defTabSz="914446" rtl="0" eaLnBrk="1" latinLnBrk="0" hangingPunct="1">
        <a:defRPr sz="1800" kern="1200">
          <a:solidFill>
            <a:schemeClr val="tx1"/>
          </a:solidFill>
          <a:latin typeface="+mn-lt"/>
          <a:ea typeface="+mn-ea"/>
          <a:cs typeface="+mn-cs"/>
        </a:defRPr>
      </a:lvl3pPr>
      <a:lvl4pPr marL="1371669" algn="l" defTabSz="914446" rtl="0" eaLnBrk="1" latinLnBrk="0" hangingPunct="1">
        <a:defRPr sz="1800" kern="1200">
          <a:solidFill>
            <a:schemeClr val="tx1"/>
          </a:solidFill>
          <a:latin typeface="+mn-lt"/>
          <a:ea typeface="+mn-ea"/>
          <a:cs typeface="+mn-cs"/>
        </a:defRPr>
      </a:lvl4pPr>
      <a:lvl5pPr marL="1828891" algn="l" defTabSz="914446" rtl="0" eaLnBrk="1" latinLnBrk="0" hangingPunct="1">
        <a:defRPr sz="1800" kern="1200">
          <a:solidFill>
            <a:schemeClr val="tx1"/>
          </a:solidFill>
          <a:latin typeface="+mn-lt"/>
          <a:ea typeface="+mn-ea"/>
          <a:cs typeface="+mn-cs"/>
        </a:defRPr>
      </a:lvl5pPr>
      <a:lvl6pPr marL="2286114" algn="l" defTabSz="914446" rtl="0" eaLnBrk="1" latinLnBrk="0" hangingPunct="1">
        <a:defRPr sz="1800" kern="1200">
          <a:solidFill>
            <a:schemeClr val="tx1"/>
          </a:solidFill>
          <a:latin typeface="+mn-lt"/>
          <a:ea typeface="+mn-ea"/>
          <a:cs typeface="+mn-cs"/>
        </a:defRPr>
      </a:lvl6pPr>
      <a:lvl7pPr marL="2743337" algn="l" defTabSz="914446" rtl="0" eaLnBrk="1" latinLnBrk="0" hangingPunct="1">
        <a:defRPr sz="1800" kern="1200">
          <a:solidFill>
            <a:schemeClr val="tx1"/>
          </a:solidFill>
          <a:latin typeface="+mn-lt"/>
          <a:ea typeface="+mn-ea"/>
          <a:cs typeface="+mn-cs"/>
        </a:defRPr>
      </a:lvl7pPr>
      <a:lvl8pPr marL="3200560" algn="l" defTabSz="914446" rtl="0" eaLnBrk="1" latinLnBrk="0" hangingPunct="1">
        <a:defRPr sz="1800" kern="1200">
          <a:solidFill>
            <a:schemeClr val="tx1"/>
          </a:solidFill>
          <a:latin typeface="+mn-lt"/>
          <a:ea typeface="+mn-ea"/>
          <a:cs typeface="+mn-cs"/>
        </a:defRPr>
      </a:lvl8pPr>
      <a:lvl9pPr marL="3657783" algn="l" defTabSz="914446"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image" Target="../media/image19.jpeg"/><Relationship Id="rId1" Type="http://schemas.openxmlformats.org/officeDocument/2006/relationships/slideLayout" Target="../slideLayouts/slideLayout23.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4.png"/><Relationship Id="rId10" Type="http://schemas.openxmlformats.org/officeDocument/2006/relationships/image" Target="../media/image51.png"/><Relationship Id="rId4" Type="http://schemas.openxmlformats.org/officeDocument/2006/relationships/image" Target="../media/image3.png"/><Relationship Id="rId9" Type="http://schemas.openxmlformats.org/officeDocument/2006/relationships/image" Target="../media/image28.png"/></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29.png"/><Relationship Id="rId5" Type="http://schemas.openxmlformats.org/officeDocument/2006/relationships/image" Target="../media/image3.png"/><Relationship Id="rId10" Type="http://schemas.openxmlformats.org/officeDocument/2006/relationships/image" Target="../media/image28.png"/><Relationship Id="rId4" Type="http://schemas.openxmlformats.org/officeDocument/2006/relationships/image" Target="../media/image2.png"/><Relationship Id="rId9" Type="http://schemas.openxmlformats.org/officeDocument/2006/relationships/image" Target="../media/image27.png"/></Relationships>
</file>

<file path=ppt/slides/_rels/slide20.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image" Target="../media/image55.png"/><Relationship Id="rId4" Type="http://schemas.openxmlformats.org/officeDocument/2006/relationships/image" Target="../media/image54.png"/></Relationships>
</file>

<file path=ppt/slides/_rels/slide22.xml.rels><?xml version="1.0" encoding="UTF-8" standalone="yes"?>
<Relationships xmlns="http://schemas.openxmlformats.org/package/2006/relationships"><Relationship Id="rId2" Type="http://schemas.openxmlformats.org/officeDocument/2006/relationships/hyperlink" Target="https://www.facebook.com/huongthaoGADT" TargetMode="Externa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1.png"/><Relationship Id="rId7" Type="http://schemas.openxmlformats.org/officeDocument/2006/relationships/image" Target="../media/image33.png"/><Relationship Id="rId12" Type="http://schemas.openxmlformats.org/officeDocument/2006/relationships/image" Target="../media/image36.pn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4.png"/><Relationship Id="rId11" Type="http://schemas.openxmlformats.org/officeDocument/2006/relationships/image" Target="../media/image35.png"/><Relationship Id="rId5" Type="http://schemas.openxmlformats.org/officeDocument/2006/relationships/image" Target="../media/image3.png"/><Relationship Id="rId10" Type="http://schemas.openxmlformats.org/officeDocument/2006/relationships/image" Target="../media/image6.png"/><Relationship Id="rId4" Type="http://schemas.openxmlformats.org/officeDocument/2006/relationships/image" Target="../media/image2.png"/><Relationship Id="rId9" Type="http://schemas.openxmlformats.org/officeDocument/2006/relationships/image" Target="../media/image7.png"/></Relationships>
</file>

<file path=ppt/slides/_rels/slide7.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4.png"/><Relationship Id="rId10" Type="http://schemas.openxmlformats.org/officeDocument/2006/relationships/image" Target="../media/image37.png"/><Relationship Id="rId4" Type="http://schemas.openxmlformats.org/officeDocument/2006/relationships/image" Target="../media/image3.png"/><Relationship Id="rId9" Type="http://schemas.openxmlformats.org/officeDocument/2006/relationships/image" Target="../media/image28.pn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 Id="rId4" Type="http://schemas.openxmlformats.org/officeDocument/2006/relationships/image" Target="../media/image4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2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4" name="组合 3"/>
          <p:cNvGrpSpPr/>
          <p:nvPr/>
        </p:nvGrpSpPr>
        <p:grpSpPr>
          <a:xfrm>
            <a:off x="954768" y="730702"/>
            <a:ext cx="10420350" cy="5480049"/>
            <a:chOff x="781050" y="749301"/>
            <a:chExt cx="10420350" cy="5480049"/>
          </a:xfrm>
        </p:grpSpPr>
        <p:sp>
          <p:nvSpPr>
            <p:cNvPr id="23" name="圆角矩形 22"/>
            <p:cNvSpPr/>
            <p:nvPr/>
          </p:nvSpPr>
          <p:spPr>
            <a:xfrm>
              <a:off x="781050" y="749301"/>
              <a:ext cx="10420350" cy="5480049"/>
            </a:xfrm>
            <a:prstGeom prst="roundRect">
              <a:avLst>
                <a:gd name="adj" fmla="val 50000"/>
              </a:avLst>
            </a:prstGeom>
            <a:solidFill>
              <a:schemeClr val="bg1"/>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a:ea typeface="思源黑体 CN"/>
                <a:cs typeface="+mn-cs"/>
              </a:endParaRPr>
            </a:p>
          </p:txBody>
        </p:sp>
        <p:sp>
          <p:nvSpPr>
            <p:cNvPr id="26" name="圆角矩形 25"/>
            <p:cNvSpPr/>
            <p:nvPr/>
          </p:nvSpPr>
          <p:spPr>
            <a:xfrm>
              <a:off x="885371" y="851805"/>
              <a:ext cx="10218058" cy="5244196"/>
            </a:xfrm>
            <a:prstGeom prst="roundRect">
              <a:avLst>
                <a:gd name="adj" fmla="val 50000"/>
              </a:avLst>
            </a:prstGeom>
            <a:solidFill>
              <a:schemeClr val="bg1"/>
            </a:solidFill>
            <a:ln w="28575">
              <a:solidFill>
                <a:srgbClr val="E35F5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思源黑体 CN"/>
                <a:ea typeface="思源黑体 CN"/>
                <a:cs typeface="+mn-cs"/>
              </a:endParaRPr>
            </a:p>
          </p:txBody>
        </p:sp>
      </p:grpSp>
      <p:grpSp>
        <p:nvGrpSpPr>
          <p:cNvPr id="5" name="组合 4"/>
          <p:cNvGrpSpPr/>
          <p:nvPr/>
        </p:nvGrpSpPr>
        <p:grpSpPr>
          <a:xfrm>
            <a:off x="-302535" y="3267144"/>
            <a:ext cx="12934954" cy="4972050"/>
            <a:chOff x="-371477" y="3244397"/>
            <a:chExt cx="12934954" cy="4972050"/>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54301" t="7619" r="16012" b="5381"/>
            <a:stretch/>
          </p:blipFill>
          <p:spPr>
            <a:xfrm>
              <a:off x="8943977" y="3244397"/>
              <a:ext cx="3619500" cy="4972050"/>
            </a:xfrm>
            <a:prstGeom prst="rect">
              <a:avLst/>
            </a:prstGeom>
          </p:spPr>
        </p:pic>
        <p:pic>
          <p:nvPicPr>
            <p:cNvPr id="7" name="图片 6"/>
            <p:cNvPicPr>
              <a:picLocks noChangeAspect="1"/>
            </p:cNvPicPr>
            <p:nvPr/>
          </p:nvPicPr>
          <p:blipFill rotWithShape="1">
            <a:blip r:embed="rId4">
              <a:extLst>
                <a:ext uri="{28A0092B-C50C-407E-A947-70E740481C1C}">
                  <a14:useLocalDpi xmlns:a14="http://schemas.microsoft.com/office/drawing/2010/main" val="0"/>
                </a:ext>
              </a:extLst>
            </a:blip>
            <a:srcRect l="34613" t="13619" r="31488" b="26302"/>
            <a:stretch/>
          </p:blipFill>
          <p:spPr>
            <a:xfrm>
              <a:off x="2713263" y="3853542"/>
              <a:ext cx="4132943" cy="3433536"/>
            </a:xfrm>
            <a:prstGeom prst="rect">
              <a:avLst/>
            </a:prstGeom>
          </p:spPr>
        </p:pic>
        <p:pic>
          <p:nvPicPr>
            <p:cNvPr id="8" name="图片 7"/>
            <p:cNvPicPr>
              <a:picLocks noChangeAspect="1"/>
            </p:cNvPicPr>
            <p:nvPr/>
          </p:nvPicPr>
          <p:blipFill rotWithShape="1">
            <a:blip r:embed="rId5">
              <a:extLst>
                <a:ext uri="{28A0092B-C50C-407E-A947-70E740481C1C}">
                  <a14:useLocalDpi xmlns:a14="http://schemas.microsoft.com/office/drawing/2010/main" val="0"/>
                </a:ext>
              </a:extLst>
            </a:blip>
            <a:srcRect l="27381" t="13778" r="42024" b="12064"/>
            <a:stretch/>
          </p:blipFill>
          <p:spPr>
            <a:xfrm>
              <a:off x="-371477" y="3611336"/>
              <a:ext cx="3730171" cy="4238171"/>
            </a:xfrm>
            <a:prstGeom prst="rect">
              <a:avLst/>
            </a:prstGeom>
          </p:spPr>
        </p:pic>
        <p:pic>
          <p:nvPicPr>
            <p:cNvPr id="9" name="图片 8"/>
            <p:cNvPicPr>
              <a:picLocks noChangeAspect="1"/>
            </p:cNvPicPr>
            <p:nvPr/>
          </p:nvPicPr>
          <p:blipFill rotWithShape="1">
            <a:blip r:embed="rId6">
              <a:extLst>
                <a:ext uri="{28A0092B-C50C-407E-A947-70E740481C1C}">
                  <a14:useLocalDpi xmlns:a14="http://schemas.microsoft.com/office/drawing/2010/main" val="0"/>
                </a:ext>
              </a:extLst>
            </a:blip>
            <a:srcRect l="52976" t="20222" r="23690" b="27206"/>
            <a:stretch/>
          </p:blipFill>
          <p:spPr>
            <a:xfrm>
              <a:off x="6579053" y="4096202"/>
              <a:ext cx="2844801" cy="3004457"/>
            </a:xfrm>
            <a:prstGeom prst="rect">
              <a:avLst/>
            </a:prstGeom>
          </p:spPr>
        </p:pic>
      </p:grpSp>
      <p:sp>
        <p:nvSpPr>
          <p:cNvPr id="21" name="矩形 20"/>
          <p:cNvSpPr/>
          <p:nvPr/>
        </p:nvSpPr>
        <p:spPr>
          <a:xfrm>
            <a:off x="12189464" y="-1799303"/>
            <a:ext cx="3097429" cy="10452508"/>
          </a:xfrm>
          <a:prstGeom prst="rect">
            <a:avLst/>
          </a:prstGeom>
          <a:solidFill>
            <a:srgbClr val="F4F4F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pic>
        <p:nvPicPr>
          <p:cNvPr id="3" name="图片 2"/>
          <p:cNvPicPr>
            <a:picLocks noChangeAspect="1"/>
          </p:cNvPicPr>
          <p:nvPr/>
        </p:nvPicPr>
        <p:blipFill>
          <a:blip r:embed="rId7"/>
          <a:stretch>
            <a:fillRect/>
          </a:stretch>
        </p:blipFill>
        <p:spPr>
          <a:xfrm>
            <a:off x="1" y="1"/>
            <a:ext cx="12193057" cy="2066723"/>
          </a:xfrm>
          <a:prstGeom prst="rect">
            <a:avLst/>
          </a:prstGeom>
        </p:spPr>
      </p:pic>
      <p:sp>
        <p:nvSpPr>
          <p:cNvPr id="25" name="TextBox 24"/>
          <p:cNvSpPr txBox="1"/>
          <p:nvPr/>
        </p:nvSpPr>
        <p:spPr>
          <a:xfrm>
            <a:off x="2242026" y="1189419"/>
            <a:ext cx="12211664" cy="707886"/>
          </a:xfrm>
          <a:prstGeom prst="rect">
            <a:avLst/>
          </a:prstGeom>
          <a:noFill/>
        </p:spPr>
        <p:txBody>
          <a:bodyPr wrap="square" rtlCol="0">
            <a:spAutoFit/>
          </a:bodyPr>
          <a:lstStyle/>
          <a:p>
            <a:pPr marL="0" marR="0" lvl="0" indent="0" algn="l" defTabSz="1371669"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00FF"/>
                </a:solidFill>
                <a:effectLst/>
                <a:uLnTx/>
                <a:uFillTx/>
                <a:latin typeface="Times New Roman" panose="02020603050405020304" pitchFamily="18" charset="0"/>
                <a:ea typeface="思源黑体 CN"/>
                <a:cs typeface="Times New Roman" panose="02020603050405020304" pitchFamily="18" charset="0"/>
              </a:rPr>
              <a:t>TRƯỜNG TIỂU HỌC SÀI ĐỒNG</a:t>
            </a:r>
          </a:p>
        </p:txBody>
      </p:sp>
      <p:sp>
        <p:nvSpPr>
          <p:cNvPr id="28" name="TextBox 27"/>
          <p:cNvSpPr txBox="1"/>
          <p:nvPr/>
        </p:nvSpPr>
        <p:spPr>
          <a:xfrm>
            <a:off x="1059088" y="2818071"/>
            <a:ext cx="10309122" cy="1200329"/>
          </a:xfrm>
          <a:prstGeom prst="rect">
            <a:avLst/>
          </a:prstGeom>
          <a:noFill/>
        </p:spPr>
        <p:txBody>
          <a:bodyPr wrap="square" rtlCol="0">
            <a:spAutoFit/>
          </a:bodyPr>
          <a:lstStyle/>
          <a:p>
            <a:pPr marL="0" marR="0" lvl="0" indent="0" algn="ctr" defTabSz="1371669"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0000"/>
                </a:solidFill>
                <a:effectLst/>
                <a:uLnTx/>
                <a:uFillTx/>
                <a:latin typeface="Times New Roman" panose="02020603050405020304" pitchFamily="18" charset="0"/>
                <a:ea typeface="思源黑体 CN"/>
                <a:cs typeface="Times New Roman" panose="02020603050405020304" pitchFamily="18" charset="0"/>
              </a:rPr>
              <a:t>Lớp</a:t>
            </a:r>
            <a:r>
              <a:rPr kumimoji="0" 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思源黑体 CN"/>
                <a:cs typeface="Times New Roman" panose="02020603050405020304" pitchFamily="18" charset="0"/>
              </a:rPr>
              <a:t>: 4A5</a:t>
            </a:r>
          </a:p>
          <a:p>
            <a:pPr marL="0" marR="0" lvl="0" indent="0" algn="ctr" defTabSz="1371669"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思源黑体 CN"/>
                <a:cs typeface="Times New Roman" panose="02020603050405020304" pitchFamily="18" charset="0"/>
              </a:rPr>
              <a:t>GV: Âu Thị Thanh Dung</a:t>
            </a:r>
          </a:p>
        </p:txBody>
      </p:sp>
    </p:spTree>
    <p:extLst>
      <p:ext uri="{BB962C8B-B14F-4D97-AF65-F5344CB8AC3E}">
        <p14:creationId xmlns:p14="http://schemas.microsoft.com/office/powerpoint/2010/main" val="240393867"/>
      </p:ext>
    </p:extLst>
  </p:cSld>
  <p:clrMapOvr>
    <a:masterClrMapping/>
  </p:clrMapOvr>
  <p:transition spd="slow">
    <p:push dir="u"/>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ình chữ nhật: Góc Tròn 3">
            <a:extLst>
              <a:ext uri="{FF2B5EF4-FFF2-40B4-BE49-F238E27FC236}">
                <a16:creationId xmlns:a16="http://schemas.microsoft.com/office/drawing/2014/main" id="{1E2F461B-C908-9F23-6949-FD341F21B10F}"/>
              </a:ext>
            </a:extLst>
          </p:cNvPr>
          <p:cNvSpPr/>
          <p:nvPr/>
        </p:nvSpPr>
        <p:spPr>
          <a:xfrm>
            <a:off x="676715" y="297545"/>
            <a:ext cx="10838569" cy="6291940"/>
          </a:xfrm>
          <a:prstGeom prst="roundRect">
            <a:avLst/>
          </a:prstGeom>
          <a:solidFill>
            <a:schemeClr val="bg1">
              <a:alpha val="83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A522B00C-772F-9893-AD34-3C956C342B02}"/>
              </a:ext>
            </a:extLst>
          </p:cNvPr>
          <p:cNvSpPr txBox="1"/>
          <p:nvPr/>
        </p:nvSpPr>
        <p:spPr>
          <a:xfrm>
            <a:off x="406400" y="244486"/>
            <a:ext cx="11318240" cy="1328023"/>
          </a:xfrm>
          <a:prstGeom prst="roundRect">
            <a:avLst/>
          </a:prstGeom>
          <a:solidFill>
            <a:srgbClr val="E0FFC1"/>
          </a:solidFill>
          <a:ln w="76200">
            <a:solidFill>
              <a:srgbClr val="00B050"/>
            </a:solidFill>
            <a:prstDash val="sysDash"/>
          </a:ln>
          <a:effectLst>
            <a:outerShdw blurRad="63500" sx="102000" sy="102000" algn="ctr" rotWithShape="0">
              <a:prstClr val="black">
                <a:alpha val="40000"/>
              </a:prstClr>
            </a:outerShdw>
          </a:effectLst>
        </p:spPr>
        <p:txBody>
          <a:bodyPr wrap="square" rtlCol="0">
            <a:spAutoFit/>
          </a:bodyPr>
          <a:lstStyle/>
          <a:p>
            <a:pPr lvl="0" algn="ctr" defTabSz="457200">
              <a:defRPr/>
            </a:pPr>
            <a:r>
              <a:rPr lang="en-US" sz="3600" b="1" dirty="0">
                <a:solidFill>
                  <a:prstClr val="black"/>
                </a:solidFill>
                <a:latin typeface="Calibri" panose="020F0502020204030204" pitchFamily="34" charset="0"/>
                <a:ea typeface="Roboto" panose="02000000000000000000" pitchFamily="2" charset="0"/>
                <a:cs typeface="Calibri" panose="020F0502020204030204" pitchFamily="34" charset="0"/>
              </a:rPr>
              <a:t>1. </a:t>
            </a:r>
            <a:r>
              <a:rPr lang="vi-VN" sz="3600" b="1" dirty="0">
                <a:solidFill>
                  <a:prstClr val="black"/>
                </a:solidFill>
                <a:latin typeface="Calibri" panose="020F0502020204030204" pitchFamily="34" charset="0"/>
                <a:ea typeface="Roboto" panose="02000000000000000000" pitchFamily="2" charset="0"/>
                <a:cs typeface="Calibri" panose="020F0502020204030204" pitchFamily="34" charset="0"/>
              </a:rPr>
              <a:t>Quan sát từ hình 2 đến 4 và mô tả mối liên hệ về thức ăn giữa các sinh vật:</a:t>
            </a:r>
            <a:endPar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endParaRPr>
          </a:p>
        </p:txBody>
      </p:sp>
      <p:pic>
        <p:nvPicPr>
          <p:cNvPr id="7" name="Picture 6">
            <a:extLst>
              <a:ext uri="{FF2B5EF4-FFF2-40B4-BE49-F238E27FC236}">
                <a16:creationId xmlns:a16="http://schemas.microsoft.com/office/drawing/2014/main" id="{0971DB7E-81DD-4866-7B0E-84DCF22B68E7}"/>
              </a:ext>
            </a:extLst>
          </p:cNvPr>
          <p:cNvPicPr>
            <a:picLocks noChangeAspect="1"/>
          </p:cNvPicPr>
          <p:nvPr/>
        </p:nvPicPr>
        <p:blipFill>
          <a:blip r:embed="rId3"/>
          <a:stretch>
            <a:fillRect/>
          </a:stretch>
        </p:blipFill>
        <p:spPr>
          <a:xfrm>
            <a:off x="1174295" y="2249941"/>
            <a:ext cx="9831161" cy="3108180"/>
          </a:xfrm>
          <a:prstGeom prst="rect">
            <a:avLst/>
          </a:prstGeom>
        </p:spPr>
      </p:pic>
    </p:spTree>
    <p:extLst>
      <p:ext uri="{BB962C8B-B14F-4D97-AF65-F5344CB8AC3E}">
        <p14:creationId xmlns:p14="http://schemas.microsoft.com/office/powerpoint/2010/main" val="22171301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54CEEC12-4E27-5093-882D-4DC95685AFF7}"/>
              </a:ext>
            </a:extLst>
          </p:cNvPr>
          <p:cNvSpPr txBox="1"/>
          <p:nvPr/>
        </p:nvSpPr>
        <p:spPr>
          <a:xfrm>
            <a:off x="740228" y="1741716"/>
            <a:ext cx="10820400" cy="2456506"/>
          </a:xfrm>
          <a:prstGeom prst="rect">
            <a:avLst/>
          </a:prstGeom>
          <a:noFill/>
        </p:spPr>
        <p:txBody>
          <a:bodyPr wrap="square" rtlCol="0">
            <a:spAutoFit/>
          </a:bodyPr>
          <a:lstStyle/>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nl-NL" sz="5400" b="0" i="0" u="none" strike="noStrike" kern="1200" cap="none" spc="0" normalizeH="0" baseline="0" noProof="0" dirty="0">
                <a:ln>
                  <a:noFill/>
                </a:ln>
                <a:solidFill>
                  <a:srgbClr val="FF0000"/>
                </a:solidFill>
                <a:effectLst/>
                <a:uLnTx/>
                <a:uFillTx/>
                <a:latin typeface="Calibri" panose="020F0502020204030204"/>
                <a:ea typeface="Times New Roman" panose="02020603050405020304" pitchFamily="18" charset="0"/>
                <a:cs typeface="+mn-cs"/>
              </a:rPr>
              <a:t>Cây bắp cải là thức ăn của con sâu;</a:t>
            </a: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nl-NL" sz="5400" b="0" i="0" u="none" strike="noStrike" kern="1200" cap="none" spc="0" normalizeH="0" baseline="0" noProof="0" dirty="0">
                <a:ln>
                  <a:noFill/>
                </a:ln>
                <a:solidFill>
                  <a:srgbClr val="FF0000"/>
                </a:solidFill>
                <a:effectLst/>
                <a:uLnTx/>
                <a:uFillTx/>
                <a:latin typeface="Calibri" panose="020F0502020204030204"/>
                <a:ea typeface="Times New Roman" panose="02020603050405020304" pitchFamily="18" charset="0"/>
                <a:cs typeface="+mn-cs"/>
              </a:rPr>
              <a:t>Con sâu là thức ăn của con chim.</a:t>
            </a:r>
            <a:endParaRPr kumimoji="0" lang="en-US" sz="5400" b="0" i="0" u="none" strike="noStrike" kern="1200" cap="none" spc="0" normalizeH="0" baseline="0" noProof="0" dirty="0">
              <a:ln>
                <a:noFill/>
              </a:ln>
              <a:solidFill>
                <a:srgbClr val="FF0000"/>
              </a:solidFill>
              <a:effectLst/>
              <a:uLnTx/>
              <a:uFillTx/>
              <a:latin typeface="Calibri" panose="020F0502020204030204"/>
              <a:ea typeface="Calibri" panose="020F0502020204030204" pitchFamily="34" charset="0"/>
              <a:cs typeface="+mn-cs"/>
            </a:endParaRPr>
          </a:p>
        </p:txBody>
      </p:sp>
    </p:spTree>
    <p:extLst>
      <p:ext uri="{BB962C8B-B14F-4D97-AF65-F5344CB8AC3E}">
        <p14:creationId xmlns:p14="http://schemas.microsoft.com/office/powerpoint/2010/main" val="8298462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wipe(down)">
                                      <p:cBhvr>
                                        <p:cTn id="7" dur="500"/>
                                        <p:tgtEl>
                                          <p:spTgt spid="1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3">
                                            <p:txEl>
                                              <p:pRg st="1" end="1"/>
                                            </p:txEl>
                                          </p:spTgt>
                                        </p:tgtEl>
                                        <p:attrNameLst>
                                          <p:attrName>style.visibility</p:attrName>
                                        </p:attrNameLst>
                                      </p:cBhvr>
                                      <p:to>
                                        <p:strVal val="visible"/>
                                      </p:to>
                                    </p:set>
                                    <p:animEffect transition="in" filter="wipe(down)">
                                      <p:cBhvr>
                                        <p:cTn id="12" dur="500"/>
                                        <p:tgtEl>
                                          <p:spTgt spid="1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23208679-3290-FF4B-A300-98AAB382FFB5}"/>
              </a:ext>
            </a:extLst>
          </p:cNvPr>
          <p:cNvSpPr txBox="1"/>
          <p:nvPr/>
        </p:nvSpPr>
        <p:spPr>
          <a:xfrm>
            <a:off x="406400" y="244486"/>
            <a:ext cx="11318240" cy="1328023"/>
          </a:xfrm>
          <a:prstGeom prst="roundRect">
            <a:avLst/>
          </a:prstGeom>
          <a:solidFill>
            <a:srgbClr val="E0FFC1"/>
          </a:solidFill>
          <a:ln w="76200">
            <a:solidFill>
              <a:srgbClr val="00B050"/>
            </a:solidFill>
            <a:prstDash val="sysDash"/>
          </a:ln>
          <a:effectLst>
            <a:outerShdw blurRad="63500" sx="102000" sy="102000" algn="ctr" rotWithShape="0">
              <a:prstClr val="black">
                <a:alpha val="40000"/>
              </a:prstClr>
            </a:outerShdw>
          </a:effectLst>
        </p:spPr>
        <p:txBody>
          <a:bodyPr wrap="square" rtlCol="0">
            <a:spAutoFit/>
          </a:bodyPr>
          <a:lstStyle/>
          <a:p>
            <a:pPr lvl="0" algn="ctr" defTabSz="457200">
              <a:defRPr/>
            </a:pPr>
            <a:r>
              <a:rPr lang="en-US" sz="3600" b="1" dirty="0">
                <a:solidFill>
                  <a:prstClr val="black"/>
                </a:solidFill>
                <a:latin typeface="Calibri" panose="020F0502020204030204" pitchFamily="34" charset="0"/>
                <a:ea typeface="Roboto" panose="02000000000000000000" pitchFamily="2" charset="0"/>
                <a:cs typeface="Calibri" panose="020F0502020204030204" pitchFamily="34" charset="0"/>
              </a:rPr>
              <a:t>2. </a:t>
            </a:r>
            <a:r>
              <a:rPr lang="en-US" sz="3600" b="1" dirty="0" err="1">
                <a:solidFill>
                  <a:prstClr val="black"/>
                </a:solidFill>
                <a:latin typeface="Calibri" panose="020F0502020204030204" pitchFamily="34" charset="0"/>
                <a:ea typeface="Roboto" panose="02000000000000000000" pitchFamily="2" charset="0"/>
                <a:cs typeface="Calibri" panose="020F0502020204030204" pitchFamily="34" charset="0"/>
              </a:rPr>
              <a:t>Sử</a:t>
            </a:r>
            <a:r>
              <a:rPr lang="en-US" sz="3600" b="1" dirty="0">
                <a:solidFill>
                  <a:prstClr val="black"/>
                </a:solidFill>
                <a:latin typeface="Calibri" panose="020F0502020204030204" pitchFamily="34" charset="0"/>
                <a:ea typeface="Roboto" panose="02000000000000000000" pitchFamily="2" charset="0"/>
                <a:cs typeface="Calibri" panose="020F0502020204030204" pitchFamily="34" charset="0"/>
              </a:rPr>
              <a:t> </a:t>
            </a:r>
            <a:r>
              <a:rPr lang="en-US" sz="3600" b="1" dirty="0" err="1">
                <a:solidFill>
                  <a:prstClr val="black"/>
                </a:solidFill>
                <a:latin typeface="Calibri" panose="020F0502020204030204" pitchFamily="34" charset="0"/>
                <a:ea typeface="Roboto" panose="02000000000000000000" pitchFamily="2" charset="0"/>
                <a:cs typeface="Calibri" panose="020F0502020204030204" pitchFamily="34" charset="0"/>
              </a:rPr>
              <a:t>dụng</a:t>
            </a:r>
            <a:r>
              <a:rPr lang="en-US" sz="3600" b="1" dirty="0">
                <a:solidFill>
                  <a:prstClr val="black"/>
                </a:solidFill>
                <a:latin typeface="Calibri" panose="020F0502020204030204" pitchFamily="34" charset="0"/>
                <a:ea typeface="Roboto" panose="02000000000000000000" pitchFamily="2" charset="0"/>
                <a:cs typeface="Calibri" panose="020F0502020204030204" pitchFamily="34" charset="0"/>
              </a:rPr>
              <a:t> </a:t>
            </a:r>
            <a:r>
              <a:rPr lang="en-US" sz="3600" b="1" dirty="0" err="1">
                <a:solidFill>
                  <a:prstClr val="black"/>
                </a:solidFill>
                <a:latin typeface="Calibri" panose="020F0502020204030204" pitchFamily="34" charset="0"/>
                <a:ea typeface="Roboto" panose="02000000000000000000" pitchFamily="2" charset="0"/>
                <a:cs typeface="Calibri" panose="020F0502020204030204" pitchFamily="34" charset="0"/>
              </a:rPr>
              <a:t>mũi</a:t>
            </a:r>
            <a:r>
              <a:rPr lang="en-US" sz="3600" b="1" dirty="0">
                <a:solidFill>
                  <a:prstClr val="black"/>
                </a:solidFill>
                <a:latin typeface="Calibri" panose="020F0502020204030204" pitchFamily="34" charset="0"/>
                <a:ea typeface="Roboto" panose="02000000000000000000" pitchFamily="2" charset="0"/>
                <a:cs typeface="Calibri" panose="020F0502020204030204" pitchFamily="34" charset="0"/>
              </a:rPr>
              <a:t> </a:t>
            </a:r>
            <a:r>
              <a:rPr lang="en-US" sz="3600" b="1" dirty="0" err="1">
                <a:solidFill>
                  <a:prstClr val="black"/>
                </a:solidFill>
                <a:latin typeface="Calibri" panose="020F0502020204030204" pitchFamily="34" charset="0"/>
                <a:ea typeface="Roboto" panose="02000000000000000000" pitchFamily="2" charset="0"/>
                <a:cs typeface="Calibri" panose="020F0502020204030204" pitchFamily="34" charset="0"/>
              </a:rPr>
              <a:t>tên</a:t>
            </a:r>
            <a:r>
              <a:rPr lang="en-US" sz="3600" b="1" dirty="0">
                <a:solidFill>
                  <a:prstClr val="black"/>
                </a:solidFill>
                <a:latin typeface="Calibri" panose="020F0502020204030204" pitchFamily="34" charset="0"/>
                <a:ea typeface="Roboto" panose="02000000000000000000" pitchFamily="2" charset="0"/>
                <a:cs typeface="Calibri" panose="020F0502020204030204" pitchFamily="34" charset="0"/>
              </a:rPr>
              <a:t> </a:t>
            </a:r>
            <a:r>
              <a:rPr lang="en-US" sz="3600" b="1" dirty="0" err="1">
                <a:solidFill>
                  <a:prstClr val="black"/>
                </a:solidFill>
                <a:latin typeface="Calibri" panose="020F0502020204030204" pitchFamily="34" charset="0"/>
                <a:ea typeface="Roboto" panose="02000000000000000000" pitchFamily="2" charset="0"/>
                <a:cs typeface="Calibri" panose="020F0502020204030204" pitchFamily="34" charset="0"/>
              </a:rPr>
              <a:t>để</a:t>
            </a:r>
            <a:r>
              <a:rPr lang="en-US" sz="3600" b="1" dirty="0">
                <a:solidFill>
                  <a:prstClr val="black"/>
                </a:solidFill>
                <a:latin typeface="Calibri" panose="020F0502020204030204" pitchFamily="34" charset="0"/>
                <a:ea typeface="Roboto" panose="02000000000000000000" pitchFamily="2" charset="0"/>
                <a:cs typeface="Calibri" panose="020F0502020204030204" pitchFamily="34" charset="0"/>
              </a:rPr>
              <a:t> </a:t>
            </a:r>
            <a:r>
              <a:rPr lang="en-US" sz="3600" b="1" dirty="0" err="1">
                <a:solidFill>
                  <a:prstClr val="black"/>
                </a:solidFill>
                <a:latin typeface="Calibri" panose="020F0502020204030204" pitchFamily="34" charset="0"/>
                <a:ea typeface="Roboto" panose="02000000000000000000" pitchFamily="2" charset="0"/>
                <a:cs typeface="Calibri" panose="020F0502020204030204" pitchFamily="34" charset="0"/>
              </a:rPr>
              <a:t>mô</a:t>
            </a:r>
            <a:r>
              <a:rPr lang="en-US" sz="3600" b="1" dirty="0">
                <a:solidFill>
                  <a:prstClr val="black"/>
                </a:solidFill>
                <a:latin typeface="Calibri" panose="020F0502020204030204" pitchFamily="34" charset="0"/>
                <a:ea typeface="Roboto" panose="02000000000000000000" pitchFamily="2" charset="0"/>
                <a:cs typeface="Calibri" panose="020F0502020204030204" pitchFamily="34" charset="0"/>
              </a:rPr>
              <a:t> </a:t>
            </a:r>
            <a:r>
              <a:rPr lang="en-US" sz="3600" b="1" dirty="0" err="1">
                <a:solidFill>
                  <a:prstClr val="black"/>
                </a:solidFill>
                <a:latin typeface="Calibri" panose="020F0502020204030204" pitchFamily="34" charset="0"/>
                <a:ea typeface="Roboto" panose="02000000000000000000" pitchFamily="2" charset="0"/>
                <a:cs typeface="Calibri" panose="020F0502020204030204" pitchFamily="34" charset="0"/>
              </a:rPr>
              <a:t>tả</a:t>
            </a:r>
            <a:r>
              <a:rPr lang="en-US" sz="3600" b="1" dirty="0">
                <a:solidFill>
                  <a:prstClr val="black"/>
                </a:solidFill>
                <a:latin typeface="Calibri" panose="020F0502020204030204" pitchFamily="34" charset="0"/>
                <a:ea typeface="Roboto" panose="02000000000000000000" pitchFamily="2" charset="0"/>
                <a:cs typeface="Calibri" panose="020F0502020204030204" pitchFamily="34" charset="0"/>
              </a:rPr>
              <a:t> </a:t>
            </a:r>
            <a:r>
              <a:rPr lang="en-US" sz="3600" b="1" dirty="0" err="1">
                <a:solidFill>
                  <a:prstClr val="black"/>
                </a:solidFill>
                <a:latin typeface="Calibri" panose="020F0502020204030204" pitchFamily="34" charset="0"/>
                <a:ea typeface="Roboto" panose="02000000000000000000" pitchFamily="2" charset="0"/>
                <a:cs typeface="Calibri" panose="020F0502020204030204" pitchFamily="34" charset="0"/>
              </a:rPr>
              <a:t>mối</a:t>
            </a:r>
            <a:r>
              <a:rPr lang="en-US" sz="3600" b="1" dirty="0">
                <a:solidFill>
                  <a:prstClr val="black"/>
                </a:solidFill>
                <a:latin typeface="Calibri" panose="020F0502020204030204" pitchFamily="34" charset="0"/>
                <a:ea typeface="Roboto" panose="02000000000000000000" pitchFamily="2" charset="0"/>
                <a:cs typeface="Calibri" panose="020F0502020204030204" pitchFamily="34" charset="0"/>
              </a:rPr>
              <a:t> </a:t>
            </a:r>
            <a:r>
              <a:rPr lang="en-US" sz="3600" b="1" dirty="0" err="1">
                <a:solidFill>
                  <a:prstClr val="black"/>
                </a:solidFill>
                <a:latin typeface="Calibri" panose="020F0502020204030204" pitchFamily="34" charset="0"/>
                <a:ea typeface="Roboto" panose="02000000000000000000" pitchFamily="2" charset="0"/>
                <a:cs typeface="Calibri" panose="020F0502020204030204" pitchFamily="34" charset="0"/>
              </a:rPr>
              <a:t>liên</a:t>
            </a:r>
            <a:r>
              <a:rPr lang="en-US" sz="3600" b="1" dirty="0">
                <a:solidFill>
                  <a:prstClr val="black"/>
                </a:solidFill>
                <a:latin typeface="Calibri" panose="020F0502020204030204" pitchFamily="34" charset="0"/>
                <a:ea typeface="Roboto" panose="02000000000000000000" pitchFamily="2" charset="0"/>
                <a:cs typeface="Calibri" panose="020F0502020204030204" pitchFamily="34" charset="0"/>
              </a:rPr>
              <a:t> </a:t>
            </a:r>
            <a:r>
              <a:rPr lang="en-US" sz="3600" b="1" dirty="0" err="1">
                <a:solidFill>
                  <a:prstClr val="black"/>
                </a:solidFill>
                <a:latin typeface="Calibri" panose="020F0502020204030204" pitchFamily="34" charset="0"/>
                <a:ea typeface="Roboto" panose="02000000000000000000" pitchFamily="2" charset="0"/>
                <a:cs typeface="Calibri" panose="020F0502020204030204" pitchFamily="34" charset="0"/>
              </a:rPr>
              <a:t>hệ</a:t>
            </a:r>
            <a:r>
              <a:rPr lang="en-US" sz="3600" b="1" dirty="0">
                <a:solidFill>
                  <a:prstClr val="black"/>
                </a:solidFill>
                <a:latin typeface="Calibri" panose="020F0502020204030204" pitchFamily="34" charset="0"/>
                <a:ea typeface="Roboto" panose="02000000000000000000" pitchFamily="2" charset="0"/>
                <a:cs typeface="Calibri" panose="020F0502020204030204" pitchFamily="34" charset="0"/>
              </a:rPr>
              <a:t> </a:t>
            </a:r>
            <a:r>
              <a:rPr lang="en-US" sz="3600" b="1" dirty="0" err="1">
                <a:solidFill>
                  <a:prstClr val="black"/>
                </a:solidFill>
                <a:latin typeface="Calibri" panose="020F0502020204030204" pitchFamily="34" charset="0"/>
                <a:ea typeface="Roboto" panose="02000000000000000000" pitchFamily="2" charset="0"/>
                <a:cs typeface="Calibri" panose="020F0502020204030204" pitchFamily="34" charset="0"/>
              </a:rPr>
              <a:t>về</a:t>
            </a:r>
            <a:r>
              <a:rPr lang="en-US" sz="3600" b="1" dirty="0">
                <a:solidFill>
                  <a:prstClr val="black"/>
                </a:solidFill>
                <a:latin typeface="Calibri" panose="020F0502020204030204" pitchFamily="34" charset="0"/>
                <a:ea typeface="Roboto" panose="02000000000000000000" pitchFamily="2" charset="0"/>
                <a:cs typeface="Calibri" panose="020F0502020204030204" pitchFamily="34" charset="0"/>
              </a:rPr>
              <a:t> </a:t>
            </a:r>
            <a:r>
              <a:rPr lang="en-US" sz="3600" b="1" dirty="0" err="1">
                <a:solidFill>
                  <a:prstClr val="black"/>
                </a:solidFill>
                <a:latin typeface="Calibri" panose="020F0502020204030204" pitchFamily="34" charset="0"/>
                <a:ea typeface="Roboto" panose="02000000000000000000" pitchFamily="2" charset="0"/>
                <a:cs typeface="Calibri" panose="020F0502020204030204" pitchFamily="34" charset="0"/>
              </a:rPr>
              <a:t>thức</a:t>
            </a:r>
            <a:r>
              <a:rPr lang="en-US" sz="3600" b="1" dirty="0">
                <a:solidFill>
                  <a:prstClr val="black"/>
                </a:solidFill>
                <a:latin typeface="Calibri" panose="020F0502020204030204" pitchFamily="34" charset="0"/>
                <a:ea typeface="Roboto" panose="02000000000000000000" pitchFamily="2" charset="0"/>
                <a:cs typeface="Calibri" panose="020F0502020204030204" pitchFamily="34" charset="0"/>
              </a:rPr>
              <a:t> </a:t>
            </a:r>
            <a:r>
              <a:rPr lang="en-US" sz="3600" b="1" dirty="0" err="1">
                <a:solidFill>
                  <a:prstClr val="black"/>
                </a:solidFill>
                <a:latin typeface="Calibri" panose="020F0502020204030204" pitchFamily="34" charset="0"/>
                <a:ea typeface="Roboto" panose="02000000000000000000" pitchFamily="2" charset="0"/>
                <a:cs typeface="Calibri" panose="020F0502020204030204" pitchFamily="34" charset="0"/>
              </a:rPr>
              <a:t>ăn</a:t>
            </a:r>
            <a:r>
              <a:rPr lang="en-US" sz="3600" b="1" dirty="0">
                <a:solidFill>
                  <a:prstClr val="black"/>
                </a:solidFill>
                <a:latin typeface="Calibri" panose="020F0502020204030204" pitchFamily="34" charset="0"/>
                <a:ea typeface="Roboto" panose="02000000000000000000" pitchFamily="2" charset="0"/>
                <a:cs typeface="Calibri" panose="020F0502020204030204" pitchFamily="34" charset="0"/>
              </a:rPr>
              <a:t> </a:t>
            </a:r>
            <a:r>
              <a:rPr lang="en-US" sz="3600" b="1" dirty="0" err="1">
                <a:solidFill>
                  <a:prstClr val="black"/>
                </a:solidFill>
                <a:latin typeface="Calibri" panose="020F0502020204030204" pitchFamily="34" charset="0"/>
                <a:ea typeface="Roboto" panose="02000000000000000000" pitchFamily="2" charset="0"/>
                <a:cs typeface="Calibri" panose="020F0502020204030204" pitchFamily="34" charset="0"/>
              </a:rPr>
              <a:t>giữa</a:t>
            </a:r>
            <a:r>
              <a:rPr lang="en-US" sz="3600" b="1" dirty="0">
                <a:solidFill>
                  <a:prstClr val="black"/>
                </a:solidFill>
                <a:latin typeface="Calibri" panose="020F0502020204030204" pitchFamily="34" charset="0"/>
                <a:ea typeface="Roboto" panose="02000000000000000000" pitchFamily="2" charset="0"/>
                <a:cs typeface="Calibri" panose="020F0502020204030204" pitchFamily="34" charset="0"/>
              </a:rPr>
              <a:t> </a:t>
            </a:r>
            <a:r>
              <a:rPr lang="en-US" sz="3600" b="1" dirty="0" err="1">
                <a:solidFill>
                  <a:prstClr val="black"/>
                </a:solidFill>
                <a:latin typeface="Calibri" panose="020F0502020204030204" pitchFamily="34" charset="0"/>
                <a:ea typeface="Roboto" panose="02000000000000000000" pitchFamily="2" charset="0"/>
                <a:cs typeface="Calibri" panose="020F0502020204030204" pitchFamily="34" charset="0"/>
              </a:rPr>
              <a:t>các</a:t>
            </a:r>
            <a:r>
              <a:rPr lang="en-US" sz="3600" b="1" dirty="0">
                <a:solidFill>
                  <a:prstClr val="black"/>
                </a:solidFill>
                <a:latin typeface="Calibri" panose="020F0502020204030204" pitchFamily="34" charset="0"/>
                <a:ea typeface="Roboto" panose="02000000000000000000" pitchFamily="2" charset="0"/>
                <a:cs typeface="Calibri" panose="020F0502020204030204" pitchFamily="34" charset="0"/>
              </a:rPr>
              <a:t> </a:t>
            </a:r>
            <a:r>
              <a:rPr lang="en-US" sz="3600" b="1" dirty="0" err="1">
                <a:solidFill>
                  <a:prstClr val="black"/>
                </a:solidFill>
                <a:latin typeface="Calibri" panose="020F0502020204030204" pitchFamily="34" charset="0"/>
                <a:ea typeface="Roboto" panose="02000000000000000000" pitchFamily="2" charset="0"/>
                <a:cs typeface="Calibri" panose="020F0502020204030204" pitchFamily="34" charset="0"/>
              </a:rPr>
              <a:t>sinh</a:t>
            </a:r>
            <a:r>
              <a:rPr lang="en-US" sz="3600" b="1" dirty="0">
                <a:solidFill>
                  <a:prstClr val="black"/>
                </a:solidFill>
                <a:latin typeface="Calibri" panose="020F0502020204030204" pitchFamily="34" charset="0"/>
                <a:ea typeface="Roboto" panose="02000000000000000000" pitchFamily="2" charset="0"/>
                <a:cs typeface="Calibri" panose="020F0502020204030204" pitchFamily="34" charset="0"/>
              </a:rPr>
              <a:t> </a:t>
            </a:r>
            <a:r>
              <a:rPr lang="en-US" sz="3600" b="1" dirty="0" err="1">
                <a:solidFill>
                  <a:prstClr val="black"/>
                </a:solidFill>
                <a:latin typeface="Calibri" panose="020F0502020204030204" pitchFamily="34" charset="0"/>
                <a:ea typeface="Roboto" panose="02000000000000000000" pitchFamily="2" charset="0"/>
                <a:cs typeface="Calibri" panose="020F0502020204030204" pitchFamily="34" charset="0"/>
              </a:rPr>
              <a:t>vật</a:t>
            </a:r>
            <a:r>
              <a:rPr lang="en-US" sz="3600" b="1" dirty="0">
                <a:solidFill>
                  <a:prstClr val="black"/>
                </a:solidFill>
                <a:latin typeface="Calibri" panose="020F0502020204030204" pitchFamily="34" charset="0"/>
                <a:ea typeface="Roboto" panose="02000000000000000000" pitchFamily="2" charset="0"/>
                <a:cs typeface="Calibri" panose="020F0502020204030204" pitchFamily="34" charset="0"/>
              </a:rPr>
              <a:t> </a:t>
            </a:r>
            <a:r>
              <a:rPr lang="en-US" sz="3600" b="1" dirty="0" err="1">
                <a:solidFill>
                  <a:prstClr val="black"/>
                </a:solidFill>
                <a:latin typeface="Calibri" panose="020F0502020204030204" pitchFamily="34" charset="0"/>
                <a:ea typeface="Roboto" panose="02000000000000000000" pitchFamily="2" charset="0"/>
                <a:cs typeface="Calibri" panose="020F0502020204030204" pitchFamily="34" charset="0"/>
              </a:rPr>
              <a:t>với</a:t>
            </a:r>
            <a:r>
              <a:rPr lang="en-US" sz="3600" b="1" dirty="0">
                <a:solidFill>
                  <a:prstClr val="black"/>
                </a:solidFill>
                <a:latin typeface="Calibri" panose="020F0502020204030204" pitchFamily="34" charset="0"/>
                <a:ea typeface="Roboto" panose="02000000000000000000" pitchFamily="2" charset="0"/>
                <a:cs typeface="Calibri" panose="020F0502020204030204" pitchFamily="34" charset="0"/>
              </a:rPr>
              <a:t> </a:t>
            </a:r>
            <a:r>
              <a:rPr lang="en-US" sz="3600" b="1" dirty="0" err="1">
                <a:solidFill>
                  <a:prstClr val="black"/>
                </a:solidFill>
                <a:latin typeface="Calibri" panose="020F0502020204030204" pitchFamily="34" charset="0"/>
                <a:ea typeface="Roboto" panose="02000000000000000000" pitchFamily="2" charset="0"/>
                <a:cs typeface="Calibri" panose="020F0502020204030204" pitchFamily="34" charset="0"/>
              </a:rPr>
              <a:t>nhau</a:t>
            </a:r>
            <a:r>
              <a:rPr lang="en-US" sz="3600" b="1" dirty="0">
                <a:solidFill>
                  <a:prstClr val="black"/>
                </a:solidFill>
                <a:latin typeface="Calibri" panose="020F0502020204030204" pitchFamily="34" charset="0"/>
                <a:ea typeface="Roboto" panose="02000000000000000000" pitchFamily="2" charset="0"/>
                <a:cs typeface="Calibri" panose="020F0502020204030204" pitchFamily="34" charset="0"/>
              </a:rPr>
              <a:t>.</a:t>
            </a:r>
            <a:endPar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endParaRPr>
          </a:p>
        </p:txBody>
      </p:sp>
      <p:sp>
        <p:nvSpPr>
          <p:cNvPr id="15" name="Rectangle: Rounded Corners 14">
            <a:extLst>
              <a:ext uri="{FF2B5EF4-FFF2-40B4-BE49-F238E27FC236}">
                <a16:creationId xmlns:a16="http://schemas.microsoft.com/office/drawing/2014/main" id="{0F4E721E-56A0-F458-FE7B-5BB6B6DE5B0D}"/>
              </a:ext>
            </a:extLst>
          </p:cNvPr>
          <p:cNvSpPr/>
          <p:nvPr/>
        </p:nvSpPr>
        <p:spPr>
          <a:xfrm>
            <a:off x="1240973" y="2775857"/>
            <a:ext cx="3113314" cy="729343"/>
          </a:xfrm>
          <a:prstGeom prst="roundRect">
            <a:avLst/>
          </a:prstGeom>
          <a:ln w="3810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400" b="1" dirty="0" err="1"/>
              <a:t>Cây</a:t>
            </a:r>
            <a:r>
              <a:rPr lang="en-US" sz="4400" b="1" dirty="0"/>
              <a:t> </a:t>
            </a:r>
            <a:r>
              <a:rPr lang="en-US" sz="4400" b="1" dirty="0" err="1"/>
              <a:t>bắp</a:t>
            </a:r>
            <a:r>
              <a:rPr lang="en-US" sz="4400" b="1" dirty="0"/>
              <a:t> </a:t>
            </a:r>
            <a:r>
              <a:rPr lang="en-US" sz="4400" b="1" dirty="0" err="1"/>
              <a:t>cải</a:t>
            </a:r>
            <a:endParaRPr lang="en-US" sz="4400" b="1" dirty="0"/>
          </a:p>
        </p:txBody>
      </p:sp>
      <p:cxnSp>
        <p:nvCxnSpPr>
          <p:cNvPr id="16" name="Straight Arrow Connector 15">
            <a:extLst>
              <a:ext uri="{FF2B5EF4-FFF2-40B4-BE49-F238E27FC236}">
                <a16:creationId xmlns:a16="http://schemas.microsoft.com/office/drawing/2014/main" id="{BEBF9BE3-9DA1-B111-AD84-C4F145D12351}"/>
              </a:ext>
            </a:extLst>
          </p:cNvPr>
          <p:cNvCxnSpPr>
            <a:cxnSpLocks/>
            <a:stCxn id="15" idx="3"/>
          </p:cNvCxnSpPr>
          <p:nvPr/>
        </p:nvCxnSpPr>
        <p:spPr>
          <a:xfrm>
            <a:off x="4354287" y="3140529"/>
            <a:ext cx="849085"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7" name="Rectangle: Rounded Corners 16">
            <a:extLst>
              <a:ext uri="{FF2B5EF4-FFF2-40B4-BE49-F238E27FC236}">
                <a16:creationId xmlns:a16="http://schemas.microsoft.com/office/drawing/2014/main" id="{63AE76B7-E3C9-48A4-11B3-F89462AF072D}"/>
              </a:ext>
            </a:extLst>
          </p:cNvPr>
          <p:cNvSpPr/>
          <p:nvPr/>
        </p:nvSpPr>
        <p:spPr>
          <a:xfrm>
            <a:off x="5236029" y="2786743"/>
            <a:ext cx="2329543" cy="729343"/>
          </a:xfrm>
          <a:prstGeom prst="roundRect">
            <a:avLst/>
          </a:prstGeom>
          <a:ln w="3810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400" b="1" dirty="0"/>
              <a:t>Con </a:t>
            </a:r>
            <a:r>
              <a:rPr lang="en-US" sz="4400" b="1" dirty="0" err="1"/>
              <a:t>sâu</a:t>
            </a:r>
            <a:endParaRPr lang="en-US" sz="4400" b="1" dirty="0"/>
          </a:p>
        </p:txBody>
      </p:sp>
      <p:cxnSp>
        <p:nvCxnSpPr>
          <p:cNvPr id="18" name="Straight Arrow Connector 17">
            <a:extLst>
              <a:ext uri="{FF2B5EF4-FFF2-40B4-BE49-F238E27FC236}">
                <a16:creationId xmlns:a16="http://schemas.microsoft.com/office/drawing/2014/main" id="{881A6CFA-681A-AACE-AFED-E5C3495FBB28}"/>
              </a:ext>
            </a:extLst>
          </p:cNvPr>
          <p:cNvCxnSpPr>
            <a:cxnSpLocks/>
          </p:cNvCxnSpPr>
          <p:nvPr/>
        </p:nvCxnSpPr>
        <p:spPr>
          <a:xfrm>
            <a:off x="7538670" y="3118758"/>
            <a:ext cx="930416"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9" name="Rectangle: Rounded Corners 18">
            <a:extLst>
              <a:ext uri="{FF2B5EF4-FFF2-40B4-BE49-F238E27FC236}">
                <a16:creationId xmlns:a16="http://schemas.microsoft.com/office/drawing/2014/main" id="{235F0F29-B501-BBCC-AEBC-ADB8609441B3}"/>
              </a:ext>
            </a:extLst>
          </p:cNvPr>
          <p:cNvSpPr/>
          <p:nvPr/>
        </p:nvSpPr>
        <p:spPr>
          <a:xfrm>
            <a:off x="8432508" y="2743200"/>
            <a:ext cx="2660035" cy="729343"/>
          </a:xfrm>
          <a:prstGeom prst="roundRect">
            <a:avLst/>
          </a:prstGeom>
          <a:ln w="3810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400" b="1" dirty="0"/>
              <a:t>Con </a:t>
            </a:r>
            <a:r>
              <a:rPr lang="en-US" sz="4400" b="1" dirty="0" err="1"/>
              <a:t>chim</a:t>
            </a:r>
            <a:endParaRPr lang="en-US" sz="4400" b="1" dirty="0"/>
          </a:p>
        </p:txBody>
      </p:sp>
    </p:spTree>
    <p:extLst>
      <p:ext uri="{BB962C8B-B14F-4D97-AF65-F5344CB8AC3E}">
        <p14:creationId xmlns:p14="http://schemas.microsoft.com/office/powerpoint/2010/main" val="16030658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wipe(down)">
                                      <p:cBhvr>
                                        <p:cTn id="17" dur="500"/>
                                        <p:tgtEl>
                                          <p:spTgt spid="16"/>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wipe(down)">
                                      <p:cBhvr>
                                        <p:cTn id="20" dur="500"/>
                                        <p:tgtEl>
                                          <p:spTgt spid="17"/>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wipe(down)">
                                      <p:cBhvr>
                                        <p:cTn id="25" dur="500"/>
                                        <p:tgtEl>
                                          <p:spTgt spid="18"/>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wipe(down)">
                                      <p:cBhvr>
                                        <p:cTn id="28"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7" grpId="0" animBg="1"/>
      <p:bldP spid="1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a:extLst>
              <a:ext uri="{FF2B5EF4-FFF2-40B4-BE49-F238E27FC236}">
                <a16:creationId xmlns:a16="http://schemas.microsoft.com/office/drawing/2014/main" id="{BC5BEAEB-E389-7C3C-041A-F2DB4F5AE20A}"/>
              </a:ext>
            </a:extLst>
          </p:cNvPr>
          <p:cNvGrpSpPr/>
          <p:nvPr/>
        </p:nvGrpSpPr>
        <p:grpSpPr>
          <a:xfrm>
            <a:off x="561474" y="1921177"/>
            <a:ext cx="10995942" cy="3957109"/>
            <a:chOff x="169315" y="528866"/>
            <a:chExt cx="14793873" cy="155373"/>
          </a:xfrm>
        </p:grpSpPr>
        <p:sp>
          <p:nvSpPr>
            <p:cNvPr id="4" name="Flowchart: Alternate Process 3">
              <a:extLst>
                <a:ext uri="{FF2B5EF4-FFF2-40B4-BE49-F238E27FC236}">
                  <a16:creationId xmlns:a16="http://schemas.microsoft.com/office/drawing/2014/main" id="{5B6713E3-A5F2-5E0D-4DA0-706415FDF64C}"/>
                </a:ext>
              </a:extLst>
            </p:cNvPr>
            <p:cNvSpPr/>
            <p:nvPr/>
          </p:nvSpPr>
          <p:spPr>
            <a:xfrm>
              <a:off x="169315" y="528866"/>
              <a:ext cx="14793873" cy="155373"/>
            </a:xfrm>
            <a:prstGeom prst="flowChartAlternateProcess">
              <a:avLst/>
            </a:prstGeom>
            <a:solidFill>
              <a:schemeClr val="bg1">
                <a:alpha val="65000"/>
              </a:schemeClr>
            </a:solidFill>
            <a:ln w="19050">
              <a:solidFill>
                <a:srgbClr val="2790D9"/>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FF6F49AC-3F83-46CA-AC9E-5A46576F40A2}"/>
                </a:ext>
              </a:extLst>
            </p:cNvPr>
            <p:cNvSpPr txBox="1"/>
            <p:nvPr/>
          </p:nvSpPr>
          <p:spPr>
            <a:xfrm>
              <a:off x="345989" y="530608"/>
              <a:ext cx="14440523" cy="128549"/>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vi-VN"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Các sinh vật trong tự nhiên có mỗi liên hệ với nhau về thức ăn, sinh vật này là thức ăn của sinh vật khác, mối liên hệ đó nối tiếp nhau tạo thành chuỗi thức ăn.</a:t>
              </a:r>
              <a:endParaRPr kumimoji="0" lang="vi-VN" sz="4800" b="1" i="0" u="none" strike="noStrike" kern="1200" cap="none" spc="0" normalizeH="0" baseline="0" noProof="0" dirty="0">
                <a:ln>
                  <a:noFill/>
                </a:ln>
                <a:solidFill>
                  <a:srgbClr val="009999"/>
                </a:solidFill>
                <a:effectLst/>
                <a:uLnTx/>
                <a:uFillTx/>
                <a:latin typeface="Cambria" panose="02040503050406030204" pitchFamily="18" charset="0"/>
                <a:ea typeface="Cambria" panose="02040503050406030204" pitchFamily="18" charset="0"/>
                <a:cs typeface="+mn-cs"/>
              </a:endParaRPr>
            </a:p>
          </p:txBody>
        </p:sp>
      </p:grpSp>
      <p:pic>
        <p:nvPicPr>
          <p:cNvPr id="8" name="Picture 7">
            <a:extLst>
              <a:ext uri="{FF2B5EF4-FFF2-40B4-BE49-F238E27FC236}">
                <a16:creationId xmlns:a16="http://schemas.microsoft.com/office/drawing/2014/main" id="{C6EF34F2-2C50-CC42-7459-A346B773DF3A}"/>
              </a:ext>
            </a:extLst>
          </p:cNvPr>
          <p:cNvPicPr>
            <a:picLocks noChangeAspect="1"/>
          </p:cNvPicPr>
          <p:nvPr/>
        </p:nvPicPr>
        <p:blipFill>
          <a:blip r:embed="rId2"/>
          <a:stretch>
            <a:fillRect/>
          </a:stretch>
        </p:blipFill>
        <p:spPr>
          <a:xfrm>
            <a:off x="2862679" y="107884"/>
            <a:ext cx="6096528" cy="2353260"/>
          </a:xfrm>
          <a:prstGeom prst="rect">
            <a:avLst/>
          </a:prstGeom>
        </p:spPr>
      </p:pic>
    </p:spTree>
    <p:extLst>
      <p:ext uri="{BB962C8B-B14F-4D97-AF65-F5344CB8AC3E}">
        <p14:creationId xmlns:p14="http://schemas.microsoft.com/office/powerpoint/2010/main" val="25839236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23208679-3290-FF4B-A300-98AAB382FFB5}"/>
              </a:ext>
            </a:extLst>
          </p:cNvPr>
          <p:cNvSpPr txBox="1"/>
          <p:nvPr/>
        </p:nvSpPr>
        <p:spPr>
          <a:xfrm>
            <a:off x="326572" y="1648743"/>
            <a:ext cx="4659085" cy="3915966"/>
          </a:xfrm>
          <a:prstGeom prst="roundRect">
            <a:avLst/>
          </a:prstGeom>
          <a:solidFill>
            <a:srgbClr val="E0FFC1"/>
          </a:solidFill>
          <a:ln w="76200">
            <a:solidFill>
              <a:srgbClr val="00B050"/>
            </a:solidFill>
            <a:prstDash val="sysDash"/>
          </a:ln>
          <a:effectLst>
            <a:outerShdw blurRad="63500" sx="102000" sy="102000" algn="ctr" rotWithShape="0">
              <a:prstClr val="black">
                <a:alpha val="40000"/>
              </a:prstClr>
            </a:outerShdw>
          </a:effectLst>
        </p:spPr>
        <p:txBody>
          <a:bodyPr wrap="square" rtlCol="0">
            <a:spAutoFit/>
          </a:bodyPr>
          <a:lstStyle/>
          <a:p>
            <a:pPr lvl="0" algn="just" defTabSz="457200">
              <a:defRPr/>
            </a:pPr>
            <a:r>
              <a:rPr lang="vi-VN" sz="3200" dirty="0">
                <a:solidFill>
                  <a:prstClr val="black"/>
                </a:solidFill>
                <a:latin typeface="Calibri" panose="020F0502020204030204" pitchFamily="34" charset="0"/>
                <a:ea typeface="Roboto" panose="02000000000000000000" pitchFamily="2" charset="0"/>
                <a:cs typeface="Calibri" panose="020F0502020204030204" pitchFamily="34" charset="0"/>
              </a:rPr>
              <a:t>Hình 5 thể hiện các loài sinh vật trong một hồ nước có liên hệ với nhau về thức ăn.</a:t>
            </a:r>
          </a:p>
          <a:p>
            <a:pPr marL="457200" lvl="0" indent="-457200" algn="just" defTabSz="457200">
              <a:buFont typeface="Arial" panose="020B0604020202020204" pitchFamily="34" charset="0"/>
              <a:buChar char="•"/>
              <a:defRPr/>
            </a:pPr>
            <a:r>
              <a:rPr lang="vi-VN" sz="3200" b="1" dirty="0">
                <a:solidFill>
                  <a:prstClr val="black"/>
                </a:solidFill>
                <a:latin typeface="Calibri" panose="020F0502020204030204" pitchFamily="34" charset="0"/>
                <a:ea typeface="Roboto" panose="02000000000000000000" pitchFamily="2" charset="0"/>
                <a:cs typeface="Calibri" panose="020F0502020204030204" pitchFamily="34" charset="0"/>
              </a:rPr>
              <a:t>Mô tả mối liên hệ về thức ăn giữa các sinh vật trong hồ nước.</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endParaRPr>
          </a:p>
        </p:txBody>
      </p:sp>
      <p:pic>
        <p:nvPicPr>
          <p:cNvPr id="3" name="Picture 2">
            <a:extLst>
              <a:ext uri="{FF2B5EF4-FFF2-40B4-BE49-F238E27FC236}">
                <a16:creationId xmlns:a16="http://schemas.microsoft.com/office/drawing/2014/main" id="{EE6555F6-7A11-6D42-2F98-F88EE5E1035F}"/>
              </a:ext>
            </a:extLst>
          </p:cNvPr>
          <p:cNvPicPr>
            <a:picLocks noChangeAspect="1"/>
          </p:cNvPicPr>
          <p:nvPr/>
        </p:nvPicPr>
        <p:blipFill>
          <a:blip r:embed="rId2"/>
          <a:stretch>
            <a:fillRect/>
          </a:stretch>
        </p:blipFill>
        <p:spPr>
          <a:xfrm>
            <a:off x="5534705" y="1444398"/>
            <a:ext cx="6086475" cy="429577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4172248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5763CF1-00A2-ECCC-853D-FD4C525789F0}"/>
              </a:ext>
            </a:extLst>
          </p:cNvPr>
          <p:cNvPicPr>
            <a:picLocks noChangeAspect="1"/>
          </p:cNvPicPr>
          <p:nvPr/>
        </p:nvPicPr>
        <p:blipFill>
          <a:blip r:embed="rId2"/>
          <a:stretch>
            <a:fillRect/>
          </a:stretch>
        </p:blipFill>
        <p:spPr>
          <a:xfrm>
            <a:off x="2213201" y="1023258"/>
            <a:ext cx="7403372" cy="2533650"/>
          </a:xfrm>
          <a:prstGeom prst="rect">
            <a:avLst/>
          </a:prstGeom>
        </p:spPr>
      </p:pic>
      <p:sp>
        <p:nvSpPr>
          <p:cNvPr id="5" name="Rectangle: Rounded Corners 4">
            <a:extLst>
              <a:ext uri="{FF2B5EF4-FFF2-40B4-BE49-F238E27FC236}">
                <a16:creationId xmlns:a16="http://schemas.microsoft.com/office/drawing/2014/main" id="{A3B0DC52-CDC6-EA75-A8FA-C32AF058775A}"/>
              </a:ext>
            </a:extLst>
          </p:cNvPr>
          <p:cNvSpPr/>
          <p:nvPr/>
        </p:nvSpPr>
        <p:spPr>
          <a:xfrm>
            <a:off x="947057" y="3857091"/>
            <a:ext cx="10515600" cy="779488"/>
          </a:xfrm>
          <a:prstGeom prst="roundRect">
            <a:avLst>
              <a:gd name="adj" fmla="val 35898"/>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ysClr val="windowText" lastClr="000000"/>
                </a:solidFill>
              </a:rPr>
              <a:t>Bèo</a:t>
            </a:r>
            <a:r>
              <a:rPr lang="en-US" sz="3600" b="1" dirty="0">
                <a:solidFill>
                  <a:sysClr val="windowText" lastClr="000000"/>
                </a:solidFill>
              </a:rPr>
              <a:t> </a:t>
            </a:r>
            <a:r>
              <a:rPr lang="en-US" sz="3600" b="1" dirty="0" err="1">
                <a:solidFill>
                  <a:sysClr val="windowText" lastClr="000000"/>
                </a:solidFill>
              </a:rPr>
              <a:t>tấm</a:t>
            </a:r>
            <a:r>
              <a:rPr lang="en-US" sz="3600" b="1" dirty="0">
                <a:solidFill>
                  <a:sysClr val="windowText" lastClr="000000"/>
                </a:solidFill>
              </a:rPr>
              <a:t> </a:t>
            </a:r>
            <a:r>
              <a:rPr lang="en-US" sz="3600" b="1" dirty="0" err="1">
                <a:solidFill>
                  <a:sysClr val="windowText" lastClr="000000"/>
                </a:solidFill>
              </a:rPr>
              <a:t>là</a:t>
            </a:r>
            <a:r>
              <a:rPr lang="en-US" sz="3600" b="1" dirty="0">
                <a:solidFill>
                  <a:sysClr val="windowText" lastClr="000000"/>
                </a:solidFill>
              </a:rPr>
              <a:t> </a:t>
            </a:r>
            <a:r>
              <a:rPr lang="en-US" sz="3600" b="1" dirty="0" err="1">
                <a:solidFill>
                  <a:sysClr val="windowText" lastClr="000000"/>
                </a:solidFill>
              </a:rPr>
              <a:t>thức</a:t>
            </a:r>
            <a:r>
              <a:rPr lang="en-US" sz="3600" b="1" dirty="0">
                <a:solidFill>
                  <a:sysClr val="windowText" lastClr="000000"/>
                </a:solidFill>
              </a:rPr>
              <a:t> </a:t>
            </a:r>
            <a:r>
              <a:rPr lang="en-US" sz="3600" b="1" dirty="0" err="1">
                <a:solidFill>
                  <a:sysClr val="windowText" lastClr="000000"/>
                </a:solidFill>
              </a:rPr>
              <a:t>ăn</a:t>
            </a:r>
            <a:r>
              <a:rPr lang="en-US" sz="3600" b="1" dirty="0">
                <a:solidFill>
                  <a:sysClr val="windowText" lastClr="000000"/>
                </a:solidFill>
              </a:rPr>
              <a:t> </a:t>
            </a:r>
            <a:r>
              <a:rPr lang="en-US" sz="3600" b="1" dirty="0" err="1">
                <a:solidFill>
                  <a:sysClr val="windowText" lastClr="000000"/>
                </a:solidFill>
              </a:rPr>
              <a:t>của</a:t>
            </a:r>
            <a:r>
              <a:rPr lang="en-US" sz="3600" b="1" dirty="0">
                <a:solidFill>
                  <a:sysClr val="windowText" lastClr="000000"/>
                </a:solidFill>
              </a:rPr>
              <a:t> </a:t>
            </a:r>
            <a:r>
              <a:rPr lang="en-US" sz="3600" b="1" dirty="0" err="1">
                <a:solidFill>
                  <a:sysClr val="windowText" lastClr="000000"/>
                </a:solidFill>
              </a:rPr>
              <a:t>ốc</a:t>
            </a:r>
            <a:r>
              <a:rPr lang="en-US" sz="3600" b="1" dirty="0">
                <a:solidFill>
                  <a:sysClr val="windowText" lastClr="000000"/>
                </a:solidFill>
              </a:rPr>
              <a:t>, </a:t>
            </a:r>
            <a:r>
              <a:rPr lang="en-US" sz="3600" b="1" dirty="0" err="1">
                <a:solidFill>
                  <a:sysClr val="windowText" lastClr="000000"/>
                </a:solidFill>
              </a:rPr>
              <a:t>ốc</a:t>
            </a:r>
            <a:r>
              <a:rPr lang="en-US" sz="3600" b="1" dirty="0">
                <a:solidFill>
                  <a:sysClr val="windowText" lastClr="000000"/>
                </a:solidFill>
              </a:rPr>
              <a:t> </a:t>
            </a:r>
            <a:r>
              <a:rPr lang="en-US" sz="3600" b="1" dirty="0" err="1">
                <a:solidFill>
                  <a:sysClr val="windowText" lastClr="000000"/>
                </a:solidFill>
              </a:rPr>
              <a:t>là</a:t>
            </a:r>
            <a:r>
              <a:rPr lang="en-US" sz="3600" b="1" dirty="0">
                <a:solidFill>
                  <a:sysClr val="windowText" lastClr="000000"/>
                </a:solidFill>
              </a:rPr>
              <a:t> </a:t>
            </a:r>
            <a:r>
              <a:rPr lang="en-US" sz="3600" b="1" dirty="0" err="1">
                <a:solidFill>
                  <a:sysClr val="windowText" lastClr="000000"/>
                </a:solidFill>
              </a:rPr>
              <a:t>thức</a:t>
            </a:r>
            <a:r>
              <a:rPr lang="en-US" sz="3600" b="1" dirty="0">
                <a:solidFill>
                  <a:sysClr val="windowText" lastClr="000000"/>
                </a:solidFill>
              </a:rPr>
              <a:t> </a:t>
            </a:r>
            <a:r>
              <a:rPr lang="en-US" sz="3600" b="1" dirty="0" err="1">
                <a:solidFill>
                  <a:sysClr val="windowText" lastClr="000000"/>
                </a:solidFill>
              </a:rPr>
              <a:t>ăn</a:t>
            </a:r>
            <a:r>
              <a:rPr lang="en-US" sz="3600" b="1" dirty="0">
                <a:solidFill>
                  <a:sysClr val="windowText" lastClr="000000"/>
                </a:solidFill>
              </a:rPr>
              <a:t> </a:t>
            </a:r>
            <a:r>
              <a:rPr lang="en-US" sz="3600" b="1" dirty="0" err="1">
                <a:solidFill>
                  <a:sysClr val="windowText" lastClr="000000"/>
                </a:solidFill>
              </a:rPr>
              <a:t>của</a:t>
            </a:r>
            <a:r>
              <a:rPr lang="en-US" sz="3600" b="1" dirty="0">
                <a:solidFill>
                  <a:sysClr val="windowText" lastClr="000000"/>
                </a:solidFill>
              </a:rPr>
              <a:t> </a:t>
            </a:r>
            <a:r>
              <a:rPr lang="en-US" sz="3600" b="1" dirty="0" err="1">
                <a:solidFill>
                  <a:sysClr val="windowText" lastClr="000000"/>
                </a:solidFill>
              </a:rPr>
              <a:t>cá</a:t>
            </a:r>
            <a:r>
              <a:rPr lang="en-US" sz="3600" b="1" dirty="0">
                <a:solidFill>
                  <a:sysClr val="windowText" lastClr="000000"/>
                </a:solidFill>
              </a:rPr>
              <a:t> </a:t>
            </a:r>
            <a:r>
              <a:rPr lang="en-US" sz="3600" b="1" dirty="0" err="1">
                <a:solidFill>
                  <a:sysClr val="windowText" lastClr="000000"/>
                </a:solidFill>
              </a:rPr>
              <a:t>trê</a:t>
            </a:r>
            <a:r>
              <a:rPr lang="en-US" sz="3600" b="1" dirty="0">
                <a:solidFill>
                  <a:sysClr val="windowText" lastClr="000000"/>
                </a:solidFill>
              </a:rPr>
              <a:t>.</a:t>
            </a:r>
          </a:p>
        </p:txBody>
      </p:sp>
    </p:spTree>
    <p:extLst>
      <p:ext uri="{BB962C8B-B14F-4D97-AF65-F5344CB8AC3E}">
        <p14:creationId xmlns:p14="http://schemas.microsoft.com/office/powerpoint/2010/main" val="6591902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8A6B768-CF3D-A399-CFA1-23086E295BE5}"/>
              </a:ext>
            </a:extLst>
          </p:cNvPr>
          <p:cNvPicPr>
            <a:picLocks noChangeAspect="1"/>
          </p:cNvPicPr>
          <p:nvPr/>
        </p:nvPicPr>
        <p:blipFill>
          <a:blip r:embed="rId2"/>
          <a:stretch>
            <a:fillRect/>
          </a:stretch>
        </p:blipFill>
        <p:spPr>
          <a:xfrm>
            <a:off x="1948543" y="884465"/>
            <a:ext cx="7859486" cy="2533650"/>
          </a:xfrm>
          <a:prstGeom prst="rect">
            <a:avLst/>
          </a:prstGeom>
        </p:spPr>
      </p:pic>
      <p:sp>
        <p:nvSpPr>
          <p:cNvPr id="6" name="Rectangle: Rounded Corners 5">
            <a:extLst>
              <a:ext uri="{FF2B5EF4-FFF2-40B4-BE49-F238E27FC236}">
                <a16:creationId xmlns:a16="http://schemas.microsoft.com/office/drawing/2014/main" id="{08E25E57-ED77-A86A-88E7-50BEE5D4FF55}"/>
              </a:ext>
            </a:extLst>
          </p:cNvPr>
          <p:cNvSpPr/>
          <p:nvPr/>
        </p:nvSpPr>
        <p:spPr>
          <a:xfrm>
            <a:off x="881741" y="3726462"/>
            <a:ext cx="10602687" cy="1977652"/>
          </a:xfrm>
          <a:prstGeom prst="roundRect">
            <a:avLst>
              <a:gd name="adj" fmla="val 35898"/>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en-US" sz="3600" b="1" dirty="0" err="1">
                <a:solidFill>
                  <a:sysClr val="windowText" lastClr="000000"/>
                </a:solidFill>
              </a:rPr>
              <a:t>Thực</a:t>
            </a:r>
            <a:r>
              <a:rPr lang="en-US" sz="3600" b="1" dirty="0">
                <a:solidFill>
                  <a:sysClr val="windowText" lastClr="000000"/>
                </a:solidFill>
              </a:rPr>
              <a:t> </a:t>
            </a:r>
            <a:r>
              <a:rPr lang="en-US" sz="3600" b="1" dirty="0" err="1">
                <a:solidFill>
                  <a:sysClr val="windowText" lastClr="000000"/>
                </a:solidFill>
              </a:rPr>
              <a:t>vật</a:t>
            </a:r>
            <a:r>
              <a:rPr lang="en-US" sz="3600" b="1" dirty="0">
                <a:solidFill>
                  <a:sysClr val="windowText" lastClr="000000"/>
                </a:solidFill>
              </a:rPr>
              <a:t> </a:t>
            </a:r>
            <a:r>
              <a:rPr lang="en-US" sz="3600" b="1" dirty="0" err="1">
                <a:solidFill>
                  <a:sysClr val="windowText" lastClr="000000"/>
                </a:solidFill>
              </a:rPr>
              <a:t>phù</a:t>
            </a:r>
            <a:r>
              <a:rPr lang="en-US" sz="3600" b="1" dirty="0">
                <a:solidFill>
                  <a:sysClr val="windowText" lastClr="000000"/>
                </a:solidFill>
              </a:rPr>
              <a:t> du </a:t>
            </a:r>
            <a:r>
              <a:rPr lang="en-US" sz="3600" b="1" dirty="0" err="1">
                <a:solidFill>
                  <a:sysClr val="windowText" lastClr="000000"/>
                </a:solidFill>
              </a:rPr>
              <a:t>là</a:t>
            </a:r>
            <a:r>
              <a:rPr lang="en-US" sz="3600" b="1" dirty="0">
                <a:solidFill>
                  <a:sysClr val="windowText" lastClr="000000"/>
                </a:solidFill>
              </a:rPr>
              <a:t> </a:t>
            </a:r>
            <a:r>
              <a:rPr lang="en-US" sz="3600" b="1" dirty="0" err="1">
                <a:solidFill>
                  <a:sysClr val="windowText" lastClr="000000"/>
                </a:solidFill>
              </a:rPr>
              <a:t>thức</a:t>
            </a:r>
            <a:r>
              <a:rPr lang="en-US" sz="3600" b="1" dirty="0">
                <a:solidFill>
                  <a:sysClr val="windowText" lastClr="000000"/>
                </a:solidFill>
              </a:rPr>
              <a:t> </a:t>
            </a:r>
            <a:r>
              <a:rPr lang="en-US" sz="3600" b="1" dirty="0" err="1">
                <a:solidFill>
                  <a:sysClr val="windowText" lastClr="000000"/>
                </a:solidFill>
              </a:rPr>
              <a:t>ăn</a:t>
            </a:r>
            <a:r>
              <a:rPr lang="en-US" sz="3600" b="1" dirty="0">
                <a:solidFill>
                  <a:sysClr val="windowText" lastClr="000000"/>
                </a:solidFill>
              </a:rPr>
              <a:t> </a:t>
            </a:r>
            <a:r>
              <a:rPr lang="en-US" sz="3600" b="1" dirty="0" err="1">
                <a:solidFill>
                  <a:sysClr val="windowText" lastClr="000000"/>
                </a:solidFill>
              </a:rPr>
              <a:t>của</a:t>
            </a:r>
            <a:r>
              <a:rPr lang="en-US" sz="3600" b="1" dirty="0">
                <a:solidFill>
                  <a:sysClr val="windowText" lastClr="000000"/>
                </a:solidFill>
              </a:rPr>
              <a:t> </a:t>
            </a:r>
            <a:r>
              <a:rPr lang="en-US" sz="3600" b="1" dirty="0" err="1">
                <a:solidFill>
                  <a:sysClr val="windowText" lastClr="000000"/>
                </a:solidFill>
              </a:rPr>
              <a:t>động</a:t>
            </a:r>
            <a:r>
              <a:rPr lang="en-US" sz="3600" b="1" dirty="0">
                <a:solidFill>
                  <a:sysClr val="windowText" lastClr="000000"/>
                </a:solidFill>
              </a:rPr>
              <a:t> </a:t>
            </a:r>
            <a:r>
              <a:rPr lang="en-US" sz="3600" b="1" dirty="0" err="1">
                <a:solidFill>
                  <a:sysClr val="windowText" lastClr="000000"/>
                </a:solidFill>
              </a:rPr>
              <a:t>vật</a:t>
            </a:r>
            <a:r>
              <a:rPr lang="en-US" sz="3600" b="1" dirty="0">
                <a:solidFill>
                  <a:sysClr val="windowText" lastClr="000000"/>
                </a:solidFill>
              </a:rPr>
              <a:t> </a:t>
            </a:r>
            <a:r>
              <a:rPr lang="en-US" sz="3600" b="1" dirty="0" err="1">
                <a:solidFill>
                  <a:sysClr val="windowText" lastClr="000000"/>
                </a:solidFill>
              </a:rPr>
              <a:t>phù</a:t>
            </a:r>
            <a:r>
              <a:rPr lang="en-US" sz="3600" b="1" dirty="0">
                <a:solidFill>
                  <a:sysClr val="windowText" lastClr="000000"/>
                </a:solidFill>
              </a:rPr>
              <a:t> du, </a:t>
            </a:r>
            <a:r>
              <a:rPr lang="en-US" sz="3600" b="1" dirty="0" err="1">
                <a:solidFill>
                  <a:sysClr val="windowText" lastClr="000000"/>
                </a:solidFill>
              </a:rPr>
              <a:t>động</a:t>
            </a:r>
            <a:r>
              <a:rPr lang="en-US" sz="3600" b="1" dirty="0">
                <a:solidFill>
                  <a:sysClr val="windowText" lastClr="000000"/>
                </a:solidFill>
              </a:rPr>
              <a:t> </a:t>
            </a:r>
            <a:r>
              <a:rPr lang="en-US" sz="3600" b="1" dirty="0" err="1">
                <a:solidFill>
                  <a:sysClr val="windowText" lastClr="000000"/>
                </a:solidFill>
              </a:rPr>
              <a:t>vật</a:t>
            </a:r>
            <a:r>
              <a:rPr lang="en-US" sz="3600" b="1" dirty="0">
                <a:solidFill>
                  <a:sysClr val="windowText" lastClr="000000"/>
                </a:solidFill>
              </a:rPr>
              <a:t> </a:t>
            </a:r>
            <a:r>
              <a:rPr lang="en-US" sz="3600" b="1" dirty="0" err="1">
                <a:solidFill>
                  <a:sysClr val="windowText" lastClr="000000"/>
                </a:solidFill>
              </a:rPr>
              <a:t>phù</a:t>
            </a:r>
            <a:r>
              <a:rPr lang="en-US" sz="3600" b="1" dirty="0">
                <a:solidFill>
                  <a:sysClr val="windowText" lastClr="000000"/>
                </a:solidFill>
              </a:rPr>
              <a:t> du </a:t>
            </a:r>
            <a:r>
              <a:rPr lang="en-US" sz="3600" b="1" dirty="0" err="1">
                <a:solidFill>
                  <a:sysClr val="windowText" lastClr="000000"/>
                </a:solidFill>
              </a:rPr>
              <a:t>là</a:t>
            </a:r>
            <a:r>
              <a:rPr lang="en-US" sz="3600" b="1" dirty="0">
                <a:solidFill>
                  <a:sysClr val="windowText" lastClr="000000"/>
                </a:solidFill>
              </a:rPr>
              <a:t> </a:t>
            </a:r>
            <a:r>
              <a:rPr lang="en-US" sz="3600" b="1" dirty="0" err="1">
                <a:solidFill>
                  <a:sysClr val="windowText" lastClr="000000"/>
                </a:solidFill>
              </a:rPr>
              <a:t>thức</a:t>
            </a:r>
            <a:r>
              <a:rPr lang="en-US" sz="3600" b="1" dirty="0">
                <a:solidFill>
                  <a:sysClr val="windowText" lastClr="000000"/>
                </a:solidFill>
              </a:rPr>
              <a:t> </a:t>
            </a:r>
            <a:r>
              <a:rPr lang="en-US" sz="3600" b="1" dirty="0" err="1">
                <a:solidFill>
                  <a:sysClr val="windowText" lastClr="000000"/>
                </a:solidFill>
              </a:rPr>
              <a:t>ăn</a:t>
            </a:r>
            <a:r>
              <a:rPr lang="en-US" sz="3600" b="1" dirty="0">
                <a:solidFill>
                  <a:sysClr val="windowText" lastClr="000000"/>
                </a:solidFill>
              </a:rPr>
              <a:t> </a:t>
            </a:r>
            <a:r>
              <a:rPr lang="en-US" sz="3600" b="1" dirty="0" err="1">
                <a:solidFill>
                  <a:sysClr val="windowText" lastClr="000000"/>
                </a:solidFill>
              </a:rPr>
              <a:t>của</a:t>
            </a:r>
            <a:r>
              <a:rPr lang="en-US" sz="3600" b="1" dirty="0">
                <a:solidFill>
                  <a:sysClr val="windowText" lastClr="000000"/>
                </a:solidFill>
              </a:rPr>
              <a:t> </a:t>
            </a:r>
            <a:r>
              <a:rPr lang="en-US" sz="3600" b="1" dirty="0" err="1">
                <a:solidFill>
                  <a:sysClr val="windowText" lastClr="000000"/>
                </a:solidFill>
              </a:rPr>
              <a:t>ấu</a:t>
            </a:r>
            <a:r>
              <a:rPr lang="en-US" sz="3600" b="1" dirty="0">
                <a:solidFill>
                  <a:sysClr val="windowText" lastClr="000000"/>
                </a:solidFill>
              </a:rPr>
              <a:t> </a:t>
            </a:r>
            <a:r>
              <a:rPr lang="en-US" sz="3600" b="1" dirty="0" err="1">
                <a:solidFill>
                  <a:sysClr val="windowText" lastClr="000000"/>
                </a:solidFill>
              </a:rPr>
              <a:t>trùng</a:t>
            </a:r>
            <a:r>
              <a:rPr lang="en-US" sz="3600" b="1" dirty="0">
                <a:solidFill>
                  <a:sysClr val="windowText" lastClr="000000"/>
                </a:solidFill>
              </a:rPr>
              <a:t> </a:t>
            </a:r>
            <a:r>
              <a:rPr lang="en-US" sz="3600" b="1" dirty="0" err="1">
                <a:solidFill>
                  <a:sysClr val="windowText" lastClr="000000"/>
                </a:solidFill>
              </a:rPr>
              <a:t>tôm</a:t>
            </a:r>
            <a:r>
              <a:rPr lang="en-US" sz="3600" b="1" dirty="0">
                <a:solidFill>
                  <a:sysClr val="windowText" lastClr="000000"/>
                </a:solidFill>
              </a:rPr>
              <a:t>, </a:t>
            </a:r>
            <a:r>
              <a:rPr lang="en-US" sz="3600" b="1" dirty="0" err="1">
                <a:solidFill>
                  <a:sysClr val="windowText" lastClr="000000"/>
                </a:solidFill>
              </a:rPr>
              <a:t>ấu</a:t>
            </a:r>
            <a:r>
              <a:rPr lang="en-US" sz="3600" b="1" dirty="0">
                <a:solidFill>
                  <a:sysClr val="windowText" lastClr="000000"/>
                </a:solidFill>
              </a:rPr>
              <a:t> </a:t>
            </a:r>
            <a:r>
              <a:rPr lang="en-US" sz="3600" b="1" dirty="0" err="1">
                <a:solidFill>
                  <a:sysClr val="windowText" lastClr="000000"/>
                </a:solidFill>
              </a:rPr>
              <a:t>trùng</a:t>
            </a:r>
            <a:r>
              <a:rPr lang="en-US" sz="3600" b="1" dirty="0">
                <a:solidFill>
                  <a:sysClr val="windowText" lastClr="000000"/>
                </a:solidFill>
              </a:rPr>
              <a:t> </a:t>
            </a:r>
            <a:r>
              <a:rPr lang="en-US" sz="3600" b="1" dirty="0" err="1">
                <a:solidFill>
                  <a:sysClr val="windowText" lastClr="000000"/>
                </a:solidFill>
              </a:rPr>
              <a:t>tôm</a:t>
            </a:r>
            <a:r>
              <a:rPr lang="en-US" sz="3600" b="1" dirty="0">
                <a:solidFill>
                  <a:sysClr val="windowText" lastClr="000000"/>
                </a:solidFill>
              </a:rPr>
              <a:t> </a:t>
            </a:r>
            <a:r>
              <a:rPr lang="en-US" sz="3600" b="1" dirty="0" err="1">
                <a:solidFill>
                  <a:sysClr val="windowText" lastClr="000000"/>
                </a:solidFill>
              </a:rPr>
              <a:t>là</a:t>
            </a:r>
            <a:r>
              <a:rPr lang="en-US" sz="3600" b="1" dirty="0">
                <a:solidFill>
                  <a:sysClr val="windowText" lastClr="000000"/>
                </a:solidFill>
              </a:rPr>
              <a:t> </a:t>
            </a:r>
            <a:r>
              <a:rPr lang="en-US" sz="3600" b="1" dirty="0" err="1">
                <a:solidFill>
                  <a:sysClr val="windowText" lastClr="000000"/>
                </a:solidFill>
              </a:rPr>
              <a:t>thức</a:t>
            </a:r>
            <a:r>
              <a:rPr lang="en-US" sz="3600" b="1" dirty="0">
                <a:solidFill>
                  <a:sysClr val="windowText" lastClr="000000"/>
                </a:solidFill>
              </a:rPr>
              <a:t> </a:t>
            </a:r>
            <a:r>
              <a:rPr lang="en-US" sz="3600" b="1" dirty="0" err="1">
                <a:solidFill>
                  <a:sysClr val="windowText" lastClr="000000"/>
                </a:solidFill>
              </a:rPr>
              <a:t>ăn</a:t>
            </a:r>
            <a:r>
              <a:rPr lang="en-US" sz="3600" b="1" dirty="0">
                <a:solidFill>
                  <a:sysClr val="windowText" lastClr="000000"/>
                </a:solidFill>
              </a:rPr>
              <a:t> </a:t>
            </a:r>
            <a:r>
              <a:rPr lang="en-US" sz="3600" b="1" dirty="0" err="1">
                <a:solidFill>
                  <a:sysClr val="windowText" lastClr="000000"/>
                </a:solidFill>
              </a:rPr>
              <a:t>của</a:t>
            </a:r>
            <a:r>
              <a:rPr lang="en-US" sz="3600" b="1" dirty="0">
                <a:solidFill>
                  <a:sysClr val="windowText" lastClr="000000"/>
                </a:solidFill>
              </a:rPr>
              <a:t> </a:t>
            </a:r>
            <a:r>
              <a:rPr lang="en-US" sz="3600" b="1" dirty="0" err="1">
                <a:solidFill>
                  <a:sysClr val="windowText" lastClr="000000"/>
                </a:solidFill>
              </a:rPr>
              <a:t>cá</a:t>
            </a:r>
            <a:r>
              <a:rPr lang="en-US" sz="3600" b="1" dirty="0">
                <a:solidFill>
                  <a:sysClr val="windowText" lastClr="000000"/>
                </a:solidFill>
              </a:rPr>
              <a:t> </a:t>
            </a:r>
            <a:r>
              <a:rPr lang="en-US" sz="3600" b="1" dirty="0" err="1">
                <a:solidFill>
                  <a:sysClr val="windowText" lastClr="000000"/>
                </a:solidFill>
              </a:rPr>
              <a:t>chép</a:t>
            </a:r>
            <a:r>
              <a:rPr lang="en-US" sz="3600" b="1" dirty="0">
                <a:solidFill>
                  <a:sysClr val="windowText" lastClr="000000"/>
                </a:solidFill>
              </a:rPr>
              <a:t>.</a:t>
            </a:r>
            <a:endParaRPr kumimoji="0" lang="en-US" sz="3600" b="1"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365072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artoon of a child&#10;&#10;Description automatically generated">
            <a:extLst>
              <a:ext uri="{FF2B5EF4-FFF2-40B4-BE49-F238E27FC236}">
                <a16:creationId xmlns:a16="http://schemas.microsoft.com/office/drawing/2014/main" id="{1FB66C7A-D94B-FE96-B5EA-61BD22B8ADF8}"/>
              </a:ext>
            </a:extLst>
          </p:cNvPr>
          <p:cNvPicPr>
            <a:picLocks noChangeAspect="1"/>
          </p:cNvPicPr>
          <p:nvPr/>
        </p:nvPicPr>
        <p:blipFill rotWithShape="1">
          <a:blip r:embed="rId2">
            <a:extLst>
              <a:ext uri="{28A0092B-C50C-407E-A947-70E740481C1C}">
                <a14:useLocalDpi xmlns:a14="http://schemas.microsoft.com/office/drawing/2010/main" val="0"/>
              </a:ext>
            </a:extLst>
          </a:blip>
          <a:srcRect l="17872" r="27911"/>
          <a:stretch/>
        </p:blipFill>
        <p:spPr>
          <a:xfrm flipH="1">
            <a:off x="257144" y="1580242"/>
            <a:ext cx="2904308" cy="5356827"/>
          </a:xfrm>
          <a:prstGeom prst="rect">
            <a:avLst/>
          </a:prstGeom>
        </p:spPr>
      </p:pic>
      <p:pic>
        <p:nvPicPr>
          <p:cNvPr id="3" name="Picture 2" descr="A cartoon of a child pointing&#10;&#10;Description automatically generated">
            <a:extLst>
              <a:ext uri="{FF2B5EF4-FFF2-40B4-BE49-F238E27FC236}">
                <a16:creationId xmlns:a16="http://schemas.microsoft.com/office/drawing/2014/main" id="{FA4DBCCA-B79D-D2A0-B2D0-08773D73128F}"/>
              </a:ext>
            </a:extLst>
          </p:cNvPr>
          <p:cNvPicPr>
            <a:picLocks noChangeAspect="1"/>
          </p:cNvPicPr>
          <p:nvPr/>
        </p:nvPicPr>
        <p:blipFill rotWithShape="1">
          <a:blip r:embed="rId3">
            <a:extLst>
              <a:ext uri="{28A0092B-C50C-407E-A947-70E740481C1C}">
                <a14:useLocalDpi xmlns:a14="http://schemas.microsoft.com/office/drawing/2010/main" val="0"/>
              </a:ext>
            </a:extLst>
          </a:blip>
          <a:srcRect l="27431" r="23979"/>
          <a:stretch/>
        </p:blipFill>
        <p:spPr>
          <a:xfrm>
            <a:off x="9375906" y="1811956"/>
            <a:ext cx="2528711" cy="5204183"/>
          </a:xfrm>
          <a:prstGeom prst="rect">
            <a:avLst/>
          </a:prstGeom>
        </p:spPr>
      </p:pic>
      <p:sp>
        <p:nvSpPr>
          <p:cNvPr id="4" name="Rectangle: Rounded Corners 12">
            <a:extLst>
              <a:ext uri="{FF2B5EF4-FFF2-40B4-BE49-F238E27FC236}">
                <a16:creationId xmlns:a16="http://schemas.microsoft.com/office/drawing/2014/main" id="{ED7A370C-2D94-0E67-9E72-CC3901B1CC13}"/>
              </a:ext>
            </a:extLst>
          </p:cNvPr>
          <p:cNvSpPr/>
          <p:nvPr/>
        </p:nvSpPr>
        <p:spPr>
          <a:xfrm>
            <a:off x="2616683" y="1078735"/>
            <a:ext cx="6908317" cy="2132552"/>
          </a:xfrm>
          <a:custGeom>
            <a:avLst/>
            <a:gdLst>
              <a:gd name="connsiteX0" fmla="*/ 0 w 6908317"/>
              <a:gd name="connsiteY0" fmla="*/ 355432 h 2132552"/>
              <a:gd name="connsiteX1" fmla="*/ 807321 w 6908317"/>
              <a:gd name="connsiteY1" fmla="*/ 0 h 2132552"/>
              <a:gd name="connsiteX2" fmla="*/ 6100995 w 6908317"/>
              <a:gd name="connsiteY2" fmla="*/ 0 h 2132552"/>
              <a:gd name="connsiteX3" fmla="*/ 6908317 w 6908317"/>
              <a:gd name="connsiteY3" fmla="*/ 355432 h 2132552"/>
              <a:gd name="connsiteX4" fmla="*/ 6908317 w 6908317"/>
              <a:gd name="connsiteY4" fmla="*/ 1777119 h 2132552"/>
              <a:gd name="connsiteX5" fmla="*/ 6100995 w 6908317"/>
              <a:gd name="connsiteY5" fmla="*/ 2132552 h 2132552"/>
              <a:gd name="connsiteX6" fmla="*/ 807321 w 6908317"/>
              <a:gd name="connsiteY6" fmla="*/ 2132552 h 2132552"/>
              <a:gd name="connsiteX7" fmla="*/ 0 w 6908317"/>
              <a:gd name="connsiteY7" fmla="*/ 1777119 h 2132552"/>
              <a:gd name="connsiteX8" fmla="*/ 0 w 6908317"/>
              <a:gd name="connsiteY8" fmla="*/ 355432 h 2132552"/>
              <a:gd name="connsiteX0" fmla="*/ 0 w 6908317"/>
              <a:gd name="connsiteY0" fmla="*/ 355432 h 2132552"/>
              <a:gd name="connsiteX1" fmla="*/ 807321 w 6908317"/>
              <a:gd name="connsiteY1" fmla="*/ 0 h 2132552"/>
              <a:gd name="connsiteX2" fmla="*/ 6100995 w 6908317"/>
              <a:gd name="connsiteY2" fmla="*/ 0 h 2132552"/>
              <a:gd name="connsiteX3" fmla="*/ 6908317 w 6908317"/>
              <a:gd name="connsiteY3" fmla="*/ 355432 h 2132552"/>
              <a:gd name="connsiteX4" fmla="*/ 6908317 w 6908317"/>
              <a:gd name="connsiteY4" fmla="*/ 1777119 h 2132552"/>
              <a:gd name="connsiteX5" fmla="*/ 6100995 w 6908317"/>
              <a:gd name="connsiteY5" fmla="*/ 2132552 h 2132552"/>
              <a:gd name="connsiteX6" fmla="*/ 807321 w 6908317"/>
              <a:gd name="connsiteY6" fmla="*/ 2132552 h 2132552"/>
              <a:gd name="connsiteX7" fmla="*/ 0 w 6908317"/>
              <a:gd name="connsiteY7" fmla="*/ 1777119 h 2132552"/>
              <a:gd name="connsiteX8" fmla="*/ 0 w 6908317"/>
              <a:gd name="connsiteY8" fmla="*/ 355432 h 2132552"/>
              <a:gd name="connsiteX0" fmla="*/ 0 w 6908317"/>
              <a:gd name="connsiteY0" fmla="*/ 355432 h 2132552"/>
              <a:gd name="connsiteX1" fmla="*/ 807321 w 6908317"/>
              <a:gd name="connsiteY1" fmla="*/ 0 h 2132552"/>
              <a:gd name="connsiteX2" fmla="*/ 6100995 w 6908317"/>
              <a:gd name="connsiteY2" fmla="*/ 0 h 2132552"/>
              <a:gd name="connsiteX3" fmla="*/ 6908317 w 6908317"/>
              <a:gd name="connsiteY3" fmla="*/ 355432 h 2132552"/>
              <a:gd name="connsiteX4" fmla="*/ 6908317 w 6908317"/>
              <a:gd name="connsiteY4" fmla="*/ 1777119 h 2132552"/>
              <a:gd name="connsiteX5" fmla="*/ 6100995 w 6908317"/>
              <a:gd name="connsiteY5" fmla="*/ 2132552 h 2132552"/>
              <a:gd name="connsiteX6" fmla="*/ 807321 w 6908317"/>
              <a:gd name="connsiteY6" fmla="*/ 2132552 h 2132552"/>
              <a:gd name="connsiteX7" fmla="*/ 0 w 6908317"/>
              <a:gd name="connsiteY7" fmla="*/ 1777119 h 2132552"/>
              <a:gd name="connsiteX8" fmla="*/ 0 w 6908317"/>
              <a:gd name="connsiteY8" fmla="*/ 355432 h 2132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08317" h="2132552" fill="none" extrusionOk="0">
                <a:moveTo>
                  <a:pt x="0" y="355432"/>
                </a:moveTo>
                <a:cubicBezTo>
                  <a:pt x="6317" y="60445"/>
                  <a:pt x="365484" y="-106099"/>
                  <a:pt x="807321" y="0"/>
                </a:cubicBezTo>
                <a:cubicBezTo>
                  <a:pt x="3311824" y="-121295"/>
                  <a:pt x="4709638" y="-94485"/>
                  <a:pt x="6100995" y="0"/>
                </a:cubicBezTo>
                <a:cubicBezTo>
                  <a:pt x="6516815" y="46896"/>
                  <a:pt x="6957049" y="217179"/>
                  <a:pt x="6908317" y="355432"/>
                </a:cubicBezTo>
                <a:cubicBezTo>
                  <a:pt x="6863508" y="720618"/>
                  <a:pt x="6975089" y="1564034"/>
                  <a:pt x="6908317" y="1777119"/>
                </a:cubicBezTo>
                <a:cubicBezTo>
                  <a:pt x="6894850" y="2057082"/>
                  <a:pt x="6629230" y="2140490"/>
                  <a:pt x="6100995" y="2132552"/>
                </a:cubicBezTo>
                <a:cubicBezTo>
                  <a:pt x="3692542" y="1965635"/>
                  <a:pt x="2976937" y="2145515"/>
                  <a:pt x="807321" y="2132552"/>
                </a:cubicBezTo>
                <a:cubicBezTo>
                  <a:pt x="252441" y="2085635"/>
                  <a:pt x="-87125" y="1931490"/>
                  <a:pt x="0" y="1777119"/>
                </a:cubicBezTo>
                <a:cubicBezTo>
                  <a:pt x="113451" y="1247217"/>
                  <a:pt x="-111892" y="868483"/>
                  <a:pt x="0" y="355432"/>
                </a:cubicBezTo>
                <a:close/>
              </a:path>
              <a:path w="6908317" h="2132552" stroke="0" extrusionOk="0">
                <a:moveTo>
                  <a:pt x="0" y="355432"/>
                </a:moveTo>
                <a:cubicBezTo>
                  <a:pt x="-94258" y="159405"/>
                  <a:pt x="341446" y="-4288"/>
                  <a:pt x="807321" y="0"/>
                </a:cubicBezTo>
                <a:cubicBezTo>
                  <a:pt x="1607233" y="111474"/>
                  <a:pt x="4654342" y="325116"/>
                  <a:pt x="6100995" y="0"/>
                </a:cubicBezTo>
                <a:cubicBezTo>
                  <a:pt x="6493616" y="-6069"/>
                  <a:pt x="6850979" y="196848"/>
                  <a:pt x="6908317" y="355432"/>
                </a:cubicBezTo>
                <a:cubicBezTo>
                  <a:pt x="7094948" y="920462"/>
                  <a:pt x="6958568" y="1549558"/>
                  <a:pt x="6908317" y="1777119"/>
                </a:cubicBezTo>
                <a:cubicBezTo>
                  <a:pt x="6956600" y="2082604"/>
                  <a:pt x="6588515" y="1982417"/>
                  <a:pt x="6100995" y="2132552"/>
                </a:cubicBezTo>
                <a:cubicBezTo>
                  <a:pt x="5040739" y="1784274"/>
                  <a:pt x="3763255" y="1894902"/>
                  <a:pt x="807321" y="2132552"/>
                </a:cubicBezTo>
                <a:cubicBezTo>
                  <a:pt x="331738" y="2185946"/>
                  <a:pt x="-44725" y="1995391"/>
                  <a:pt x="0" y="1777119"/>
                </a:cubicBezTo>
                <a:cubicBezTo>
                  <a:pt x="50316" y="1302021"/>
                  <a:pt x="-20679" y="890499"/>
                  <a:pt x="0" y="355432"/>
                </a:cubicBezTo>
                <a:close/>
              </a:path>
              <a:path w="6908317" h="2132552" fill="none" stroke="0" extrusionOk="0">
                <a:moveTo>
                  <a:pt x="0" y="355432"/>
                </a:moveTo>
                <a:cubicBezTo>
                  <a:pt x="67541" y="127607"/>
                  <a:pt x="420044" y="2665"/>
                  <a:pt x="807321" y="0"/>
                </a:cubicBezTo>
                <a:cubicBezTo>
                  <a:pt x="3616319" y="212577"/>
                  <a:pt x="4504992" y="-69167"/>
                  <a:pt x="6100995" y="0"/>
                </a:cubicBezTo>
                <a:cubicBezTo>
                  <a:pt x="6504241" y="26328"/>
                  <a:pt x="6938052" y="192062"/>
                  <a:pt x="6908317" y="355432"/>
                </a:cubicBezTo>
                <a:cubicBezTo>
                  <a:pt x="6814756" y="771176"/>
                  <a:pt x="7002657" y="1489692"/>
                  <a:pt x="6908317" y="1777119"/>
                </a:cubicBezTo>
                <a:cubicBezTo>
                  <a:pt x="6943638" y="1941346"/>
                  <a:pt x="6625587" y="2118263"/>
                  <a:pt x="6100995" y="2132552"/>
                </a:cubicBezTo>
                <a:cubicBezTo>
                  <a:pt x="3706436" y="2070904"/>
                  <a:pt x="3343530" y="2211206"/>
                  <a:pt x="807321" y="2132552"/>
                </a:cubicBezTo>
                <a:cubicBezTo>
                  <a:pt x="292509" y="2130730"/>
                  <a:pt x="-76978" y="1923864"/>
                  <a:pt x="0" y="1777119"/>
                </a:cubicBezTo>
                <a:cubicBezTo>
                  <a:pt x="187680" y="1197100"/>
                  <a:pt x="-180992" y="778047"/>
                  <a:pt x="0" y="355432"/>
                </a:cubicBezTo>
                <a:close/>
              </a:path>
              <a:path w="6908317" h="2132552" fill="none" stroke="0" extrusionOk="0">
                <a:moveTo>
                  <a:pt x="0" y="355432"/>
                </a:moveTo>
                <a:cubicBezTo>
                  <a:pt x="12154" y="66688"/>
                  <a:pt x="416015" y="-67327"/>
                  <a:pt x="807321" y="0"/>
                </a:cubicBezTo>
                <a:cubicBezTo>
                  <a:pt x="3498823" y="11001"/>
                  <a:pt x="4641371" y="-103605"/>
                  <a:pt x="6100995" y="0"/>
                </a:cubicBezTo>
                <a:cubicBezTo>
                  <a:pt x="6508224" y="17796"/>
                  <a:pt x="6922259" y="172294"/>
                  <a:pt x="6908317" y="355432"/>
                </a:cubicBezTo>
                <a:cubicBezTo>
                  <a:pt x="6844561" y="739949"/>
                  <a:pt x="6978223" y="1554265"/>
                  <a:pt x="6908317" y="1777119"/>
                </a:cubicBezTo>
                <a:cubicBezTo>
                  <a:pt x="6950049" y="2021255"/>
                  <a:pt x="6606526" y="2088264"/>
                  <a:pt x="6100995" y="2132552"/>
                </a:cubicBezTo>
                <a:cubicBezTo>
                  <a:pt x="4454535" y="2026835"/>
                  <a:pt x="1404393" y="2050284"/>
                  <a:pt x="807321" y="2132552"/>
                </a:cubicBezTo>
                <a:cubicBezTo>
                  <a:pt x="263305" y="2098347"/>
                  <a:pt x="-69867" y="1939244"/>
                  <a:pt x="0" y="1777119"/>
                </a:cubicBezTo>
                <a:cubicBezTo>
                  <a:pt x="119187" y="1221458"/>
                  <a:pt x="-91501" y="763262"/>
                  <a:pt x="0" y="355432"/>
                </a:cubicBezTo>
                <a:close/>
              </a:path>
            </a:pathLst>
          </a:custGeom>
          <a:solidFill>
            <a:srgbClr val="FFFFCC"/>
          </a:solidFill>
          <a:ln w="38100">
            <a:solidFill>
              <a:srgbClr val="002060"/>
            </a:solidFill>
            <a:extLst>
              <a:ext uri="{C807C97D-BFC1-408E-A445-0C87EB9F89A2}">
                <ask:lineSketchStyleProps xmlns:ask="http://schemas.microsoft.com/office/drawing/2018/sketchyshapes" sd="1845467952">
                  <a:custGeom>
                    <a:avLst/>
                    <a:gdLst>
                      <a:gd name="connsiteX0" fmla="*/ 0 w 6908317"/>
                      <a:gd name="connsiteY0" fmla="*/ 355432 h 2132552"/>
                      <a:gd name="connsiteX1" fmla="*/ 807321 w 6908317"/>
                      <a:gd name="connsiteY1" fmla="*/ 0 h 2132552"/>
                      <a:gd name="connsiteX2" fmla="*/ 6100995 w 6908317"/>
                      <a:gd name="connsiteY2" fmla="*/ 0 h 2132552"/>
                      <a:gd name="connsiteX3" fmla="*/ 6908317 w 6908317"/>
                      <a:gd name="connsiteY3" fmla="*/ 355432 h 2132552"/>
                      <a:gd name="connsiteX4" fmla="*/ 6908317 w 6908317"/>
                      <a:gd name="connsiteY4" fmla="*/ 1777119 h 2132552"/>
                      <a:gd name="connsiteX5" fmla="*/ 6100995 w 6908317"/>
                      <a:gd name="connsiteY5" fmla="*/ 2132552 h 2132552"/>
                      <a:gd name="connsiteX6" fmla="*/ 807321 w 6908317"/>
                      <a:gd name="connsiteY6" fmla="*/ 2132552 h 2132552"/>
                      <a:gd name="connsiteX7" fmla="*/ 0 w 6908317"/>
                      <a:gd name="connsiteY7" fmla="*/ 1777119 h 2132552"/>
                      <a:gd name="connsiteX8" fmla="*/ 0 w 6908317"/>
                      <a:gd name="connsiteY8" fmla="*/ 355432 h 2132552"/>
                      <a:gd name="connsiteX0" fmla="*/ 0 w 6908317"/>
                      <a:gd name="connsiteY0" fmla="*/ 355432 h 2132552"/>
                      <a:gd name="connsiteX1" fmla="*/ 807321 w 6908317"/>
                      <a:gd name="connsiteY1" fmla="*/ 0 h 2132552"/>
                      <a:gd name="connsiteX2" fmla="*/ 6100995 w 6908317"/>
                      <a:gd name="connsiteY2" fmla="*/ 0 h 2132552"/>
                      <a:gd name="connsiteX3" fmla="*/ 6908317 w 6908317"/>
                      <a:gd name="connsiteY3" fmla="*/ 355432 h 2132552"/>
                      <a:gd name="connsiteX4" fmla="*/ 6908317 w 6908317"/>
                      <a:gd name="connsiteY4" fmla="*/ 1777119 h 2132552"/>
                      <a:gd name="connsiteX5" fmla="*/ 6100995 w 6908317"/>
                      <a:gd name="connsiteY5" fmla="*/ 2132552 h 2132552"/>
                      <a:gd name="connsiteX6" fmla="*/ 807321 w 6908317"/>
                      <a:gd name="connsiteY6" fmla="*/ 2132552 h 2132552"/>
                      <a:gd name="connsiteX7" fmla="*/ 0 w 6908317"/>
                      <a:gd name="connsiteY7" fmla="*/ 1777119 h 2132552"/>
                      <a:gd name="connsiteX8" fmla="*/ 0 w 6908317"/>
                      <a:gd name="connsiteY8" fmla="*/ 355432 h 2132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08317" h="2132552" fill="none" extrusionOk="0">
                        <a:moveTo>
                          <a:pt x="0" y="355432"/>
                        </a:moveTo>
                        <a:cubicBezTo>
                          <a:pt x="4390" y="95639"/>
                          <a:pt x="364266" y="-69593"/>
                          <a:pt x="807321" y="0"/>
                        </a:cubicBezTo>
                        <a:cubicBezTo>
                          <a:pt x="3422720" y="24146"/>
                          <a:pt x="4637976" y="-51024"/>
                          <a:pt x="6100995" y="0"/>
                        </a:cubicBezTo>
                        <a:cubicBezTo>
                          <a:pt x="6531134" y="17459"/>
                          <a:pt x="6944273" y="194788"/>
                          <a:pt x="6908317" y="355432"/>
                        </a:cubicBezTo>
                        <a:cubicBezTo>
                          <a:pt x="6836453" y="738212"/>
                          <a:pt x="6972874" y="1542890"/>
                          <a:pt x="6908317" y="1777119"/>
                        </a:cubicBezTo>
                        <a:cubicBezTo>
                          <a:pt x="6898536" y="2032419"/>
                          <a:pt x="6587563" y="2135350"/>
                          <a:pt x="6100995" y="2132552"/>
                        </a:cubicBezTo>
                        <a:cubicBezTo>
                          <a:pt x="3709816" y="2131419"/>
                          <a:pt x="3240381" y="2136043"/>
                          <a:pt x="807321" y="2132552"/>
                        </a:cubicBezTo>
                        <a:cubicBezTo>
                          <a:pt x="279667" y="2104436"/>
                          <a:pt x="-65529" y="1946000"/>
                          <a:pt x="0" y="1777119"/>
                        </a:cubicBezTo>
                        <a:cubicBezTo>
                          <a:pt x="136403" y="1173616"/>
                          <a:pt x="-114516" y="788668"/>
                          <a:pt x="0" y="355432"/>
                        </a:cubicBezTo>
                        <a:close/>
                      </a:path>
                      <a:path w="6908317" h="2132552" stroke="0" extrusionOk="0">
                        <a:moveTo>
                          <a:pt x="0" y="355432"/>
                        </a:moveTo>
                        <a:cubicBezTo>
                          <a:pt x="-18218" y="141063"/>
                          <a:pt x="357050" y="-2984"/>
                          <a:pt x="807321" y="0"/>
                        </a:cubicBezTo>
                        <a:cubicBezTo>
                          <a:pt x="1662404" y="51403"/>
                          <a:pt x="4645490" y="254298"/>
                          <a:pt x="6100995" y="0"/>
                        </a:cubicBezTo>
                        <a:cubicBezTo>
                          <a:pt x="6487339" y="-3018"/>
                          <a:pt x="6850677" y="172151"/>
                          <a:pt x="6908317" y="355432"/>
                        </a:cubicBezTo>
                        <a:cubicBezTo>
                          <a:pt x="7068412" y="908899"/>
                          <a:pt x="6960130" y="1556436"/>
                          <a:pt x="6908317" y="1777119"/>
                        </a:cubicBezTo>
                        <a:cubicBezTo>
                          <a:pt x="6963425" y="2019268"/>
                          <a:pt x="6573687" y="2059188"/>
                          <a:pt x="6100995" y="2132552"/>
                        </a:cubicBezTo>
                        <a:cubicBezTo>
                          <a:pt x="5186067" y="1951035"/>
                          <a:pt x="3524050" y="2040379"/>
                          <a:pt x="807321" y="2132552"/>
                        </a:cubicBezTo>
                        <a:cubicBezTo>
                          <a:pt x="323825" y="2150929"/>
                          <a:pt x="-39231" y="1980811"/>
                          <a:pt x="0" y="1777119"/>
                        </a:cubicBezTo>
                        <a:cubicBezTo>
                          <a:pt x="20748" y="1267339"/>
                          <a:pt x="-44628" y="931543"/>
                          <a:pt x="0" y="355432"/>
                        </a:cubicBezTo>
                        <a:close/>
                      </a:path>
                      <a:path w="6908317" h="2132552" fill="none" stroke="0" extrusionOk="0">
                        <a:moveTo>
                          <a:pt x="0" y="355432"/>
                        </a:moveTo>
                        <a:cubicBezTo>
                          <a:pt x="14788" y="96945"/>
                          <a:pt x="435393" y="-8445"/>
                          <a:pt x="807321" y="0"/>
                        </a:cubicBezTo>
                        <a:cubicBezTo>
                          <a:pt x="3593927" y="40357"/>
                          <a:pt x="4497255" y="-88115"/>
                          <a:pt x="6100995" y="0"/>
                        </a:cubicBezTo>
                        <a:cubicBezTo>
                          <a:pt x="6517962" y="11941"/>
                          <a:pt x="6928510" y="172787"/>
                          <a:pt x="6908317" y="355432"/>
                        </a:cubicBezTo>
                        <a:cubicBezTo>
                          <a:pt x="6841670" y="741886"/>
                          <a:pt x="6970828" y="1505571"/>
                          <a:pt x="6908317" y="1777119"/>
                        </a:cubicBezTo>
                        <a:cubicBezTo>
                          <a:pt x="6927488" y="1973960"/>
                          <a:pt x="6589191" y="2109130"/>
                          <a:pt x="6100995" y="2132552"/>
                        </a:cubicBezTo>
                        <a:cubicBezTo>
                          <a:pt x="3693309" y="2060655"/>
                          <a:pt x="3326667" y="2162321"/>
                          <a:pt x="807321" y="2132552"/>
                        </a:cubicBezTo>
                        <a:cubicBezTo>
                          <a:pt x="278848" y="2106810"/>
                          <a:pt x="-62253" y="1932177"/>
                          <a:pt x="0" y="1777119"/>
                        </a:cubicBezTo>
                        <a:cubicBezTo>
                          <a:pt x="145151" y="1140472"/>
                          <a:pt x="-108626" y="748777"/>
                          <a:pt x="0" y="355432"/>
                        </a:cubicBezTo>
                        <a:close/>
                      </a:path>
                    </a:pathLst>
                  </a:cu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800" b="1" dirty="0">
                <a:solidFill>
                  <a:srgbClr val="FF0000"/>
                </a:solidFill>
                <a:latin typeface="Calibri" panose="020F0502020204030204" pitchFamily="34" charset="0"/>
                <a:ea typeface="Calibri" panose="020F0502020204030204" pitchFamily="34" charset="0"/>
                <a:cs typeface="Calibri" panose="020F0502020204030204" pitchFamily="34" charset="0"/>
              </a:rPr>
              <a:t>Cho biết sinh vật đứng đầu chuỗi thức ăn đó.</a:t>
            </a:r>
            <a:endParaRPr lang="en-US" sz="4800" b="1"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
        <p:nvSpPr>
          <p:cNvPr id="5" name="Hộp Văn bản 8">
            <a:extLst>
              <a:ext uri="{FF2B5EF4-FFF2-40B4-BE49-F238E27FC236}">
                <a16:creationId xmlns:a16="http://schemas.microsoft.com/office/drawing/2014/main" id="{9C1F3F3A-4D2B-4BD5-119F-62DCF94BB176}"/>
              </a:ext>
            </a:extLst>
          </p:cNvPr>
          <p:cNvSpPr txBox="1"/>
          <p:nvPr/>
        </p:nvSpPr>
        <p:spPr>
          <a:xfrm>
            <a:off x="3081425" y="3543263"/>
            <a:ext cx="5931947" cy="2621994"/>
          </a:xfrm>
          <a:prstGeom prst="roundRect">
            <a:avLst/>
          </a:prstGeom>
          <a:solidFill>
            <a:srgbClr val="9ADBF2"/>
          </a:solidFill>
        </p:spPr>
        <p:txBody>
          <a:bodyPr wrap="square">
            <a:spAutoFit/>
          </a:bodyPr>
          <a:lstStyle/>
          <a:p>
            <a:pPr algn="just"/>
            <a:r>
              <a:rPr lang="vi-VN" sz="3700" b="1" dirty="0">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Sinh vật đứng đầu chuỗi thức ăn đó là thực vật thủy sinh (bèo tấm và thực vật phù du).</a:t>
            </a:r>
            <a:endParaRPr lang="en-US" sz="3700" b="1" dirty="0">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330924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a:extLst>
              <a:ext uri="{FF2B5EF4-FFF2-40B4-BE49-F238E27FC236}">
                <a16:creationId xmlns:a16="http://schemas.microsoft.com/office/drawing/2014/main" id="{BC5BEAEB-E389-7C3C-041A-F2DB4F5AE20A}"/>
              </a:ext>
            </a:extLst>
          </p:cNvPr>
          <p:cNvGrpSpPr/>
          <p:nvPr/>
        </p:nvGrpSpPr>
        <p:grpSpPr>
          <a:xfrm>
            <a:off x="561474" y="1921177"/>
            <a:ext cx="10995942" cy="3957109"/>
            <a:chOff x="169315" y="528866"/>
            <a:chExt cx="14793873" cy="155373"/>
          </a:xfrm>
        </p:grpSpPr>
        <p:sp>
          <p:nvSpPr>
            <p:cNvPr id="4" name="Flowchart: Alternate Process 3">
              <a:extLst>
                <a:ext uri="{FF2B5EF4-FFF2-40B4-BE49-F238E27FC236}">
                  <a16:creationId xmlns:a16="http://schemas.microsoft.com/office/drawing/2014/main" id="{5B6713E3-A5F2-5E0D-4DA0-706415FDF64C}"/>
                </a:ext>
              </a:extLst>
            </p:cNvPr>
            <p:cNvSpPr/>
            <p:nvPr/>
          </p:nvSpPr>
          <p:spPr>
            <a:xfrm>
              <a:off x="169315" y="528866"/>
              <a:ext cx="14793873" cy="155373"/>
            </a:xfrm>
            <a:prstGeom prst="flowChartAlternateProcess">
              <a:avLst/>
            </a:prstGeom>
            <a:solidFill>
              <a:schemeClr val="bg1">
                <a:alpha val="65000"/>
              </a:schemeClr>
            </a:solidFill>
            <a:ln w="19050">
              <a:solidFill>
                <a:srgbClr val="2790D9"/>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FF6F49AC-3F83-46CA-AC9E-5A46576F40A2}"/>
                </a:ext>
              </a:extLst>
            </p:cNvPr>
            <p:cNvSpPr txBox="1"/>
            <p:nvPr/>
          </p:nvSpPr>
          <p:spPr>
            <a:xfrm>
              <a:off x="345989" y="530608"/>
              <a:ext cx="14440523" cy="134139"/>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vi-VN" sz="5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Các chuỗi thức ăn được thể hiện bằng sơ đồ với các mũi tên, sinh vật đứng trước là thức ăn của sinh vật đứng sau mũi tên.</a:t>
              </a:r>
              <a:endParaRPr kumimoji="0" lang="vi-VN" sz="5400" b="1" i="0" u="none" strike="noStrike" kern="1200" cap="none" spc="0" normalizeH="0" baseline="0" noProof="0" dirty="0">
                <a:ln>
                  <a:noFill/>
                </a:ln>
                <a:solidFill>
                  <a:srgbClr val="009999"/>
                </a:solidFill>
                <a:effectLst/>
                <a:uLnTx/>
                <a:uFillTx/>
                <a:latin typeface="Cambria" panose="02040503050406030204" pitchFamily="18" charset="0"/>
                <a:ea typeface="Cambria" panose="02040503050406030204" pitchFamily="18" charset="0"/>
                <a:cs typeface="+mn-cs"/>
              </a:endParaRPr>
            </a:p>
          </p:txBody>
        </p:sp>
      </p:grpSp>
      <p:pic>
        <p:nvPicPr>
          <p:cNvPr id="8" name="Picture 7">
            <a:extLst>
              <a:ext uri="{FF2B5EF4-FFF2-40B4-BE49-F238E27FC236}">
                <a16:creationId xmlns:a16="http://schemas.microsoft.com/office/drawing/2014/main" id="{C6EF34F2-2C50-CC42-7459-A346B773DF3A}"/>
              </a:ext>
            </a:extLst>
          </p:cNvPr>
          <p:cNvPicPr>
            <a:picLocks noChangeAspect="1"/>
          </p:cNvPicPr>
          <p:nvPr/>
        </p:nvPicPr>
        <p:blipFill>
          <a:blip r:embed="rId2"/>
          <a:stretch>
            <a:fillRect/>
          </a:stretch>
        </p:blipFill>
        <p:spPr>
          <a:xfrm>
            <a:off x="2862679" y="107884"/>
            <a:ext cx="6096528" cy="2353260"/>
          </a:xfrm>
          <a:prstGeom prst="rect">
            <a:avLst/>
          </a:prstGeom>
        </p:spPr>
      </p:pic>
    </p:spTree>
    <p:extLst>
      <p:ext uri="{BB962C8B-B14F-4D97-AF65-F5344CB8AC3E}">
        <p14:creationId xmlns:p14="http://schemas.microsoft.com/office/powerpoint/2010/main" val="22988175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4">
            <a:extLst>
              <a:ext uri="{FF2B5EF4-FFF2-40B4-BE49-F238E27FC236}">
                <a16:creationId xmlns:a16="http://schemas.microsoft.com/office/drawing/2014/main" id="{8BD63AC5-AD47-43CA-B937-F368C22F2F1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605" r="14739"/>
          <a:stretch/>
        </p:blipFill>
        <p:spPr>
          <a:xfrm>
            <a:off x="1" y="0"/>
            <a:ext cx="12192000" cy="6858000"/>
          </a:xfrm>
          <a:prstGeom prst="rect">
            <a:avLst/>
          </a:prstGeom>
        </p:spPr>
      </p:pic>
      <p:pic>
        <p:nvPicPr>
          <p:cNvPr id="3" name="图片 10">
            <a:extLst>
              <a:ext uri="{FF2B5EF4-FFF2-40B4-BE49-F238E27FC236}">
                <a16:creationId xmlns:a16="http://schemas.microsoft.com/office/drawing/2014/main" id="{D94F400B-86DA-4D74-8B47-FBA3C2726671}"/>
              </a:ext>
            </a:extLst>
          </p:cNvPr>
          <p:cNvPicPr>
            <a:picLocks noChangeAspect="1"/>
          </p:cNvPicPr>
          <p:nvPr/>
        </p:nvPicPr>
        <p:blipFill rotWithShape="1">
          <a:blip r:embed="rId3">
            <a:extLst>
              <a:ext uri="{28A0092B-C50C-407E-A947-70E740481C1C}">
                <a14:useLocalDpi xmlns:a14="http://schemas.microsoft.com/office/drawing/2010/main" val="0"/>
              </a:ext>
            </a:extLst>
          </a:blip>
          <a:srcRect t="15986" r="62957" b="20712"/>
          <a:stretch/>
        </p:blipFill>
        <p:spPr>
          <a:xfrm>
            <a:off x="-1" y="-91440"/>
            <a:ext cx="8427721" cy="6858000"/>
          </a:xfrm>
          <a:prstGeom prst="rect">
            <a:avLst/>
          </a:prstGeom>
        </p:spPr>
      </p:pic>
      <p:pic>
        <p:nvPicPr>
          <p:cNvPr id="4" name="图片 11">
            <a:extLst>
              <a:ext uri="{FF2B5EF4-FFF2-40B4-BE49-F238E27FC236}">
                <a16:creationId xmlns:a16="http://schemas.microsoft.com/office/drawing/2014/main" id="{4308002D-F6E3-4483-896B-44A922AB34A7}"/>
              </a:ext>
            </a:extLst>
          </p:cNvPr>
          <p:cNvPicPr>
            <a:picLocks noChangeAspect="1"/>
          </p:cNvPicPr>
          <p:nvPr/>
        </p:nvPicPr>
        <p:blipFill rotWithShape="1">
          <a:blip r:embed="rId3">
            <a:extLst>
              <a:ext uri="{28A0092B-C50C-407E-A947-70E740481C1C}">
                <a14:useLocalDpi xmlns:a14="http://schemas.microsoft.com/office/drawing/2010/main" val="0"/>
              </a:ext>
            </a:extLst>
          </a:blip>
          <a:srcRect l="62498" t="15845" r="12719" b="20853"/>
          <a:stretch/>
        </p:blipFill>
        <p:spPr>
          <a:xfrm>
            <a:off x="7355568" y="975360"/>
            <a:ext cx="4836431" cy="5882640"/>
          </a:xfrm>
          <a:prstGeom prst="rect">
            <a:avLst/>
          </a:prstGeom>
        </p:spPr>
      </p:pic>
      <p:pic>
        <p:nvPicPr>
          <p:cNvPr id="5" name="图片 14">
            <a:extLst>
              <a:ext uri="{FF2B5EF4-FFF2-40B4-BE49-F238E27FC236}">
                <a16:creationId xmlns:a16="http://schemas.microsoft.com/office/drawing/2014/main" id="{8A2F7FA4-B46E-4E1A-9F04-BB804383348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75" b="74813"/>
          <a:stretch/>
        </p:blipFill>
        <p:spPr>
          <a:xfrm>
            <a:off x="0" y="0"/>
            <a:ext cx="12192000" cy="1417320"/>
          </a:xfrm>
          <a:prstGeom prst="rect">
            <a:avLst/>
          </a:prstGeom>
        </p:spPr>
      </p:pic>
      <p:pic>
        <p:nvPicPr>
          <p:cNvPr id="6" name="图片 18">
            <a:extLst>
              <a:ext uri="{FF2B5EF4-FFF2-40B4-BE49-F238E27FC236}">
                <a16:creationId xmlns:a16="http://schemas.microsoft.com/office/drawing/2014/main" id="{181575A8-98A1-43E1-BB40-885DBC75C50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64038"/>
          <a:stretch/>
        </p:blipFill>
        <p:spPr>
          <a:xfrm>
            <a:off x="0" y="4770120"/>
            <a:ext cx="12192000" cy="2087880"/>
          </a:xfrm>
          <a:prstGeom prst="rect">
            <a:avLst/>
          </a:prstGeom>
        </p:spPr>
      </p:pic>
      <p:pic>
        <p:nvPicPr>
          <p:cNvPr id="7" name="图片 43">
            <a:extLst>
              <a:ext uri="{FF2B5EF4-FFF2-40B4-BE49-F238E27FC236}">
                <a16:creationId xmlns:a16="http://schemas.microsoft.com/office/drawing/2014/main" id="{D44D078F-F743-4CB4-A712-D698A2E0A74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97820" y="823824"/>
            <a:ext cx="2143500" cy="1339393"/>
          </a:xfrm>
          <a:prstGeom prst="rect">
            <a:avLst/>
          </a:prstGeom>
        </p:spPr>
      </p:pic>
      <p:pic>
        <p:nvPicPr>
          <p:cNvPr id="8" name="图片 20">
            <a:extLst>
              <a:ext uri="{FF2B5EF4-FFF2-40B4-BE49-F238E27FC236}">
                <a16:creationId xmlns:a16="http://schemas.microsoft.com/office/drawing/2014/main" id="{B2CDF210-D306-4AB4-A32D-FFDDD97BC824}"/>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43563"/>
          <a:stretch/>
        </p:blipFill>
        <p:spPr>
          <a:xfrm>
            <a:off x="0" y="3581400"/>
            <a:ext cx="12192000" cy="3276600"/>
          </a:xfrm>
          <a:prstGeom prst="rect">
            <a:avLst/>
          </a:prstGeom>
        </p:spPr>
      </p:pic>
      <p:pic>
        <p:nvPicPr>
          <p:cNvPr id="9" name="图片 2">
            <a:extLst>
              <a:ext uri="{FF2B5EF4-FFF2-40B4-BE49-F238E27FC236}">
                <a16:creationId xmlns:a16="http://schemas.microsoft.com/office/drawing/2014/main" id="{C0004B40-E416-4F3E-9BEA-834021CE99E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242739" y="823824"/>
            <a:ext cx="4949260" cy="6186576"/>
          </a:xfrm>
          <a:prstGeom prst="rect">
            <a:avLst/>
          </a:prstGeom>
        </p:spPr>
      </p:pic>
      <p:pic>
        <p:nvPicPr>
          <p:cNvPr id="10" name="图片 15">
            <a:extLst>
              <a:ext uri="{FF2B5EF4-FFF2-40B4-BE49-F238E27FC236}">
                <a16:creationId xmlns:a16="http://schemas.microsoft.com/office/drawing/2014/main" id="{03E035FD-ECF2-4DCE-95B8-6E51F814043F}"/>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5455620" y="3195850"/>
            <a:ext cx="3890750" cy="3890750"/>
          </a:xfrm>
          <a:prstGeom prst="rect">
            <a:avLst/>
          </a:prstGeom>
        </p:spPr>
      </p:pic>
      <p:pic>
        <p:nvPicPr>
          <p:cNvPr id="13" name="Picture 12">
            <a:extLst>
              <a:ext uri="{FF2B5EF4-FFF2-40B4-BE49-F238E27FC236}">
                <a16:creationId xmlns:a16="http://schemas.microsoft.com/office/drawing/2014/main" id="{044F1E77-8774-23EB-F037-712C30FBDF4A}"/>
              </a:ext>
            </a:extLst>
          </p:cNvPr>
          <p:cNvPicPr>
            <a:picLocks noChangeAspect="1"/>
          </p:cNvPicPr>
          <p:nvPr/>
        </p:nvPicPr>
        <p:blipFill>
          <a:blip r:embed="rId10"/>
          <a:stretch>
            <a:fillRect/>
          </a:stretch>
        </p:blipFill>
        <p:spPr>
          <a:xfrm>
            <a:off x="1194969" y="2121741"/>
            <a:ext cx="6492803" cy="2353260"/>
          </a:xfrm>
          <a:prstGeom prst="rect">
            <a:avLst/>
          </a:prstGeom>
        </p:spPr>
      </p:pic>
    </p:spTree>
    <p:extLst>
      <p:ext uri="{BB962C8B-B14F-4D97-AF65-F5344CB8AC3E}">
        <p14:creationId xmlns:p14="http://schemas.microsoft.com/office/powerpoint/2010/main" val="916045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4">
            <a:extLst>
              <a:ext uri="{FF2B5EF4-FFF2-40B4-BE49-F238E27FC236}">
                <a16:creationId xmlns:a16="http://schemas.microsoft.com/office/drawing/2014/main" id="{8BD63AC5-AD47-43CA-B937-F368C22F2F1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05" r="14739"/>
          <a:stretch/>
        </p:blipFill>
        <p:spPr>
          <a:xfrm>
            <a:off x="1" y="0"/>
            <a:ext cx="12192000" cy="6858000"/>
          </a:xfrm>
          <a:prstGeom prst="rect">
            <a:avLst/>
          </a:prstGeom>
        </p:spPr>
      </p:pic>
      <p:pic>
        <p:nvPicPr>
          <p:cNvPr id="3" name="图片 10">
            <a:extLst>
              <a:ext uri="{FF2B5EF4-FFF2-40B4-BE49-F238E27FC236}">
                <a16:creationId xmlns:a16="http://schemas.microsoft.com/office/drawing/2014/main" id="{D94F400B-86DA-4D74-8B47-FBA3C2726671}"/>
              </a:ext>
            </a:extLst>
          </p:cNvPr>
          <p:cNvPicPr>
            <a:picLocks noChangeAspect="1"/>
          </p:cNvPicPr>
          <p:nvPr/>
        </p:nvPicPr>
        <p:blipFill rotWithShape="1">
          <a:blip r:embed="rId4">
            <a:extLst>
              <a:ext uri="{28A0092B-C50C-407E-A947-70E740481C1C}">
                <a14:useLocalDpi xmlns:a14="http://schemas.microsoft.com/office/drawing/2010/main" val="0"/>
              </a:ext>
            </a:extLst>
          </a:blip>
          <a:srcRect t="15986" r="62957" b="20712"/>
          <a:stretch/>
        </p:blipFill>
        <p:spPr>
          <a:xfrm>
            <a:off x="-1" y="-91440"/>
            <a:ext cx="8427721" cy="6858000"/>
          </a:xfrm>
          <a:prstGeom prst="rect">
            <a:avLst/>
          </a:prstGeom>
        </p:spPr>
      </p:pic>
      <p:pic>
        <p:nvPicPr>
          <p:cNvPr id="4" name="图片 11">
            <a:extLst>
              <a:ext uri="{FF2B5EF4-FFF2-40B4-BE49-F238E27FC236}">
                <a16:creationId xmlns:a16="http://schemas.microsoft.com/office/drawing/2014/main" id="{4308002D-F6E3-4483-896B-44A922AB34A7}"/>
              </a:ext>
            </a:extLst>
          </p:cNvPr>
          <p:cNvPicPr>
            <a:picLocks noChangeAspect="1"/>
          </p:cNvPicPr>
          <p:nvPr/>
        </p:nvPicPr>
        <p:blipFill rotWithShape="1">
          <a:blip r:embed="rId4">
            <a:extLst>
              <a:ext uri="{28A0092B-C50C-407E-A947-70E740481C1C}">
                <a14:useLocalDpi xmlns:a14="http://schemas.microsoft.com/office/drawing/2010/main" val="0"/>
              </a:ext>
            </a:extLst>
          </a:blip>
          <a:srcRect l="62498" t="15845" r="12719" b="20853"/>
          <a:stretch/>
        </p:blipFill>
        <p:spPr>
          <a:xfrm>
            <a:off x="7355568" y="975360"/>
            <a:ext cx="4836431" cy="5882640"/>
          </a:xfrm>
          <a:prstGeom prst="rect">
            <a:avLst/>
          </a:prstGeom>
        </p:spPr>
      </p:pic>
      <p:pic>
        <p:nvPicPr>
          <p:cNvPr id="5" name="图片 14">
            <a:extLst>
              <a:ext uri="{FF2B5EF4-FFF2-40B4-BE49-F238E27FC236}">
                <a16:creationId xmlns:a16="http://schemas.microsoft.com/office/drawing/2014/main" id="{8A2F7FA4-B46E-4E1A-9F04-BB804383348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775" b="74813"/>
          <a:stretch/>
        </p:blipFill>
        <p:spPr>
          <a:xfrm>
            <a:off x="0" y="0"/>
            <a:ext cx="12192000" cy="1417320"/>
          </a:xfrm>
          <a:prstGeom prst="rect">
            <a:avLst/>
          </a:prstGeom>
        </p:spPr>
      </p:pic>
      <p:pic>
        <p:nvPicPr>
          <p:cNvPr id="6" name="图片 18">
            <a:extLst>
              <a:ext uri="{FF2B5EF4-FFF2-40B4-BE49-F238E27FC236}">
                <a16:creationId xmlns:a16="http://schemas.microsoft.com/office/drawing/2014/main" id="{181575A8-98A1-43E1-BB40-885DBC75C50D}"/>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64038"/>
          <a:stretch/>
        </p:blipFill>
        <p:spPr>
          <a:xfrm>
            <a:off x="0" y="4770120"/>
            <a:ext cx="12192000" cy="2087880"/>
          </a:xfrm>
          <a:prstGeom prst="rect">
            <a:avLst/>
          </a:prstGeom>
        </p:spPr>
      </p:pic>
      <p:pic>
        <p:nvPicPr>
          <p:cNvPr id="7" name="图片 43">
            <a:extLst>
              <a:ext uri="{FF2B5EF4-FFF2-40B4-BE49-F238E27FC236}">
                <a16:creationId xmlns:a16="http://schemas.microsoft.com/office/drawing/2014/main" id="{D44D078F-F743-4CB4-A712-D698A2E0A74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97820" y="823824"/>
            <a:ext cx="2143500" cy="1339393"/>
          </a:xfrm>
          <a:prstGeom prst="rect">
            <a:avLst/>
          </a:prstGeom>
        </p:spPr>
      </p:pic>
      <p:pic>
        <p:nvPicPr>
          <p:cNvPr id="8" name="图片 20">
            <a:extLst>
              <a:ext uri="{FF2B5EF4-FFF2-40B4-BE49-F238E27FC236}">
                <a16:creationId xmlns:a16="http://schemas.microsoft.com/office/drawing/2014/main" id="{B2CDF210-D306-4AB4-A32D-FFDDD97BC824}"/>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t="43563"/>
          <a:stretch/>
        </p:blipFill>
        <p:spPr>
          <a:xfrm>
            <a:off x="0" y="3581400"/>
            <a:ext cx="12192000" cy="3276600"/>
          </a:xfrm>
          <a:prstGeom prst="rect">
            <a:avLst/>
          </a:prstGeom>
        </p:spPr>
      </p:pic>
      <p:pic>
        <p:nvPicPr>
          <p:cNvPr id="9" name="图片 2">
            <a:extLst>
              <a:ext uri="{FF2B5EF4-FFF2-40B4-BE49-F238E27FC236}">
                <a16:creationId xmlns:a16="http://schemas.microsoft.com/office/drawing/2014/main" id="{C0004B40-E416-4F3E-9BEA-834021CE99E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242739" y="823824"/>
            <a:ext cx="4949260" cy="6186576"/>
          </a:xfrm>
          <a:prstGeom prst="rect">
            <a:avLst/>
          </a:prstGeom>
        </p:spPr>
      </p:pic>
      <p:pic>
        <p:nvPicPr>
          <p:cNvPr id="10" name="图片 15">
            <a:extLst>
              <a:ext uri="{FF2B5EF4-FFF2-40B4-BE49-F238E27FC236}">
                <a16:creationId xmlns:a16="http://schemas.microsoft.com/office/drawing/2014/main" id="{03E035FD-ECF2-4DCE-95B8-6E51F814043F}"/>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flipH="1">
            <a:off x="4836433" y="3118786"/>
            <a:ext cx="3890750" cy="3890750"/>
          </a:xfrm>
          <a:prstGeom prst="rect">
            <a:avLst/>
          </a:prstGeom>
        </p:spPr>
      </p:pic>
      <p:pic>
        <p:nvPicPr>
          <p:cNvPr id="11" name="Picture 10"/>
          <p:cNvPicPr>
            <a:picLocks noChangeAspect="1"/>
          </p:cNvPicPr>
          <p:nvPr/>
        </p:nvPicPr>
        <p:blipFill>
          <a:blip r:embed="rId11"/>
          <a:stretch>
            <a:fillRect/>
          </a:stretch>
        </p:blipFill>
        <p:spPr>
          <a:xfrm>
            <a:off x="-378609" y="1976817"/>
            <a:ext cx="9979809" cy="2020448"/>
          </a:xfrm>
          <a:prstGeom prst="rect">
            <a:avLst/>
          </a:prstGeom>
        </p:spPr>
      </p:pic>
    </p:spTree>
    <p:extLst>
      <p:ext uri="{BB962C8B-B14F-4D97-AF65-F5344CB8AC3E}">
        <p14:creationId xmlns:p14="http://schemas.microsoft.com/office/powerpoint/2010/main" val="18219965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D01DF383-A02B-65AC-F26B-C89B33C0DFCA}"/>
              </a:ext>
            </a:extLst>
          </p:cNvPr>
          <p:cNvPicPr>
            <a:picLocks noChangeAspect="1"/>
          </p:cNvPicPr>
          <p:nvPr/>
        </p:nvPicPr>
        <p:blipFill>
          <a:blip r:embed="rId2"/>
          <a:stretch>
            <a:fillRect/>
          </a:stretch>
        </p:blipFill>
        <p:spPr>
          <a:xfrm>
            <a:off x="583877" y="1747265"/>
            <a:ext cx="10784759" cy="2536156"/>
          </a:xfrm>
          <a:prstGeom prst="rect">
            <a:avLst/>
          </a:prstGeom>
        </p:spPr>
      </p:pic>
      <p:sp>
        <p:nvSpPr>
          <p:cNvPr id="13" name="TextBox 12">
            <a:extLst>
              <a:ext uri="{FF2B5EF4-FFF2-40B4-BE49-F238E27FC236}">
                <a16:creationId xmlns:a16="http://schemas.microsoft.com/office/drawing/2014/main" id="{03D63DC8-E1D4-B9F8-7B49-AF3BCDB08073}"/>
              </a:ext>
            </a:extLst>
          </p:cNvPr>
          <p:cNvSpPr txBox="1"/>
          <p:nvPr/>
        </p:nvSpPr>
        <p:spPr>
          <a:xfrm>
            <a:off x="1055914" y="587828"/>
            <a:ext cx="9731829" cy="1323439"/>
          </a:xfrm>
          <a:prstGeom prst="rect">
            <a:avLst/>
          </a:prstGeom>
          <a:noFill/>
        </p:spPr>
        <p:txBody>
          <a:bodyPr wrap="square" rtlCol="0">
            <a:spAutoFit/>
          </a:bodyPr>
          <a:lstStyle/>
          <a:p>
            <a:pPr algn="ctr"/>
            <a:r>
              <a:rPr lang="en-US" sz="4000" b="1" dirty="0" err="1">
                <a:latin typeface="Cambria" panose="02040503050406030204" pitchFamily="18" charset="0"/>
                <a:ea typeface="Cambria" panose="02040503050406030204" pitchFamily="18" charset="0"/>
              </a:rPr>
              <a:t>Mô</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tả</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mối</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liên</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hệ</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về</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thức</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ăn</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giữa</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các</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sinh</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vật</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trong</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ảnh</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dưới</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đây</a:t>
            </a:r>
            <a:r>
              <a:rPr lang="en-US" sz="4000" b="1" dirty="0">
                <a:latin typeface="Cambria" panose="02040503050406030204" pitchFamily="18" charset="0"/>
                <a:ea typeface="Cambria" panose="02040503050406030204" pitchFamily="18" charset="0"/>
              </a:rPr>
              <a:t>:</a:t>
            </a:r>
          </a:p>
        </p:txBody>
      </p:sp>
      <p:sp>
        <p:nvSpPr>
          <p:cNvPr id="14" name="Rectangle: Rounded Corners 13">
            <a:extLst>
              <a:ext uri="{FF2B5EF4-FFF2-40B4-BE49-F238E27FC236}">
                <a16:creationId xmlns:a16="http://schemas.microsoft.com/office/drawing/2014/main" id="{34197FFC-9D3F-5C65-B546-E70C98495F25}"/>
              </a:ext>
            </a:extLst>
          </p:cNvPr>
          <p:cNvSpPr/>
          <p:nvPr/>
        </p:nvSpPr>
        <p:spPr>
          <a:xfrm>
            <a:off x="849084" y="4365171"/>
            <a:ext cx="10885716" cy="1230086"/>
          </a:xfrm>
          <a:prstGeom prst="roundRect">
            <a:avLst>
              <a:gd name="adj" fmla="val 35898"/>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en-US" sz="3600" b="1" dirty="0" err="1">
                <a:solidFill>
                  <a:sysClr val="windowText" lastClr="000000"/>
                </a:solidFill>
              </a:rPr>
              <a:t>Lúa</a:t>
            </a:r>
            <a:r>
              <a:rPr lang="en-US" sz="3600" b="1" dirty="0">
                <a:solidFill>
                  <a:sysClr val="windowText" lastClr="000000"/>
                </a:solidFill>
              </a:rPr>
              <a:t> </a:t>
            </a:r>
            <a:r>
              <a:rPr lang="en-US" sz="3600" b="1" dirty="0" err="1">
                <a:solidFill>
                  <a:sysClr val="windowText" lastClr="000000"/>
                </a:solidFill>
              </a:rPr>
              <a:t>là</a:t>
            </a:r>
            <a:r>
              <a:rPr lang="en-US" sz="3600" b="1" dirty="0">
                <a:solidFill>
                  <a:sysClr val="windowText" lastClr="000000"/>
                </a:solidFill>
              </a:rPr>
              <a:t> </a:t>
            </a:r>
            <a:r>
              <a:rPr lang="en-US" sz="3600" b="1" dirty="0" err="1">
                <a:solidFill>
                  <a:sysClr val="windowText" lastClr="000000"/>
                </a:solidFill>
              </a:rPr>
              <a:t>thức</a:t>
            </a:r>
            <a:r>
              <a:rPr lang="en-US" sz="3600" b="1" dirty="0">
                <a:solidFill>
                  <a:sysClr val="windowText" lastClr="000000"/>
                </a:solidFill>
              </a:rPr>
              <a:t> </a:t>
            </a:r>
            <a:r>
              <a:rPr lang="en-US" sz="3600" b="1" dirty="0" err="1">
                <a:solidFill>
                  <a:sysClr val="windowText" lastClr="000000"/>
                </a:solidFill>
              </a:rPr>
              <a:t>ăn</a:t>
            </a:r>
            <a:r>
              <a:rPr lang="en-US" sz="3600" b="1" dirty="0">
                <a:solidFill>
                  <a:sysClr val="windowText" lastClr="000000"/>
                </a:solidFill>
              </a:rPr>
              <a:t> </a:t>
            </a:r>
            <a:r>
              <a:rPr lang="en-US" sz="3600" b="1" dirty="0" err="1">
                <a:solidFill>
                  <a:sysClr val="windowText" lastClr="000000"/>
                </a:solidFill>
              </a:rPr>
              <a:t>của</a:t>
            </a:r>
            <a:r>
              <a:rPr lang="en-US" sz="3600" b="1" dirty="0">
                <a:solidFill>
                  <a:sysClr val="windowText" lastClr="000000"/>
                </a:solidFill>
              </a:rPr>
              <a:t> </a:t>
            </a:r>
            <a:r>
              <a:rPr lang="en-US" sz="3600" b="1" dirty="0" err="1">
                <a:solidFill>
                  <a:sysClr val="windowText" lastClr="000000"/>
                </a:solidFill>
              </a:rPr>
              <a:t>chuột</a:t>
            </a:r>
            <a:r>
              <a:rPr lang="en-US" sz="3600" b="1" dirty="0">
                <a:solidFill>
                  <a:sysClr val="windowText" lastClr="000000"/>
                </a:solidFill>
              </a:rPr>
              <a:t>, </a:t>
            </a:r>
            <a:r>
              <a:rPr lang="en-US" sz="3600" b="1" dirty="0" err="1">
                <a:solidFill>
                  <a:sysClr val="windowText" lastClr="000000"/>
                </a:solidFill>
              </a:rPr>
              <a:t>chuột</a:t>
            </a:r>
            <a:r>
              <a:rPr lang="en-US" sz="3600" b="1" dirty="0">
                <a:solidFill>
                  <a:sysClr val="windowText" lastClr="000000"/>
                </a:solidFill>
              </a:rPr>
              <a:t> </a:t>
            </a:r>
            <a:r>
              <a:rPr lang="en-US" sz="3600" b="1" dirty="0" err="1">
                <a:solidFill>
                  <a:sysClr val="windowText" lastClr="000000"/>
                </a:solidFill>
              </a:rPr>
              <a:t>là</a:t>
            </a:r>
            <a:r>
              <a:rPr lang="en-US" sz="3600" b="1" dirty="0">
                <a:solidFill>
                  <a:sysClr val="windowText" lastClr="000000"/>
                </a:solidFill>
              </a:rPr>
              <a:t> </a:t>
            </a:r>
            <a:r>
              <a:rPr lang="en-US" sz="3600" b="1" dirty="0" err="1">
                <a:solidFill>
                  <a:sysClr val="windowText" lastClr="000000"/>
                </a:solidFill>
              </a:rPr>
              <a:t>thức</a:t>
            </a:r>
            <a:r>
              <a:rPr lang="en-US" sz="3600" b="1" dirty="0">
                <a:solidFill>
                  <a:sysClr val="windowText" lastClr="000000"/>
                </a:solidFill>
              </a:rPr>
              <a:t> </a:t>
            </a:r>
            <a:r>
              <a:rPr lang="en-US" sz="3600" b="1" dirty="0" err="1">
                <a:solidFill>
                  <a:sysClr val="windowText" lastClr="000000"/>
                </a:solidFill>
              </a:rPr>
              <a:t>ăn</a:t>
            </a:r>
            <a:r>
              <a:rPr lang="en-US" sz="3600" b="1" dirty="0">
                <a:solidFill>
                  <a:sysClr val="windowText" lastClr="000000"/>
                </a:solidFill>
              </a:rPr>
              <a:t> </a:t>
            </a:r>
            <a:r>
              <a:rPr lang="en-US" sz="3600" b="1" dirty="0" err="1">
                <a:solidFill>
                  <a:sysClr val="windowText" lastClr="000000"/>
                </a:solidFill>
              </a:rPr>
              <a:t>của</a:t>
            </a:r>
            <a:r>
              <a:rPr lang="en-US" sz="3600" b="1" dirty="0">
                <a:solidFill>
                  <a:sysClr val="windowText" lastClr="000000"/>
                </a:solidFill>
              </a:rPr>
              <a:t> </a:t>
            </a:r>
            <a:r>
              <a:rPr lang="en-US" sz="3600" b="1" dirty="0" err="1">
                <a:solidFill>
                  <a:sysClr val="windowText" lastClr="000000"/>
                </a:solidFill>
              </a:rPr>
              <a:t>cú</a:t>
            </a:r>
            <a:r>
              <a:rPr lang="en-US" sz="3600" b="1" dirty="0">
                <a:solidFill>
                  <a:sysClr val="windowText" lastClr="000000"/>
                </a:solidFill>
              </a:rPr>
              <a:t> </a:t>
            </a:r>
            <a:r>
              <a:rPr lang="en-US" sz="3600" b="1" dirty="0" err="1">
                <a:solidFill>
                  <a:sysClr val="windowText" lastClr="000000"/>
                </a:solidFill>
              </a:rPr>
              <a:t>mèo</a:t>
            </a:r>
            <a:r>
              <a:rPr lang="en-US" sz="3600" b="1" dirty="0">
                <a:solidFill>
                  <a:sysClr val="windowText" lastClr="000000"/>
                </a:solidFill>
              </a:rPr>
              <a:t>.</a:t>
            </a:r>
            <a:endParaRPr kumimoji="0" lang="en-US" sz="3600" b="1"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523657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barn(inVertical)">
                                      <p:cBhvr>
                                        <p:cTn id="1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3" descr="cf6a03843171e56c4b8f06e4c8cde87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flipV="1">
            <a:off x="-3101" y="0"/>
            <a:ext cx="1759082" cy="1653054"/>
          </a:xfrm>
          <a:prstGeom prst="rect">
            <a:avLst/>
          </a:prstGeom>
        </p:spPr>
      </p:pic>
      <p:pic>
        <p:nvPicPr>
          <p:cNvPr id="3" name="Picture 2"/>
          <p:cNvPicPr>
            <a:picLocks noChangeAspect="1"/>
          </p:cNvPicPr>
          <p:nvPr/>
        </p:nvPicPr>
        <p:blipFill>
          <a:blip r:embed="rId4"/>
          <a:stretch>
            <a:fillRect/>
          </a:stretch>
        </p:blipFill>
        <p:spPr>
          <a:xfrm>
            <a:off x="4197817" y="116660"/>
            <a:ext cx="3392408" cy="1587473"/>
          </a:xfrm>
          <a:prstGeom prst="rect">
            <a:avLst/>
          </a:prstGeom>
        </p:spPr>
      </p:pic>
      <p:pic>
        <p:nvPicPr>
          <p:cNvPr id="4" name="Picture 3">
            <a:extLst>
              <a:ext uri="{FF2B5EF4-FFF2-40B4-BE49-F238E27FC236}">
                <a16:creationId xmlns:a16="http://schemas.microsoft.com/office/drawing/2014/main" id="{6299EE79-B207-B02A-683E-4F7A6969512A}"/>
              </a:ext>
            </a:extLst>
          </p:cNvPr>
          <p:cNvPicPr>
            <a:picLocks noChangeAspect="1"/>
          </p:cNvPicPr>
          <p:nvPr/>
        </p:nvPicPr>
        <p:blipFill>
          <a:blip r:embed="rId5"/>
          <a:stretch>
            <a:fillRect/>
          </a:stretch>
        </p:blipFill>
        <p:spPr>
          <a:xfrm>
            <a:off x="1364831" y="1329379"/>
            <a:ext cx="9428087" cy="4825021"/>
          </a:xfrm>
          <a:prstGeom prst="rect">
            <a:avLst/>
          </a:prstGeom>
        </p:spPr>
      </p:pic>
    </p:spTree>
    <p:extLst>
      <p:ext uri="{BB962C8B-B14F-4D97-AF65-F5344CB8AC3E}">
        <p14:creationId xmlns:p14="http://schemas.microsoft.com/office/powerpoint/2010/main" val="18401758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D4E3DDA0-6029-1F14-F93B-C9C5CE8D5C0F}"/>
              </a:ext>
            </a:extLst>
          </p:cNvPr>
          <p:cNvSpPr/>
          <p:nvPr/>
        </p:nvSpPr>
        <p:spPr>
          <a:xfrm>
            <a:off x="293079" y="197763"/>
            <a:ext cx="11734799" cy="6660237"/>
          </a:xfrm>
          <a:prstGeom prst="roundRect">
            <a:avLst>
              <a:gd name="adj" fmla="val 10434"/>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DFPOP1-W9"/>
              <a:ea typeface="+mn-ea"/>
              <a:cs typeface="+mn-cs"/>
            </a:endParaRPr>
          </a:p>
        </p:txBody>
      </p:sp>
      <p:sp>
        <p:nvSpPr>
          <p:cNvPr id="3" name="TextBox 2">
            <a:extLst>
              <a:ext uri="{FF2B5EF4-FFF2-40B4-BE49-F238E27FC236}">
                <a16:creationId xmlns:a16="http://schemas.microsoft.com/office/drawing/2014/main" id="{4C0F2216-2270-BBB5-9CFC-58F20199B14E}"/>
              </a:ext>
            </a:extLst>
          </p:cNvPr>
          <p:cNvSpPr txBox="1"/>
          <p:nvPr/>
        </p:nvSpPr>
        <p:spPr>
          <a:xfrm>
            <a:off x="447619" y="543202"/>
            <a:ext cx="11256122" cy="569386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Arial" panose="020B0604020202020204" pitchFamily="34" charset="0"/>
              </a:rPr>
              <a:t>LỜI CẢM ƠN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Chân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thành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cảm</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ơn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đã</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sử</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dụng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sử</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dụng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nội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bộ</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và</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không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chia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sẻ</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đi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các</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trang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mạng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xã</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hội</a:t>
            </a:r>
            <a:r>
              <a:rPr kumimoji="0" lang="en-US" sz="2800" b="1"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nhé</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rằng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này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giúp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gặt</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hái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được</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nhiều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thành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sự</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nghiệp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trồng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người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Lớp</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5</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tới</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em</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có</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tiếp</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tục</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soạn</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Kết</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nối</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tri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thức</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và</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Cánh</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diều</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Rất</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được</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đồng</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hành</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cùng</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tới</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hết</a:t>
            </a:r>
            <a:r>
              <a:rPr kumimoji="0" lang="en-US" sz="2800" b="1" i="0" u="none" strike="noStrike" kern="0" cap="none" spc="0" normalizeH="0" baseline="0" noProof="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lớp</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5.</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Trong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quá</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trình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soạn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bài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có</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lỗi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nào</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phản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hồi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lại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Zalo</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hoặc</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FB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giúp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em</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Zalo</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duy</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nhất</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của</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em</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a:t>
            </a:r>
            <a:r>
              <a:rPr kumimoji="0" lang="en-US" sz="2800" b="1"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0972.115.126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Hương</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Thảo</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Facebook: </a:t>
            </a:r>
            <a:r>
              <a:rPr kumimoji="0" lang="en-US" altLang="zh-CN" sz="2800" b="0" i="0" u="none" strike="noStrike" kern="1200" cap="none" spc="0" normalizeH="0" baseline="0" noProof="0" dirty="0">
                <a:ln>
                  <a:noFill/>
                </a:ln>
                <a:solidFill>
                  <a:srgbClr val="5C8D89"/>
                </a:solidFill>
                <a:effectLst/>
                <a:uLnTx/>
                <a:uFillTx/>
                <a:latin typeface="Cambria" panose="02040503050406030204" pitchFamily="18" charset="0"/>
                <a:ea typeface="Cambria" panose="02040503050406030204" pitchFamily="18" charset="0"/>
                <a:cs typeface="Times New Roman" panose="02020603050405020304" pitchFamily="18" charset="0"/>
                <a:hlinkClick r:id="rId2"/>
              </a:rPr>
              <a:t>https://www.facebook.com/huongthaoGADT</a:t>
            </a:r>
            <a:endPar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7703232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3219450" y="533400"/>
            <a:ext cx="8534400" cy="2905125"/>
            <a:chOff x="723900" y="571500"/>
            <a:chExt cx="10934700" cy="2042443"/>
          </a:xfrm>
        </p:grpSpPr>
        <p:sp>
          <p:nvSpPr>
            <p:cNvPr id="2" name="Rounded Rectangular Callout 1"/>
            <p:cNvSpPr/>
            <p:nvPr/>
          </p:nvSpPr>
          <p:spPr>
            <a:xfrm>
              <a:off x="723900" y="571500"/>
              <a:ext cx="10934700" cy="2042443"/>
            </a:xfrm>
            <a:prstGeom prst="wedgeRoundRectCallout">
              <a:avLst>
                <a:gd name="adj1" fmla="val -56095"/>
                <a:gd name="adj2" fmla="val 21028"/>
                <a:gd name="adj3" fmla="val 16667"/>
              </a:avLst>
            </a:prstGeom>
            <a:solidFill>
              <a:schemeClr val="accent1">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p:cNvSpPr txBox="1"/>
            <p:nvPr/>
          </p:nvSpPr>
          <p:spPr>
            <a:xfrm>
              <a:off x="1013573" y="668547"/>
              <a:ext cx="10553700" cy="124388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1" i="0" u="none" strike="noStrike" kern="1200" cap="none" spc="0" normalizeH="0" baseline="0" noProof="0" dirty="0">
                  <a:ln>
                    <a:noFill/>
                  </a:ln>
                  <a:solidFill>
                    <a:srgbClr val="008080"/>
                  </a:solidFill>
                  <a:effectLst/>
                  <a:uLnTx/>
                  <a:uFillTx/>
                  <a:latin typeface="Cambria" panose="02040503050406030204" pitchFamily="18" charset="0"/>
                  <a:ea typeface="Cambria" panose="02040503050406030204" pitchFamily="18" charset="0"/>
                  <a:cs typeface="+mn-cs"/>
                </a:rPr>
                <a:t>Hãy kể tên một số loài vật và thức ăn của chúng mà em biết. </a:t>
              </a:r>
              <a:endParaRPr kumimoji="0" lang="en-US" sz="5400" b="1" i="0" u="none" strike="noStrike" kern="1200" cap="none" spc="0" normalizeH="0" baseline="0" noProof="0" dirty="0">
                <a:ln>
                  <a:noFill/>
                </a:ln>
                <a:solidFill>
                  <a:srgbClr val="008080"/>
                </a:solidFill>
                <a:effectLst/>
                <a:uLnTx/>
                <a:uFillTx/>
                <a:latin typeface="Cambria" panose="02040503050406030204" pitchFamily="18" charset="0"/>
                <a:ea typeface="Cambria" panose="02040503050406030204" pitchFamily="18" charset="0"/>
                <a:cs typeface="+mn-cs"/>
              </a:endParaRPr>
            </a:p>
          </p:txBody>
        </p:sp>
      </p:grpSp>
      <p:pic>
        <p:nvPicPr>
          <p:cNvPr id="5" name="图片 7">
            <a:extLst>
              <a:ext uri="{FF2B5EF4-FFF2-40B4-BE49-F238E27FC236}">
                <a16:creationId xmlns:a16="http://schemas.microsoft.com/office/drawing/2014/main" id="{76418130-7223-4F5D-BCAF-2FB39AA5503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1869" y="1018673"/>
            <a:ext cx="4491789" cy="5839327"/>
          </a:xfrm>
          <a:prstGeom prst="rect">
            <a:avLst/>
          </a:prstGeom>
        </p:spPr>
      </p:pic>
    </p:spTree>
    <p:extLst>
      <p:ext uri="{BB962C8B-B14F-4D97-AF65-F5344CB8AC3E}">
        <p14:creationId xmlns:p14="http://schemas.microsoft.com/office/powerpoint/2010/main" val="27204020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a:extLst>
              <a:ext uri="{FF2B5EF4-FFF2-40B4-BE49-F238E27FC236}">
                <a16:creationId xmlns:a16="http://schemas.microsoft.com/office/drawing/2014/main" id="{BC5BEAEB-E389-7C3C-041A-F2DB4F5AE20A}"/>
              </a:ext>
            </a:extLst>
          </p:cNvPr>
          <p:cNvGrpSpPr/>
          <p:nvPr/>
        </p:nvGrpSpPr>
        <p:grpSpPr>
          <a:xfrm>
            <a:off x="2876550" y="81688"/>
            <a:ext cx="6477001" cy="1061312"/>
            <a:chOff x="877666" y="572516"/>
            <a:chExt cx="13257671" cy="324659"/>
          </a:xfrm>
        </p:grpSpPr>
        <p:sp>
          <p:nvSpPr>
            <p:cNvPr id="3" name="Flowchart: Alternate Process 2">
              <a:extLst>
                <a:ext uri="{FF2B5EF4-FFF2-40B4-BE49-F238E27FC236}">
                  <a16:creationId xmlns:a16="http://schemas.microsoft.com/office/drawing/2014/main" id="{5B6713E3-A5F2-5E0D-4DA0-706415FDF64C}"/>
                </a:ext>
              </a:extLst>
            </p:cNvPr>
            <p:cNvSpPr/>
            <p:nvPr/>
          </p:nvSpPr>
          <p:spPr>
            <a:xfrm>
              <a:off x="1147156" y="572516"/>
              <a:ext cx="12988181" cy="324659"/>
            </a:xfrm>
            <a:prstGeom prst="flowChartAlternateProcess">
              <a:avLst/>
            </a:prstGeom>
            <a:solidFill>
              <a:srgbClr val="E1F7FB"/>
            </a:solidFill>
            <a:ln w="19050">
              <a:solidFill>
                <a:srgbClr val="2790D9"/>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FF6F49AC-3F83-46CA-AC9E-5A46576F40A2}"/>
                </a:ext>
              </a:extLst>
            </p:cNvPr>
            <p:cNvSpPr txBox="1"/>
            <p:nvPr/>
          </p:nvSpPr>
          <p:spPr>
            <a:xfrm>
              <a:off x="877666" y="591600"/>
              <a:ext cx="12988181" cy="22404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002060"/>
                  </a:solidFill>
                  <a:effectLst/>
                  <a:uLnTx/>
                  <a:uFillTx/>
                  <a:latin typeface="Cambria" panose="02040503050406030204" pitchFamily="18" charset="0"/>
                  <a:ea typeface="+mn-ea"/>
                  <a:cs typeface="+mn-cs"/>
                </a:rPr>
                <a:t>Ví</a:t>
              </a:r>
              <a:r>
                <a:rPr kumimoji="0" lang="en-US" sz="4800" b="1" i="0" u="none" strike="noStrike" kern="1200" cap="none" spc="0" normalizeH="0" baseline="0" noProof="0" dirty="0">
                  <a:ln>
                    <a:noFill/>
                  </a:ln>
                  <a:solidFill>
                    <a:srgbClr val="002060"/>
                  </a:solidFill>
                  <a:effectLst/>
                  <a:uLnTx/>
                  <a:uFillTx/>
                  <a:latin typeface="Cambria" panose="02040503050406030204" pitchFamily="18" charset="0"/>
                  <a:ea typeface="+mn-ea"/>
                  <a:cs typeface="+mn-cs"/>
                </a:rPr>
                <a:t> </a:t>
              </a:r>
              <a:r>
                <a:rPr kumimoji="0" lang="en-US" sz="4800" b="1" i="0" u="none" strike="noStrike" kern="1200" cap="none" spc="0" normalizeH="0" baseline="0" noProof="0" dirty="0" err="1">
                  <a:ln>
                    <a:noFill/>
                  </a:ln>
                  <a:solidFill>
                    <a:srgbClr val="002060"/>
                  </a:solidFill>
                  <a:effectLst/>
                  <a:uLnTx/>
                  <a:uFillTx/>
                  <a:latin typeface="Cambria" panose="02040503050406030204" pitchFamily="18" charset="0"/>
                  <a:ea typeface="+mn-ea"/>
                  <a:cs typeface="+mn-cs"/>
                </a:rPr>
                <a:t>dụ</a:t>
              </a:r>
              <a:r>
                <a:rPr kumimoji="0" lang="en-US" sz="4800" b="1" i="0" u="none" strike="noStrike" kern="1200" cap="none" spc="0" normalizeH="0" baseline="0" noProof="0" dirty="0">
                  <a:ln>
                    <a:noFill/>
                  </a:ln>
                  <a:solidFill>
                    <a:srgbClr val="002060"/>
                  </a:solidFill>
                  <a:effectLst/>
                  <a:uLnTx/>
                  <a:uFillTx/>
                  <a:latin typeface="Cambria" panose="02040503050406030204" pitchFamily="18" charset="0"/>
                  <a:ea typeface="+mn-ea"/>
                  <a:cs typeface="+mn-cs"/>
                </a:rPr>
                <a:t>: </a:t>
              </a:r>
              <a:r>
                <a:rPr kumimoji="0" lang="en-US" sz="4800" b="1" i="0" u="none" strike="noStrike" kern="1200" cap="none" spc="0" normalizeH="0" baseline="0" noProof="0" dirty="0" err="1">
                  <a:ln>
                    <a:noFill/>
                  </a:ln>
                  <a:solidFill>
                    <a:srgbClr val="002060"/>
                  </a:solidFill>
                  <a:effectLst/>
                  <a:uLnTx/>
                  <a:uFillTx/>
                  <a:latin typeface="Cambria" panose="02040503050406030204" pitchFamily="18" charset="0"/>
                  <a:ea typeface="+mn-ea"/>
                  <a:cs typeface="+mn-cs"/>
                </a:rPr>
                <a:t>Trâu</a:t>
              </a:r>
              <a:r>
                <a:rPr kumimoji="0" lang="en-US" sz="4800" b="1" i="0" u="none" strike="noStrike" kern="1200" cap="none" spc="0" normalizeH="0" baseline="0" noProof="0" dirty="0">
                  <a:ln>
                    <a:noFill/>
                  </a:ln>
                  <a:solidFill>
                    <a:srgbClr val="002060"/>
                  </a:solidFill>
                  <a:effectLst/>
                  <a:uLnTx/>
                  <a:uFillTx/>
                  <a:latin typeface="Cambria" panose="02040503050406030204" pitchFamily="18" charset="0"/>
                  <a:ea typeface="+mn-ea"/>
                  <a:cs typeface="+mn-cs"/>
                </a:rPr>
                <a:t> </a:t>
              </a:r>
              <a:r>
                <a:rPr kumimoji="0" lang="en-US" sz="4800" b="1" i="0" u="none" strike="noStrike" kern="1200" cap="none" spc="0" normalizeH="0" baseline="0" noProof="0" dirty="0" err="1">
                  <a:ln>
                    <a:noFill/>
                  </a:ln>
                  <a:solidFill>
                    <a:srgbClr val="002060"/>
                  </a:solidFill>
                  <a:effectLst/>
                  <a:uLnTx/>
                  <a:uFillTx/>
                  <a:latin typeface="Cambria" panose="02040503050406030204" pitchFamily="18" charset="0"/>
                  <a:ea typeface="+mn-ea"/>
                  <a:cs typeface="+mn-cs"/>
                </a:rPr>
                <a:t>ăn</a:t>
              </a:r>
              <a:r>
                <a:rPr kumimoji="0" lang="en-US" sz="4800" b="1" i="0" u="none" strike="noStrike" kern="1200" cap="none" spc="0" normalizeH="0" baseline="0" noProof="0" dirty="0">
                  <a:ln>
                    <a:noFill/>
                  </a:ln>
                  <a:solidFill>
                    <a:srgbClr val="002060"/>
                  </a:solidFill>
                  <a:effectLst/>
                  <a:uLnTx/>
                  <a:uFillTx/>
                  <a:latin typeface="Cambria" panose="02040503050406030204" pitchFamily="18" charset="0"/>
                  <a:ea typeface="+mn-ea"/>
                  <a:cs typeface="+mn-cs"/>
                </a:rPr>
                <a:t> </a:t>
              </a:r>
              <a:r>
                <a:rPr kumimoji="0" lang="en-US" sz="4800" b="1" i="0" u="none" strike="noStrike" kern="1200" cap="none" spc="0" normalizeH="0" baseline="0" noProof="0" dirty="0" err="1">
                  <a:ln>
                    <a:noFill/>
                  </a:ln>
                  <a:solidFill>
                    <a:srgbClr val="002060"/>
                  </a:solidFill>
                  <a:effectLst/>
                  <a:uLnTx/>
                  <a:uFillTx/>
                  <a:latin typeface="Cambria" panose="02040503050406030204" pitchFamily="18" charset="0"/>
                  <a:ea typeface="+mn-ea"/>
                  <a:cs typeface="+mn-cs"/>
                </a:rPr>
                <a:t>cỏ</a:t>
              </a:r>
              <a:endParaRPr kumimoji="0" lang="en-US" sz="4800" b="1" i="0" u="none" strike="noStrike" kern="1200" cap="none" spc="0" normalizeH="0" baseline="0" noProof="0" dirty="0">
                <a:ln>
                  <a:noFill/>
                </a:ln>
                <a:solidFill>
                  <a:srgbClr val="002060"/>
                </a:solidFill>
                <a:effectLst/>
                <a:uLnTx/>
                <a:uFillTx/>
                <a:latin typeface="Cambria" panose="02040503050406030204" pitchFamily="18" charset="0"/>
                <a:ea typeface="+mn-ea"/>
                <a:cs typeface="+mn-cs"/>
              </a:endParaRPr>
            </a:p>
          </p:txBody>
        </p:sp>
      </p:grpSp>
      <p:pic>
        <p:nvPicPr>
          <p:cNvPr id="5" name="Picture 4">
            <a:extLst>
              <a:ext uri="{FF2B5EF4-FFF2-40B4-BE49-F238E27FC236}">
                <a16:creationId xmlns:a16="http://schemas.microsoft.com/office/drawing/2014/main" id="{89434162-85E0-5A31-D8EC-06346D4AFAD7}"/>
              </a:ext>
            </a:extLst>
          </p:cNvPr>
          <p:cNvPicPr>
            <a:picLocks noChangeAspect="1"/>
          </p:cNvPicPr>
          <p:nvPr/>
        </p:nvPicPr>
        <p:blipFill>
          <a:blip r:embed="rId2"/>
          <a:stretch>
            <a:fillRect/>
          </a:stretch>
        </p:blipFill>
        <p:spPr>
          <a:xfrm>
            <a:off x="3133725" y="1521523"/>
            <a:ext cx="6240310" cy="4555426"/>
          </a:xfrm>
          <a:prstGeom prst="rect">
            <a:avLst/>
          </a:prstGeom>
        </p:spPr>
      </p:pic>
    </p:spTree>
    <p:extLst>
      <p:ext uri="{BB962C8B-B14F-4D97-AF65-F5344CB8AC3E}">
        <p14:creationId xmlns:p14="http://schemas.microsoft.com/office/powerpoint/2010/main" val="41217844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a:extLst>
              <a:ext uri="{FF2B5EF4-FFF2-40B4-BE49-F238E27FC236}">
                <a16:creationId xmlns:a16="http://schemas.microsoft.com/office/drawing/2014/main" id="{BC5BEAEB-E389-7C3C-041A-F2DB4F5AE20A}"/>
              </a:ext>
            </a:extLst>
          </p:cNvPr>
          <p:cNvGrpSpPr/>
          <p:nvPr/>
        </p:nvGrpSpPr>
        <p:grpSpPr>
          <a:xfrm>
            <a:off x="2876550" y="81688"/>
            <a:ext cx="6477001" cy="1061312"/>
            <a:chOff x="877666" y="572516"/>
            <a:chExt cx="13257671" cy="324659"/>
          </a:xfrm>
        </p:grpSpPr>
        <p:sp>
          <p:nvSpPr>
            <p:cNvPr id="3" name="Flowchart: Alternate Process 2">
              <a:extLst>
                <a:ext uri="{FF2B5EF4-FFF2-40B4-BE49-F238E27FC236}">
                  <a16:creationId xmlns:a16="http://schemas.microsoft.com/office/drawing/2014/main" id="{5B6713E3-A5F2-5E0D-4DA0-706415FDF64C}"/>
                </a:ext>
              </a:extLst>
            </p:cNvPr>
            <p:cNvSpPr/>
            <p:nvPr/>
          </p:nvSpPr>
          <p:spPr>
            <a:xfrm>
              <a:off x="1147156" y="572516"/>
              <a:ext cx="12988181" cy="324659"/>
            </a:xfrm>
            <a:prstGeom prst="flowChartAlternateProcess">
              <a:avLst/>
            </a:prstGeom>
            <a:solidFill>
              <a:srgbClr val="E1F7FB"/>
            </a:solidFill>
            <a:ln w="19050">
              <a:solidFill>
                <a:srgbClr val="2790D9"/>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FF6F49AC-3F83-46CA-AC9E-5A46576F40A2}"/>
                </a:ext>
              </a:extLst>
            </p:cNvPr>
            <p:cNvSpPr txBox="1"/>
            <p:nvPr/>
          </p:nvSpPr>
          <p:spPr>
            <a:xfrm>
              <a:off x="877666" y="591600"/>
              <a:ext cx="12988180" cy="25420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002060"/>
                  </a:solidFill>
                  <a:effectLst/>
                  <a:uLnTx/>
                  <a:uFillTx/>
                  <a:latin typeface="Cambria" panose="02040503050406030204" pitchFamily="18" charset="0"/>
                  <a:ea typeface="+mn-ea"/>
                  <a:cs typeface="+mn-cs"/>
                </a:rPr>
                <a:t>Ví</a:t>
              </a:r>
              <a:r>
                <a:rPr kumimoji="0" lang="en-US" sz="4800" b="1" i="0" u="none" strike="noStrike" kern="1200" cap="none" spc="0" normalizeH="0" baseline="0" noProof="0" dirty="0">
                  <a:ln>
                    <a:noFill/>
                  </a:ln>
                  <a:solidFill>
                    <a:srgbClr val="002060"/>
                  </a:solidFill>
                  <a:effectLst/>
                  <a:uLnTx/>
                  <a:uFillTx/>
                  <a:latin typeface="Cambria" panose="02040503050406030204" pitchFamily="18" charset="0"/>
                  <a:ea typeface="+mn-ea"/>
                  <a:cs typeface="+mn-cs"/>
                </a:rPr>
                <a:t> </a:t>
              </a:r>
              <a:r>
                <a:rPr kumimoji="0" lang="en-US" sz="4800" b="1" i="0" u="none" strike="noStrike" kern="1200" cap="none" spc="0" normalizeH="0" baseline="0" noProof="0" dirty="0" err="1">
                  <a:ln>
                    <a:noFill/>
                  </a:ln>
                  <a:solidFill>
                    <a:srgbClr val="002060"/>
                  </a:solidFill>
                  <a:effectLst/>
                  <a:uLnTx/>
                  <a:uFillTx/>
                  <a:latin typeface="Cambria" panose="02040503050406030204" pitchFamily="18" charset="0"/>
                  <a:ea typeface="+mn-ea"/>
                  <a:cs typeface="+mn-cs"/>
                </a:rPr>
                <a:t>dụ</a:t>
              </a:r>
              <a:r>
                <a:rPr kumimoji="0" lang="en-US" sz="4800" b="1" i="0" u="none" strike="noStrike" kern="1200" cap="none" spc="0" normalizeH="0" baseline="0" noProof="0" dirty="0">
                  <a:ln>
                    <a:noFill/>
                  </a:ln>
                  <a:solidFill>
                    <a:srgbClr val="002060"/>
                  </a:solidFill>
                  <a:effectLst/>
                  <a:uLnTx/>
                  <a:uFillTx/>
                  <a:latin typeface="Cambria" panose="02040503050406030204" pitchFamily="18" charset="0"/>
                  <a:ea typeface="+mn-ea"/>
                  <a:cs typeface="+mn-cs"/>
                </a:rPr>
                <a:t>: </a:t>
              </a:r>
              <a:r>
                <a:rPr kumimoji="0" lang="en-US" sz="4800" b="1" i="0" u="none" strike="noStrike" kern="1200" cap="none" spc="0" normalizeH="0" baseline="0" noProof="0" dirty="0" err="1">
                  <a:ln>
                    <a:noFill/>
                  </a:ln>
                  <a:solidFill>
                    <a:srgbClr val="002060"/>
                  </a:solidFill>
                  <a:effectLst/>
                  <a:uLnTx/>
                  <a:uFillTx/>
                  <a:latin typeface="Cambria" panose="02040503050406030204" pitchFamily="18" charset="0"/>
                  <a:ea typeface="+mn-ea"/>
                  <a:cs typeface="+mn-cs"/>
                </a:rPr>
                <a:t>Thỏ</a:t>
              </a:r>
              <a:r>
                <a:rPr kumimoji="0" lang="en-US" sz="4800" b="1" i="0" u="none" strike="noStrike" kern="1200" cap="none" spc="0" normalizeH="0" baseline="0" noProof="0" dirty="0">
                  <a:ln>
                    <a:noFill/>
                  </a:ln>
                  <a:solidFill>
                    <a:srgbClr val="002060"/>
                  </a:solidFill>
                  <a:effectLst/>
                  <a:uLnTx/>
                  <a:uFillTx/>
                  <a:latin typeface="Cambria" panose="02040503050406030204" pitchFamily="18" charset="0"/>
                  <a:ea typeface="+mn-ea"/>
                  <a:cs typeface="+mn-cs"/>
                </a:rPr>
                <a:t> </a:t>
              </a:r>
              <a:r>
                <a:rPr kumimoji="0" lang="en-US" sz="4800" b="1" i="0" u="none" strike="noStrike" kern="1200" cap="none" spc="0" normalizeH="0" baseline="0" noProof="0" dirty="0" err="1">
                  <a:ln>
                    <a:noFill/>
                  </a:ln>
                  <a:solidFill>
                    <a:srgbClr val="002060"/>
                  </a:solidFill>
                  <a:effectLst/>
                  <a:uLnTx/>
                  <a:uFillTx/>
                  <a:latin typeface="Cambria" panose="02040503050406030204" pitchFamily="18" charset="0"/>
                  <a:ea typeface="+mn-ea"/>
                  <a:cs typeface="+mn-cs"/>
                </a:rPr>
                <a:t>ăn</a:t>
              </a:r>
              <a:r>
                <a:rPr kumimoji="0" lang="en-US" sz="4800" b="1" i="0" u="none" strike="noStrike" kern="1200" cap="none" spc="0" normalizeH="0" baseline="0" noProof="0" dirty="0">
                  <a:ln>
                    <a:noFill/>
                  </a:ln>
                  <a:solidFill>
                    <a:srgbClr val="002060"/>
                  </a:solidFill>
                  <a:effectLst/>
                  <a:uLnTx/>
                  <a:uFillTx/>
                  <a:latin typeface="Cambria" panose="02040503050406030204" pitchFamily="18" charset="0"/>
                  <a:ea typeface="+mn-ea"/>
                  <a:cs typeface="+mn-cs"/>
                </a:rPr>
                <a:t> </a:t>
              </a:r>
              <a:r>
                <a:rPr kumimoji="0" lang="en-US" sz="4800" b="1" i="0" u="none" strike="noStrike" kern="1200" cap="none" spc="0" normalizeH="0" baseline="0" noProof="0" dirty="0" err="1">
                  <a:ln>
                    <a:noFill/>
                  </a:ln>
                  <a:solidFill>
                    <a:srgbClr val="002060"/>
                  </a:solidFill>
                  <a:effectLst/>
                  <a:uLnTx/>
                  <a:uFillTx/>
                  <a:latin typeface="Cambria" panose="02040503050406030204" pitchFamily="18" charset="0"/>
                  <a:ea typeface="+mn-ea"/>
                  <a:cs typeface="+mn-cs"/>
                </a:rPr>
                <a:t>cà</a:t>
              </a:r>
              <a:r>
                <a:rPr kumimoji="0" lang="en-US" sz="4800" b="1" i="0" u="none" strike="noStrike" kern="1200" cap="none" spc="0" normalizeH="0" baseline="0" noProof="0" dirty="0">
                  <a:ln>
                    <a:noFill/>
                  </a:ln>
                  <a:solidFill>
                    <a:srgbClr val="002060"/>
                  </a:solidFill>
                  <a:effectLst/>
                  <a:uLnTx/>
                  <a:uFillTx/>
                  <a:latin typeface="Cambria" panose="02040503050406030204" pitchFamily="18" charset="0"/>
                  <a:ea typeface="+mn-ea"/>
                  <a:cs typeface="+mn-cs"/>
                </a:rPr>
                <a:t> </a:t>
              </a:r>
              <a:r>
                <a:rPr kumimoji="0" lang="en-US" sz="4800" b="1" i="0" u="none" strike="noStrike" kern="1200" cap="none" spc="0" normalizeH="0" baseline="0" noProof="0" dirty="0" err="1">
                  <a:ln>
                    <a:noFill/>
                  </a:ln>
                  <a:solidFill>
                    <a:srgbClr val="002060"/>
                  </a:solidFill>
                  <a:effectLst/>
                  <a:uLnTx/>
                  <a:uFillTx/>
                  <a:latin typeface="Cambria" panose="02040503050406030204" pitchFamily="18" charset="0"/>
                  <a:ea typeface="+mn-ea"/>
                  <a:cs typeface="+mn-cs"/>
                </a:rPr>
                <a:t>rốt</a:t>
              </a:r>
              <a:endParaRPr kumimoji="0" lang="en-US" sz="4800" b="1" i="0" u="none" strike="noStrike" kern="1200" cap="none" spc="0" normalizeH="0" baseline="0" noProof="0" dirty="0">
                <a:ln>
                  <a:noFill/>
                </a:ln>
                <a:solidFill>
                  <a:srgbClr val="002060"/>
                </a:solidFill>
                <a:effectLst/>
                <a:uLnTx/>
                <a:uFillTx/>
                <a:latin typeface="Cambria" panose="02040503050406030204" pitchFamily="18" charset="0"/>
                <a:ea typeface="+mn-ea"/>
                <a:cs typeface="+mn-cs"/>
              </a:endParaRPr>
            </a:p>
          </p:txBody>
        </p:sp>
      </p:grpSp>
      <p:pic>
        <p:nvPicPr>
          <p:cNvPr id="6" name="Picture 5">
            <a:extLst>
              <a:ext uri="{FF2B5EF4-FFF2-40B4-BE49-F238E27FC236}">
                <a16:creationId xmlns:a16="http://schemas.microsoft.com/office/drawing/2014/main" id="{E7735CC6-2661-B5F7-DF33-C3492BA6316D}"/>
              </a:ext>
            </a:extLst>
          </p:cNvPr>
          <p:cNvPicPr>
            <a:picLocks noChangeAspect="1"/>
          </p:cNvPicPr>
          <p:nvPr/>
        </p:nvPicPr>
        <p:blipFill>
          <a:blip r:embed="rId2"/>
          <a:stretch>
            <a:fillRect/>
          </a:stretch>
        </p:blipFill>
        <p:spPr>
          <a:xfrm>
            <a:off x="3171825" y="1528762"/>
            <a:ext cx="6038850" cy="4371975"/>
          </a:xfrm>
          <a:prstGeom prst="rect">
            <a:avLst/>
          </a:prstGeom>
        </p:spPr>
      </p:pic>
    </p:spTree>
    <p:extLst>
      <p:ext uri="{BB962C8B-B14F-4D97-AF65-F5344CB8AC3E}">
        <p14:creationId xmlns:p14="http://schemas.microsoft.com/office/powerpoint/2010/main" val="3033097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4">
            <a:extLst>
              <a:ext uri="{FF2B5EF4-FFF2-40B4-BE49-F238E27FC236}">
                <a16:creationId xmlns:a16="http://schemas.microsoft.com/office/drawing/2014/main" id="{8BD63AC5-AD47-43CA-B937-F368C22F2F1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05" r="14739"/>
          <a:stretch/>
        </p:blipFill>
        <p:spPr>
          <a:xfrm>
            <a:off x="1" y="0"/>
            <a:ext cx="12192000" cy="6858000"/>
          </a:xfrm>
          <a:prstGeom prst="rect">
            <a:avLst/>
          </a:prstGeom>
        </p:spPr>
      </p:pic>
      <p:pic>
        <p:nvPicPr>
          <p:cNvPr id="7" name="图片 10">
            <a:extLst>
              <a:ext uri="{FF2B5EF4-FFF2-40B4-BE49-F238E27FC236}">
                <a16:creationId xmlns:a16="http://schemas.microsoft.com/office/drawing/2014/main" id="{D94F400B-86DA-4D74-8B47-FBA3C2726671}"/>
              </a:ext>
            </a:extLst>
          </p:cNvPr>
          <p:cNvPicPr>
            <a:picLocks noChangeAspect="1"/>
          </p:cNvPicPr>
          <p:nvPr/>
        </p:nvPicPr>
        <p:blipFill rotWithShape="1">
          <a:blip r:embed="rId4">
            <a:extLst>
              <a:ext uri="{28A0092B-C50C-407E-A947-70E740481C1C}">
                <a14:useLocalDpi xmlns:a14="http://schemas.microsoft.com/office/drawing/2010/main" val="0"/>
              </a:ext>
            </a:extLst>
          </a:blip>
          <a:srcRect t="15986" r="62957" b="20712"/>
          <a:stretch/>
        </p:blipFill>
        <p:spPr>
          <a:xfrm>
            <a:off x="-1" y="0"/>
            <a:ext cx="8427721" cy="6858000"/>
          </a:xfrm>
          <a:prstGeom prst="rect">
            <a:avLst/>
          </a:prstGeom>
        </p:spPr>
      </p:pic>
      <p:pic>
        <p:nvPicPr>
          <p:cNvPr id="8" name="图片 11">
            <a:extLst>
              <a:ext uri="{FF2B5EF4-FFF2-40B4-BE49-F238E27FC236}">
                <a16:creationId xmlns:a16="http://schemas.microsoft.com/office/drawing/2014/main" id="{4308002D-F6E3-4483-896B-44A922AB34A7}"/>
              </a:ext>
            </a:extLst>
          </p:cNvPr>
          <p:cNvPicPr>
            <a:picLocks noChangeAspect="1"/>
          </p:cNvPicPr>
          <p:nvPr/>
        </p:nvPicPr>
        <p:blipFill rotWithShape="1">
          <a:blip r:embed="rId4">
            <a:extLst>
              <a:ext uri="{28A0092B-C50C-407E-A947-70E740481C1C}">
                <a14:useLocalDpi xmlns:a14="http://schemas.microsoft.com/office/drawing/2010/main" val="0"/>
              </a:ext>
            </a:extLst>
          </a:blip>
          <a:srcRect l="62498" t="15845" r="12719" b="20853"/>
          <a:stretch/>
        </p:blipFill>
        <p:spPr>
          <a:xfrm>
            <a:off x="7355568" y="975360"/>
            <a:ext cx="4836431" cy="5882640"/>
          </a:xfrm>
          <a:prstGeom prst="rect">
            <a:avLst/>
          </a:prstGeom>
        </p:spPr>
      </p:pic>
      <p:pic>
        <p:nvPicPr>
          <p:cNvPr id="9" name="图片 14">
            <a:extLst>
              <a:ext uri="{FF2B5EF4-FFF2-40B4-BE49-F238E27FC236}">
                <a16:creationId xmlns:a16="http://schemas.microsoft.com/office/drawing/2014/main" id="{8A2F7FA4-B46E-4E1A-9F04-BB804383348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775" b="74813"/>
          <a:stretch/>
        </p:blipFill>
        <p:spPr>
          <a:xfrm>
            <a:off x="0" y="0"/>
            <a:ext cx="12192000" cy="1417320"/>
          </a:xfrm>
          <a:prstGeom prst="rect">
            <a:avLst/>
          </a:prstGeom>
        </p:spPr>
      </p:pic>
      <p:pic>
        <p:nvPicPr>
          <p:cNvPr id="10" name="图片 18">
            <a:extLst>
              <a:ext uri="{FF2B5EF4-FFF2-40B4-BE49-F238E27FC236}">
                <a16:creationId xmlns:a16="http://schemas.microsoft.com/office/drawing/2014/main" id="{181575A8-98A1-43E1-BB40-885DBC75C50D}"/>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64038"/>
          <a:stretch/>
        </p:blipFill>
        <p:spPr>
          <a:xfrm>
            <a:off x="0" y="4770120"/>
            <a:ext cx="12192000" cy="2087880"/>
          </a:xfrm>
          <a:prstGeom prst="rect">
            <a:avLst/>
          </a:prstGeom>
        </p:spPr>
      </p:pic>
      <p:pic>
        <p:nvPicPr>
          <p:cNvPr id="11" name="图片 22">
            <a:extLst>
              <a:ext uri="{FF2B5EF4-FFF2-40B4-BE49-F238E27FC236}">
                <a16:creationId xmlns:a16="http://schemas.microsoft.com/office/drawing/2014/main" id="{6D9A343C-CF41-4DCE-BE2D-7AC1C32EFDB4}"/>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0069" t="37963" r="16319"/>
          <a:stretch/>
        </p:blipFill>
        <p:spPr>
          <a:xfrm>
            <a:off x="3014127" y="4151972"/>
            <a:ext cx="6294581" cy="2983991"/>
          </a:xfrm>
          <a:prstGeom prst="rect">
            <a:avLst/>
          </a:prstGeom>
        </p:spPr>
      </p:pic>
      <p:pic>
        <p:nvPicPr>
          <p:cNvPr id="12" name="图片 45">
            <a:extLst>
              <a:ext uri="{FF2B5EF4-FFF2-40B4-BE49-F238E27FC236}">
                <a16:creationId xmlns:a16="http://schemas.microsoft.com/office/drawing/2014/main" id="{78BFE735-BC79-4B84-9FB4-E780E9BD1A10}"/>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b="20525"/>
          <a:stretch/>
        </p:blipFill>
        <p:spPr>
          <a:xfrm rot="981196" flipH="1">
            <a:off x="269209" y="2766553"/>
            <a:ext cx="3314472" cy="2634182"/>
          </a:xfrm>
          <a:prstGeom prst="rect">
            <a:avLst/>
          </a:prstGeom>
        </p:spPr>
      </p:pic>
      <p:pic>
        <p:nvPicPr>
          <p:cNvPr id="13" name="图片 43">
            <a:extLst>
              <a:ext uri="{FF2B5EF4-FFF2-40B4-BE49-F238E27FC236}">
                <a16:creationId xmlns:a16="http://schemas.microsoft.com/office/drawing/2014/main" id="{D44D078F-F743-4CB4-A712-D698A2E0A74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284360" y="697397"/>
            <a:ext cx="2143500" cy="1339393"/>
          </a:xfrm>
          <a:prstGeom prst="rect">
            <a:avLst/>
          </a:prstGeom>
        </p:spPr>
      </p:pic>
      <p:pic>
        <p:nvPicPr>
          <p:cNvPr id="14" name="图片 20">
            <a:extLst>
              <a:ext uri="{FF2B5EF4-FFF2-40B4-BE49-F238E27FC236}">
                <a16:creationId xmlns:a16="http://schemas.microsoft.com/office/drawing/2014/main" id="{B2CDF210-D306-4AB4-A32D-FFDDD97BC824}"/>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t="43563"/>
          <a:stretch/>
        </p:blipFill>
        <p:spPr>
          <a:xfrm>
            <a:off x="-37712" y="3605991"/>
            <a:ext cx="12192000" cy="3276600"/>
          </a:xfrm>
          <a:prstGeom prst="rect">
            <a:avLst/>
          </a:prstGeom>
        </p:spPr>
      </p:pic>
      <p:pic>
        <p:nvPicPr>
          <p:cNvPr id="2" name="Picture 1">
            <a:extLst>
              <a:ext uri="{FF2B5EF4-FFF2-40B4-BE49-F238E27FC236}">
                <a16:creationId xmlns:a16="http://schemas.microsoft.com/office/drawing/2014/main" id="{C94139B6-4B5F-6CCC-4F1E-B808E1699CF0}"/>
              </a:ext>
            </a:extLst>
          </p:cNvPr>
          <p:cNvPicPr>
            <a:picLocks noChangeAspect="1"/>
          </p:cNvPicPr>
          <p:nvPr/>
        </p:nvPicPr>
        <p:blipFill>
          <a:blip r:embed="rId11"/>
          <a:stretch>
            <a:fillRect/>
          </a:stretch>
        </p:blipFill>
        <p:spPr>
          <a:xfrm>
            <a:off x="4517379" y="600402"/>
            <a:ext cx="3176291" cy="1237595"/>
          </a:xfrm>
          <a:prstGeom prst="rect">
            <a:avLst/>
          </a:prstGeom>
        </p:spPr>
      </p:pic>
      <p:pic>
        <p:nvPicPr>
          <p:cNvPr id="15" name="Picture 14">
            <a:extLst>
              <a:ext uri="{FF2B5EF4-FFF2-40B4-BE49-F238E27FC236}">
                <a16:creationId xmlns:a16="http://schemas.microsoft.com/office/drawing/2014/main" id="{6A1EF934-3D5E-CCE1-1747-42EA5D892E67}"/>
              </a:ext>
            </a:extLst>
          </p:cNvPr>
          <p:cNvPicPr>
            <a:picLocks noChangeAspect="1"/>
          </p:cNvPicPr>
          <p:nvPr/>
        </p:nvPicPr>
        <p:blipFill>
          <a:blip r:embed="rId12"/>
          <a:stretch>
            <a:fillRect/>
          </a:stretch>
        </p:blipFill>
        <p:spPr>
          <a:xfrm>
            <a:off x="1876435" y="2022242"/>
            <a:ext cx="8553429" cy="2432515"/>
          </a:xfrm>
          <a:prstGeom prst="rect">
            <a:avLst/>
          </a:prstGeom>
        </p:spPr>
      </p:pic>
    </p:spTree>
    <p:extLst>
      <p:ext uri="{BB962C8B-B14F-4D97-AF65-F5344CB8AC3E}">
        <p14:creationId xmlns:p14="http://schemas.microsoft.com/office/powerpoint/2010/main" val="21317932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53" presetClass="entr" presetSubtype="16"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ppt_w</p:attrName>
                                        </p:attrNameLst>
                                      </p:cBhvr>
                                      <p:tavLst>
                                        <p:tav tm="0">
                                          <p:val>
                                            <p:fltVal val="0"/>
                                          </p:val>
                                        </p:tav>
                                        <p:tav tm="100000">
                                          <p:val>
                                            <p:strVal val="#ppt_w"/>
                                          </p:val>
                                        </p:tav>
                                      </p:tavLst>
                                    </p:anim>
                                    <p:anim calcmode="lin" valueType="num">
                                      <p:cBhvr>
                                        <p:cTn id="13" dur="500" fill="hold"/>
                                        <p:tgtEl>
                                          <p:spTgt spid="11"/>
                                        </p:tgtEl>
                                        <p:attrNameLst>
                                          <p:attrName>ppt_h</p:attrName>
                                        </p:attrNameLst>
                                      </p:cBhvr>
                                      <p:tavLst>
                                        <p:tav tm="0">
                                          <p:val>
                                            <p:fltVal val="0"/>
                                          </p:val>
                                        </p:tav>
                                        <p:tav tm="100000">
                                          <p:val>
                                            <p:strVal val="#ppt_h"/>
                                          </p:val>
                                        </p:tav>
                                      </p:tavLst>
                                    </p:anim>
                                    <p:animEffect transition="in" filter="fade">
                                      <p:cBhvr>
                                        <p:cTn id="14" dur="500"/>
                                        <p:tgtEl>
                                          <p:spTgt spid="11"/>
                                        </p:tgtEl>
                                      </p:cBhvr>
                                    </p:animEffect>
                                  </p:childTnLst>
                                </p:cTn>
                              </p:par>
                              <p:par>
                                <p:cTn id="15" presetID="10" presetClass="entr" presetSubtype="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barn(inVertical)">
                                      <p:cBhvr>
                                        <p:cTn id="2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4">
            <a:extLst>
              <a:ext uri="{FF2B5EF4-FFF2-40B4-BE49-F238E27FC236}">
                <a16:creationId xmlns:a16="http://schemas.microsoft.com/office/drawing/2014/main" id="{8BD63AC5-AD47-43CA-B937-F368C22F2F1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605" r="14739"/>
          <a:stretch/>
        </p:blipFill>
        <p:spPr>
          <a:xfrm>
            <a:off x="1" y="0"/>
            <a:ext cx="12192000" cy="6858000"/>
          </a:xfrm>
          <a:prstGeom prst="rect">
            <a:avLst/>
          </a:prstGeom>
        </p:spPr>
      </p:pic>
      <p:pic>
        <p:nvPicPr>
          <p:cNvPr id="3" name="图片 10">
            <a:extLst>
              <a:ext uri="{FF2B5EF4-FFF2-40B4-BE49-F238E27FC236}">
                <a16:creationId xmlns:a16="http://schemas.microsoft.com/office/drawing/2014/main" id="{D94F400B-86DA-4D74-8B47-FBA3C2726671}"/>
              </a:ext>
            </a:extLst>
          </p:cNvPr>
          <p:cNvPicPr>
            <a:picLocks noChangeAspect="1"/>
          </p:cNvPicPr>
          <p:nvPr/>
        </p:nvPicPr>
        <p:blipFill rotWithShape="1">
          <a:blip r:embed="rId3">
            <a:extLst>
              <a:ext uri="{28A0092B-C50C-407E-A947-70E740481C1C}">
                <a14:useLocalDpi xmlns:a14="http://schemas.microsoft.com/office/drawing/2010/main" val="0"/>
              </a:ext>
            </a:extLst>
          </a:blip>
          <a:srcRect t="15986" r="62957" b="20712"/>
          <a:stretch/>
        </p:blipFill>
        <p:spPr>
          <a:xfrm>
            <a:off x="-1" y="-91440"/>
            <a:ext cx="8427721" cy="6858000"/>
          </a:xfrm>
          <a:prstGeom prst="rect">
            <a:avLst/>
          </a:prstGeom>
        </p:spPr>
      </p:pic>
      <p:pic>
        <p:nvPicPr>
          <p:cNvPr id="4" name="图片 11">
            <a:extLst>
              <a:ext uri="{FF2B5EF4-FFF2-40B4-BE49-F238E27FC236}">
                <a16:creationId xmlns:a16="http://schemas.microsoft.com/office/drawing/2014/main" id="{4308002D-F6E3-4483-896B-44A922AB34A7}"/>
              </a:ext>
            </a:extLst>
          </p:cNvPr>
          <p:cNvPicPr>
            <a:picLocks noChangeAspect="1"/>
          </p:cNvPicPr>
          <p:nvPr/>
        </p:nvPicPr>
        <p:blipFill rotWithShape="1">
          <a:blip r:embed="rId3">
            <a:extLst>
              <a:ext uri="{28A0092B-C50C-407E-A947-70E740481C1C}">
                <a14:useLocalDpi xmlns:a14="http://schemas.microsoft.com/office/drawing/2010/main" val="0"/>
              </a:ext>
            </a:extLst>
          </a:blip>
          <a:srcRect l="62498" t="15845" r="12719" b="20853"/>
          <a:stretch/>
        </p:blipFill>
        <p:spPr>
          <a:xfrm>
            <a:off x="7355568" y="975360"/>
            <a:ext cx="4836431" cy="5882640"/>
          </a:xfrm>
          <a:prstGeom prst="rect">
            <a:avLst/>
          </a:prstGeom>
        </p:spPr>
      </p:pic>
      <p:pic>
        <p:nvPicPr>
          <p:cNvPr id="5" name="图片 14">
            <a:extLst>
              <a:ext uri="{FF2B5EF4-FFF2-40B4-BE49-F238E27FC236}">
                <a16:creationId xmlns:a16="http://schemas.microsoft.com/office/drawing/2014/main" id="{8A2F7FA4-B46E-4E1A-9F04-BB804383348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75" b="74813"/>
          <a:stretch/>
        </p:blipFill>
        <p:spPr>
          <a:xfrm>
            <a:off x="0" y="0"/>
            <a:ext cx="12192000" cy="1417320"/>
          </a:xfrm>
          <a:prstGeom prst="rect">
            <a:avLst/>
          </a:prstGeom>
        </p:spPr>
      </p:pic>
      <p:pic>
        <p:nvPicPr>
          <p:cNvPr id="6" name="图片 18">
            <a:extLst>
              <a:ext uri="{FF2B5EF4-FFF2-40B4-BE49-F238E27FC236}">
                <a16:creationId xmlns:a16="http://schemas.microsoft.com/office/drawing/2014/main" id="{181575A8-98A1-43E1-BB40-885DBC75C50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64038"/>
          <a:stretch/>
        </p:blipFill>
        <p:spPr>
          <a:xfrm>
            <a:off x="0" y="4770120"/>
            <a:ext cx="12192000" cy="2087880"/>
          </a:xfrm>
          <a:prstGeom prst="rect">
            <a:avLst/>
          </a:prstGeom>
        </p:spPr>
      </p:pic>
      <p:pic>
        <p:nvPicPr>
          <p:cNvPr id="7" name="图片 43">
            <a:extLst>
              <a:ext uri="{FF2B5EF4-FFF2-40B4-BE49-F238E27FC236}">
                <a16:creationId xmlns:a16="http://schemas.microsoft.com/office/drawing/2014/main" id="{D44D078F-F743-4CB4-A712-D698A2E0A74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97820" y="823824"/>
            <a:ext cx="2143500" cy="1339393"/>
          </a:xfrm>
          <a:prstGeom prst="rect">
            <a:avLst/>
          </a:prstGeom>
        </p:spPr>
      </p:pic>
      <p:pic>
        <p:nvPicPr>
          <p:cNvPr id="8" name="图片 20">
            <a:extLst>
              <a:ext uri="{FF2B5EF4-FFF2-40B4-BE49-F238E27FC236}">
                <a16:creationId xmlns:a16="http://schemas.microsoft.com/office/drawing/2014/main" id="{B2CDF210-D306-4AB4-A32D-FFDDD97BC824}"/>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43563"/>
          <a:stretch/>
        </p:blipFill>
        <p:spPr>
          <a:xfrm>
            <a:off x="0" y="3581400"/>
            <a:ext cx="12192000" cy="3276600"/>
          </a:xfrm>
          <a:prstGeom prst="rect">
            <a:avLst/>
          </a:prstGeom>
        </p:spPr>
      </p:pic>
      <p:pic>
        <p:nvPicPr>
          <p:cNvPr id="9" name="图片 2">
            <a:extLst>
              <a:ext uri="{FF2B5EF4-FFF2-40B4-BE49-F238E27FC236}">
                <a16:creationId xmlns:a16="http://schemas.microsoft.com/office/drawing/2014/main" id="{C0004B40-E416-4F3E-9BEA-834021CE99E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242739" y="823824"/>
            <a:ext cx="4949260" cy="6186576"/>
          </a:xfrm>
          <a:prstGeom prst="rect">
            <a:avLst/>
          </a:prstGeom>
        </p:spPr>
      </p:pic>
      <p:pic>
        <p:nvPicPr>
          <p:cNvPr id="10" name="图片 15">
            <a:extLst>
              <a:ext uri="{FF2B5EF4-FFF2-40B4-BE49-F238E27FC236}">
                <a16:creationId xmlns:a16="http://schemas.microsoft.com/office/drawing/2014/main" id="{03E035FD-ECF2-4DCE-95B8-6E51F814043F}"/>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5455620" y="3195850"/>
            <a:ext cx="3890750" cy="3890750"/>
          </a:xfrm>
          <a:prstGeom prst="rect">
            <a:avLst/>
          </a:prstGeom>
        </p:spPr>
      </p:pic>
      <p:pic>
        <p:nvPicPr>
          <p:cNvPr id="11" name="Picture 10">
            <a:extLst>
              <a:ext uri="{FF2B5EF4-FFF2-40B4-BE49-F238E27FC236}">
                <a16:creationId xmlns:a16="http://schemas.microsoft.com/office/drawing/2014/main" id="{8D827D47-70E5-0927-131B-FA440828A8BC}"/>
              </a:ext>
            </a:extLst>
          </p:cNvPr>
          <p:cNvPicPr>
            <a:picLocks noChangeAspect="1"/>
          </p:cNvPicPr>
          <p:nvPr/>
        </p:nvPicPr>
        <p:blipFill>
          <a:blip r:embed="rId10"/>
          <a:stretch>
            <a:fillRect/>
          </a:stretch>
        </p:blipFill>
        <p:spPr>
          <a:xfrm>
            <a:off x="621810" y="2005847"/>
            <a:ext cx="8376630" cy="2712955"/>
          </a:xfrm>
          <a:prstGeom prst="rect">
            <a:avLst/>
          </a:prstGeom>
        </p:spPr>
      </p:pic>
    </p:spTree>
    <p:extLst>
      <p:ext uri="{BB962C8B-B14F-4D97-AF65-F5344CB8AC3E}">
        <p14:creationId xmlns:p14="http://schemas.microsoft.com/office/powerpoint/2010/main" val="16294889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10">
            <a:extLst>
              <a:ext uri="{FF2B5EF4-FFF2-40B4-BE49-F238E27FC236}">
                <a16:creationId xmlns:a16="http://schemas.microsoft.com/office/drawing/2014/main" id="{D94F400B-86DA-4D74-8B47-FBA3C2726671}"/>
              </a:ext>
            </a:extLst>
          </p:cNvPr>
          <p:cNvPicPr>
            <a:picLocks noChangeAspect="1"/>
          </p:cNvPicPr>
          <p:nvPr/>
        </p:nvPicPr>
        <p:blipFill rotWithShape="1">
          <a:blip r:embed="rId2">
            <a:extLst>
              <a:ext uri="{28A0092B-C50C-407E-A947-70E740481C1C}">
                <a14:useLocalDpi xmlns:a14="http://schemas.microsoft.com/office/drawing/2010/main" val="0"/>
              </a:ext>
            </a:extLst>
          </a:blip>
          <a:srcRect t="15986" r="62957" b="20712"/>
          <a:stretch/>
        </p:blipFill>
        <p:spPr>
          <a:xfrm>
            <a:off x="-1" y="-91440"/>
            <a:ext cx="8427721" cy="6858000"/>
          </a:xfrm>
          <a:prstGeom prst="rect">
            <a:avLst/>
          </a:prstGeom>
        </p:spPr>
      </p:pic>
      <p:pic>
        <p:nvPicPr>
          <p:cNvPr id="5" name="图片 14">
            <a:extLst>
              <a:ext uri="{FF2B5EF4-FFF2-40B4-BE49-F238E27FC236}">
                <a16:creationId xmlns:a16="http://schemas.microsoft.com/office/drawing/2014/main" id="{8A2F7FA4-B46E-4E1A-9F04-BB804383348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775" b="74813"/>
          <a:stretch/>
        </p:blipFill>
        <p:spPr>
          <a:xfrm>
            <a:off x="0" y="0"/>
            <a:ext cx="12192000" cy="1417320"/>
          </a:xfrm>
          <a:prstGeom prst="rect">
            <a:avLst/>
          </a:prstGeom>
        </p:spPr>
      </p:pic>
      <p:pic>
        <p:nvPicPr>
          <p:cNvPr id="12" name="图片 36">
            <a:extLst>
              <a:ext uri="{FF2B5EF4-FFF2-40B4-BE49-F238E27FC236}">
                <a16:creationId xmlns:a16="http://schemas.microsoft.com/office/drawing/2014/main" id="{006D4183-3EB3-CA85-38D3-08C0C52FCBE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332" y="48658"/>
            <a:ext cx="11345922" cy="6266212"/>
          </a:xfrm>
          <a:prstGeom prst="rect">
            <a:avLst/>
          </a:prstGeom>
        </p:spPr>
      </p:pic>
      <p:pic>
        <p:nvPicPr>
          <p:cNvPr id="13" name="图片 37">
            <a:extLst>
              <a:ext uri="{FF2B5EF4-FFF2-40B4-BE49-F238E27FC236}">
                <a16:creationId xmlns:a16="http://schemas.microsoft.com/office/drawing/2014/main" id="{94A21DB6-8F29-CE7B-1C75-1E1383E0C81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26024" y="854218"/>
            <a:ext cx="2358331" cy="1148931"/>
          </a:xfrm>
          <a:prstGeom prst="rect">
            <a:avLst/>
          </a:prstGeom>
        </p:spPr>
      </p:pic>
      <p:pic>
        <p:nvPicPr>
          <p:cNvPr id="14" name="Picture 13">
            <a:extLst>
              <a:ext uri="{FF2B5EF4-FFF2-40B4-BE49-F238E27FC236}">
                <a16:creationId xmlns:a16="http://schemas.microsoft.com/office/drawing/2014/main" id="{2E37F633-1441-38AB-87D4-FF97BC96C010}"/>
              </a:ext>
            </a:extLst>
          </p:cNvPr>
          <p:cNvPicPr>
            <a:picLocks noChangeAspect="1"/>
          </p:cNvPicPr>
          <p:nvPr/>
        </p:nvPicPr>
        <p:blipFill>
          <a:blip r:embed="rId6"/>
          <a:stretch>
            <a:fillRect/>
          </a:stretch>
        </p:blipFill>
        <p:spPr>
          <a:xfrm>
            <a:off x="8538152" y="2742771"/>
            <a:ext cx="4115229" cy="4115229"/>
          </a:xfrm>
          <a:prstGeom prst="rect">
            <a:avLst/>
          </a:prstGeom>
        </p:spPr>
      </p:pic>
      <p:sp>
        <p:nvSpPr>
          <p:cNvPr id="15" name="TextBox 14">
            <a:extLst>
              <a:ext uri="{FF2B5EF4-FFF2-40B4-BE49-F238E27FC236}">
                <a16:creationId xmlns:a16="http://schemas.microsoft.com/office/drawing/2014/main" id="{6C7AE2DF-7523-4792-6EEB-0B803FC348CE}"/>
              </a:ext>
            </a:extLst>
          </p:cNvPr>
          <p:cNvSpPr txBox="1"/>
          <p:nvPr/>
        </p:nvSpPr>
        <p:spPr>
          <a:xfrm>
            <a:off x="1828800" y="2638425"/>
            <a:ext cx="7400925" cy="2308324"/>
          </a:xfrm>
          <a:prstGeom prst="rect">
            <a:avLst/>
          </a:prstGeom>
          <a:noFill/>
        </p:spPr>
        <p:txBody>
          <a:bodyPr wrap="square" rtlCol="0">
            <a:spAutoFit/>
          </a:bodyPr>
          <a:lstStyle/>
          <a:p>
            <a:pPr algn="ctr"/>
            <a:r>
              <a:rPr lang="en-US" sz="4800" b="1" dirty="0" err="1"/>
              <a:t>Hoạt</a:t>
            </a:r>
            <a:r>
              <a:rPr lang="en-US" sz="4800" b="1" dirty="0"/>
              <a:t> </a:t>
            </a:r>
            <a:r>
              <a:rPr lang="en-US" sz="4800" b="1" dirty="0" err="1"/>
              <a:t>động</a:t>
            </a:r>
            <a:r>
              <a:rPr lang="en-US" sz="4800" b="1" dirty="0"/>
              <a:t> 1: </a:t>
            </a:r>
            <a:r>
              <a:rPr lang="en-US" sz="4800" b="1" dirty="0" err="1"/>
              <a:t>Mối</a:t>
            </a:r>
            <a:r>
              <a:rPr lang="en-US" sz="4800" b="1" dirty="0"/>
              <a:t> </a:t>
            </a:r>
            <a:r>
              <a:rPr lang="en-US" sz="4800" b="1" dirty="0" err="1"/>
              <a:t>liên</a:t>
            </a:r>
            <a:r>
              <a:rPr lang="en-US" sz="4800" b="1" dirty="0"/>
              <a:t> </a:t>
            </a:r>
            <a:r>
              <a:rPr lang="en-US" sz="4800" b="1" dirty="0" err="1"/>
              <a:t>hệ</a:t>
            </a:r>
            <a:r>
              <a:rPr lang="en-US" sz="4800" b="1" dirty="0"/>
              <a:t> </a:t>
            </a:r>
            <a:r>
              <a:rPr lang="en-US" sz="4800" b="1" dirty="0" err="1"/>
              <a:t>về</a:t>
            </a:r>
            <a:r>
              <a:rPr lang="en-US" sz="4800" b="1" dirty="0"/>
              <a:t> </a:t>
            </a:r>
            <a:r>
              <a:rPr lang="en-US" sz="4800" b="1" dirty="0" err="1"/>
              <a:t>thức</a:t>
            </a:r>
            <a:r>
              <a:rPr lang="en-US" sz="4800" b="1" dirty="0"/>
              <a:t> </a:t>
            </a:r>
            <a:r>
              <a:rPr lang="en-US" sz="4800" b="1" dirty="0" err="1"/>
              <a:t>ăn</a:t>
            </a:r>
            <a:r>
              <a:rPr lang="en-US" sz="4800" b="1" dirty="0"/>
              <a:t> </a:t>
            </a:r>
            <a:r>
              <a:rPr lang="en-US" sz="4800" b="1" dirty="0" err="1"/>
              <a:t>giữa</a:t>
            </a:r>
            <a:r>
              <a:rPr lang="en-US" sz="4800" b="1" dirty="0"/>
              <a:t> </a:t>
            </a:r>
            <a:r>
              <a:rPr lang="en-US" sz="4800" b="1" dirty="0" err="1"/>
              <a:t>các</a:t>
            </a:r>
            <a:r>
              <a:rPr lang="en-US" sz="4800" b="1" dirty="0"/>
              <a:t> </a:t>
            </a:r>
            <a:r>
              <a:rPr lang="en-US" sz="4800" b="1" dirty="0" err="1"/>
              <a:t>sinh</a:t>
            </a:r>
            <a:r>
              <a:rPr lang="en-US" sz="4800" b="1" dirty="0"/>
              <a:t> </a:t>
            </a:r>
            <a:r>
              <a:rPr lang="en-US" sz="4800" b="1" dirty="0" err="1"/>
              <a:t>vật</a:t>
            </a:r>
            <a:r>
              <a:rPr lang="en-US" sz="4800" b="1" dirty="0"/>
              <a:t> </a:t>
            </a:r>
            <a:r>
              <a:rPr lang="en-US" sz="4800" b="1" dirty="0" err="1"/>
              <a:t>thông</a:t>
            </a:r>
            <a:r>
              <a:rPr lang="en-US" sz="4800" b="1" dirty="0"/>
              <a:t> qua </a:t>
            </a:r>
            <a:r>
              <a:rPr lang="en-US" sz="4800" b="1" dirty="0" err="1"/>
              <a:t>chuỗi</a:t>
            </a:r>
            <a:r>
              <a:rPr lang="en-US" sz="4800" b="1" dirty="0"/>
              <a:t> </a:t>
            </a:r>
            <a:r>
              <a:rPr lang="en-US" sz="4800" b="1" dirty="0" err="1"/>
              <a:t>thức</a:t>
            </a:r>
            <a:r>
              <a:rPr lang="en-US" sz="4800" b="1" dirty="0"/>
              <a:t> </a:t>
            </a:r>
            <a:r>
              <a:rPr lang="en-US" sz="4800" b="1" dirty="0" err="1"/>
              <a:t>ăn</a:t>
            </a:r>
            <a:r>
              <a:rPr lang="en-US" sz="4800" b="1" dirty="0"/>
              <a:t>.</a:t>
            </a:r>
          </a:p>
        </p:txBody>
      </p:sp>
    </p:spTree>
    <p:extLst>
      <p:ext uri="{BB962C8B-B14F-4D97-AF65-F5344CB8AC3E}">
        <p14:creationId xmlns:p14="http://schemas.microsoft.com/office/powerpoint/2010/main" val="41757802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par>
                          <p:cTn id="8" fill="hold">
                            <p:stCondLst>
                              <p:cond delay="500"/>
                            </p:stCondLst>
                            <p:childTnLst>
                              <p:par>
                                <p:cTn id="9" presetID="26" presetClass="entr" presetSubtype="0"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wipe(down)">
                                      <p:cBhvr>
                                        <p:cTn id="11" dur="580">
                                          <p:stCondLst>
                                            <p:cond delay="0"/>
                                          </p:stCondLst>
                                        </p:cTn>
                                        <p:tgtEl>
                                          <p:spTgt spid="13"/>
                                        </p:tgtEl>
                                      </p:cBhvr>
                                    </p:animEffect>
                                    <p:anim calcmode="lin" valueType="num">
                                      <p:cBhvr>
                                        <p:cTn id="12"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13"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14"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15"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16"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17" dur="26">
                                          <p:stCondLst>
                                            <p:cond delay="650"/>
                                          </p:stCondLst>
                                        </p:cTn>
                                        <p:tgtEl>
                                          <p:spTgt spid="13"/>
                                        </p:tgtEl>
                                      </p:cBhvr>
                                      <p:to x="100000" y="60000"/>
                                    </p:animScale>
                                    <p:animScale>
                                      <p:cBhvr>
                                        <p:cTn id="18" dur="166" decel="50000">
                                          <p:stCondLst>
                                            <p:cond delay="676"/>
                                          </p:stCondLst>
                                        </p:cTn>
                                        <p:tgtEl>
                                          <p:spTgt spid="13"/>
                                        </p:tgtEl>
                                      </p:cBhvr>
                                      <p:to x="100000" y="100000"/>
                                    </p:animScale>
                                    <p:animScale>
                                      <p:cBhvr>
                                        <p:cTn id="19" dur="26">
                                          <p:stCondLst>
                                            <p:cond delay="1312"/>
                                          </p:stCondLst>
                                        </p:cTn>
                                        <p:tgtEl>
                                          <p:spTgt spid="13"/>
                                        </p:tgtEl>
                                      </p:cBhvr>
                                      <p:to x="100000" y="80000"/>
                                    </p:animScale>
                                    <p:animScale>
                                      <p:cBhvr>
                                        <p:cTn id="20" dur="166" decel="50000">
                                          <p:stCondLst>
                                            <p:cond delay="1338"/>
                                          </p:stCondLst>
                                        </p:cTn>
                                        <p:tgtEl>
                                          <p:spTgt spid="13"/>
                                        </p:tgtEl>
                                      </p:cBhvr>
                                      <p:to x="100000" y="100000"/>
                                    </p:animScale>
                                    <p:animScale>
                                      <p:cBhvr>
                                        <p:cTn id="21" dur="26">
                                          <p:stCondLst>
                                            <p:cond delay="1642"/>
                                          </p:stCondLst>
                                        </p:cTn>
                                        <p:tgtEl>
                                          <p:spTgt spid="13"/>
                                        </p:tgtEl>
                                      </p:cBhvr>
                                      <p:to x="100000" y="90000"/>
                                    </p:animScale>
                                    <p:animScale>
                                      <p:cBhvr>
                                        <p:cTn id="22" dur="166" decel="50000">
                                          <p:stCondLst>
                                            <p:cond delay="1668"/>
                                          </p:stCondLst>
                                        </p:cTn>
                                        <p:tgtEl>
                                          <p:spTgt spid="13"/>
                                        </p:tgtEl>
                                      </p:cBhvr>
                                      <p:to x="100000" y="100000"/>
                                    </p:animScale>
                                    <p:animScale>
                                      <p:cBhvr>
                                        <p:cTn id="23" dur="26">
                                          <p:stCondLst>
                                            <p:cond delay="1808"/>
                                          </p:stCondLst>
                                        </p:cTn>
                                        <p:tgtEl>
                                          <p:spTgt spid="13"/>
                                        </p:tgtEl>
                                      </p:cBhvr>
                                      <p:to x="100000" y="95000"/>
                                    </p:animScale>
                                    <p:animScale>
                                      <p:cBhvr>
                                        <p:cTn id="24" dur="166" decel="50000">
                                          <p:stCondLst>
                                            <p:cond delay="1834"/>
                                          </p:stCondLst>
                                        </p:cTn>
                                        <p:tgtEl>
                                          <p:spTgt spid="13"/>
                                        </p:tgtEl>
                                      </p:cBhvr>
                                      <p:to x="100000" y="100000"/>
                                    </p:animScale>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barn(inVertical)">
                                      <p:cBhvr>
                                        <p:cTn id="2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Hình chữ nhật: Góc Tròn 3">
            <a:extLst>
              <a:ext uri="{FF2B5EF4-FFF2-40B4-BE49-F238E27FC236}">
                <a16:creationId xmlns:a16="http://schemas.microsoft.com/office/drawing/2014/main" id="{8195B5CC-C4D1-A9FD-48AF-7467F590CA42}"/>
              </a:ext>
            </a:extLst>
          </p:cNvPr>
          <p:cNvSpPr/>
          <p:nvPr/>
        </p:nvSpPr>
        <p:spPr>
          <a:xfrm>
            <a:off x="676715" y="297545"/>
            <a:ext cx="10838569" cy="6291940"/>
          </a:xfrm>
          <a:prstGeom prst="roundRect">
            <a:avLst/>
          </a:prstGeom>
          <a:solidFill>
            <a:schemeClr val="bg1">
              <a:alpha val="83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grpSp>
        <p:nvGrpSpPr>
          <p:cNvPr id="2" name="组合 5">
            <a:extLst>
              <a:ext uri="{FF2B5EF4-FFF2-40B4-BE49-F238E27FC236}">
                <a16:creationId xmlns:a16="http://schemas.microsoft.com/office/drawing/2014/main" id="{76734977-478F-E146-987E-EA8E2B88DCE0}"/>
              </a:ext>
            </a:extLst>
          </p:cNvPr>
          <p:cNvGrpSpPr/>
          <p:nvPr/>
        </p:nvGrpSpPr>
        <p:grpSpPr>
          <a:xfrm rot="5400000">
            <a:off x="3308192" y="-2037557"/>
            <a:ext cx="6144260" cy="11147110"/>
            <a:chOff x="4982" y="-1603"/>
            <a:chExt cx="10523" cy="15161"/>
          </a:xfrm>
        </p:grpSpPr>
        <p:pic>
          <p:nvPicPr>
            <p:cNvPr id="3" name="图片 4" descr="12_0011_形状-1">
              <a:extLst>
                <a:ext uri="{FF2B5EF4-FFF2-40B4-BE49-F238E27FC236}">
                  <a16:creationId xmlns:a16="http://schemas.microsoft.com/office/drawing/2014/main" id="{60E49C17-FED8-A094-8AD5-EB715460C6B0}"/>
                </a:ext>
              </a:extLst>
            </p:cNvPr>
            <p:cNvPicPr>
              <a:picLocks noChangeAspect="1"/>
            </p:cNvPicPr>
            <p:nvPr/>
          </p:nvPicPr>
          <p:blipFill>
            <a:blip r:embed="rId2"/>
            <a:stretch>
              <a:fillRect/>
            </a:stretch>
          </p:blipFill>
          <p:spPr>
            <a:xfrm>
              <a:off x="4982" y="-1603"/>
              <a:ext cx="10523" cy="15161"/>
            </a:xfrm>
            <a:prstGeom prst="rect">
              <a:avLst/>
            </a:prstGeom>
          </p:spPr>
        </p:pic>
        <p:pic>
          <p:nvPicPr>
            <p:cNvPr id="4" name="图片 3" descr="12_0010_形状-1-拷贝">
              <a:extLst>
                <a:ext uri="{FF2B5EF4-FFF2-40B4-BE49-F238E27FC236}">
                  <a16:creationId xmlns:a16="http://schemas.microsoft.com/office/drawing/2014/main" id="{92321069-41A9-317F-E8ED-5CFC0457CF5C}"/>
                </a:ext>
              </a:extLst>
            </p:cNvPr>
            <p:cNvPicPr>
              <a:picLocks noChangeAspect="1"/>
            </p:cNvPicPr>
            <p:nvPr/>
          </p:nvPicPr>
          <p:blipFill>
            <a:blip r:embed="rId3"/>
            <a:stretch>
              <a:fillRect/>
            </a:stretch>
          </p:blipFill>
          <p:spPr>
            <a:xfrm>
              <a:off x="5346" y="-1170"/>
              <a:ext cx="9795" cy="14296"/>
            </a:xfrm>
            <a:prstGeom prst="rect">
              <a:avLst/>
            </a:prstGeom>
          </p:spPr>
        </p:pic>
      </p:grpSp>
      <p:pic>
        <p:nvPicPr>
          <p:cNvPr id="7" name="图片 16">
            <a:extLst>
              <a:ext uri="{FF2B5EF4-FFF2-40B4-BE49-F238E27FC236}">
                <a16:creationId xmlns:a16="http://schemas.microsoft.com/office/drawing/2014/main" id="{DCFF39B0-639A-30BF-A367-B441953990D7}"/>
              </a:ext>
            </a:extLst>
          </p:cNvPr>
          <p:cNvPicPr>
            <a:picLocks noChangeAspect="1"/>
          </p:cNvPicPr>
          <p:nvPr/>
        </p:nvPicPr>
        <p:blipFill rotWithShape="1">
          <a:blip r:embed="rId4">
            <a:extLst>
              <a:ext uri="{28A0092B-C50C-407E-A947-70E740481C1C}">
                <a14:useLocalDpi xmlns:a14="http://schemas.microsoft.com/office/drawing/2010/main" val="0"/>
              </a:ext>
            </a:extLst>
          </a:blip>
          <a:srcRect b="6601"/>
          <a:stretch/>
        </p:blipFill>
        <p:spPr>
          <a:xfrm flipH="1">
            <a:off x="-114808" y="4119138"/>
            <a:ext cx="2819908" cy="2738861"/>
          </a:xfrm>
          <a:prstGeom prst="rect">
            <a:avLst/>
          </a:prstGeom>
        </p:spPr>
      </p:pic>
      <p:sp>
        <p:nvSpPr>
          <p:cNvPr id="9" name="TextBox 8">
            <a:extLst>
              <a:ext uri="{FF2B5EF4-FFF2-40B4-BE49-F238E27FC236}">
                <a16:creationId xmlns:a16="http://schemas.microsoft.com/office/drawing/2014/main" id="{E50B53BE-D38D-24C2-9730-B4E70C755658}"/>
              </a:ext>
            </a:extLst>
          </p:cNvPr>
          <p:cNvSpPr txBox="1"/>
          <p:nvPr/>
        </p:nvSpPr>
        <p:spPr>
          <a:xfrm>
            <a:off x="1752599" y="1190625"/>
            <a:ext cx="9305926" cy="4524315"/>
          </a:xfrm>
          <a:prstGeom prst="rect">
            <a:avLst/>
          </a:prstGeom>
          <a:noFill/>
        </p:spPr>
        <p:txBody>
          <a:bodyPr wrap="square" rtlCol="0">
            <a:spAutoFit/>
          </a:bodyPr>
          <a:lstStyle/>
          <a:p>
            <a:pPr algn="just" rtl="0">
              <a:spcBef>
                <a:spcPts val="0"/>
              </a:spcBef>
              <a:spcAft>
                <a:spcPts val="500"/>
              </a:spcAft>
            </a:pPr>
            <a:r>
              <a:rPr lang="en-US" sz="3600" b="1" i="0" u="none" strike="noStrike" dirty="0">
                <a:solidFill>
                  <a:srgbClr val="002060"/>
                </a:solidFill>
                <a:effectLst/>
                <a:latin typeface="Calibri" panose="020F0502020204030204" pitchFamily="34" charset="0"/>
                <a:cs typeface="Calibri" panose="020F0502020204030204" pitchFamily="34" charset="0"/>
              </a:rPr>
              <a:t>   </a:t>
            </a:r>
            <a:r>
              <a:rPr lang="vi-VN" sz="3600" b="1" i="0" u="none" strike="noStrike" dirty="0">
                <a:solidFill>
                  <a:srgbClr val="002060"/>
                </a:solidFill>
                <a:effectLst/>
                <a:latin typeface="Calibri" panose="020F0502020204030204" pitchFamily="34" charset="0"/>
                <a:cs typeface="Calibri" panose="020F0502020204030204" pitchFamily="34" charset="0"/>
              </a:rPr>
              <a:t>Trong hình 1, hạt lúa, chuột và mèo có mối liên hệ</a:t>
            </a:r>
            <a:r>
              <a:rPr lang="en-US" sz="3600" b="1" dirty="0">
                <a:solidFill>
                  <a:srgbClr val="002060"/>
                </a:solidFill>
                <a:latin typeface="Calibri" panose="020F0502020204030204" pitchFamily="34" charset="0"/>
                <a:cs typeface="Calibri" panose="020F0502020204030204" pitchFamily="34" charset="0"/>
              </a:rPr>
              <a:t> </a:t>
            </a:r>
            <a:r>
              <a:rPr lang="vi-VN" sz="3600" b="1" i="0" u="none" strike="noStrike" dirty="0">
                <a:solidFill>
                  <a:srgbClr val="002060"/>
                </a:solidFill>
                <a:effectLst/>
                <a:latin typeface="Calibri" panose="020F0502020204030204" pitchFamily="34" charset="0"/>
                <a:cs typeface="Calibri" panose="020F0502020204030204" pitchFamily="34" charset="0"/>
              </a:rPr>
              <a:t>với nhau về thức ăn. Hạt lúa là thức ăn của chuột</a:t>
            </a:r>
            <a:r>
              <a:rPr lang="en-US" sz="3600" b="1" i="0" u="none" strike="noStrike" dirty="0">
                <a:solidFill>
                  <a:srgbClr val="002060"/>
                </a:solidFill>
                <a:effectLst/>
                <a:latin typeface="Calibri" panose="020F0502020204030204" pitchFamily="34" charset="0"/>
                <a:cs typeface="Calibri" panose="020F0502020204030204" pitchFamily="34" charset="0"/>
              </a:rPr>
              <a:t>; </a:t>
            </a:r>
            <a:r>
              <a:rPr lang="vi-VN" sz="3600" b="1" i="0" u="none" strike="noStrike" dirty="0">
                <a:solidFill>
                  <a:srgbClr val="002060"/>
                </a:solidFill>
                <a:effectLst/>
                <a:latin typeface="Calibri" panose="020F0502020204030204" pitchFamily="34" charset="0"/>
                <a:cs typeface="Calibri" panose="020F0502020204030204" pitchFamily="34" charset="0"/>
              </a:rPr>
              <a:t>chuột là thức ăn của mèo. Để mô tả sinh vật này là thức ăn của sinh vật khác, người ta thường sử dụng mũi tên trong sơ đồ như hạt lúa </a:t>
            </a:r>
            <a:r>
              <a:rPr lang="en-US" sz="3600" b="1" i="0" u="none" strike="noStrike" dirty="0">
                <a:solidFill>
                  <a:srgbClr val="002060"/>
                </a:solidFill>
                <a:effectLst/>
                <a:latin typeface="Calibri" panose="020F0502020204030204" pitchFamily="34" charset="0"/>
                <a:cs typeface="Calibri" panose="020F0502020204030204" pitchFamily="34" charset="0"/>
                <a:sym typeface="Wingdings" panose="05000000000000000000" pitchFamily="2" charset="2"/>
              </a:rPr>
              <a:t></a:t>
            </a:r>
            <a:r>
              <a:rPr lang="vi-VN" sz="3600" b="1" i="0" u="none" strike="noStrike" dirty="0">
                <a:solidFill>
                  <a:srgbClr val="002060"/>
                </a:solidFill>
                <a:effectLst/>
                <a:latin typeface="Calibri" panose="020F0502020204030204" pitchFamily="34" charset="0"/>
                <a:cs typeface="Calibri" panose="020F0502020204030204" pitchFamily="34" charset="0"/>
              </a:rPr>
              <a:t> chuột; chuột </a:t>
            </a:r>
            <a:r>
              <a:rPr lang="en-US" sz="3600" b="1" i="0" u="none" strike="noStrike" dirty="0">
                <a:solidFill>
                  <a:srgbClr val="002060"/>
                </a:solidFill>
                <a:effectLst/>
                <a:latin typeface="Calibri" panose="020F0502020204030204" pitchFamily="34" charset="0"/>
                <a:cs typeface="Calibri" panose="020F0502020204030204" pitchFamily="34" charset="0"/>
                <a:sym typeface="Wingdings" panose="05000000000000000000" pitchFamily="2" charset="2"/>
              </a:rPr>
              <a:t></a:t>
            </a:r>
            <a:r>
              <a:rPr lang="vi-VN" sz="3600" b="1" i="0" u="none" strike="noStrike" dirty="0">
                <a:solidFill>
                  <a:srgbClr val="002060"/>
                </a:solidFill>
                <a:effectLst/>
                <a:latin typeface="Calibri" panose="020F0502020204030204" pitchFamily="34" charset="0"/>
                <a:cs typeface="Calibri" panose="020F0502020204030204" pitchFamily="34" charset="0"/>
              </a:rPr>
              <a:t> mèo. Một chuỗi thức ăn gồm nhiều loài sinh vật có mối liên hệ về thức ăn nối tiếp</a:t>
            </a:r>
            <a:r>
              <a:rPr lang="en-US" sz="3600" b="1" i="0" u="none" strike="noStrike" dirty="0">
                <a:solidFill>
                  <a:srgbClr val="002060"/>
                </a:solidFill>
                <a:effectLst/>
                <a:latin typeface="Calibri" panose="020F0502020204030204" pitchFamily="34" charset="0"/>
                <a:cs typeface="Calibri" panose="020F0502020204030204" pitchFamily="34" charset="0"/>
              </a:rPr>
              <a:t> </a:t>
            </a:r>
            <a:r>
              <a:rPr lang="vi-VN" sz="3600" b="1" i="0" u="none" strike="noStrike" dirty="0">
                <a:solidFill>
                  <a:srgbClr val="002060"/>
                </a:solidFill>
                <a:effectLst/>
                <a:latin typeface="Calibri" panose="020F0502020204030204" pitchFamily="34" charset="0"/>
                <a:cs typeface="Calibri" panose="020F0502020204030204" pitchFamily="34" charset="0"/>
              </a:rPr>
              <a:t>nhau.</a:t>
            </a:r>
            <a:endParaRPr lang="en-US" sz="3600" b="1" dirty="0">
              <a:solidFill>
                <a:srgbClr val="00206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6281119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4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主题​​">
  <a:themeElements>
    <a:clrScheme name="自定义 325">
      <a:dk1>
        <a:sysClr val="windowText" lastClr="000000"/>
      </a:dk1>
      <a:lt1>
        <a:sysClr val="window" lastClr="FFFFFF"/>
      </a:lt1>
      <a:dk2>
        <a:srgbClr val="44546A"/>
      </a:dk2>
      <a:lt2>
        <a:srgbClr val="E7E6E6"/>
      </a:lt2>
      <a:accent1>
        <a:srgbClr val="0070C0"/>
      </a:accent1>
      <a:accent2>
        <a:srgbClr val="0070C0"/>
      </a:accent2>
      <a:accent3>
        <a:srgbClr val="0070C0"/>
      </a:accent3>
      <a:accent4>
        <a:srgbClr val="0070C0"/>
      </a:accent4>
      <a:accent5>
        <a:srgbClr val="0070C0"/>
      </a:accent5>
      <a:accent6>
        <a:srgbClr val="0070C0"/>
      </a:accent6>
      <a:hlink>
        <a:srgbClr val="0563C1"/>
      </a:hlink>
      <a:folHlink>
        <a:srgbClr val="954F72"/>
      </a:folHlink>
    </a:clrScheme>
    <a:fontScheme name="思源黑体">
      <a:majorFont>
        <a:latin typeface="思源黑体 CN Bold"/>
        <a:ea typeface="思源黑体 CN Bold"/>
        <a:cs typeface=""/>
      </a:majorFont>
      <a:minorFont>
        <a:latin typeface="思源黑体 CN"/>
        <a:ea typeface="思源黑体 CN"/>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59</TotalTime>
  <Words>668</Words>
  <Application>Microsoft Office PowerPoint</Application>
  <PresentationFormat>Màn hình rộng</PresentationFormat>
  <Paragraphs>40</Paragraphs>
  <Slides>22</Slides>
  <Notes>4</Notes>
  <HiddenSlides>0</HiddenSlides>
  <MMClips>0</MMClips>
  <ScaleCrop>false</ScaleCrop>
  <HeadingPairs>
    <vt:vector size="6" baseType="variant">
      <vt:variant>
        <vt:lpstr>Phông được Dùng</vt:lpstr>
      </vt:variant>
      <vt:variant>
        <vt:i4>10</vt:i4>
      </vt:variant>
      <vt:variant>
        <vt:lpstr>Chủ đề</vt:lpstr>
      </vt:variant>
      <vt:variant>
        <vt:i4>3</vt:i4>
      </vt:variant>
      <vt:variant>
        <vt:lpstr>Tiêu đề Bản chiếu</vt:lpstr>
      </vt:variant>
      <vt:variant>
        <vt:i4>22</vt:i4>
      </vt:variant>
    </vt:vector>
  </HeadingPairs>
  <TitlesOfParts>
    <vt:vector size="35" baseType="lpstr">
      <vt:lpstr>等线</vt:lpstr>
      <vt:lpstr>等线 Light</vt:lpstr>
      <vt:lpstr>#9Slide07 HoneyCream</vt:lpstr>
      <vt:lpstr>Arial</vt:lpstr>
      <vt:lpstr>Calibri</vt:lpstr>
      <vt:lpstr>Cambria</vt:lpstr>
      <vt:lpstr>DFPOP1-W9</vt:lpstr>
      <vt:lpstr>Open Sans</vt:lpstr>
      <vt:lpstr>Times New Roman</vt:lpstr>
      <vt:lpstr>思源黑体 CN</vt:lpstr>
      <vt:lpstr>1_Office Theme</vt:lpstr>
      <vt:lpstr>4_Office 主题​​</vt:lpstr>
      <vt:lpstr>1_Office 主题​​</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Dung Âu</cp:lastModifiedBy>
  <cp:revision>22</cp:revision>
  <dcterms:created xsi:type="dcterms:W3CDTF">2024-01-31T13:20:08Z</dcterms:created>
  <dcterms:modified xsi:type="dcterms:W3CDTF">2025-04-28T02:56:00Z</dcterms:modified>
</cp:coreProperties>
</file>