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</p:sldMasterIdLst>
  <p:notesMasterIdLst>
    <p:notesMasterId r:id="rId35"/>
  </p:notesMasterIdLst>
  <p:sldIdLst>
    <p:sldId id="437" r:id="rId4"/>
    <p:sldId id="362" r:id="rId5"/>
    <p:sldId id="410" r:id="rId6"/>
    <p:sldId id="262" r:id="rId7"/>
    <p:sldId id="275" r:id="rId8"/>
    <p:sldId id="343" r:id="rId9"/>
    <p:sldId id="411" r:id="rId10"/>
    <p:sldId id="361" r:id="rId11"/>
    <p:sldId id="265" r:id="rId12"/>
    <p:sldId id="372" r:id="rId13"/>
    <p:sldId id="259" r:id="rId14"/>
    <p:sldId id="369" r:id="rId15"/>
    <p:sldId id="292" r:id="rId16"/>
    <p:sldId id="413" r:id="rId17"/>
    <p:sldId id="414" r:id="rId18"/>
    <p:sldId id="415" r:id="rId19"/>
    <p:sldId id="416" r:id="rId20"/>
    <p:sldId id="318" r:id="rId21"/>
    <p:sldId id="417" r:id="rId22"/>
    <p:sldId id="405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385" r:id="rId31"/>
    <p:sldId id="395" r:id="rId32"/>
    <p:sldId id="425" r:id="rId33"/>
    <p:sldId id="4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F5FDE-E8C8-4D1D-94D6-39289D83B91A}" v="1" dt="2025-04-28T02:55:32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21" y="7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3CBF5FDE-E8C8-4D1D-94D6-39289D83B91A}"/>
    <pc:docChg chg="custSel addSld delSld modSld delMainMaster modMainMaster">
      <pc:chgData name="Dung Âu" userId="0dcb76ad361bda84" providerId="LiveId" clId="{3CBF5FDE-E8C8-4D1D-94D6-39289D83B91A}" dt="2025-04-28T02:55:32.890" v="3"/>
      <pc:docMkLst>
        <pc:docMk/>
      </pc:docMkLst>
      <pc:sldChg chg="add">
        <pc:chgData name="Dung Âu" userId="0dcb76ad361bda84" providerId="LiveId" clId="{3CBF5FDE-E8C8-4D1D-94D6-39289D83B91A}" dt="2025-04-28T02:55:32.890" v="3"/>
        <pc:sldMkLst>
          <pc:docMk/>
          <pc:sldMk cId="240393867" sldId="437"/>
        </pc:sldMkLst>
      </pc:sldChg>
      <pc:sldChg chg="del">
        <pc:chgData name="Dung Âu" userId="0dcb76ad361bda84" providerId="LiveId" clId="{3CBF5FDE-E8C8-4D1D-94D6-39289D83B91A}" dt="2025-04-28T02:52:51.472" v="2" actId="47"/>
        <pc:sldMkLst>
          <pc:docMk/>
          <pc:sldMk cId="2770323218" sldId="4410"/>
        </pc:sldMkLst>
      </pc:sldChg>
      <pc:sldMasterChg chg="delSp mod">
        <pc:chgData name="Dung Âu" userId="0dcb76ad361bda84" providerId="LiveId" clId="{3CBF5FDE-E8C8-4D1D-94D6-39289D83B91A}" dt="2025-04-28T02:52:29.456" v="0" actId="478"/>
        <pc:sldMasterMkLst>
          <pc:docMk/>
          <pc:sldMasterMk cId="3182887134" sldId="2147483660"/>
        </pc:sldMasterMkLst>
        <pc:picChg chg="del">
          <ac:chgData name="Dung Âu" userId="0dcb76ad361bda84" providerId="LiveId" clId="{3CBF5FDE-E8C8-4D1D-94D6-39289D83B91A}" dt="2025-04-28T02:52:29.456" v="0" actId="478"/>
          <ac:picMkLst>
            <pc:docMk/>
            <pc:sldMasterMk cId="3182887134" sldId="2147483660"/>
            <ac:picMk id="9" creationId="{69363A19-46DD-1445-8E72-5292CABDD07A}"/>
          </ac:picMkLst>
        </pc:picChg>
      </pc:sldMasterChg>
      <pc:sldMasterChg chg="delSp del mod delSldLayout">
        <pc:chgData name="Dung Âu" userId="0dcb76ad361bda84" providerId="LiveId" clId="{3CBF5FDE-E8C8-4D1D-94D6-39289D83B91A}" dt="2025-04-28T02:52:51.472" v="2" actId="47"/>
        <pc:sldMasterMkLst>
          <pc:docMk/>
          <pc:sldMasterMk cId="26479260" sldId="2147483674"/>
        </pc:sldMasterMkLst>
        <pc:picChg chg="del">
          <ac:chgData name="Dung Âu" userId="0dcb76ad361bda84" providerId="LiveId" clId="{3CBF5FDE-E8C8-4D1D-94D6-39289D83B91A}" dt="2025-04-28T02:52:31.990" v="1" actId="478"/>
          <ac:picMkLst>
            <pc:docMk/>
            <pc:sldMasterMk cId="26479260" sldId="2147483674"/>
            <ac:picMk id="8" creationId="{E68AD337-AB93-EDBF-F0EA-A5FF8CE2CBF7}"/>
          </ac:picMkLst>
        </pc:pic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1864088305" sldId="2147483675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781156234" sldId="2147483676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1128599723" sldId="2147483677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293738612" sldId="2147483678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1731914677" sldId="2147483679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2435189347" sldId="2147483680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3624887670" sldId="2147483681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4117319430" sldId="2147483682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1727892343" sldId="2147483683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3436120428" sldId="2147483684"/>
          </pc:sldLayoutMkLst>
        </pc:sldLayoutChg>
        <pc:sldLayoutChg chg="del">
          <pc:chgData name="Dung Âu" userId="0dcb76ad361bda84" providerId="LiveId" clId="{3CBF5FDE-E8C8-4D1D-94D6-39289D83B91A}" dt="2025-04-28T02:52:51.472" v="2" actId="47"/>
          <pc:sldLayoutMkLst>
            <pc:docMk/>
            <pc:sldMasterMk cId="26479260" sldId="2147483674"/>
            <pc:sldLayoutMk cId="1918850792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00045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526142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862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94352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2108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407</Words>
  <Application>Microsoft Office PowerPoint</Application>
  <PresentationFormat>Màn hình rộng</PresentationFormat>
  <Paragraphs>52</Paragraphs>
  <Slides>31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31</vt:i4>
      </vt:variant>
    </vt:vector>
  </HeadingPairs>
  <TitlesOfParts>
    <vt:vector size="42" baseType="lpstr">
      <vt:lpstr>Arial</vt:lpstr>
      <vt:lpstr>Calibri</vt:lpstr>
      <vt:lpstr>Cambria</vt:lpstr>
      <vt:lpstr>iCiel Altus</vt:lpstr>
      <vt:lpstr>LNTH-Hoa Nho LNTH</vt:lpstr>
      <vt:lpstr>Times New Roman</vt:lpstr>
      <vt:lpstr>Wingdings</vt:lpstr>
      <vt:lpstr>思源黑体 CN</vt:lpstr>
      <vt:lpstr>Custom Design</vt:lpstr>
      <vt:lpstr>2_Office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30</cp:revision>
  <dcterms:created xsi:type="dcterms:W3CDTF">2024-01-23T12:54:10Z</dcterms:created>
  <dcterms:modified xsi:type="dcterms:W3CDTF">2025-04-28T02:55:35Z</dcterms:modified>
</cp:coreProperties>
</file>