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37" r:id="rId3"/>
    <p:sldId id="256" r:id="rId4"/>
    <p:sldId id="274" r:id="rId5"/>
    <p:sldId id="277" r:id="rId6"/>
    <p:sldId id="278" r:id="rId7"/>
    <p:sldId id="279" r:id="rId8"/>
    <p:sldId id="282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6" r:id="rId17"/>
    <p:sldId id="267" r:id="rId18"/>
    <p:sldId id="265" r:id="rId19"/>
    <p:sldId id="268" r:id="rId20"/>
    <p:sldId id="269" r:id="rId21"/>
    <p:sldId id="270" r:id="rId22"/>
    <p:sldId id="264" r:id="rId23"/>
    <p:sldId id="276" r:id="rId24"/>
    <p:sldId id="271" r:id="rId25"/>
    <p:sldId id="27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6E89"/>
    <a:srgbClr val="8E57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6CFEE2-2DD0-46DC-BC80-0CFB13DF1C19}" v="1" dt="2025-04-14T03:17:50.0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2094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806CFEE2-2DD0-46DC-BC80-0CFB13DF1C19}"/>
    <pc:docChg chg="custSel addSld delSld modSld delMainMaster modMainMaster">
      <pc:chgData name="Dung Âu" userId="0dcb76ad361bda84" providerId="LiveId" clId="{806CFEE2-2DD0-46DC-BC80-0CFB13DF1C19}" dt="2025-04-14T03:18:15.892" v="5" actId="478"/>
      <pc:docMkLst>
        <pc:docMk/>
      </pc:docMkLst>
      <pc:sldChg chg="del">
        <pc:chgData name="Dung Âu" userId="0dcb76ad361bda84" providerId="LiveId" clId="{806CFEE2-2DD0-46DC-BC80-0CFB13DF1C19}" dt="2025-04-14T03:17:47.533" v="0" actId="47"/>
        <pc:sldMkLst>
          <pc:docMk/>
          <pc:sldMk cId="2564694108" sldId="284"/>
        </pc:sldMkLst>
      </pc:sldChg>
      <pc:sldChg chg="del">
        <pc:chgData name="Dung Âu" userId="0dcb76ad361bda84" providerId="LiveId" clId="{806CFEE2-2DD0-46DC-BC80-0CFB13DF1C19}" dt="2025-04-14T03:17:54.207" v="2" actId="47"/>
        <pc:sldMkLst>
          <pc:docMk/>
          <pc:sldMk cId="704854081" sldId="285"/>
        </pc:sldMkLst>
      </pc:sldChg>
      <pc:sldChg chg="add modTransition">
        <pc:chgData name="Dung Âu" userId="0dcb76ad361bda84" providerId="LiveId" clId="{806CFEE2-2DD0-46DC-BC80-0CFB13DF1C19}" dt="2025-04-14T03:17:50.054" v="1"/>
        <pc:sldMkLst>
          <pc:docMk/>
          <pc:sldMk cId="240393867" sldId="437"/>
        </pc:sldMkLst>
      </pc:sldChg>
      <pc:sldMasterChg chg="delSp modSp mod">
        <pc:chgData name="Dung Âu" userId="0dcb76ad361bda84" providerId="LiveId" clId="{806CFEE2-2DD0-46DC-BC80-0CFB13DF1C19}" dt="2025-04-14T03:18:12.814" v="4" actId="478"/>
        <pc:sldMasterMkLst>
          <pc:docMk/>
          <pc:sldMasterMk cId="2050962734" sldId="2147483648"/>
        </pc:sldMasterMkLst>
        <pc:picChg chg="del mod">
          <ac:chgData name="Dung Âu" userId="0dcb76ad361bda84" providerId="LiveId" clId="{806CFEE2-2DD0-46DC-BC80-0CFB13DF1C19}" dt="2025-04-14T03:18:12.814" v="4" actId="478"/>
          <ac:picMkLst>
            <pc:docMk/>
            <pc:sldMasterMk cId="2050962734" sldId="2147483648"/>
            <ac:picMk id="4" creationId="{00000000-0000-0000-0000-000000000000}"/>
          </ac:picMkLst>
        </pc:picChg>
      </pc:sldMasterChg>
      <pc:sldMasterChg chg="delSp mod">
        <pc:chgData name="Dung Âu" userId="0dcb76ad361bda84" providerId="LiveId" clId="{806CFEE2-2DD0-46DC-BC80-0CFB13DF1C19}" dt="2025-04-14T03:18:15.892" v="5" actId="478"/>
        <pc:sldMasterMkLst>
          <pc:docMk/>
          <pc:sldMasterMk cId="2085674990" sldId="2147483660"/>
        </pc:sldMasterMkLst>
        <pc:picChg chg="del">
          <ac:chgData name="Dung Âu" userId="0dcb76ad361bda84" providerId="LiveId" clId="{806CFEE2-2DD0-46DC-BC80-0CFB13DF1C19}" dt="2025-04-14T03:18:15.892" v="5" actId="478"/>
          <ac:picMkLst>
            <pc:docMk/>
            <pc:sldMasterMk cId="2085674990" sldId="2147483660"/>
            <ac:picMk id="7" creationId="{00000000-0000-0000-0000-000000000000}"/>
          </ac:picMkLst>
        </pc:picChg>
      </pc:sldMasterChg>
      <pc:sldMasterChg chg="del delSldLayout">
        <pc:chgData name="Dung Âu" userId="0dcb76ad361bda84" providerId="LiveId" clId="{806CFEE2-2DD0-46DC-BC80-0CFB13DF1C19}" dt="2025-04-14T03:17:47.533" v="0" actId="47"/>
        <pc:sldMasterMkLst>
          <pc:docMk/>
          <pc:sldMasterMk cId="832066708" sldId="2147483672"/>
        </pc:sldMasterMkLst>
        <pc:sldLayoutChg chg="del">
          <pc:chgData name="Dung Âu" userId="0dcb76ad361bda84" providerId="LiveId" clId="{806CFEE2-2DD0-46DC-BC80-0CFB13DF1C19}" dt="2025-04-14T03:17:47.533" v="0" actId="47"/>
          <pc:sldLayoutMkLst>
            <pc:docMk/>
            <pc:sldMasterMk cId="832066708" sldId="2147483672"/>
            <pc:sldLayoutMk cId="1424042907" sldId="2147483673"/>
          </pc:sldLayoutMkLst>
        </pc:sldLayoutChg>
        <pc:sldLayoutChg chg="del">
          <pc:chgData name="Dung Âu" userId="0dcb76ad361bda84" providerId="LiveId" clId="{806CFEE2-2DD0-46DC-BC80-0CFB13DF1C19}" dt="2025-04-14T03:17:47.533" v="0" actId="47"/>
          <pc:sldLayoutMkLst>
            <pc:docMk/>
            <pc:sldMasterMk cId="832066708" sldId="2147483672"/>
            <pc:sldLayoutMk cId="4024037468" sldId="2147483674"/>
          </pc:sldLayoutMkLst>
        </pc:sldLayoutChg>
        <pc:sldLayoutChg chg="del">
          <pc:chgData name="Dung Âu" userId="0dcb76ad361bda84" providerId="LiveId" clId="{806CFEE2-2DD0-46DC-BC80-0CFB13DF1C19}" dt="2025-04-14T03:17:47.533" v="0" actId="47"/>
          <pc:sldLayoutMkLst>
            <pc:docMk/>
            <pc:sldMasterMk cId="832066708" sldId="2147483672"/>
            <pc:sldLayoutMk cId="2393893970" sldId="2147483675"/>
          </pc:sldLayoutMkLst>
        </pc:sldLayoutChg>
        <pc:sldLayoutChg chg="del">
          <pc:chgData name="Dung Âu" userId="0dcb76ad361bda84" providerId="LiveId" clId="{806CFEE2-2DD0-46DC-BC80-0CFB13DF1C19}" dt="2025-04-14T03:17:47.533" v="0" actId="47"/>
          <pc:sldLayoutMkLst>
            <pc:docMk/>
            <pc:sldMasterMk cId="832066708" sldId="2147483672"/>
            <pc:sldLayoutMk cId="610939728" sldId="2147483676"/>
          </pc:sldLayoutMkLst>
        </pc:sldLayoutChg>
      </pc:sldMasterChg>
      <pc:sldMasterChg chg="del delSldLayout">
        <pc:chgData name="Dung Âu" userId="0dcb76ad361bda84" providerId="LiveId" clId="{806CFEE2-2DD0-46DC-BC80-0CFB13DF1C19}" dt="2025-04-14T03:17:54.207" v="2" actId="47"/>
        <pc:sldMasterMkLst>
          <pc:docMk/>
          <pc:sldMasterMk cId="372225317" sldId="2147483677"/>
        </pc:sldMasterMkLst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4236166755" sldId="2147483678"/>
          </pc:sldLayoutMkLst>
        </pc:sldLayoutChg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2049543858" sldId="2147483679"/>
          </pc:sldLayoutMkLst>
        </pc:sldLayoutChg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1425591053" sldId="2147483680"/>
          </pc:sldLayoutMkLst>
        </pc:sldLayoutChg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65668479" sldId="2147483681"/>
          </pc:sldLayoutMkLst>
        </pc:sldLayoutChg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3625734853" sldId="2147483682"/>
          </pc:sldLayoutMkLst>
        </pc:sldLayoutChg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3777266313" sldId="2147483683"/>
          </pc:sldLayoutMkLst>
        </pc:sldLayoutChg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3169738661" sldId="2147483684"/>
          </pc:sldLayoutMkLst>
        </pc:sldLayoutChg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1425474574" sldId="2147483685"/>
          </pc:sldLayoutMkLst>
        </pc:sldLayoutChg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3409949152" sldId="2147483686"/>
          </pc:sldLayoutMkLst>
        </pc:sldLayoutChg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4291992419" sldId="2147483687"/>
          </pc:sldLayoutMkLst>
        </pc:sldLayoutChg>
        <pc:sldLayoutChg chg="del">
          <pc:chgData name="Dung Âu" userId="0dcb76ad361bda84" providerId="LiveId" clId="{806CFEE2-2DD0-46DC-BC80-0CFB13DF1C19}" dt="2025-04-14T03:17:54.207" v="2" actId="47"/>
          <pc:sldLayoutMkLst>
            <pc:docMk/>
            <pc:sldMasterMk cId="372225317" sldId="2147483677"/>
            <pc:sldLayoutMk cId="1427914041" sldId="214748368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32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86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3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2A8B-5DA1-6749-B1C1-74A5C753B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FF19DF-7DDF-7F4D-A84F-5AB7C2BDA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E71CD-2C5A-F946-A5F9-49B1643A2D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CC30F-AFDD-D348-AF20-C4F7C1A3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889BF-9224-CA41-B67A-B9A8B4B9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275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C763-3FCB-8D49-A2B7-631D01CD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28905-D844-0C41-BD50-E3B3D70B0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68EC-E6A5-A741-83C9-9D59458A09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2A33A-08A9-5A42-9871-5FD422845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7E92E-A95F-CF4F-AA7D-C16893CB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881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BFD9F-DAA1-DE49-B8E8-CCD48C0FF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826AE-4399-DE48-973D-0DD96D280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0F194-2849-0D4D-A481-BCA81E7DC6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35369-6EA8-6044-BD01-08E72FBE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0791C-510B-994A-A671-DE398232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32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5C51-08A0-3A48-9EE3-9066A39D8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B1FD2-F437-6C48-BBBF-64CF598733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F8DAD-3C51-5849-AFAA-AD14A167E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2379A-AD92-B04A-BE65-776FDCC538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3A1028-B340-C64D-9309-D40E67169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5EC3C-EA66-744C-8938-22F23977D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82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91B3C-1963-A54B-8514-A1D1059CF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50286-BF73-2140-BA1F-B6B8A7E2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170CD-34EE-0147-80B8-C5296AA25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5AF37-6306-F34C-9825-59D6012D0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BCFADB-0A4F-FD44-B3DE-35C878E04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CE5D91-9209-0F40-B30A-2259E553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87EFA3-04A3-4549-A6E5-453A8FB6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D2E18-5714-DB46-95BB-DAD34792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393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5D7C4-AD66-8D42-B878-E4C2D3CE6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5C7DCB-F5F5-6547-B3DD-D055C25E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11F2A-8776-4642-AD1F-D8497DA3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A2B48-70A5-3346-A940-A038F407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449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FF70F8-2229-084C-BDDB-B8515C42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F61DBF-DEAE-3745-BD93-456D33E0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85727-141C-A64D-991E-59D398EA6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378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5C3D0-A3FA-5D46-A21F-F4BB0C3E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68B28-BF60-FD47-87F8-7A618363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667F5D-E0B1-5445-86F5-501F67B8F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8228F-94F7-F04A-BAAD-90D6125F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6CFDED-1C63-C34C-ACEE-9B5674F4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7B558-CC16-4C45-8D58-9B826E70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97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5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57F7E-8881-3C4B-B60A-085CBE449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E94D2-BB40-934C-B6A8-E7729DE164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CCCB9-2837-B343-BDAB-D95A75B2F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60141-F993-DE4C-894F-3E2F8FD974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045B9C-DC2C-164F-B0B7-F2148F07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8B507-C760-EC47-8645-D777E409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422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7E67-AB3F-564C-9CF7-CD32AAE7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777AE-527F-4648-8406-AD5323725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4044B-7CB0-6B41-881F-89469D6A7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E274B-7D5E-3C4A-B138-9EECF462F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FA7B9-57F7-C846-91CD-FE881F8C1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823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FD7026-659C-1A49-9D61-6612DA53FD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40FFDE-FF1C-AC4B-962C-574C3CBF8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4D030-931B-CA4A-9386-B180AC2A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B589C2-84AD-2C47-AACA-277591C047F6}" type="datetimeFigureOut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04/14/2025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0016F-378F-1F45-95E6-1B14477F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EE8E6-5067-E043-8899-D0D777CF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40BE9-2B85-CE44-9BEA-A5354EFD0F04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007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3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4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1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73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979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53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6A9EB-7A5C-481D-A49C-A5304310A7EC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DD2BD-15D9-48E9-ADBD-503E6F65A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59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BD6730-9A54-482F-B036-776B968485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10086109" y="2290617"/>
            <a:ext cx="1246909" cy="240145"/>
          </a:xfrm>
          <a:prstGeom prst="rect">
            <a:avLst/>
          </a:prstGeom>
          <a:solidFill>
            <a:srgbClr val="356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6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567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5.wdp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6.png"/><Relationship Id="rId10" Type="http://schemas.microsoft.com/office/2007/relationships/hdphoto" Target="../media/hdphoto11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 dirty="0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sp>
        <p:nvSpPr>
          <p:cNvPr id="21" name="矩形 20"/>
          <p:cNvSpPr/>
          <p:nvPr/>
        </p:nvSpPr>
        <p:spPr>
          <a:xfrm>
            <a:off x="12189464" y="-1799303"/>
            <a:ext cx="3097429" cy="10452508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6">
              <a:defRPr/>
            </a:pPr>
            <a:endParaRPr lang="zh-CN" altLang="en-US">
              <a:solidFill>
                <a:prstClr val="black"/>
              </a:solidFill>
              <a:latin typeface="思源黑体 CN"/>
              <a:ea typeface="思源黑体 CN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9">
              <a:defRPr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algn="ctr" defTabSz="1371669"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800" dirty="0">
              <a:solidFill>
                <a:sysClr val="windowText" lastClr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200" y="570637"/>
            <a:ext cx="110109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Nam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, ............. 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............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,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 Nam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 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..........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48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80165" y="430234"/>
            <a:ext cx="426720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vùng trồng lúa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07130" y="1359543"/>
            <a:ext cx="141605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7674" y="2840854"/>
            <a:ext cx="426720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máy móc hiện đại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07674" y="4362041"/>
            <a:ext cx="300355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cây ăn quả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8927" y="4337235"/>
            <a:ext cx="4061540" cy="7225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cây công nghiệp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62" y="1169044"/>
            <a:ext cx="11123272" cy="73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8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8D8BBCA7-381C-420C-B00D-9F5C9AF3FF51}"/>
              </a:ext>
            </a:extLst>
          </p:cNvPr>
          <p:cNvSpPr/>
          <p:nvPr/>
        </p:nvSpPr>
        <p:spPr>
          <a:xfrm>
            <a:off x="367937" y="927463"/>
            <a:ext cx="11456126" cy="5133703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Box 16">
            <a:extLst>
              <a:ext uri="{FF2B5EF4-FFF2-40B4-BE49-F238E27FC236}">
                <a16:creationId xmlns:a16="http://schemas.microsoft.com/office/drawing/2014/main" id="{4ADA2170-1310-4681-8195-EC874112A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891" y="2326225"/>
            <a:ext cx="3331029" cy="255389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vựa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altLang="vi-VN" sz="36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vi-VN" sz="36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vi-VN" sz="3600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A27A0317-E211-414E-AA0F-E88484347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3" y="1426279"/>
            <a:ext cx="62658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bằng lớn nhất cả nước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:a16="http://schemas.microsoft.com/office/drawing/2014/main" id="{23ACBCEE-9D4B-4F6E-912B-D37492C65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113" y="2533470"/>
            <a:ext cx="626581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 đai màu mỡ.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A1E06BBE-BC57-4D86-B3D0-68C2272F8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41" y="3527697"/>
            <a:ext cx="635399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 hậu nóng ẩm, nguồn nước dồi dào.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id="{0154A455-C234-4552-8535-3589F4FE2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3939" y="5031020"/>
            <a:ext cx="6353991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dân cần cù lao động.</a:t>
            </a:r>
            <a:endParaRPr lang="en-US" altLang="vi-VN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Line 23">
            <a:extLst>
              <a:ext uri="{FF2B5EF4-FFF2-40B4-BE49-F238E27FC236}">
                <a16:creationId xmlns:a16="http://schemas.microsoft.com/office/drawing/2014/main" id="{E0259C3B-0EB5-4AA5-A418-FF5361DF45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1920" y="1707823"/>
            <a:ext cx="1010192" cy="166674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Line 24">
            <a:extLst>
              <a:ext uri="{FF2B5EF4-FFF2-40B4-BE49-F238E27FC236}">
                <a16:creationId xmlns:a16="http://schemas.microsoft.com/office/drawing/2014/main" id="{A5DF89B5-B296-40A0-AAD3-29C555904E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1920" y="2847703"/>
            <a:ext cx="1010194" cy="52686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Line 25">
            <a:extLst>
              <a:ext uri="{FF2B5EF4-FFF2-40B4-BE49-F238E27FC236}">
                <a16:creationId xmlns:a16="http://schemas.microsoft.com/office/drawing/2014/main" id="{0B644760-865E-47AE-A984-375199CEDE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920" y="3374571"/>
            <a:ext cx="922020" cy="67926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Line 26">
            <a:extLst>
              <a:ext uri="{FF2B5EF4-FFF2-40B4-BE49-F238E27FC236}">
                <a16:creationId xmlns:a16="http://schemas.microsoft.com/office/drawing/2014/main" id="{660E1643-8E99-4EC4-ACF9-1B230D53A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1920" y="3374571"/>
            <a:ext cx="922020" cy="218481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1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EF2600-6F99-4D9A-B4A9-E1BD9913454B}"/>
              </a:ext>
            </a:extLst>
          </p:cNvPr>
          <p:cNvSpPr txBox="1">
            <a:spLocks/>
          </p:cNvSpPr>
          <p:nvPr/>
        </p:nvSpPr>
        <p:spPr>
          <a:xfrm>
            <a:off x="7870311" y="5926731"/>
            <a:ext cx="987105" cy="372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11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231B80-61FA-4E27-932F-50A1DD5B1274}"/>
              </a:ext>
            </a:extLst>
          </p:cNvPr>
          <p:cNvSpPr txBox="1">
            <a:spLocks/>
          </p:cNvSpPr>
          <p:nvPr/>
        </p:nvSpPr>
        <p:spPr>
          <a:xfrm>
            <a:off x="4739659" y="449427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E0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dirty="0">
                <a:solidFill>
                  <a:srgbClr val="FFE03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9B5E8-CE8B-489B-9B15-52A8E2820C06}"/>
              </a:ext>
            </a:extLst>
          </p:cNvPr>
          <p:cNvSpPr txBox="1">
            <a:spLocks/>
          </p:cNvSpPr>
          <p:nvPr/>
        </p:nvSpPr>
        <p:spPr>
          <a:xfrm>
            <a:off x="10302095" y="2966971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>
                <a:solidFill>
                  <a:srgbClr val="DAF8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 </a:t>
            </a:r>
            <a:r>
              <a:rPr lang="en-US" sz="1800" dirty="0">
                <a:solidFill>
                  <a:srgbClr val="DAF86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21EE9C-FFEA-426C-8616-AD853B39752D}"/>
              </a:ext>
            </a:extLst>
          </p:cNvPr>
          <p:cNvSpPr/>
          <p:nvPr/>
        </p:nvSpPr>
        <p:spPr>
          <a:xfrm>
            <a:off x="711363" y="759493"/>
            <a:ext cx="9371820" cy="2617683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2566D05F-192B-4FDC-94A6-62B01218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641" y="933528"/>
            <a:ext cx="86112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40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 gạo, trái cây ở đồng bằng Nam Bộ được tiêu thụ ở những đâu?</a:t>
            </a:r>
          </a:p>
        </p:txBody>
      </p:sp>
      <p:sp>
        <p:nvSpPr>
          <p:cNvPr id="8" name="Text Box 22">
            <a:extLst>
              <a:ext uri="{FF2B5EF4-FFF2-40B4-BE49-F238E27FC236}">
                <a16:creationId xmlns:a16="http://schemas.microsoft.com/office/drawing/2014/main" id="{124EE708-B2A9-4418-818A-27EA7445C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364" y="944940"/>
            <a:ext cx="937181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44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lớn lúa gạo, trái cây ở đồng bằng Nam Bộ cung cấp trong nước và xuất khẩu.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CFB383-042B-4D1A-9594-290C0359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73" y="2514052"/>
            <a:ext cx="3088574" cy="2529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44C74B-2689-4A13-8D42-B31EA3C5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416" y="2955203"/>
            <a:ext cx="3334584" cy="454220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DAA027E-0BF8-406F-8056-D609C75E5A96}"/>
              </a:ext>
            </a:extLst>
          </p:cNvPr>
          <p:cNvGrpSpPr/>
          <p:nvPr/>
        </p:nvGrpSpPr>
        <p:grpSpPr>
          <a:xfrm>
            <a:off x="-481349" y="5913060"/>
            <a:ext cx="7279911" cy="1699797"/>
            <a:chOff x="-579483" y="3294308"/>
            <a:chExt cx="13456504" cy="531822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4204813-F931-45B8-93DE-9955F80A8D9C}"/>
                </a:ext>
              </a:extLst>
            </p:cNvPr>
            <p:cNvGrpSpPr/>
            <p:nvPr/>
          </p:nvGrpSpPr>
          <p:grpSpPr>
            <a:xfrm>
              <a:off x="-579483" y="3627434"/>
              <a:ext cx="5828940" cy="4985102"/>
              <a:chOff x="-488957" y="3588334"/>
              <a:chExt cx="5828940" cy="4985102"/>
            </a:xfrm>
          </p:grpSpPr>
          <p:pic>
            <p:nvPicPr>
              <p:cNvPr id="18" name="图片 31">
                <a:extLst>
                  <a:ext uri="{FF2B5EF4-FFF2-40B4-BE49-F238E27FC236}">
                    <a16:creationId xmlns:a16="http://schemas.microsoft.com/office/drawing/2014/main" id="{31BAB1C5-88E5-4CF6-9781-8605D2741B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-488957" y="3588334"/>
                <a:ext cx="2855823" cy="3340359"/>
              </a:xfrm>
              <a:prstGeom prst="rect">
                <a:avLst/>
              </a:prstGeom>
            </p:spPr>
          </p:pic>
          <p:pic>
            <p:nvPicPr>
              <p:cNvPr id="19" name="图片 31">
                <a:extLst>
                  <a:ext uri="{FF2B5EF4-FFF2-40B4-BE49-F238E27FC236}">
                    <a16:creationId xmlns:a16="http://schemas.microsoft.com/office/drawing/2014/main" id="{7F2917B4-D066-491F-B33B-72DE83209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1580962" y="4176636"/>
                <a:ext cx="3759021" cy="439680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BD83BB3-31DF-4507-A078-6161EAC6D037}"/>
                </a:ext>
              </a:extLst>
            </p:cNvPr>
            <p:cNvGrpSpPr/>
            <p:nvPr/>
          </p:nvGrpSpPr>
          <p:grpSpPr>
            <a:xfrm>
              <a:off x="7284501" y="3294308"/>
              <a:ext cx="5592520" cy="4197570"/>
              <a:chOff x="7284501" y="3294308"/>
              <a:chExt cx="5592520" cy="4197570"/>
            </a:xfrm>
          </p:grpSpPr>
          <p:pic>
            <p:nvPicPr>
              <p:cNvPr id="16" name="图片 31">
                <a:extLst>
                  <a:ext uri="{FF2B5EF4-FFF2-40B4-BE49-F238E27FC236}">
                    <a16:creationId xmlns:a16="http://schemas.microsoft.com/office/drawing/2014/main" id="{BC62F0B4-1946-43F8-9DFE-A6350AEDA8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9288330" y="3294308"/>
                <a:ext cx="3588691" cy="4197570"/>
              </a:xfrm>
              <a:prstGeom prst="rect">
                <a:avLst/>
              </a:prstGeom>
            </p:spPr>
          </p:pic>
          <p:pic>
            <p:nvPicPr>
              <p:cNvPr id="17" name="图片 31">
                <a:extLst>
                  <a:ext uri="{FF2B5EF4-FFF2-40B4-BE49-F238E27FC236}">
                    <a16:creationId xmlns:a16="http://schemas.microsoft.com/office/drawing/2014/main" id="{2B1C53B1-95B5-4D36-BAB9-1ED8C04B1A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7284501" y="3875518"/>
                <a:ext cx="2786771" cy="3259592"/>
              </a:xfrm>
              <a:prstGeom prst="rect">
                <a:avLst/>
              </a:prstGeom>
            </p:spPr>
          </p:pic>
        </p:grpSp>
        <p:pic>
          <p:nvPicPr>
            <p:cNvPr id="14" name="图片 31">
              <a:extLst>
                <a:ext uri="{FF2B5EF4-FFF2-40B4-BE49-F238E27FC236}">
                  <a16:creationId xmlns:a16="http://schemas.microsoft.com/office/drawing/2014/main" id="{6D4FA178-8FC7-4599-A4FA-8EC219CF4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20236957" flipH="1">
              <a:off x="5826492" y="4594046"/>
              <a:ext cx="3296997" cy="3856386"/>
            </a:xfrm>
            <a:prstGeom prst="rect">
              <a:avLst/>
            </a:prstGeom>
          </p:spPr>
        </p:pic>
        <p:pic>
          <p:nvPicPr>
            <p:cNvPr id="15" name="图片 31">
              <a:extLst>
                <a:ext uri="{FF2B5EF4-FFF2-40B4-BE49-F238E27FC236}">
                  <a16:creationId xmlns:a16="http://schemas.microsoft.com/office/drawing/2014/main" id="{BAEA6746-060B-4CCE-B8F2-6808DCCC8F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1363043">
              <a:off x="3318942" y="3446845"/>
              <a:ext cx="3296997" cy="385638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A6E04F-039E-4CF9-8FF2-C51AE9003C88}"/>
              </a:ext>
            </a:extLst>
          </p:cNvPr>
          <p:cNvGrpSpPr/>
          <p:nvPr/>
        </p:nvGrpSpPr>
        <p:grpSpPr>
          <a:xfrm>
            <a:off x="6246835" y="5892850"/>
            <a:ext cx="7279911" cy="1699797"/>
            <a:chOff x="-579483" y="3294308"/>
            <a:chExt cx="13456504" cy="53182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8B1CC06-1443-4C3C-9AC5-E82444F6F003}"/>
                </a:ext>
              </a:extLst>
            </p:cNvPr>
            <p:cNvGrpSpPr/>
            <p:nvPr/>
          </p:nvGrpSpPr>
          <p:grpSpPr>
            <a:xfrm>
              <a:off x="-579483" y="3627434"/>
              <a:ext cx="5828940" cy="4985102"/>
              <a:chOff x="-488957" y="3588334"/>
              <a:chExt cx="5828940" cy="4985102"/>
            </a:xfrm>
          </p:grpSpPr>
          <p:pic>
            <p:nvPicPr>
              <p:cNvPr id="27" name="图片 31">
                <a:extLst>
                  <a:ext uri="{FF2B5EF4-FFF2-40B4-BE49-F238E27FC236}">
                    <a16:creationId xmlns:a16="http://schemas.microsoft.com/office/drawing/2014/main" id="{2FC8A96A-C03C-4F9F-B1C7-28B6F8DA93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-488957" y="3588334"/>
                <a:ext cx="2855823" cy="3340359"/>
              </a:xfrm>
              <a:prstGeom prst="rect">
                <a:avLst/>
              </a:prstGeom>
            </p:spPr>
          </p:pic>
          <p:pic>
            <p:nvPicPr>
              <p:cNvPr id="28" name="图片 31">
                <a:extLst>
                  <a:ext uri="{FF2B5EF4-FFF2-40B4-BE49-F238E27FC236}">
                    <a16:creationId xmlns:a16="http://schemas.microsoft.com/office/drawing/2014/main" id="{8DC576C1-5916-4C71-B61D-A24BB15468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1580962" y="4176636"/>
                <a:ext cx="3759021" cy="439680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E817CA-4650-443B-BA5D-DF7CF253229A}"/>
                </a:ext>
              </a:extLst>
            </p:cNvPr>
            <p:cNvGrpSpPr/>
            <p:nvPr/>
          </p:nvGrpSpPr>
          <p:grpSpPr>
            <a:xfrm>
              <a:off x="7284501" y="3294308"/>
              <a:ext cx="5592520" cy="4197570"/>
              <a:chOff x="7284501" y="3294308"/>
              <a:chExt cx="5592520" cy="4197570"/>
            </a:xfrm>
          </p:grpSpPr>
          <p:pic>
            <p:nvPicPr>
              <p:cNvPr id="25" name="图片 31">
                <a:extLst>
                  <a:ext uri="{FF2B5EF4-FFF2-40B4-BE49-F238E27FC236}">
                    <a16:creationId xmlns:a16="http://schemas.microsoft.com/office/drawing/2014/main" id="{1668578D-58EE-4B8A-A052-D8683F8768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20236957" flipH="1">
                <a:off x="9288330" y="3294308"/>
                <a:ext cx="3588691" cy="4197570"/>
              </a:xfrm>
              <a:prstGeom prst="rect">
                <a:avLst/>
              </a:prstGeom>
            </p:spPr>
          </p:pic>
          <p:pic>
            <p:nvPicPr>
              <p:cNvPr id="26" name="图片 31">
                <a:extLst>
                  <a:ext uri="{FF2B5EF4-FFF2-40B4-BE49-F238E27FC236}">
                    <a16:creationId xmlns:a16="http://schemas.microsoft.com/office/drawing/2014/main" id="{FCEE5A28-FA00-45B3-96FB-1334DFB6A3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583" t="-444" b="33036"/>
              <a:stretch/>
            </p:blipFill>
            <p:spPr>
              <a:xfrm rot="1363043">
                <a:off x="7284501" y="3875518"/>
                <a:ext cx="2786771" cy="3259592"/>
              </a:xfrm>
              <a:prstGeom prst="rect">
                <a:avLst/>
              </a:prstGeom>
            </p:spPr>
          </p:pic>
        </p:grpSp>
        <p:pic>
          <p:nvPicPr>
            <p:cNvPr id="23" name="图片 31">
              <a:extLst>
                <a:ext uri="{FF2B5EF4-FFF2-40B4-BE49-F238E27FC236}">
                  <a16:creationId xmlns:a16="http://schemas.microsoft.com/office/drawing/2014/main" id="{D9A3A57F-F045-4EE7-A39F-6791D99B15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20236957" flipH="1">
              <a:off x="5826492" y="4594046"/>
              <a:ext cx="3296997" cy="3856386"/>
            </a:xfrm>
            <a:prstGeom prst="rect">
              <a:avLst/>
            </a:prstGeom>
          </p:spPr>
        </p:pic>
        <p:pic>
          <p:nvPicPr>
            <p:cNvPr id="24" name="图片 31">
              <a:extLst>
                <a:ext uri="{FF2B5EF4-FFF2-40B4-BE49-F238E27FC236}">
                  <a16:creationId xmlns:a16="http://schemas.microsoft.com/office/drawing/2014/main" id="{86BCED06-28DB-4F03-AC2F-E184969C6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83" t="-444" b="33036"/>
            <a:stretch/>
          </p:blipFill>
          <p:spPr>
            <a:xfrm rot="1363043">
              <a:off x="3318942" y="3446845"/>
              <a:ext cx="3296997" cy="3856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05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EF2600-6F99-4D9A-B4A9-E1BD9913454B}"/>
              </a:ext>
            </a:extLst>
          </p:cNvPr>
          <p:cNvSpPr txBox="1">
            <a:spLocks/>
          </p:cNvSpPr>
          <p:nvPr/>
        </p:nvSpPr>
        <p:spPr>
          <a:xfrm>
            <a:off x="10378994" y="3775561"/>
            <a:ext cx="987105" cy="5724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231B80-61FA-4E27-932F-50A1DD5B1274}"/>
              </a:ext>
            </a:extLst>
          </p:cNvPr>
          <p:cNvSpPr txBox="1">
            <a:spLocks/>
          </p:cNvSpPr>
          <p:nvPr/>
        </p:nvSpPr>
        <p:spPr>
          <a:xfrm>
            <a:off x="1856036" y="4421605"/>
            <a:ext cx="2186247" cy="12085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D9B5E8-CE8B-489B-9B15-52A8E2820C06}"/>
              </a:ext>
            </a:extLst>
          </p:cNvPr>
          <p:cNvSpPr txBox="1">
            <a:spLocks/>
          </p:cNvSpPr>
          <p:nvPr/>
        </p:nvSpPr>
        <p:spPr>
          <a:xfrm>
            <a:off x="9683035" y="2022158"/>
            <a:ext cx="2186247" cy="8771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 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021EE9C-FFEA-426C-8616-AD853B39752D}"/>
              </a:ext>
            </a:extLst>
          </p:cNvPr>
          <p:cNvSpPr/>
          <p:nvPr/>
        </p:nvSpPr>
        <p:spPr>
          <a:xfrm>
            <a:off x="1698468" y="219729"/>
            <a:ext cx="9371820" cy="1515976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2566D05F-192B-4FDC-94A6-62B01218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171" y="265998"/>
            <a:ext cx="87419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alt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khẩu</a:t>
            </a:r>
            <a:endParaRPr lang="en-US" alt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CFB383-042B-4D1A-9594-290C03594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383" y="4707923"/>
            <a:ext cx="2759630" cy="2259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44C74B-2689-4A13-8D42-B31EA3C59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3368" y="3922741"/>
            <a:ext cx="2364622" cy="3220969"/>
          </a:xfrm>
          <a:prstGeom prst="rect">
            <a:avLst/>
          </a:prstGeom>
        </p:spPr>
      </p:pic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72B49948-451F-4D10-ADA5-EAD454C36FE9}"/>
              </a:ext>
            </a:extLst>
          </p:cNvPr>
          <p:cNvSpPr/>
          <p:nvPr/>
        </p:nvSpPr>
        <p:spPr>
          <a:xfrm>
            <a:off x="744582" y="2146203"/>
            <a:ext cx="10933611" cy="4445799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A6106B3A-0A26-42B1-848A-325761D1E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581" y="2693177"/>
            <a:ext cx="2080629" cy="13768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Gặt lúa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9799484C-5FCF-4D0A-A1DB-6C788624C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873" y="5252934"/>
            <a:ext cx="2565637" cy="120852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 khẩu</a:t>
            </a: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DEFC25FA-34FA-4EAF-8C20-B67D28718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2264" y="2679992"/>
            <a:ext cx="2228962" cy="137689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Tuốt lúa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:a16="http://schemas.microsoft.com/office/drawing/2014/main" id="{4D8C9ABE-8C8E-400F-82B8-1C09C9D8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0452" y="2712364"/>
            <a:ext cx="2444139" cy="1406527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Phơi thóc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:a16="http://schemas.microsoft.com/office/drawing/2014/main" id="{AD4AD08B-976F-4467-8358-5808CBEC8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8366" y="5252934"/>
            <a:ext cx="4354180" cy="1173992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398873"/>
            </a:solidFill>
            <a:prstDash val="dashDot"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Xay xát gạo </a:t>
            </a:r>
          </a:p>
          <a:p>
            <a:pPr algn="ctr"/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đóng bao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EE124D-8DC7-4B96-B4E5-DE9FEF9543CF}"/>
              </a:ext>
            </a:extLst>
          </p:cNvPr>
          <p:cNvCxnSpPr>
            <a:cxnSpLocks/>
          </p:cNvCxnSpPr>
          <p:nvPr/>
        </p:nvCxnSpPr>
        <p:spPr>
          <a:xfrm flipV="1">
            <a:off x="3496210" y="3354773"/>
            <a:ext cx="1546053" cy="109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155E4C-32E4-47D0-AD1B-D8B498D9CA57}"/>
              </a:ext>
            </a:extLst>
          </p:cNvPr>
          <p:cNvCxnSpPr>
            <a:cxnSpLocks/>
          </p:cNvCxnSpPr>
          <p:nvPr/>
        </p:nvCxnSpPr>
        <p:spPr>
          <a:xfrm flipV="1">
            <a:off x="7271227" y="3365708"/>
            <a:ext cx="1546053" cy="1093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7404408-31A5-4DEA-98F1-83ABCF051175}"/>
              </a:ext>
            </a:extLst>
          </p:cNvPr>
          <p:cNvCxnSpPr>
            <a:cxnSpLocks/>
          </p:cNvCxnSpPr>
          <p:nvPr/>
        </p:nvCxnSpPr>
        <p:spPr>
          <a:xfrm>
            <a:off x="9827051" y="4140344"/>
            <a:ext cx="0" cy="111259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4597EA-D3EE-4863-951A-6909AEBF8315}"/>
              </a:ext>
            </a:extLst>
          </p:cNvPr>
          <p:cNvCxnSpPr>
            <a:cxnSpLocks/>
            <a:endCxn id="12" idx="3"/>
          </p:cNvCxnSpPr>
          <p:nvPr/>
        </p:nvCxnSpPr>
        <p:spPr>
          <a:xfrm flipH="1" flipV="1">
            <a:off x="5225510" y="5857197"/>
            <a:ext cx="1292914" cy="2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AD3C72A2-EA7E-4335-BBDC-093B689DE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16" y="0"/>
            <a:ext cx="3088574" cy="25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344577" y="281334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842481" y="332289"/>
            <a:ext cx="837601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6000" b="1" cap="none" spc="0" dirty="0" err="1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60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group of fruits&#10;&#10;Description automatically generated with low confidence">
            <a:extLst>
              <a:ext uri="{FF2B5EF4-FFF2-40B4-BE49-F238E27FC236}">
                <a16:creationId xmlns:a16="http://schemas.microsoft.com/office/drawing/2014/main" id="{172A6408-6062-442D-AE8F-997582C6E8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52" b="79257" l="9981" r="89992">
                        <a14:foregroundMark x1="17649" y1="73446" x2="17649" y2="73446"/>
                        <a14:foregroundMark x1="12860" y1="79257" x2="13721" y2="79257"/>
                        <a14:foregroundMark x1="52811" y1="66949" x2="52811" y2="66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243"/>
          <a:stretch/>
        </p:blipFill>
        <p:spPr>
          <a:xfrm>
            <a:off x="8224375" y="191935"/>
            <a:ext cx="4312202" cy="2873986"/>
          </a:xfrm>
          <a:prstGeom prst="rect">
            <a:avLst/>
          </a:prstGeom>
        </p:spPr>
      </p:pic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527457" y="272083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14934" y="4083159"/>
            <a:ext cx="5661860" cy="1160122"/>
          </a:xfrm>
          <a:prstGeom prst="roundRect">
            <a:avLst/>
          </a:prstGeom>
          <a:solidFill>
            <a:schemeClr val="bg1">
              <a:alpha val="7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5848504" y="3293077"/>
            <a:ext cx="5661860" cy="990692"/>
          </a:xfrm>
          <a:prstGeom prst="roundRect">
            <a:avLst/>
          </a:prstGeom>
          <a:solidFill>
            <a:schemeClr val="bg1">
              <a:alpha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265C3BB3-0980-4972-B46C-5142BCC7BDA8}"/>
              </a:ext>
            </a:extLst>
          </p:cNvPr>
          <p:cNvSpPr/>
          <p:nvPr/>
        </p:nvSpPr>
        <p:spPr>
          <a:xfrm>
            <a:off x="527458" y="5415572"/>
            <a:ext cx="5649336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1580604" y="2866473"/>
            <a:ext cx="29402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Chôm chôm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1893189" y="4230010"/>
            <a:ext cx="23150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Măng cụt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5848503" y="3348727"/>
            <a:ext cx="573782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>
                <a:ln/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Sầu riêng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3453A541-4E6C-4F8B-9331-8967DDBE2985}"/>
              </a:ext>
            </a:extLst>
          </p:cNvPr>
          <p:cNvSpPr/>
          <p:nvPr/>
        </p:nvSpPr>
        <p:spPr>
          <a:xfrm>
            <a:off x="5848503" y="4555185"/>
            <a:ext cx="5649336" cy="94256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BACDCD-0417-465B-9221-4330287F419D}"/>
              </a:ext>
            </a:extLst>
          </p:cNvPr>
          <p:cNvSpPr/>
          <p:nvPr/>
        </p:nvSpPr>
        <p:spPr>
          <a:xfrm>
            <a:off x="7924344" y="4583953"/>
            <a:ext cx="121982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F6B6680-2078-478C-A5A9-AAFCB4B4868A}"/>
              </a:ext>
            </a:extLst>
          </p:cNvPr>
          <p:cNvSpPr/>
          <p:nvPr/>
        </p:nvSpPr>
        <p:spPr>
          <a:xfrm>
            <a:off x="2111032" y="5592466"/>
            <a:ext cx="284725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>
                <a:ln/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4000" b="1">
                <a:ln/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hanh long</a:t>
            </a:r>
            <a:endParaRPr lang="en-US" sz="4000" b="1" cap="none" spc="0" dirty="0">
              <a:ln/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374982E9-C91B-42E3-B9AB-D3CFF37815CD}"/>
              </a:ext>
            </a:extLst>
          </p:cNvPr>
          <p:cNvSpPr/>
          <p:nvPr/>
        </p:nvSpPr>
        <p:spPr>
          <a:xfrm>
            <a:off x="5938116" y="5693719"/>
            <a:ext cx="5559723" cy="991531"/>
          </a:xfrm>
          <a:prstGeom prst="roundRect">
            <a:avLst/>
          </a:prstGeom>
          <a:solidFill>
            <a:schemeClr val="bg1">
              <a:alpha val="86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0D1A3C-710A-4D22-9770-8C8DB1E6A6D6}"/>
              </a:ext>
            </a:extLst>
          </p:cNvPr>
          <p:cNvSpPr/>
          <p:nvPr/>
        </p:nvSpPr>
        <p:spPr>
          <a:xfrm>
            <a:off x="8239206" y="5817825"/>
            <a:ext cx="9685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4000" b="1" dirty="0">
                <a:ln/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Mít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  <p:bldP spid="17" grpId="0" animBg="1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1730484" y="291006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3080800" y="900221"/>
            <a:ext cx="72653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6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CÔNG NGHIỆP</a:t>
            </a:r>
            <a:endParaRPr lang="en-US" sz="66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3311728" y="408862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848503" y="5533846"/>
            <a:ext cx="5661860" cy="11601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186643" y="2673116"/>
            <a:ext cx="5661860" cy="99069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4640312" y="3987263"/>
            <a:ext cx="29113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Cao su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7054629" y="5451678"/>
            <a:ext cx="324960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cap="none" spc="0" dirty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Hồ tiêu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110680" y="2501832"/>
            <a:ext cx="573782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72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endParaRPr lang="en-US" sz="72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1E1A1C2-4AB7-4BE8-9785-554C20324122}"/>
              </a:ext>
            </a:extLst>
          </p:cNvPr>
          <p:cNvSpPr/>
          <p:nvPr/>
        </p:nvSpPr>
        <p:spPr>
          <a:xfrm>
            <a:off x="568569" y="3554918"/>
            <a:ext cx="11331248" cy="1994972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411574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F9E84E10-8313-4CD4-9F5A-4D704AC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6" y="667471"/>
            <a:ext cx="8190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alt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altLang="vi-VN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58" y="-70020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4">
            <a:extLst>
              <a:ext uri="{FF2B5EF4-FFF2-40B4-BE49-F238E27FC236}">
                <a16:creationId xmlns:a16="http://schemas.microsoft.com/office/drawing/2014/main" id="{04BFBD24-8E7E-442C-B9D4-4984A0941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39" y="3717351"/>
            <a:ext cx="1139527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44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Điều kiện nào làm cho đồng bằng Nam Bộ nuôi và đánh bắt nhiều thuỷ sản?</a:t>
            </a:r>
          </a:p>
        </p:txBody>
      </p:sp>
    </p:spTree>
    <p:extLst>
      <p:ext uri="{BB962C8B-B14F-4D97-AF65-F5344CB8AC3E}">
        <p14:creationId xmlns:p14="http://schemas.microsoft.com/office/powerpoint/2010/main" val="301916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590540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58" y="-70020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4">
            <a:extLst>
              <a:ext uri="{FF2B5EF4-FFF2-40B4-BE49-F238E27FC236}">
                <a16:creationId xmlns:a16="http://schemas.microsoft.com/office/drawing/2014/main" id="{F368E23C-4585-42D3-B3FB-B3391113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27" y="654077"/>
            <a:ext cx="7909281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lưới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rạch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altLang="vi-VN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chằng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3500" b="1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chịt</a:t>
            </a:r>
            <a:r>
              <a:rPr lang="en-US" altLang="vi-VN" sz="35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2" descr="BÁO SÀI GÒN GIẢI PHÓNG">
            <a:extLst>
              <a:ext uri="{FF2B5EF4-FFF2-40B4-BE49-F238E27FC236}">
                <a16:creationId xmlns:a16="http://schemas.microsoft.com/office/drawing/2014/main" id="{017D8186-A784-4E11-857F-2EEC24D4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09" y="2612687"/>
            <a:ext cx="5703356" cy="328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ự phát nuôi cá trong lồng bè ở TP.Hội An: Cần giải pháp phù hợp | Trang  thông tin thủy sản">
            <a:extLst>
              <a:ext uri="{FF2B5EF4-FFF2-40B4-BE49-F238E27FC236}">
                <a16:creationId xmlns:a16="http://schemas.microsoft.com/office/drawing/2014/main" id="{37E5F2C3-08A3-4A4B-B005-84F15D2FC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013" y="3469040"/>
            <a:ext cx="4193817" cy="2798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Đáp ứng các tiêu chuẩn thủy sản toàn cầu là một bài toán khó cho các trang  trại cá tra">
            <a:extLst>
              <a:ext uri="{FF2B5EF4-FFF2-40B4-BE49-F238E27FC236}">
                <a16:creationId xmlns:a16="http://schemas.microsoft.com/office/drawing/2014/main" id="{E054A48E-6623-4A6A-B234-2DAC7C68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964" y="2869675"/>
            <a:ext cx="3883938" cy="277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0B4D9981-2D69-4E1F-A26F-6ED35AAF8F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5012" y="6110454"/>
            <a:ext cx="7624203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Nuôi cá tra, cá ba sa vùng nước lợ </a:t>
            </a:r>
          </a:p>
        </p:txBody>
      </p:sp>
    </p:spTree>
    <p:extLst>
      <p:ext uri="{BB962C8B-B14F-4D97-AF65-F5344CB8AC3E}">
        <p14:creationId xmlns:p14="http://schemas.microsoft.com/office/powerpoint/2010/main" val="240303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1002620" y="278947"/>
            <a:ext cx="8799575" cy="1442358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013" y="-34254"/>
            <a:ext cx="2774366" cy="22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4">
            <a:extLst>
              <a:ext uri="{FF2B5EF4-FFF2-40B4-BE49-F238E27FC236}">
                <a16:creationId xmlns:a16="http://schemas.microsoft.com/office/drawing/2014/main" id="{F368E23C-4585-42D3-B3FB-B33911131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679" y="391194"/>
            <a:ext cx="790928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 biển có nhiều cá, tôm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5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các loại hải sản</a:t>
            </a:r>
          </a:p>
        </p:txBody>
      </p:sp>
      <p:pic>
        <p:nvPicPr>
          <p:cNvPr id="6" name="Picture 2" descr="Tôm Rảo Bơi">
            <a:extLst>
              <a:ext uri="{FF2B5EF4-FFF2-40B4-BE49-F238E27FC236}">
                <a16:creationId xmlns:a16="http://schemas.microsoft.com/office/drawing/2014/main" id="{2AF128B2-739B-4D1E-A4D7-AFB96E785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14" y="1121227"/>
            <a:ext cx="4857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Óng ánh cá mập, Cá Tra ngón tay Hải sản - cá png tải về - Miễn phí trong  suốt Cá png Tải về.">
            <a:extLst>
              <a:ext uri="{FF2B5EF4-FFF2-40B4-BE49-F238E27FC236}">
                <a16:creationId xmlns:a16="http://schemas.microsoft.com/office/drawing/2014/main" id="{E9EB64D9-7896-4324-A6B7-16904462A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59" b="90000" l="1556" r="97000">
                        <a14:foregroundMark x1="1556" y1="9412" x2="11778" y2="26765"/>
                        <a14:foregroundMark x1="95000" y1="29118" x2="97111" y2="33824"/>
                        <a14:foregroundMark x1="56556" y1="2059" x2="62889" y2="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64" y="2309911"/>
            <a:ext cx="5599216" cy="192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ình ảnh Hải Sâm, Hải Sâm, Nhưng Bông Hoa Tươi, Thơm Ngon trong suốt PNG và  Vector để tải xuống miễn phí">
            <a:extLst>
              <a:ext uri="{FF2B5EF4-FFF2-40B4-BE49-F238E27FC236}">
                <a16:creationId xmlns:a16="http://schemas.microsoft.com/office/drawing/2014/main" id="{06A5EB6B-391E-482F-8B7B-1C2BDB153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4369">
            <a:off x="2562053" y="3956146"/>
            <a:ext cx="3144456" cy="348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ua Clipart png | PNGEgg">
            <a:extLst>
              <a:ext uri="{FF2B5EF4-FFF2-40B4-BE49-F238E27FC236}">
                <a16:creationId xmlns:a16="http://schemas.microsoft.com/office/drawing/2014/main" id="{53E06FE0-AF86-4F8A-92F0-E8C7AA882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3" b="97710" l="2111" r="97222">
                        <a14:foregroundMark x1="32000" y1="6489" x2="32000" y2="6489"/>
                        <a14:foregroundMark x1="44778" y1="7252" x2="44778" y2="7252"/>
                        <a14:foregroundMark x1="64111" y1="2863" x2="64111" y2="2863"/>
                        <a14:foregroundMark x1="26667" y1="97710" x2="26667" y2="97710"/>
                        <a14:foregroundMark x1="7889" y1="70802" x2="7889" y2="70802"/>
                        <a14:foregroundMark x1="2333" y1="36450" x2="2333" y2="36450"/>
                        <a14:foregroundMark x1="91222" y1="28435" x2="91222" y2="28435"/>
                        <a14:foregroundMark x1="97222" y1="38550" x2="97222" y2="38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541" y="4561010"/>
            <a:ext cx="4650838" cy="182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3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6E5E61-E31E-476A-AFC0-423BB8A0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5189A4DB-3886-43FC-913F-B5E8E27DB59C}"/>
              </a:ext>
            </a:extLst>
          </p:cNvPr>
          <p:cNvSpPr/>
          <p:nvPr/>
        </p:nvSpPr>
        <p:spPr>
          <a:xfrm>
            <a:off x="603357" y="1034323"/>
            <a:ext cx="11331248" cy="418489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134" y="1131676"/>
            <a:ext cx="5005250" cy="1609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87" y="997185"/>
            <a:ext cx="1673647" cy="1673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296" y="3376734"/>
            <a:ext cx="8620491" cy="18594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962" y="1224909"/>
            <a:ext cx="11028620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1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C1E1A1C2-4AB7-4BE8-9785-554C20324122}"/>
              </a:ext>
            </a:extLst>
          </p:cNvPr>
          <p:cNvSpPr/>
          <p:nvPr/>
        </p:nvSpPr>
        <p:spPr>
          <a:xfrm>
            <a:off x="581704" y="3341338"/>
            <a:ext cx="11331248" cy="2706448"/>
          </a:xfrm>
          <a:prstGeom prst="roundRect">
            <a:avLst/>
          </a:prstGeom>
          <a:solidFill>
            <a:srgbClr val="002060">
              <a:alpha val="68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E9683277-3C44-46B7-8DEB-215D66212A45}"/>
              </a:ext>
            </a:extLst>
          </p:cNvPr>
          <p:cNvSpPr/>
          <p:nvPr/>
        </p:nvSpPr>
        <p:spPr>
          <a:xfrm>
            <a:off x="430376" y="411574"/>
            <a:ext cx="9371820" cy="183523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F9E84E10-8313-4CD4-9F5A-4D704AC3C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39" y="601674"/>
            <a:ext cx="81909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 sản ở Đồng bằng Nam Bộ được tiêu thụ ở đâu?</a:t>
            </a:r>
          </a:p>
        </p:txBody>
      </p:sp>
      <p:pic>
        <p:nvPicPr>
          <p:cNvPr id="6" name="Picture 2" descr="Fish Animation Drawing - Fish Vector Png - Free Transparent PNG Clipart  Images Download">
            <a:extLst>
              <a:ext uri="{FF2B5EF4-FFF2-40B4-BE49-F238E27FC236}">
                <a16:creationId xmlns:a16="http://schemas.microsoft.com/office/drawing/2014/main" id="{CBB66787-F7EA-46EF-A96E-48BD7429E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69" b="94478" l="2857" r="95000">
                        <a14:foregroundMark x1="50238" y1="6269" x2="50238" y2="6269"/>
                        <a14:foregroundMark x1="95119" y1="54030" x2="95119" y2="54030"/>
                        <a14:foregroundMark x1="81548" y1="45224" x2="85119" y2="51493"/>
                        <a14:foregroundMark x1="79643" y1="43731" x2="82976" y2="51343"/>
                        <a14:foregroundMark x1="80714" y1="44179" x2="79643" y2="52985"/>
                        <a14:foregroundMark x1="59643" y1="89254" x2="59643" y2="89254"/>
                        <a14:foregroundMark x1="66190" y1="85970" x2="60952" y2="94030"/>
                        <a14:foregroundMark x1="60952" y1="94030" x2="59881" y2="94478"/>
                        <a14:foregroundMark x1="7976" y1="30597" x2="5952" y2="52985"/>
                        <a14:foregroundMark x1="5952" y1="52985" x2="6905" y2="63582"/>
                        <a14:foregroundMark x1="6905" y1="63582" x2="9286" y2="69403"/>
                        <a14:foregroundMark x1="6190" y1="37761" x2="6190" y2="37761"/>
                        <a14:foregroundMark x1="4643" y1="38507" x2="4643" y2="38507"/>
                        <a14:foregroundMark x1="2857" y1="48657" x2="2857" y2="486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319" y="-72299"/>
            <a:ext cx="3508466" cy="2798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8846DD6-5807-44B1-B4F5-C4BA5B11B5CF}"/>
              </a:ext>
            </a:extLst>
          </p:cNvPr>
          <p:cNvSpPr txBox="1">
            <a:spLocks/>
          </p:cNvSpPr>
          <p:nvPr/>
        </p:nvSpPr>
        <p:spPr>
          <a:xfrm>
            <a:off x="9622174" y="-7327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b="1" dirty="0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B70436-7447-45F9-A1C1-464F73CD6A51}"/>
              </a:ext>
            </a:extLst>
          </p:cNvPr>
          <p:cNvSpPr txBox="1">
            <a:spLocks/>
          </p:cNvSpPr>
          <p:nvPr/>
        </p:nvSpPr>
        <p:spPr>
          <a:xfrm>
            <a:off x="10401300" y="675064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Măng</a:t>
            </a:r>
            <a:r>
              <a:rPr lang="en-US" sz="2800" b="1" dirty="0">
                <a:solidFill>
                  <a:srgbClr val="A5E9F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E720C-F028-4C8F-BA59-EF91EACA7CF5}"/>
              </a:ext>
            </a:extLst>
          </p:cNvPr>
          <p:cNvSpPr txBox="1"/>
          <p:nvPr/>
        </p:nvSpPr>
        <p:spPr>
          <a:xfrm>
            <a:off x="765843" y="3338000"/>
            <a:ext cx="1096297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Thuỷ sản của đồng bằng được tiêu thụ ở nhiều nơi trong nước và trên thế giới. Nhiều gia đình đã giàu lên từ nuôi và đánh bắt cá, tôm.</a:t>
            </a:r>
            <a:endParaRPr lang="en-US" sz="4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1730484" y="291006"/>
            <a:ext cx="9371820" cy="21938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4370C2-E50C-4400-BA65-D1E26892560E}"/>
              </a:ext>
            </a:extLst>
          </p:cNvPr>
          <p:cNvSpPr/>
          <p:nvPr/>
        </p:nvSpPr>
        <p:spPr>
          <a:xfrm>
            <a:off x="2880524" y="900221"/>
            <a:ext cx="76658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6000" b="1" cap="none" spc="0" dirty="0">
                <a:ln/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SẢN PHẨM THỦY SẢN</a:t>
            </a:r>
            <a:endParaRPr lang="en-US" sz="6000" b="1" cap="none" spc="0" dirty="0">
              <a:ln/>
              <a:solidFill>
                <a:schemeClr val="accent6">
                  <a:lumMod val="50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2806BE11-79A1-4242-883D-568BE885F9F9}"/>
              </a:ext>
            </a:extLst>
          </p:cNvPr>
          <p:cNvSpPr/>
          <p:nvPr/>
        </p:nvSpPr>
        <p:spPr>
          <a:xfrm>
            <a:off x="3311728" y="4088623"/>
            <a:ext cx="5568543" cy="1160121"/>
          </a:xfrm>
          <a:prstGeom prst="roundRect">
            <a:avLst/>
          </a:prstGeom>
          <a:solidFill>
            <a:schemeClr val="accent4">
              <a:lumMod val="60000"/>
              <a:lumOff val="4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2B9A05C0-F854-4AC2-8294-478B1A8D6917}"/>
              </a:ext>
            </a:extLst>
          </p:cNvPr>
          <p:cNvSpPr/>
          <p:nvPr/>
        </p:nvSpPr>
        <p:spPr>
          <a:xfrm>
            <a:off x="5848503" y="5533846"/>
            <a:ext cx="5661860" cy="116012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236DCDD-8CA9-4D78-8F7C-95D5D453851E}"/>
              </a:ext>
            </a:extLst>
          </p:cNvPr>
          <p:cNvSpPr/>
          <p:nvPr/>
        </p:nvSpPr>
        <p:spPr>
          <a:xfrm>
            <a:off x="160504" y="2710167"/>
            <a:ext cx="5661860" cy="990692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80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12D7B5-B15C-48D3-9960-9ADE63354DEC}"/>
              </a:ext>
            </a:extLst>
          </p:cNvPr>
          <p:cNvSpPr/>
          <p:nvPr/>
        </p:nvSpPr>
        <p:spPr>
          <a:xfrm>
            <a:off x="4047209" y="3902854"/>
            <a:ext cx="39517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Cá ba sa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3D7B5A-3CEC-421D-9D8C-7ED1DB995384}"/>
              </a:ext>
            </a:extLst>
          </p:cNvPr>
          <p:cNvSpPr/>
          <p:nvPr/>
        </p:nvSpPr>
        <p:spPr>
          <a:xfrm>
            <a:off x="7558039" y="5329325"/>
            <a:ext cx="25084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cap="none" spc="0" dirty="0">
                <a:ln/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Tôm 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EB22EE-3815-49E3-9F12-8DE92A3E8C34}"/>
              </a:ext>
            </a:extLst>
          </p:cNvPr>
          <p:cNvSpPr/>
          <p:nvPr/>
        </p:nvSpPr>
        <p:spPr>
          <a:xfrm>
            <a:off x="11612" y="2432315"/>
            <a:ext cx="57378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8000" b="1" dirty="0">
                <a:ln/>
                <a:latin typeface="Cambria" panose="02040503050406030204" pitchFamily="18" charset="0"/>
                <a:ea typeface="Cambria" panose="02040503050406030204" pitchFamily="18" charset="0"/>
              </a:rPr>
              <a:t>Cá tra</a:t>
            </a:r>
            <a:endParaRPr lang="en-US" sz="8000" b="1" cap="none" spc="0" dirty="0">
              <a:ln/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3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03357" y="2412460"/>
            <a:ext cx="11331248" cy="2797789"/>
            <a:chOff x="603357" y="2412460"/>
            <a:chExt cx="11331248" cy="2797789"/>
          </a:xfrm>
        </p:grpSpPr>
        <p:sp>
          <p:nvSpPr>
            <p:cNvPr id="5" name="Rounded Rectangle 11">
              <a:extLst>
                <a:ext uri="{FF2B5EF4-FFF2-40B4-BE49-F238E27FC236}">
                  <a16:creationId xmlns:a16="http://schemas.microsoft.com/office/drawing/2014/main" id="{5189A4DB-3886-43FC-913F-B5E8E27DB59C}"/>
                </a:ext>
              </a:extLst>
            </p:cNvPr>
            <p:cNvSpPr/>
            <p:nvPr/>
          </p:nvSpPr>
          <p:spPr>
            <a:xfrm>
              <a:off x="603357" y="2412460"/>
              <a:ext cx="11331248" cy="279778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8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0260" y="2412460"/>
              <a:ext cx="10352850" cy="2775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7179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3905" y="326690"/>
            <a:ext cx="11096017" cy="164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4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26557"/>
              </p:ext>
            </p:extLst>
          </p:nvPr>
        </p:nvGraphicFramePr>
        <p:xfrm>
          <a:off x="1115436" y="2123477"/>
          <a:ext cx="10252954" cy="41282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126477">
                  <a:extLst>
                    <a:ext uri="{9D8B030D-6E8A-4147-A177-3AD203B41FA5}">
                      <a16:colId xmlns:a16="http://schemas.microsoft.com/office/drawing/2014/main" val="1995512724"/>
                    </a:ext>
                  </a:extLst>
                </a:gridCol>
                <a:gridCol w="5126477">
                  <a:extLst>
                    <a:ext uri="{9D8B030D-6E8A-4147-A177-3AD203B41FA5}">
                      <a16:colId xmlns:a16="http://schemas.microsoft.com/office/drawing/2014/main" val="370279741"/>
                    </a:ext>
                  </a:extLst>
                </a:gridCol>
              </a:tblGrid>
              <a:tr h="103205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714151823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lúa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226215332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 cây ăn quả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835451376"/>
                  </a:ext>
                </a:extLst>
              </a:tr>
              <a:tr h="1032051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Trồng cây công nghiệp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071175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48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61111"/>
              </p:ext>
            </p:extLst>
          </p:nvPr>
        </p:nvGraphicFramePr>
        <p:xfrm>
          <a:off x="651583" y="516459"/>
          <a:ext cx="10920918" cy="58042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460459">
                  <a:extLst>
                    <a:ext uri="{9D8B030D-6E8A-4147-A177-3AD203B41FA5}">
                      <a16:colId xmlns:a16="http://schemas.microsoft.com/office/drawing/2014/main" val="1995512724"/>
                    </a:ext>
                  </a:extLst>
                </a:gridCol>
                <a:gridCol w="5460459">
                  <a:extLst>
                    <a:ext uri="{9D8B030D-6E8A-4147-A177-3AD203B41FA5}">
                      <a16:colId xmlns:a16="http://schemas.microsoft.com/office/drawing/2014/main" val="370279741"/>
                    </a:ext>
                  </a:extLst>
                </a:gridCol>
              </a:tblGrid>
              <a:tr h="145105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4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714151823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lúa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226215332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835451376"/>
                  </a:ext>
                </a:extLst>
              </a:tr>
              <a:tr h="1451052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4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nghiệp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3071175521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75427" y="2017304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6479576" y="3418563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9576" y="4869615"/>
            <a:ext cx="5288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 Nam Bộ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3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6E5E61-E31E-476A-AFC0-423BB8A0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38B6BB-0A1A-4FB1-ACDB-B243A730092B}"/>
              </a:ext>
            </a:extLst>
          </p:cNvPr>
          <p:cNvSpPr txBox="1"/>
          <p:nvPr/>
        </p:nvSpPr>
        <p:spPr>
          <a:xfrm>
            <a:off x="73118" y="1195940"/>
            <a:ext cx="12045764" cy="36317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vi-VN" sz="11500" dirty="0">
                <a:solidFill>
                  <a:srgbClr val="A8DD5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CHÚC CÁC EM HỌC TỐT!</a:t>
            </a:r>
            <a:endParaRPr lang="en-US" sz="11500" dirty="0">
              <a:solidFill>
                <a:srgbClr val="A8DD5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utura Ext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299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5189A4DB-3886-43FC-913F-B5E8E27DB59C}"/>
              </a:ext>
            </a:extLst>
          </p:cNvPr>
          <p:cNvSpPr/>
          <p:nvPr/>
        </p:nvSpPr>
        <p:spPr>
          <a:xfrm>
            <a:off x="603357" y="2412460"/>
            <a:ext cx="11331248" cy="2797789"/>
          </a:xfrm>
          <a:prstGeom prst="roundRect">
            <a:avLst/>
          </a:prstGeom>
          <a:solidFill>
            <a:schemeClr val="accent4">
              <a:lumMod val="20000"/>
              <a:lumOff val="80000"/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44" y="2672975"/>
            <a:ext cx="10528718" cy="22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3B11D8-F262-6246-B04F-5AE236888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3340" y="507065"/>
            <a:ext cx="6085114" cy="60851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8C85801-1A2D-8C47-810C-98F2E4A3B652}"/>
              </a:ext>
            </a:extLst>
          </p:cNvPr>
          <p:cNvGrpSpPr/>
          <p:nvPr/>
        </p:nvGrpSpPr>
        <p:grpSpPr>
          <a:xfrm>
            <a:off x="3502476" y="658586"/>
            <a:ext cx="7633609" cy="4980215"/>
            <a:chOff x="3502476" y="658586"/>
            <a:chExt cx="7633609" cy="4980215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39F1BED-C0FB-8045-A1B4-E6701999A83D}"/>
                </a:ext>
              </a:extLst>
            </p:cNvPr>
            <p:cNvSpPr/>
            <p:nvPr/>
          </p:nvSpPr>
          <p:spPr>
            <a:xfrm>
              <a:off x="3717470" y="658586"/>
              <a:ext cx="7203622" cy="4980215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CC0EAE-B745-AB4E-8C4E-FCC804539F33}"/>
                </a:ext>
              </a:extLst>
            </p:cNvPr>
            <p:cNvGrpSpPr/>
            <p:nvPr/>
          </p:nvGrpSpPr>
          <p:grpSpPr>
            <a:xfrm>
              <a:off x="3502476" y="1618325"/>
              <a:ext cx="7633609" cy="2628026"/>
              <a:chOff x="3477983" y="1797939"/>
              <a:chExt cx="7633609" cy="262802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A5C674-42A6-7E4F-8645-5F79D840E4C1}"/>
                  </a:ext>
                </a:extLst>
              </p:cNvPr>
              <p:cNvSpPr txBox="1"/>
              <p:nvPr/>
            </p:nvSpPr>
            <p:spPr>
              <a:xfrm>
                <a:off x="3526970" y="1871420"/>
                <a:ext cx="758462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 ong chăm chỉ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1876D1-D86A-3849-B3C9-AAB164DAEA5E}"/>
                  </a:ext>
                </a:extLst>
              </p:cNvPr>
              <p:cNvSpPr txBox="1"/>
              <p:nvPr/>
            </p:nvSpPr>
            <p:spPr>
              <a:xfrm>
                <a:off x="3477983" y="1797939"/>
                <a:ext cx="758462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 ong chăm chỉ</a:t>
                </a: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E867A4A-42EA-0649-8D05-0F1E130D8E02}"/>
              </a:ext>
            </a:extLst>
          </p:cNvPr>
          <p:cNvSpPr txBox="1"/>
          <p:nvPr/>
        </p:nvSpPr>
        <p:spPr>
          <a:xfrm>
            <a:off x="769145" y="507065"/>
            <a:ext cx="3320144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744AD6-DCFE-9545-A77E-BF6AB795C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121" y="4066721"/>
            <a:ext cx="3693665" cy="27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0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18" y="-93449"/>
            <a:ext cx="4209701" cy="7200415"/>
            <a:chOff x="0" y="0"/>
            <a:chExt cx="41023560" cy="7016809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0878779" cy="70023313"/>
            </a:xfrm>
            <a:custGeom>
              <a:avLst/>
              <a:gdLst/>
              <a:ahLst/>
              <a:cxnLst/>
              <a:rect l="l" t="t" r="r" b="b"/>
              <a:pathLst>
                <a:path w="40878779" h="70023313">
                  <a:moveTo>
                    <a:pt x="0" y="0"/>
                  </a:moveTo>
                  <a:lnTo>
                    <a:pt x="40878779" y="0"/>
                  </a:lnTo>
                  <a:lnTo>
                    <a:pt x="40878779" y="70023313"/>
                  </a:lnTo>
                  <a:lnTo>
                    <a:pt x="0" y="70023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D66"/>
            </a:solidFill>
            <a:ln>
              <a:solidFill>
                <a:schemeClr val="tx1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1023561" cy="70168095"/>
            </a:xfrm>
            <a:custGeom>
              <a:avLst/>
              <a:gdLst/>
              <a:ahLst/>
              <a:cxnLst/>
              <a:rect l="l" t="t" r="r" b="b"/>
              <a:pathLst>
                <a:path w="41023561" h="70168095">
                  <a:moveTo>
                    <a:pt x="40878779" y="70023317"/>
                  </a:moveTo>
                  <a:lnTo>
                    <a:pt x="41023561" y="70023317"/>
                  </a:lnTo>
                  <a:lnTo>
                    <a:pt x="41023561" y="70168095"/>
                  </a:lnTo>
                  <a:lnTo>
                    <a:pt x="40878779" y="70168095"/>
                  </a:lnTo>
                  <a:lnTo>
                    <a:pt x="40878779" y="7002331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023317"/>
                  </a:lnTo>
                  <a:lnTo>
                    <a:pt x="0" y="70023317"/>
                  </a:lnTo>
                  <a:lnTo>
                    <a:pt x="0" y="144780"/>
                  </a:lnTo>
                  <a:close/>
                  <a:moveTo>
                    <a:pt x="0" y="70023317"/>
                  </a:moveTo>
                  <a:lnTo>
                    <a:pt x="144780" y="70023317"/>
                  </a:lnTo>
                  <a:lnTo>
                    <a:pt x="144780" y="70168095"/>
                  </a:lnTo>
                  <a:lnTo>
                    <a:pt x="0" y="70168095"/>
                  </a:lnTo>
                  <a:lnTo>
                    <a:pt x="0" y="70023317"/>
                  </a:lnTo>
                  <a:close/>
                  <a:moveTo>
                    <a:pt x="40878779" y="144780"/>
                  </a:moveTo>
                  <a:lnTo>
                    <a:pt x="41023561" y="144780"/>
                  </a:lnTo>
                  <a:lnTo>
                    <a:pt x="41023561" y="70023317"/>
                  </a:lnTo>
                  <a:lnTo>
                    <a:pt x="40878779" y="70023317"/>
                  </a:lnTo>
                  <a:lnTo>
                    <a:pt x="40878779" y="144780"/>
                  </a:lnTo>
                  <a:close/>
                  <a:moveTo>
                    <a:pt x="144780" y="70023317"/>
                  </a:moveTo>
                  <a:lnTo>
                    <a:pt x="40878779" y="70023317"/>
                  </a:lnTo>
                  <a:lnTo>
                    <a:pt x="40878779" y="70168095"/>
                  </a:lnTo>
                  <a:lnTo>
                    <a:pt x="144780" y="70168095"/>
                  </a:lnTo>
                  <a:lnTo>
                    <a:pt x="144780" y="70023317"/>
                  </a:lnTo>
                  <a:close/>
                  <a:moveTo>
                    <a:pt x="40878779" y="0"/>
                  </a:moveTo>
                  <a:lnTo>
                    <a:pt x="41023561" y="0"/>
                  </a:lnTo>
                  <a:lnTo>
                    <a:pt x="41023561" y="144780"/>
                  </a:lnTo>
                  <a:lnTo>
                    <a:pt x="40878779" y="144780"/>
                  </a:lnTo>
                  <a:lnTo>
                    <a:pt x="408787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78779" y="0"/>
                  </a:lnTo>
                  <a:lnTo>
                    <a:pt x="408787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  <a:ln>
              <a:solidFill>
                <a:schemeClr val="tx1"/>
              </a:solidFill>
            </a:ln>
          </p:spPr>
        </p:sp>
      </p:grpSp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5800" y="1088069"/>
            <a:ext cx="2764191" cy="906017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548396" y="8950"/>
            <a:ext cx="7228549" cy="1905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  <a:ea typeface="+mn-ea"/>
                <a:cs typeface="+mn-cs"/>
              </a:rPr>
              <a:t>Trong các</a:t>
            </a:r>
            <a:r>
              <a:rPr kumimoji="0" lang="vi-VN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  <a:ea typeface="+mn-ea"/>
                <a:cs typeface="+mn-cs"/>
              </a:rPr>
              <a:t> dân tộc sau, dân tộc nào sống ở Nam Bộ?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ty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FCAA93-C8DA-654D-828D-78A582A454A2}"/>
              </a:ext>
            </a:extLst>
          </p:cNvPr>
          <p:cNvGrpSpPr/>
          <p:nvPr/>
        </p:nvGrpSpPr>
        <p:grpSpPr>
          <a:xfrm>
            <a:off x="5258287" y="1961091"/>
            <a:ext cx="5714925" cy="1135381"/>
            <a:chOff x="5258287" y="1961091"/>
            <a:chExt cx="5714925" cy="1135381"/>
          </a:xfrm>
        </p:grpSpPr>
        <p:grpSp>
          <p:nvGrpSpPr>
            <p:cNvPr id="6" name="Group 6"/>
            <p:cNvGrpSpPr/>
            <p:nvPr/>
          </p:nvGrpSpPr>
          <p:grpSpPr>
            <a:xfrm>
              <a:off x="5258287" y="1961091"/>
              <a:ext cx="5714925" cy="1135381"/>
              <a:chOff x="0" y="0"/>
              <a:chExt cx="3731166" cy="74126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EC89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5560647" y="2501548"/>
              <a:ext cx="5130133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Kinh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FC4511-AA19-1748-AD98-7733F8CB6F20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Thái</a:t>
              </a:r>
              <a:r>
                <a:rPr kumimoji="0" lang="vi-VN" sz="5400" b="1" i="0" u="none" strike="noStrike" kern="120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589C9F-15E4-EF41-9E0B-0EF8A746A907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5798814" y="5419775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Dao 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F82466-3378-A24A-8B81-AD85EC666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6377" y="199408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6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-0.93841 0.0296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27" y="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18" y="-93449"/>
            <a:ext cx="4209701" cy="7200415"/>
            <a:chOff x="0" y="0"/>
            <a:chExt cx="41023560" cy="70168094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0878779" cy="70023313"/>
            </a:xfrm>
            <a:custGeom>
              <a:avLst/>
              <a:gdLst/>
              <a:ahLst/>
              <a:cxnLst/>
              <a:rect l="l" t="t" r="r" b="b"/>
              <a:pathLst>
                <a:path w="40878779" h="70023313">
                  <a:moveTo>
                    <a:pt x="0" y="0"/>
                  </a:moveTo>
                  <a:lnTo>
                    <a:pt x="40878779" y="0"/>
                  </a:lnTo>
                  <a:lnTo>
                    <a:pt x="40878779" y="70023313"/>
                  </a:lnTo>
                  <a:lnTo>
                    <a:pt x="0" y="700233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5DD66"/>
            </a:solidFill>
            <a:ln>
              <a:solidFill>
                <a:schemeClr val="tx1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1023561" cy="70168095"/>
            </a:xfrm>
            <a:custGeom>
              <a:avLst/>
              <a:gdLst/>
              <a:ahLst/>
              <a:cxnLst/>
              <a:rect l="l" t="t" r="r" b="b"/>
              <a:pathLst>
                <a:path w="41023561" h="70168095">
                  <a:moveTo>
                    <a:pt x="40878779" y="70023317"/>
                  </a:moveTo>
                  <a:lnTo>
                    <a:pt x="41023561" y="70023317"/>
                  </a:lnTo>
                  <a:lnTo>
                    <a:pt x="41023561" y="70168095"/>
                  </a:lnTo>
                  <a:lnTo>
                    <a:pt x="40878779" y="70168095"/>
                  </a:lnTo>
                  <a:lnTo>
                    <a:pt x="40878779" y="7002331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0023317"/>
                  </a:lnTo>
                  <a:lnTo>
                    <a:pt x="0" y="70023317"/>
                  </a:lnTo>
                  <a:lnTo>
                    <a:pt x="0" y="144780"/>
                  </a:lnTo>
                  <a:close/>
                  <a:moveTo>
                    <a:pt x="0" y="70023317"/>
                  </a:moveTo>
                  <a:lnTo>
                    <a:pt x="144780" y="70023317"/>
                  </a:lnTo>
                  <a:lnTo>
                    <a:pt x="144780" y="70168095"/>
                  </a:lnTo>
                  <a:lnTo>
                    <a:pt x="0" y="70168095"/>
                  </a:lnTo>
                  <a:lnTo>
                    <a:pt x="0" y="70023317"/>
                  </a:lnTo>
                  <a:close/>
                  <a:moveTo>
                    <a:pt x="40878779" y="144780"/>
                  </a:moveTo>
                  <a:lnTo>
                    <a:pt x="41023561" y="144780"/>
                  </a:lnTo>
                  <a:lnTo>
                    <a:pt x="41023561" y="70023317"/>
                  </a:lnTo>
                  <a:lnTo>
                    <a:pt x="40878779" y="70023317"/>
                  </a:lnTo>
                  <a:lnTo>
                    <a:pt x="40878779" y="144780"/>
                  </a:lnTo>
                  <a:close/>
                  <a:moveTo>
                    <a:pt x="144780" y="70023317"/>
                  </a:moveTo>
                  <a:lnTo>
                    <a:pt x="40878779" y="70023317"/>
                  </a:lnTo>
                  <a:lnTo>
                    <a:pt x="40878779" y="70168095"/>
                  </a:lnTo>
                  <a:lnTo>
                    <a:pt x="144780" y="70168095"/>
                  </a:lnTo>
                  <a:lnTo>
                    <a:pt x="144780" y="70023317"/>
                  </a:lnTo>
                  <a:close/>
                  <a:moveTo>
                    <a:pt x="40878779" y="0"/>
                  </a:moveTo>
                  <a:lnTo>
                    <a:pt x="41023561" y="0"/>
                  </a:lnTo>
                  <a:lnTo>
                    <a:pt x="41023561" y="144780"/>
                  </a:lnTo>
                  <a:lnTo>
                    <a:pt x="40878779" y="144780"/>
                  </a:lnTo>
                  <a:lnTo>
                    <a:pt x="40878779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0878779" y="0"/>
                  </a:lnTo>
                  <a:lnTo>
                    <a:pt x="40878779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121212"/>
            </a:solidFill>
            <a:ln>
              <a:solidFill>
                <a:schemeClr val="tx1"/>
              </a:solidFill>
            </a:ln>
          </p:spPr>
        </p:sp>
      </p:grpSp>
      <p:sp>
        <p:nvSpPr>
          <p:cNvPr id="18" name="Freeform 18"/>
          <p:cNvSpPr/>
          <p:nvPr/>
        </p:nvSpPr>
        <p:spPr>
          <a:xfrm rot="-469569" flipH="1">
            <a:off x="1074568" y="2210747"/>
            <a:ext cx="1828702" cy="1738929"/>
          </a:xfrm>
          <a:custGeom>
            <a:avLst/>
            <a:gdLst/>
            <a:ahLst/>
            <a:cxnLst/>
            <a:rect l="l" t="t" r="r" b="b"/>
            <a:pathLst>
              <a:path w="2743053" h="2608394">
                <a:moveTo>
                  <a:pt x="2743053" y="0"/>
                </a:moveTo>
                <a:lnTo>
                  <a:pt x="0" y="0"/>
                </a:lnTo>
                <a:lnTo>
                  <a:pt x="0" y="2608394"/>
                </a:lnTo>
                <a:lnTo>
                  <a:pt x="2743053" y="2608394"/>
                </a:lnTo>
                <a:lnTo>
                  <a:pt x="274305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961201" y="2643438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0" y="0"/>
                </a:moveTo>
                <a:lnTo>
                  <a:pt x="967874" y="0"/>
                </a:lnTo>
                <a:lnTo>
                  <a:pt x="967874" y="1279641"/>
                </a:lnTo>
                <a:lnTo>
                  <a:pt x="0" y="1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85800" y="1088069"/>
            <a:ext cx="2764191" cy="906017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8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Câu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Bulgary" pitchFamily="2" charset="0"/>
                <a:ea typeface="+mn-ea"/>
                <a:cs typeface="+mn-cs"/>
              </a:rPr>
              <a:t> 2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340870" y="309907"/>
            <a:ext cx="7643602" cy="1684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</a:rPr>
              <a:t>Vùng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nty"/>
              </a:rPr>
              <a:t> Nam Bộ là vùng đông dân. </a:t>
            </a:r>
            <a:r>
              <a:rPr lang="vi-VN" sz="4800" b="1" dirty="0">
                <a:solidFill>
                  <a:prstClr val="black"/>
                </a:solidFill>
                <a:latin typeface="Genty"/>
              </a:rPr>
              <a:t>Đúng hay sai?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nty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34BDC3-B71D-2940-B478-92928ED099DC}"/>
              </a:ext>
            </a:extLst>
          </p:cNvPr>
          <p:cNvGrpSpPr/>
          <p:nvPr/>
        </p:nvGrpSpPr>
        <p:grpSpPr>
          <a:xfrm>
            <a:off x="5268251" y="3347789"/>
            <a:ext cx="5714925" cy="1135381"/>
            <a:chOff x="5268251" y="3347789"/>
            <a:chExt cx="5714925" cy="1135381"/>
          </a:xfrm>
        </p:grpSpPr>
        <p:grpSp>
          <p:nvGrpSpPr>
            <p:cNvPr id="10" name="Group 10"/>
            <p:cNvGrpSpPr/>
            <p:nvPr/>
          </p:nvGrpSpPr>
          <p:grpSpPr>
            <a:xfrm>
              <a:off x="5268251" y="3347789"/>
              <a:ext cx="5714925" cy="1135381"/>
              <a:chOff x="0" y="0"/>
              <a:chExt cx="3731166" cy="74126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97C1FA"/>
              </a:solidFill>
            </p:spPr>
          </p:sp>
          <p:sp>
            <p:nvSpPr>
              <p:cNvPr id="13" name="Freeform 13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3" name="TextBox 23"/>
            <p:cNvSpPr txBox="1"/>
            <p:nvPr/>
          </p:nvSpPr>
          <p:spPr>
            <a:xfrm>
              <a:off x="5607569" y="385685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loud Soft Bold"/>
                  <a:ea typeface="+mn-ea"/>
                  <a:cs typeface="+mn-cs"/>
                </a:rPr>
                <a:t>SAI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75175FF-0867-1544-A36A-81A6FEF53E65}"/>
              </a:ext>
            </a:extLst>
          </p:cNvPr>
          <p:cNvGrpSpPr/>
          <p:nvPr/>
        </p:nvGrpSpPr>
        <p:grpSpPr>
          <a:xfrm>
            <a:off x="5258287" y="4815126"/>
            <a:ext cx="5714925" cy="1135381"/>
            <a:chOff x="5258287" y="4815126"/>
            <a:chExt cx="5714925" cy="1135381"/>
          </a:xfrm>
        </p:grpSpPr>
        <p:grpSp>
          <p:nvGrpSpPr>
            <p:cNvPr id="14" name="Group 14"/>
            <p:cNvGrpSpPr/>
            <p:nvPr/>
          </p:nvGrpSpPr>
          <p:grpSpPr>
            <a:xfrm>
              <a:off x="5258287" y="4815126"/>
              <a:ext cx="5714925" cy="1135381"/>
              <a:chOff x="0" y="0"/>
              <a:chExt cx="3731166" cy="74126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48260" y="4826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  <p:sp>
            <p:nvSpPr>
              <p:cNvPr id="16" name="Freeform 16"/>
              <p:cNvSpPr/>
              <p:nvPr/>
            </p:nvSpPr>
            <p:spPr>
              <a:xfrm>
                <a:off x="6350" y="6350"/>
                <a:ext cx="3682906" cy="693009"/>
              </a:xfrm>
              <a:custGeom>
                <a:avLst/>
                <a:gdLst/>
                <a:ahLst/>
                <a:cxnLst/>
                <a:rect l="l" t="t" r="r" b="b"/>
                <a:pathLst>
                  <a:path w="3682906" h="693009">
                    <a:moveTo>
                      <a:pt x="0" y="0"/>
                    </a:moveTo>
                    <a:lnTo>
                      <a:pt x="3682906" y="0"/>
                    </a:lnTo>
                    <a:lnTo>
                      <a:pt x="3682906" y="693009"/>
                    </a:lnTo>
                    <a:lnTo>
                      <a:pt x="0" y="693009"/>
                    </a:lnTo>
                    <a:close/>
                  </a:path>
                </a:pathLst>
              </a:custGeom>
              <a:solidFill>
                <a:srgbClr val="FFC6DA"/>
              </a:solidFill>
            </p:spPr>
          </p:sp>
          <p:sp>
            <p:nvSpPr>
              <p:cNvPr id="17" name="Freeform 17"/>
              <p:cNvSpPr/>
              <p:nvPr/>
            </p:nvSpPr>
            <p:spPr>
              <a:xfrm>
                <a:off x="0" y="0"/>
                <a:ext cx="3695606" cy="705709"/>
              </a:xfrm>
              <a:custGeom>
                <a:avLst/>
                <a:gdLst/>
                <a:ahLst/>
                <a:cxnLst/>
                <a:rect l="l" t="t" r="r" b="b"/>
                <a:pathLst>
                  <a:path w="3695606" h="705709">
                    <a:moveTo>
                      <a:pt x="3695606" y="705709"/>
                    </a:moveTo>
                    <a:lnTo>
                      <a:pt x="0" y="705709"/>
                    </a:lnTo>
                    <a:lnTo>
                      <a:pt x="0" y="0"/>
                    </a:lnTo>
                    <a:lnTo>
                      <a:pt x="3695606" y="0"/>
                    </a:lnTo>
                    <a:lnTo>
                      <a:pt x="3695606" y="705709"/>
                    </a:lnTo>
                    <a:close/>
                    <a:moveTo>
                      <a:pt x="12700" y="693009"/>
                    </a:moveTo>
                    <a:lnTo>
                      <a:pt x="3682906" y="693009"/>
                    </a:lnTo>
                    <a:lnTo>
                      <a:pt x="3682906" y="12700"/>
                    </a:lnTo>
                    <a:lnTo>
                      <a:pt x="12700" y="12700"/>
                    </a:lnTo>
                    <a:lnTo>
                      <a:pt x="12700" y="693009"/>
                    </a:lnTo>
                    <a:close/>
                  </a:path>
                </a:pathLst>
              </a:custGeom>
              <a:solidFill>
                <a:srgbClr val="121212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5597606" y="5371709"/>
              <a:ext cx="5110205" cy="378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33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b="1" dirty="0">
                  <a:solidFill>
                    <a:srgbClr val="C00000"/>
                  </a:solidFill>
                  <a:latin typeface="Cloud Soft Bold"/>
                </a:rPr>
                <a:t>ĐÚNG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loud Soft"/>
                <a:ea typeface="+mn-ea"/>
                <a:cs typeface="+mn-cs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 rot="-931165" flipH="1">
            <a:off x="461209" y="3519090"/>
            <a:ext cx="645249" cy="853094"/>
          </a:xfrm>
          <a:custGeom>
            <a:avLst/>
            <a:gdLst/>
            <a:ahLst/>
            <a:cxnLst/>
            <a:rect l="l" t="t" r="r" b="b"/>
            <a:pathLst>
              <a:path w="967874" h="1279641">
                <a:moveTo>
                  <a:pt x="967874" y="0"/>
                </a:moveTo>
                <a:lnTo>
                  <a:pt x="0" y="0"/>
                </a:lnTo>
                <a:lnTo>
                  <a:pt x="0" y="1279641"/>
                </a:lnTo>
                <a:lnTo>
                  <a:pt x="967874" y="1279641"/>
                </a:lnTo>
                <a:lnTo>
                  <a:pt x="96787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CF82466-3378-A24A-8B81-AD85EC666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8405" y="236848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86797 -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9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DCF266D-B7BC-434C-AA0B-EEE07B0B955E}"/>
              </a:ext>
            </a:extLst>
          </p:cNvPr>
          <p:cNvGrpSpPr/>
          <p:nvPr/>
        </p:nvGrpSpPr>
        <p:grpSpPr>
          <a:xfrm>
            <a:off x="4214194" y="1509964"/>
            <a:ext cx="8528447" cy="4023916"/>
            <a:chOff x="4214194" y="1509964"/>
            <a:chExt cx="8528447" cy="4023916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A39F1BED-C0FB-8045-A1B4-E6701999A83D}"/>
                </a:ext>
              </a:extLst>
            </p:cNvPr>
            <p:cNvSpPr/>
            <p:nvPr/>
          </p:nvSpPr>
          <p:spPr>
            <a:xfrm>
              <a:off x="4528277" y="1509964"/>
              <a:ext cx="7203622" cy="4023916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ACC0EAE-B745-AB4E-8C4E-FCC804539F33}"/>
                </a:ext>
              </a:extLst>
            </p:cNvPr>
            <p:cNvGrpSpPr/>
            <p:nvPr/>
          </p:nvGrpSpPr>
          <p:grpSpPr>
            <a:xfrm>
              <a:off x="4214194" y="2725717"/>
              <a:ext cx="8528447" cy="1406566"/>
              <a:chOff x="2707835" y="1788293"/>
              <a:chExt cx="8528447" cy="1406566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A5C674-42A6-7E4F-8645-5F79D840E4C1}"/>
                  </a:ext>
                </a:extLst>
              </p:cNvPr>
              <p:cNvSpPr txBox="1"/>
              <p:nvPr/>
            </p:nvSpPr>
            <p:spPr>
              <a:xfrm>
                <a:off x="2943363" y="1871420"/>
                <a:ext cx="816822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Chúc mừng!!!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81876D1-D86A-3849-B3C9-AAB164DAEA5E}"/>
                  </a:ext>
                </a:extLst>
              </p:cNvPr>
              <p:cNvSpPr txBox="1"/>
              <p:nvPr/>
            </p:nvSpPr>
            <p:spPr>
              <a:xfrm>
                <a:off x="2707835" y="1788293"/>
                <a:ext cx="852844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8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#9Slide03 SFU Futura_01" pitchFamily="2" charset="77"/>
                    <a:ea typeface="+mn-ea"/>
                    <a:cs typeface="+mn-cs"/>
                  </a:rPr>
                  <a:t>Chúc mừng!!!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03132B-7065-8944-8695-589BB4C82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009" y="2377984"/>
            <a:ext cx="4240370" cy="4450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5C8FAC-6017-7E4B-BA61-1FBEEE7D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8" y="2164190"/>
            <a:ext cx="4471985" cy="46938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B49909-179C-8B45-A6E5-EE9AE75FF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3" y="543149"/>
            <a:ext cx="4471985" cy="469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3E1438-6974-BD40-86FA-1D97C148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398" y="626276"/>
            <a:ext cx="4471985" cy="469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2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818147" y="619206"/>
            <a:ext cx="10578164" cy="4374185"/>
          </a:xfrm>
          <a:prstGeom prst="roundRect">
            <a:avLst/>
          </a:prstGeom>
          <a:solidFill>
            <a:schemeClr val="bg1">
              <a:alpha val="8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7" y="1314472"/>
            <a:ext cx="10565284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E1BB714-DD68-4359-A592-755FC85F2C0C}"/>
              </a:ext>
            </a:extLst>
          </p:cNvPr>
          <p:cNvSpPr/>
          <p:nvPr/>
        </p:nvSpPr>
        <p:spPr>
          <a:xfrm>
            <a:off x="259882" y="176444"/>
            <a:ext cx="11704320" cy="6484238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496" t="28392" r="22801" b="34728"/>
          <a:stretch/>
        </p:blipFill>
        <p:spPr>
          <a:xfrm>
            <a:off x="583658" y="1225338"/>
            <a:ext cx="11104765" cy="4980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994" y="237457"/>
            <a:ext cx="493209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7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489</Words>
  <Application>Microsoft Office PowerPoint</Application>
  <PresentationFormat>Màn hình rộng</PresentationFormat>
  <Paragraphs>92</Paragraphs>
  <Slides>25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25</vt:i4>
      </vt:variant>
    </vt:vector>
  </HeadingPairs>
  <TitlesOfParts>
    <vt:vector size="38" baseType="lpstr">
      <vt:lpstr>#9Slide03 SFU Futura_01</vt:lpstr>
      <vt:lpstr>#9Slide05 SVNBulgary</vt:lpstr>
      <vt:lpstr>Arial</vt:lpstr>
      <vt:lpstr>Calibri</vt:lpstr>
      <vt:lpstr>Cambria</vt:lpstr>
      <vt:lpstr>Cloud Soft</vt:lpstr>
      <vt:lpstr>Cloud Soft Bold</vt:lpstr>
      <vt:lpstr>Genty</vt:lpstr>
      <vt:lpstr>Times New Roman</vt:lpstr>
      <vt:lpstr>UTM Futura Extra</vt:lpstr>
      <vt:lpstr>思源黑体 CN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Dung Âu</cp:lastModifiedBy>
  <cp:revision>26</cp:revision>
  <dcterms:created xsi:type="dcterms:W3CDTF">2024-03-20T14:39:57Z</dcterms:created>
  <dcterms:modified xsi:type="dcterms:W3CDTF">2025-04-14T03:18:21Z</dcterms:modified>
</cp:coreProperties>
</file>