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9" r:id="rId3"/>
  </p:sldMasterIdLst>
  <p:sldIdLst>
    <p:sldId id="437" r:id="rId4"/>
    <p:sldId id="256" r:id="rId5"/>
    <p:sldId id="285" r:id="rId6"/>
    <p:sldId id="282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83" r:id="rId17"/>
    <p:sldId id="268" r:id="rId18"/>
    <p:sldId id="269" r:id="rId19"/>
    <p:sldId id="270" r:id="rId20"/>
    <p:sldId id="279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94B"/>
    <a:srgbClr val="FC7D48"/>
    <a:srgbClr val="FFFFFF"/>
    <a:srgbClr val="E98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1C0FD3-5F5B-480D-BEC8-58D15DE9E8C5}" v="1" dt="2025-04-14T03:10:59.2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668" y="7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g Âu" userId="0dcb76ad361bda84" providerId="LiveId" clId="{5D1C0FD3-5F5B-480D-BEC8-58D15DE9E8C5}"/>
    <pc:docChg chg="custSel addSld delSld modSld delMainMaster modMainMaster">
      <pc:chgData name="Dung Âu" userId="0dcb76ad361bda84" providerId="LiveId" clId="{5D1C0FD3-5F5B-480D-BEC8-58D15DE9E8C5}" dt="2025-04-14T03:11:25.703" v="6" actId="47"/>
      <pc:docMkLst>
        <pc:docMk/>
      </pc:docMkLst>
      <pc:sldChg chg="del">
        <pc:chgData name="Dung Âu" userId="0dcb76ad361bda84" providerId="LiveId" clId="{5D1C0FD3-5F5B-480D-BEC8-58D15DE9E8C5}" dt="2025-04-14T03:11:03.204" v="2" actId="47"/>
        <pc:sldMkLst>
          <pc:docMk/>
          <pc:sldMk cId="0" sldId="257"/>
        </pc:sldMkLst>
      </pc:sldChg>
      <pc:sldChg chg="del">
        <pc:chgData name="Dung Âu" userId="0dcb76ad361bda84" providerId="LiveId" clId="{5D1C0FD3-5F5B-480D-BEC8-58D15DE9E8C5}" dt="2025-04-14T03:11:03.614" v="3" actId="47"/>
        <pc:sldMkLst>
          <pc:docMk/>
          <pc:sldMk cId="3241424777" sldId="284"/>
        </pc:sldMkLst>
      </pc:sldChg>
      <pc:sldChg chg="del">
        <pc:chgData name="Dung Âu" userId="0dcb76ad361bda84" providerId="LiveId" clId="{5D1C0FD3-5F5B-480D-BEC8-58D15DE9E8C5}" dt="2025-04-14T03:11:00.307" v="1" actId="47"/>
        <pc:sldMkLst>
          <pc:docMk/>
          <pc:sldMk cId="1647283126" sldId="286"/>
        </pc:sldMkLst>
      </pc:sldChg>
      <pc:sldChg chg="del">
        <pc:chgData name="Dung Âu" userId="0dcb76ad361bda84" providerId="LiveId" clId="{5D1C0FD3-5F5B-480D-BEC8-58D15DE9E8C5}" dt="2025-04-14T03:11:25.703" v="6" actId="47"/>
        <pc:sldMkLst>
          <pc:docMk/>
          <pc:sldMk cId="0" sldId="287"/>
        </pc:sldMkLst>
      </pc:sldChg>
      <pc:sldChg chg="add">
        <pc:chgData name="Dung Âu" userId="0dcb76ad361bda84" providerId="LiveId" clId="{5D1C0FD3-5F5B-480D-BEC8-58D15DE9E8C5}" dt="2025-04-14T03:10:59.238" v="0"/>
        <pc:sldMkLst>
          <pc:docMk/>
          <pc:sldMk cId="240393867" sldId="437"/>
        </pc:sldMkLst>
      </pc:sldChg>
      <pc:sldMasterChg chg="delSp mod">
        <pc:chgData name="Dung Âu" userId="0dcb76ad361bda84" providerId="LiveId" clId="{5D1C0FD3-5F5B-480D-BEC8-58D15DE9E8C5}" dt="2025-04-14T03:11:18.341" v="5" actId="478"/>
        <pc:sldMasterMkLst>
          <pc:docMk/>
          <pc:sldMasterMk cId="5873241" sldId="2147483660"/>
        </pc:sldMasterMkLst>
        <pc:spChg chg="del">
          <ac:chgData name="Dung Âu" userId="0dcb76ad361bda84" providerId="LiveId" clId="{5D1C0FD3-5F5B-480D-BEC8-58D15DE9E8C5}" dt="2025-04-14T03:11:18.341" v="5" actId="478"/>
          <ac:spMkLst>
            <pc:docMk/>
            <pc:sldMasterMk cId="5873241" sldId="2147483660"/>
            <ac:spMk id="7" creationId="{798BA0EE-6A1C-E7C1-CCBF-F21E08B80C31}"/>
          </ac:spMkLst>
        </pc:spChg>
        <pc:picChg chg="del">
          <ac:chgData name="Dung Âu" userId="0dcb76ad361bda84" providerId="LiveId" clId="{5D1C0FD3-5F5B-480D-BEC8-58D15DE9E8C5}" dt="2025-04-14T03:11:14.931" v="4" actId="478"/>
          <ac:picMkLst>
            <pc:docMk/>
            <pc:sldMasterMk cId="5873241" sldId="2147483660"/>
            <ac:picMk id="8" creationId="{11D2119F-ACCD-41BB-91C2-730B5E0BB0C1}"/>
          </ac:picMkLst>
        </pc:picChg>
        <pc:picChg chg="del">
          <ac:chgData name="Dung Âu" userId="0dcb76ad361bda84" providerId="LiveId" clId="{5D1C0FD3-5F5B-480D-BEC8-58D15DE9E8C5}" dt="2025-04-14T03:11:18.341" v="5" actId="478"/>
          <ac:picMkLst>
            <pc:docMk/>
            <pc:sldMasterMk cId="5873241" sldId="2147483660"/>
            <ac:picMk id="9" creationId="{0771267E-CCB6-9F64-7FB0-F68193CA7950}"/>
          </ac:picMkLst>
        </pc:picChg>
      </pc:sldMasterChg>
      <pc:sldMasterChg chg="del delSldLayout">
        <pc:chgData name="Dung Âu" userId="0dcb76ad361bda84" providerId="LiveId" clId="{5D1C0FD3-5F5B-480D-BEC8-58D15DE9E8C5}" dt="2025-04-14T03:11:00.307" v="1" actId="47"/>
        <pc:sldMasterMkLst>
          <pc:docMk/>
          <pc:sldMasterMk cId="2592044126" sldId="2147483672"/>
        </pc:sldMasterMkLst>
        <pc:sldLayoutChg chg="del">
          <pc:chgData name="Dung Âu" userId="0dcb76ad361bda84" providerId="LiveId" clId="{5D1C0FD3-5F5B-480D-BEC8-58D15DE9E8C5}" dt="2025-04-14T03:11:00.307" v="1" actId="47"/>
          <pc:sldLayoutMkLst>
            <pc:docMk/>
            <pc:sldMasterMk cId="2592044126" sldId="2147483672"/>
            <pc:sldLayoutMk cId="1171925746" sldId="2147483673"/>
          </pc:sldLayoutMkLst>
        </pc:sldLayoutChg>
        <pc:sldLayoutChg chg="del">
          <pc:chgData name="Dung Âu" userId="0dcb76ad361bda84" providerId="LiveId" clId="{5D1C0FD3-5F5B-480D-BEC8-58D15DE9E8C5}" dt="2025-04-14T03:11:00.307" v="1" actId="47"/>
          <pc:sldLayoutMkLst>
            <pc:docMk/>
            <pc:sldMasterMk cId="2592044126" sldId="2147483672"/>
            <pc:sldLayoutMk cId="2969057809" sldId="2147483674"/>
          </pc:sldLayoutMkLst>
        </pc:sldLayoutChg>
        <pc:sldLayoutChg chg="del">
          <pc:chgData name="Dung Âu" userId="0dcb76ad361bda84" providerId="LiveId" clId="{5D1C0FD3-5F5B-480D-BEC8-58D15DE9E8C5}" dt="2025-04-14T03:11:00.307" v="1" actId="47"/>
          <pc:sldLayoutMkLst>
            <pc:docMk/>
            <pc:sldMasterMk cId="2592044126" sldId="2147483672"/>
            <pc:sldLayoutMk cId="3149277838" sldId="2147483675"/>
          </pc:sldLayoutMkLst>
        </pc:sldLayoutChg>
        <pc:sldLayoutChg chg="del">
          <pc:chgData name="Dung Âu" userId="0dcb76ad361bda84" providerId="LiveId" clId="{5D1C0FD3-5F5B-480D-BEC8-58D15DE9E8C5}" dt="2025-04-14T03:11:00.307" v="1" actId="47"/>
          <pc:sldLayoutMkLst>
            <pc:docMk/>
            <pc:sldMasterMk cId="2592044126" sldId="2147483672"/>
            <pc:sldLayoutMk cId="1015777074" sldId="2147483676"/>
          </pc:sldLayoutMkLst>
        </pc:sldLayoutChg>
      </pc:sldMasterChg>
      <pc:sldMasterChg chg="del delSldLayout">
        <pc:chgData name="Dung Âu" userId="0dcb76ad361bda84" providerId="LiveId" clId="{5D1C0FD3-5F5B-480D-BEC8-58D15DE9E8C5}" dt="2025-04-14T03:11:25.703" v="6" actId="47"/>
        <pc:sldMasterMkLst>
          <pc:docMk/>
          <pc:sldMasterMk cId="649286977" sldId="2147483677"/>
        </pc:sldMasterMkLst>
        <pc:sldLayoutChg chg="del">
          <pc:chgData name="Dung Âu" userId="0dcb76ad361bda84" providerId="LiveId" clId="{5D1C0FD3-5F5B-480D-BEC8-58D15DE9E8C5}" dt="2025-04-14T03:11:25.703" v="6" actId="47"/>
          <pc:sldLayoutMkLst>
            <pc:docMk/>
            <pc:sldMasterMk cId="649286977" sldId="2147483677"/>
            <pc:sldLayoutMk cId="2000219627" sldId="2147483678"/>
          </pc:sldLayoutMkLst>
        </pc:sldLayoutChg>
        <pc:sldLayoutChg chg="del">
          <pc:chgData name="Dung Âu" userId="0dcb76ad361bda84" providerId="LiveId" clId="{5D1C0FD3-5F5B-480D-BEC8-58D15DE9E8C5}" dt="2025-04-14T03:11:25.703" v="6" actId="47"/>
          <pc:sldLayoutMkLst>
            <pc:docMk/>
            <pc:sldMasterMk cId="649286977" sldId="2147483677"/>
            <pc:sldLayoutMk cId="3559602267" sldId="2147483679"/>
          </pc:sldLayoutMkLst>
        </pc:sldLayoutChg>
        <pc:sldLayoutChg chg="del">
          <pc:chgData name="Dung Âu" userId="0dcb76ad361bda84" providerId="LiveId" clId="{5D1C0FD3-5F5B-480D-BEC8-58D15DE9E8C5}" dt="2025-04-14T03:11:25.703" v="6" actId="47"/>
          <pc:sldLayoutMkLst>
            <pc:docMk/>
            <pc:sldMasterMk cId="649286977" sldId="2147483677"/>
            <pc:sldLayoutMk cId="2409286463" sldId="2147483680"/>
          </pc:sldLayoutMkLst>
        </pc:sldLayoutChg>
        <pc:sldLayoutChg chg="del">
          <pc:chgData name="Dung Âu" userId="0dcb76ad361bda84" providerId="LiveId" clId="{5D1C0FD3-5F5B-480D-BEC8-58D15DE9E8C5}" dt="2025-04-14T03:11:25.703" v="6" actId="47"/>
          <pc:sldLayoutMkLst>
            <pc:docMk/>
            <pc:sldMasterMk cId="649286977" sldId="2147483677"/>
            <pc:sldLayoutMk cId="3707465042" sldId="2147483681"/>
          </pc:sldLayoutMkLst>
        </pc:sldLayoutChg>
        <pc:sldLayoutChg chg="del">
          <pc:chgData name="Dung Âu" userId="0dcb76ad361bda84" providerId="LiveId" clId="{5D1C0FD3-5F5B-480D-BEC8-58D15DE9E8C5}" dt="2025-04-14T03:11:25.703" v="6" actId="47"/>
          <pc:sldLayoutMkLst>
            <pc:docMk/>
            <pc:sldMasterMk cId="649286977" sldId="2147483677"/>
            <pc:sldLayoutMk cId="1144570797" sldId="2147483682"/>
          </pc:sldLayoutMkLst>
        </pc:sldLayoutChg>
        <pc:sldLayoutChg chg="del">
          <pc:chgData name="Dung Âu" userId="0dcb76ad361bda84" providerId="LiveId" clId="{5D1C0FD3-5F5B-480D-BEC8-58D15DE9E8C5}" dt="2025-04-14T03:11:25.703" v="6" actId="47"/>
          <pc:sldLayoutMkLst>
            <pc:docMk/>
            <pc:sldMasterMk cId="649286977" sldId="2147483677"/>
            <pc:sldLayoutMk cId="2261663749" sldId="2147483683"/>
          </pc:sldLayoutMkLst>
        </pc:sldLayoutChg>
        <pc:sldLayoutChg chg="del">
          <pc:chgData name="Dung Âu" userId="0dcb76ad361bda84" providerId="LiveId" clId="{5D1C0FD3-5F5B-480D-BEC8-58D15DE9E8C5}" dt="2025-04-14T03:11:25.703" v="6" actId="47"/>
          <pc:sldLayoutMkLst>
            <pc:docMk/>
            <pc:sldMasterMk cId="649286977" sldId="2147483677"/>
            <pc:sldLayoutMk cId="857807438" sldId="2147483684"/>
          </pc:sldLayoutMkLst>
        </pc:sldLayoutChg>
        <pc:sldLayoutChg chg="del">
          <pc:chgData name="Dung Âu" userId="0dcb76ad361bda84" providerId="LiveId" clId="{5D1C0FD3-5F5B-480D-BEC8-58D15DE9E8C5}" dt="2025-04-14T03:11:25.703" v="6" actId="47"/>
          <pc:sldLayoutMkLst>
            <pc:docMk/>
            <pc:sldMasterMk cId="649286977" sldId="2147483677"/>
            <pc:sldLayoutMk cId="1408823007" sldId="2147483685"/>
          </pc:sldLayoutMkLst>
        </pc:sldLayoutChg>
        <pc:sldLayoutChg chg="del">
          <pc:chgData name="Dung Âu" userId="0dcb76ad361bda84" providerId="LiveId" clId="{5D1C0FD3-5F5B-480D-BEC8-58D15DE9E8C5}" dt="2025-04-14T03:11:25.703" v="6" actId="47"/>
          <pc:sldLayoutMkLst>
            <pc:docMk/>
            <pc:sldMasterMk cId="649286977" sldId="2147483677"/>
            <pc:sldLayoutMk cId="1921341750" sldId="2147483686"/>
          </pc:sldLayoutMkLst>
        </pc:sldLayoutChg>
        <pc:sldLayoutChg chg="del">
          <pc:chgData name="Dung Âu" userId="0dcb76ad361bda84" providerId="LiveId" clId="{5D1C0FD3-5F5B-480D-BEC8-58D15DE9E8C5}" dt="2025-04-14T03:11:25.703" v="6" actId="47"/>
          <pc:sldLayoutMkLst>
            <pc:docMk/>
            <pc:sldMasterMk cId="649286977" sldId="2147483677"/>
            <pc:sldLayoutMk cId="3170820651" sldId="2147483687"/>
          </pc:sldLayoutMkLst>
        </pc:sldLayoutChg>
        <pc:sldLayoutChg chg="del">
          <pc:chgData name="Dung Âu" userId="0dcb76ad361bda84" providerId="LiveId" clId="{5D1C0FD3-5F5B-480D-BEC8-58D15DE9E8C5}" dt="2025-04-14T03:11:25.703" v="6" actId="47"/>
          <pc:sldLayoutMkLst>
            <pc:docMk/>
            <pc:sldMasterMk cId="649286977" sldId="2147483677"/>
            <pc:sldLayoutMk cId="3311578269" sldId="214748368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E3B99-E92E-8260-DFE0-B64D14481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68942-AF73-8621-8B19-AD7A5D851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120332-6F9C-F222-1737-2AD00D0C5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4AEBB-781C-3D4E-7DFF-BB6575D31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11521-BFB8-2834-AE2C-8B7B9946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98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21DA4-7C3C-CF7E-8E8E-9BCD6A3EE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234D40-FC50-B400-DA4D-E3F4DA7DBF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2D40A-F805-1C34-AFFD-B2629EF56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685A3-6B5F-AEDA-ED55-167CD330D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888F9-5DDE-AEB6-0FC6-3F08A9703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05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378CDF-9B75-6DB5-F944-62133D8320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93342-03A1-43C1-70C8-4541BC744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118ED-FE1C-300B-EC70-6B93A67AC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75C29-8278-3D8C-D8E1-D76DF2F10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D157D-3F0C-9134-C151-1A6F6DFCF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46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118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3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4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47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85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06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78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822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EB0CB-D8F5-47DA-7D8E-AD59A27E1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350C6-E077-9F44-6289-351B4B709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136D11-2AA4-F6BC-9576-78AA834C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F6390-66A4-E3C9-ACA9-C876FB2EF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F603C-7916-E1D2-3233-FF11F175D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C5F31120-84D5-A556-B2B6-A54E5CC54BA8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FB99768B-223B-7A4F-4498-48271908FE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009726" y="-243220"/>
            <a:ext cx="1804572" cy="2542252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AE24C3F8-50DE-441B-A7F9-9996AEBBE8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17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95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70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2025/4/14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819069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defTabSz="914446">
                <a:defRPr/>
              </a:pPr>
              <a:t>2025/4/14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algn="ctr" defTabSz="914446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algn="r" defTabSz="914446">
              <a:defRPr/>
            </a:pPr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 panose="020B0503020204020204" pitchFamily="34" charset="-122"/>
              </a:rPr>
              <a:pPr algn="r" defTabSz="914446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3610305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649172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680675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99327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91CFF-60AA-1A9E-A6F8-8D1033C57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8FEDF-348A-B040-EB1A-9702D5227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7BB2F-840E-4BBC-7100-E4E69CD5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7DD7A7-C400-E663-1C1C-CB2FAD1A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22B153-B70E-EBF4-91B3-4437940C3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9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46D7-5D7D-2357-013A-5F7DEF24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562BC-765E-9C44-852E-12A5A7C3C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ABE89-2A36-091C-CD18-8DF5705DF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51569-E3BF-16EC-D40C-F907F480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4651F-9FDC-1D18-384C-8C39E6BE5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3F737C-74AE-6106-122F-541F9A30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158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7CB92-C95A-2B7A-3576-827938DC7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15031C-0FFF-EE57-A608-E4A7446D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F17C8B-5CC7-778D-4F46-DB15392FD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18675A-C4AE-AA7B-2A2B-113C567260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CD95BF-F0A7-97FA-F4B6-B05874E79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297BAD-2B0A-F759-4764-38DA9F3E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EDA813-3E6E-DC0E-C02F-8594D2EF1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167227-1142-1293-3F1F-4A67DB24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25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93189-7F36-5D49-6123-A5AB1F043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55AA1-1771-CD5F-C69D-157FA42C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D8EE2C-F7C3-D1A5-025F-5203659DA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8A70C-403D-BB47-EF8E-6BD1611A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52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2A88B5-67B1-839F-8274-4B3B92095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27E8A7-9C40-217C-8C53-E8D5AC0F9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F7C46-E930-9AFF-E991-3EFCDC1D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90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A872B-5449-B595-E092-B743C7090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68864-C6F0-1316-18C0-C896ED5FFE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9CB185-70A9-1B44-C59E-29BA9492C9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9A356-A608-D9F6-6CD7-4BC0D6D6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57392-915E-1A91-512E-5649CCCBD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B0E77-6709-F3A0-93CA-0F00C975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78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A1B97-D5B5-690D-46C0-F082820FB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0096A-6AFF-D181-593D-DA385DB91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8033A-26DB-C69B-9FF0-C32C8ADC8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D770BA-F2F7-DBC5-F9DD-8007EA3F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15669-296A-47D9-B870-AF5058592F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6A2EE-C675-F912-25A6-C9A8F2117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53588-8A67-7630-618A-B51592CD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66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25784E-850C-28DA-215C-47FD25CED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6668A5-936E-567C-59DB-A327821A5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84B91-6F9D-D78E-4718-DF256A89FD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15669-296A-47D9-B870-AF5058592F0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C6969-BCB6-8652-FE5E-3FFC27625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77AC7-7B31-E140-97BE-DD6B2F602E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CCA56-840A-490B-BD85-C8C88BEE5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4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6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0" y="-26525562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10" y="-26525562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40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40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20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6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4" y="23671820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45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ransition spd="slow">
    <p:push dir="u"/>
  </p:transition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55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54.svg"/><Relationship Id="rId2" Type="http://schemas.openxmlformats.org/officeDocument/2006/relationships/image" Target="../media/image18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21.svg"/><Relationship Id="rId15" Type="http://schemas.openxmlformats.org/officeDocument/2006/relationships/image" Target="../media/image45.svg"/><Relationship Id="rId10" Type="http://schemas.openxmlformats.org/officeDocument/2006/relationships/image" Target="../media/image42.png"/><Relationship Id="rId19" Type="http://schemas.openxmlformats.org/officeDocument/2006/relationships/image" Target="../media/image56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53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58.svg"/><Relationship Id="rId2" Type="http://schemas.openxmlformats.org/officeDocument/2006/relationships/image" Target="../media/image18.png"/><Relationship Id="rId16" Type="http://schemas.openxmlformats.org/officeDocument/2006/relationships/image" Target="../media/image57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21.svg"/><Relationship Id="rId15" Type="http://schemas.openxmlformats.org/officeDocument/2006/relationships/image" Target="../media/image45.svg"/><Relationship Id="rId10" Type="http://schemas.openxmlformats.org/officeDocument/2006/relationships/image" Target="../media/image42.png"/><Relationship Id="rId19" Type="http://schemas.openxmlformats.org/officeDocument/2006/relationships/image" Target="../media/image54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62.svg"/><Relationship Id="rId3" Type="http://schemas.openxmlformats.org/officeDocument/2006/relationships/image" Target="../media/image19.svg"/><Relationship Id="rId21" Type="http://schemas.openxmlformats.org/officeDocument/2006/relationships/image" Target="../media/image52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61.png"/><Relationship Id="rId2" Type="http://schemas.openxmlformats.org/officeDocument/2006/relationships/image" Target="../media/image18.png"/><Relationship Id="rId16" Type="http://schemas.openxmlformats.org/officeDocument/2006/relationships/image" Target="../media/image60.png"/><Relationship Id="rId20" Type="http://schemas.openxmlformats.org/officeDocument/2006/relationships/image" Target="../media/image54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21.svg"/><Relationship Id="rId15" Type="http://schemas.openxmlformats.org/officeDocument/2006/relationships/image" Target="../media/image45.svg"/><Relationship Id="rId10" Type="http://schemas.openxmlformats.org/officeDocument/2006/relationships/image" Target="../media/image42.png"/><Relationship Id="rId19" Type="http://schemas.openxmlformats.org/officeDocument/2006/relationships/image" Target="../media/image53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62.svg"/><Relationship Id="rId3" Type="http://schemas.openxmlformats.org/officeDocument/2006/relationships/image" Target="../media/image19.svg"/><Relationship Id="rId21" Type="http://schemas.openxmlformats.org/officeDocument/2006/relationships/image" Target="../media/image63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61.png"/><Relationship Id="rId2" Type="http://schemas.openxmlformats.org/officeDocument/2006/relationships/image" Target="../media/image18.png"/><Relationship Id="rId16" Type="http://schemas.openxmlformats.org/officeDocument/2006/relationships/image" Target="../media/image60.png"/><Relationship Id="rId20" Type="http://schemas.openxmlformats.org/officeDocument/2006/relationships/image" Target="../media/image54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21.svg"/><Relationship Id="rId15" Type="http://schemas.openxmlformats.org/officeDocument/2006/relationships/image" Target="../media/image45.svg"/><Relationship Id="rId10" Type="http://schemas.openxmlformats.org/officeDocument/2006/relationships/image" Target="../media/image42.png"/><Relationship Id="rId19" Type="http://schemas.openxmlformats.org/officeDocument/2006/relationships/image" Target="../media/image53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svg"/><Relationship Id="rId18" Type="http://schemas.openxmlformats.org/officeDocument/2006/relationships/image" Target="../media/image64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8.png"/><Relationship Id="rId17" Type="http://schemas.openxmlformats.org/officeDocument/2006/relationships/image" Target="../media/image40.svg"/><Relationship Id="rId2" Type="http://schemas.openxmlformats.org/officeDocument/2006/relationships/image" Target="../media/image1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5" Type="http://schemas.openxmlformats.org/officeDocument/2006/relationships/image" Target="../media/image38.svg"/><Relationship Id="rId10" Type="http://schemas.openxmlformats.org/officeDocument/2006/relationships/image" Target="../media/image34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67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66.png"/><Relationship Id="rId2" Type="http://schemas.openxmlformats.org/officeDocument/2006/relationships/image" Target="../media/image18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21.svg"/><Relationship Id="rId15" Type="http://schemas.openxmlformats.org/officeDocument/2006/relationships/image" Target="../media/image45.svg"/><Relationship Id="rId10" Type="http://schemas.openxmlformats.org/officeDocument/2006/relationships/image" Target="../media/image42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70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69.svg"/><Relationship Id="rId2" Type="http://schemas.openxmlformats.org/officeDocument/2006/relationships/image" Target="../media/image18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21.svg"/><Relationship Id="rId15" Type="http://schemas.openxmlformats.org/officeDocument/2006/relationships/image" Target="../media/image45.svg"/><Relationship Id="rId10" Type="http://schemas.openxmlformats.org/officeDocument/2006/relationships/image" Target="../media/image42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73.png"/><Relationship Id="rId3" Type="http://schemas.openxmlformats.org/officeDocument/2006/relationships/image" Target="../media/image19.svg"/><Relationship Id="rId21" Type="http://schemas.openxmlformats.org/officeDocument/2006/relationships/image" Target="../media/image76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72.svg"/><Relationship Id="rId2" Type="http://schemas.openxmlformats.org/officeDocument/2006/relationships/image" Target="../media/image18.png"/><Relationship Id="rId16" Type="http://schemas.openxmlformats.org/officeDocument/2006/relationships/image" Target="../media/image71.png"/><Relationship Id="rId20" Type="http://schemas.openxmlformats.org/officeDocument/2006/relationships/image" Target="../media/image7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21.svg"/><Relationship Id="rId15" Type="http://schemas.openxmlformats.org/officeDocument/2006/relationships/image" Target="../media/image45.svg"/><Relationship Id="rId10" Type="http://schemas.openxmlformats.org/officeDocument/2006/relationships/image" Target="../media/image42.png"/><Relationship Id="rId19" Type="http://schemas.openxmlformats.org/officeDocument/2006/relationships/image" Target="../media/image74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44.png"/><Relationship Id="rId22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86.png"/><Relationship Id="rId3" Type="http://schemas.openxmlformats.org/officeDocument/2006/relationships/image" Target="../media/image79.svg"/><Relationship Id="rId21" Type="http://schemas.openxmlformats.org/officeDocument/2006/relationships/image" Target="../media/image23.svg"/><Relationship Id="rId7" Type="http://schemas.openxmlformats.org/officeDocument/2006/relationships/image" Target="../media/image83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85.svg"/><Relationship Id="rId2" Type="http://schemas.openxmlformats.org/officeDocument/2006/relationships/image" Target="../media/image78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8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2.png"/><Relationship Id="rId11" Type="http://schemas.openxmlformats.org/officeDocument/2006/relationships/image" Target="../media/image13.svg"/><Relationship Id="rId24" Type="http://schemas.openxmlformats.org/officeDocument/2006/relationships/image" Target="../media/image84.png"/><Relationship Id="rId32" Type="http://schemas.openxmlformats.org/officeDocument/2006/relationships/image" Target="../media/image90.png"/><Relationship Id="rId5" Type="http://schemas.openxmlformats.org/officeDocument/2006/relationships/image" Target="../media/image81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88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29.svg"/><Relationship Id="rId4" Type="http://schemas.openxmlformats.org/officeDocument/2006/relationships/image" Target="../media/image80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87.svg"/><Relationship Id="rId30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91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10" Type="http://schemas.openxmlformats.org/officeDocument/2006/relationships/image" Target="../media/image18.png"/><Relationship Id="rId19" Type="http://schemas.openxmlformats.org/officeDocument/2006/relationships/image" Target="../media/image92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png"/><Relationship Id="rId3" Type="http://schemas.openxmlformats.org/officeDocument/2006/relationships/image" Target="../media/image11.svg"/><Relationship Id="rId21" Type="http://schemas.openxmlformats.org/officeDocument/2006/relationships/image" Target="../media/image29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sv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3.svg"/><Relationship Id="rId23" Type="http://schemas.openxmlformats.org/officeDocument/2006/relationships/image" Target="../media/image31.png"/><Relationship Id="rId10" Type="http://schemas.openxmlformats.org/officeDocument/2006/relationships/image" Target="../media/image18.png"/><Relationship Id="rId19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0" Type="http://schemas.openxmlformats.org/officeDocument/2006/relationships/image" Target="../media/image34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9.svg"/><Relationship Id="rId18" Type="http://schemas.openxmlformats.org/officeDocument/2006/relationships/image" Target="../media/image41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8.png"/><Relationship Id="rId17" Type="http://schemas.openxmlformats.org/officeDocument/2006/relationships/image" Target="../media/image40.svg"/><Relationship Id="rId2" Type="http://schemas.openxmlformats.org/officeDocument/2006/relationships/image" Target="../media/image1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image" Target="../media/image35.svg"/><Relationship Id="rId5" Type="http://schemas.openxmlformats.org/officeDocument/2006/relationships/image" Target="../media/image13.svg"/><Relationship Id="rId15" Type="http://schemas.openxmlformats.org/officeDocument/2006/relationships/image" Target="../media/image38.svg"/><Relationship Id="rId10" Type="http://schemas.openxmlformats.org/officeDocument/2006/relationships/image" Target="../media/image34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4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47.svg"/><Relationship Id="rId2" Type="http://schemas.openxmlformats.org/officeDocument/2006/relationships/image" Target="../media/image18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21.svg"/><Relationship Id="rId15" Type="http://schemas.openxmlformats.org/officeDocument/2006/relationships/image" Target="../media/image45.svg"/><Relationship Id="rId10" Type="http://schemas.openxmlformats.org/officeDocument/2006/relationships/image" Target="../media/image42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49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47.svg"/><Relationship Id="rId2" Type="http://schemas.openxmlformats.org/officeDocument/2006/relationships/image" Target="../media/image18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21.svg"/><Relationship Id="rId15" Type="http://schemas.openxmlformats.org/officeDocument/2006/relationships/image" Target="../media/image45.svg"/><Relationship Id="rId10" Type="http://schemas.openxmlformats.org/officeDocument/2006/relationships/image" Target="../media/image42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49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47.svg"/><Relationship Id="rId2" Type="http://schemas.openxmlformats.org/officeDocument/2006/relationships/image" Target="../media/image18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21.svg"/><Relationship Id="rId15" Type="http://schemas.openxmlformats.org/officeDocument/2006/relationships/image" Target="../media/image45.svg"/><Relationship Id="rId10" Type="http://schemas.openxmlformats.org/officeDocument/2006/relationships/image" Target="../media/image42.png"/><Relationship Id="rId19" Type="http://schemas.openxmlformats.org/officeDocument/2006/relationships/image" Target="../media/image48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48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47.svg"/><Relationship Id="rId2" Type="http://schemas.openxmlformats.org/officeDocument/2006/relationships/image" Target="../media/image18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21.svg"/><Relationship Id="rId15" Type="http://schemas.openxmlformats.org/officeDocument/2006/relationships/image" Target="../media/image45.svg"/><Relationship Id="rId10" Type="http://schemas.openxmlformats.org/officeDocument/2006/relationships/image" Target="../media/image42.png"/><Relationship Id="rId19" Type="http://schemas.openxmlformats.org/officeDocument/2006/relationships/image" Target="../media/image51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18" Type="http://schemas.openxmlformats.org/officeDocument/2006/relationships/image" Target="../media/image49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47.svg"/><Relationship Id="rId2" Type="http://schemas.openxmlformats.org/officeDocument/2006/relationships/image" Target="../media/image18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43.svg"/><Relationship Id="rId5" Type="http://schemas.openxmlformats.org/officeDocument/2006/relationships/image" Target="../media/image21.svg"/><Relationship Id="rId15" Type="http://schemas.openxmlformats.org/officeDocument/2006/relationships/image" Target="../media/image45.svg"/><Relationship Id="rId10" Type="http://schemas.openxmlformats.org/officeDocument/2006/relationships/image" Target="../media/image42.png"/><Relationship Id="rId19" Type="http://schemas.openxmlformats.org/officeDocument/2006/relationships/image" Target="../media/image52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8" y="730702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sp>
        <p:nvSpPr>
          <p:cNvPr id="21" name="矩形 20"/>
          <p:cNvSpPr/>
          <p:nvPr/>
        </p:nvSpPr>
        <p:spPr>
          <a:xfrm>
            <a:off x="12189464" y="-1799303"/>
            <a:ext cx="3097429" cy="10452508"/>
          </a:xfrm>
          <a:prstGeom prst="rect">
            <a:avLst/>
          </a:prstGeom>
          <a:solidFill>
            <a:srgbClr val="F4F4F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"/>
              <a:ea typeface="思源黑体 CN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1"/>
            <a:ext cx="12193057" cy="206672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42026" y="1189419"/>
            <a:ext cx="12211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TRƯỜNG TIỂU HỌC SÀI ĐỒNG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59088" y="2818071"/>
            <a:ext cx="10309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: 4A5</a:t>
            </a:r>
          </a:p>
          <a:p>
            <a:pPr marL="0" marR="0" lvl="0" indent="0" algn="ctr" defTabSz="137166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GV: Âu Thị Thanh Dung</a:t>
            </a:r>
          </a:p>
        </p:txBody>
      </p:sp>
    </p:spTree>
    <p:extLst>
      <p:ext uri="{BB962C8B-B14F-4D97-AF65-F5344CB8AC3E}">
        <p14:creationId xmlns:p14="http://schemas.microsoft.com/office/powerpoint/2010/main" val="240393867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119288" y="383012"/>
            <a:ext cx="7415981" cy="6669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612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Đưa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ra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lời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khuyên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cho</a:t>
            </a:r>
            <a:r>
              <a:rPr lang="en-US" sz="4400" dirty="0">
                <a:solidFill>
                  <a:srgbClr val="12294B"/>
                </a:solidFill>
                <a:latin typeface="Cambria Bold"/>
              </a:rPr>
              <a:t> </a:t>
            </a:r>
            <a:r>
              <a:rPr lang="en-US" sz="4400" dirty="0" err="1">
                <a:solidFill>
                  <a:srgbClr val="12294B"/>
                </a:solidFill>
                <a:latin typeface="Cambria Bold"/>
              </a:rPr>
              <a:t>bạn</a:t>
            </a:r>
            <a:endParaRPr lang="en-US" sz="4400" dirty="0">
              <a:solidFill>
                <a:srgbClr val="12294B"/>
              </a:solidFill>
              <a:latin typeface="Cambria Bold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EE58FF1-832B-5CCF-DB66-EB553D9C80DE}"/>
              </a:ext>
            </a:extLst>
          </p:cNvPr>
          <p:cNvGrpSpPr/>
          <p:nvPr/>
        </p:nvGrpSpPr>
        <p:grpSpPr>
          <a:xfrm>
            <a:off x="1506113" y="1686619"/>
            <a:ext cx="4220184" cy="4485581"/>
            <a:chOff x="895570" y="1731096"/>
            <a:chExt cx="4220184" cy="4485581"/>
          </a:xfrm>
        </p:grpSpPr>
        <p:sp>
          <p:nvSpPr>
            <p:cNvPr id="27" name="Freeform 27"/>
            <p:cNvSpPr/>
            <p:nvPr/>
          </p:nvSpPr>
          <p:spPr>
            <a:xfrm>
              <a:off x="895570" y="1731096"/>
              <a:ext cx="4220184" cy="4485581"/>
            </a:xfrm>
            <a:custGeom>
              <a:avLst/>
              <a:gdLst/>
              <a:ahLst/>
              <a:cxnLst/>
              <a:rect l="l" t="t" r="r" b="b"/>
              <a:pathLst>
                <a:path w="6330276" h="6728371">
                  <a:moveTo>
                    <a:pt x="0" y="0"/>
                  </a:moveTo>
                  <a:lnTo>
                    <a:pt x="6330276" y="0"/>
                  </a:lnTo>
                  <a:lnTo>
                    <a:pt x="6330276" y="6728371"/>
                  </a:lnTo>
                  <a:lnTo>
                    <a:pt x="0" y="67283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975551" y="2629985"/>
              <a:ext cx="3966189" cy="27571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330"/>
                </a:lnSpc>
              </a:pP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Bố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mẹ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cho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Quyết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một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chiếc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xe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đạp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cũ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còn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tốt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nhưng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bạn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đòi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mẹ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mua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chiếc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xe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đạp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mới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7C40506-AFCA-4DF9-722F-0936E8A18DC0}"/>
              </a:ext>
            </a:extLst>
          </p:cNvPr>
          <p:cNvGrpSpPr/>
          <p:nvPr/>
        </p:nvGrpSpPr>
        <p:grpSpPr>
          <a:xfrm>
            <a:off x="6073409" y="1686620"/>
            <a:ext cx="4724917" cy="4407519"/>
            <a:chOff x="6073409" y="1686620"/>
            <a:chExt cx="4724917" cy="4407519"/>
          </a:xfrm>
        </p:grpSpPr>
        <p:sp>
          <p:nvSpPr>
            <p:cNvPr id="31" name="Freeform 31"/>
            <p:cNvSpPr/>
            <p:nvPr/>
          </p:nvSpPr>
          <p:spPr>
            <a:xfrm>
              <a:off x="6073409" y="1686620"/>
              <a:ext cx="4724917" cy="4407519"/>
            </a:xfrm>
            <a:custGeom>
              <a:avLst/>
              <a:gdLst/>
              <a:ahLst/>
              <a:cxnLst/>
              <a:rect l="l" t="t" r="r" b="b"/>
              <a:pathLst>
                <a:path w="6657625" h="7076307">
                  <a:moveTo>
                    <a:pt x="0" y="0"/>
                  </a:moveTo>
                  <a:lnTo>
                    <a:pt x="6657625" y="0"/>
                  </a:lnTo>
                  <a:lnTo>
                    <a:pt x="6657625" y="7076307"/>
                  </a:lnTo>
                  <a:lnTo>
                    <a:pt x="0" y="7076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2" name="TextBox 32"/>
            <p:cNvSpPr txBox="1"/>
            <p:nvPr/>
          </p:nvSpPr>
          <p:spPr>
            <a:xfrm>
              <a:off x="6253974" y="2144359"/>
              <a:ext cx="4426422" cy="38600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 defTabSz="609630">
                <a:lnSpc>
                  <a:spcPts val="4330"/>
                </a:lnSpc>
              </a:pP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Để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chuẩn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bị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cho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buổi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liên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hoan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lớp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cuối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năm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,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các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bạn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dự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định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tổ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chức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thật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hoành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tráng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để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các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bạn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lớp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khác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trầm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 </a:t>
              </a:r>
              <a:r>
                <a:rPr lang="en-US" sz="4009" dirty="0" err="1">
                  <a:solidFill>
                    <a:srgbClr val="12294B"/>
                  </a:solidFill>
                  <a:latin typeface="Cambria"/>
                </a:rPr>
                <a:t>trồ</a:t>
              </a:r>
              <a:r>
                <a:rPr lang="en-US" sz="4009" dirty="0">
                  <a:solidFill>
                    <a:srgbClr val="12294B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81342" y="209078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5610607" y="1362096"/>
            <a:ext cx="5508577" cy="4792462"/>
          </a:xfrm>
          <a:custGeom>
            <a:avLst/>
            <a:gdLst/>
            <a:ahLst/>
            <a:cxnLst/>
            <a:rect l="l" t="t" r="r" b="b"/>
            <a:pathLst>
              <a:path w="8262866" h="7188693">
                <a:moveTo>
                  <a:pt x="0" y="0"/>
                </a:moveTo>
                <a:lnTo>
                  <a:pt x="8262865" y="0"/>
                </a:lnTo>
                <a:lnTo>
                  <a:pt x="8262865" y="7188693"/>
                </a:lnTo>
                <a:lnTo>
                  <a:pt x="0" y="718869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617785" y="3463904"/>
            <a:ext cx="4669241" cy="17933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29"/>
              </a:lnSpc>
              <a:spcBef>
                <a:spcPct val="0"/>
              </a:spcBef>
            </a:pP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Xây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dựng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kịch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bản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,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đóng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vai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để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đưa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ra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lời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khuyên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cho</a:t>
            </a:r>
            <a:r>
              <a:rPr lang="en-US" sz="3449" dirty="0">
                <a:solidFill>
                  <a:srgbClr val="000000"/>
                </a:solidFill>
                <a:latin typeface="Cambria Bold"/>
              </a:rPr>
              <a:t> </a:t>
            </a:r>
            <a:r>
              <a:rPr lang="en-US" sz="3449" dirty="0" err="1">
                <a:solidFill>
                  <a:srgbClr val="000000"/>
                </a:solidFill>
                <a:latin typeface="Cambria Bold"/>
              </a:rPr>
              <a:t>bạn</a:t>
            </a:r>
            <a:endParaRPr lang="en-US" sz="3449" dirty="0">
              <a:solidFill>
                <a:srgbClr val="000000"/>
              </a:solidFill>
              <a:latin typeface="Cambria Bold"/>
            </a:endParaRPr>
          </a:p>
        </p:txBody>
      </p:sp>
      <p:sp>
        <p:nvSpPr>
          <p:cNvPr id="32" name="Freeform 26">
            <a:extLst>
              <a:ext uri="{FF2B5EF4-FFF2-40B4-BE49-F238E27FC236}">
                <a16:creationId xmlns:a16="http://schemas.microsoft.com/office/drawing/2014/main" id="{F643E0B7-679E-2E0B-A0D3-D4168C57257C}"/>
              </a:ext>
            </a:extLst>
          </p:cNvPr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2C445B-5B64-572D-09FB-7C4A51FC57D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39619" y="1187561"/>
            <a:ext cx="6041660" cy="25239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914620" y="1505504"/>
            <a:ext cx="2879810" cy="5082018"/>
          </a:xfrm>
          <a:custGeom>
            <a:avLst/>
            <a:gdLst/>
            <a:ahLst/>
            <a:cxnLst/>
            <a:rect l="l" t="t" r="r" b="b"/>
            <a:pathLst>
              <a:path w="4319715" h="7623027">
                <a:moveTo>
                  <a:pt x="0" y="0"/>
                </a:moveTo>
                <a:lnTo>
                  <a:pt x="4319716" y="0"/>
                </a:lnTo>
                <a:lnTo>
                  <a:pt x="4319716" y="7623028"/>
                </a:lnTo>
                <a:lnTo>
                  <a:pt x="0" y="762302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6C2F3A7-025C-1235-E260-6B37524DB50F}"/>
              </a:ext>
            </a:extLst>
          </p:cNvPr>
          <p:cNvGrpSpPr/>
          <p:nvPr/>
        </p:nvGrpSpPr>
        <p:grpSpPr>
          <a:xfrm>
            <a:off x="3934131" y="1505505"/>
            <a:ext cx="6645110" cy="4936763"/>
            <a:chOff x="3934131" y="1505505"/>
            <a:chExt cx="6645110" cy="4936763"/>
          </a:xfrm>
        </p:grpSpPr>
        <p:sp>
          <p:nvSpPr>
            <p:cNvPr id="28" name="Freeform 28"/>
            <p:cNvSpPr/>
            <p:nvPr/>
          </p:nvSpPr>
          <p:spPr>
            <a:xfrm>
              <a:off x="3934131" y="1505505"/>
              <a:ext cx="6645110" cy="4936763"/>
            </a:xfrm>
            <a:custGeom>
              <a:avLst/>
              <a:gdLst/>
              <a:ahLst/>
              <a:cxnLst/>
              <a:rect l="l" t="t" r="r" b="b"/>
              <a:pathLst>
                <a:path w="9967665" h="7405145">
                  <a:moveTo>
                    <a:pt x="0" y="0"/>
                  </a:moveTo>
                  <a:lnTo>
                    <a:pt x="9967665" y="0"/>
                  </a:lnTo>
                  <a:lnTo>
                    <a:pt x="9967665" y="7405145"/>
                  </a:lnTo>
                  <a:lnTo>
                    <a:pt x="0" y="7405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4658735" y="2447557"/>
              <a:ext cx="5102486" cy="3528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634"/>
                </a:lnSpc>
                <a:spcBef>
                  <a:spcPct val="0"/>
                </a:spcBef>
              </a:pPr>
              <a:r>
                <a:rPr lang="en-US" sz="4025" b="1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4025" b="1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b="1" dirty="0" err="1">
                  <a:solidFill>
                    <a:srgbClr val="000000"/>
                  </a:solidFill>
                  <a:latin typeface="Cambria"/>
                </a:rPr>
                <a:t>huống</a:t>
              </a:r>
              <a:r>
                <a:rPr lang="en-US" sz="4025" b="1" dirty="0">
                  <a:solidFill>
                    <a:srgbClr val="000000"/>
                  </a:solidFill>
                  <a:latin typeface="Cambria"/>
                </a:rPr>
                <a:t> 1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: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Khuyên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hãy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dùng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chiếc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xe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cũ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còn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tốt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tiền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đó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chỉ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tiêu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vào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những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ý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nghĩa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32" name="Freeform 26">
            <a:extLst>
              <a:ext uri="{FF2B5EF4-FFF2-40B4-BE49-F238E27FC236}">
                <a16:creationId xmlns:a16="http://schemas.microsoft.com/office/drawing/2014/main" id="{F2E0BD1A-DE8F-D62F-CC29-FD2CEE17B06C}"/>
              </a:ext>
            </a:extLst>
          </p:cNvPr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5075EBD-4DF8-BB79-72D1-D5F61D0650A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22878" y="45148"/>
            <a:ext cx="7346317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7" name="Freeform 27"/>
          <p:cNvSpPr/>
          <p:nvPr/>
        </p:nvSpPr>
        <p:spPr>
          <a:xfrm>
            <a:off x="914620" y="1505504"/>
            <a:ext cx="2879810" cy="5082018"/>
          </a:xfrm>
          <a:custGeom>
            <a:avLst/>
            <a:gdLst/>
            <a:ahLst/>
            <a:cxnLst/>
            <a:rect l="l" t="t" r="r" b="b"/>
            <a:pathLst>
              <a:path w="4319715" h="7623027">
                <a:moveTo>
                  <a:pt x="0" y="0"/>
                </a:moveTo>
                <a:lnTo>
                  <a:pt x="4319716" y="0"/>
                </a:lnTo>
                <a:lnTo>
                  <a:pt x="4319716" y="7623028"/>
                </a:lnTo>
                <a:lnTo>
                  <a:pt x="0" y="762302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06A1B4C-CD03-7D6A-D014-DEDE41CBF3EB}"/>
              </a:ext>
            </a:extLst>
          </p:cNvPr>
          <p:cNvGrpSpPr/>
          <p:nvPr/>
        </p:nvGrpSpPr>
        <p:grpSpPr>
          <a:xfrm>
            <a:off x="3934131" y="1505505"/>
            <a:ext cx="6645110" cy="4936763"/>
            <a:chOff x="3934131" y="1505505"/>
            <a:chExt cx="6645110" cy="4936763"/>
          </a:xfrm>
        </p:grpSpPr>
        <p:sp>
          <p:nvSpPr>
            <p:cNvPr id="28" name="Freeform 28"/>
            <p:cNvSpPr/>
            <p:nvPr/>
          </p:nvSpPr>
          <p:spPr>
            <a:xfrm>
              <a:off x="3934131" y="1505505"/>
              <a:ext cx="6645110" cy="4936763"/>
            </a:xfrm>
            <a:custGeom>
              <a:avLst/>
              <a:gdLst/>
              <a:ahLst/>
              <a:cxnLst/>
              <a:rect l="l" t="t" r="r" b="b"/>
              <a:pathLst>
                <a:path w="9967665" h="7405145">
                  <a:moveTo>
                    <a:pt x="0" y="0"/>
                  </a:moveTo>
                  <a:lnTo>
                    <a:pt x="9967665" y="0"/>
                  </a:lnTo>
                  <a:lnTo>
                    <a:pt x="9967665" y="7405145"/>
                  </a:lnTo>
                  <a:lnTo>
                    <a:pt x="0" y="74051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4363399" y="2340852"/>
              <a:ext cx="5786572" cy="3528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634"/>
                </a:lnSpc>
                <a:spcBef>
                  <a:spcPct val="0"/>
                </a:spcBef>
              </a:pP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Tình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huống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2: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Khuyên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tổ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chức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buổi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liên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hoan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tiết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kiệm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vui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vẻ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tiền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dư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ra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thể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nhiều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ý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nghĩa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4025" dirty="0" err="1">
                  <a:solidFill>
                    <a:srgbClr val="000000"/>
                  </a:solidFill>
                  <a:latin typeface="Cambria"/>
                </a:rPr>
                <a:t>hơn</a:t>
              </a:r>
              <a:r>
                <a:rPr lang="en-US" sz="4025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33" name="Freeform 26">
            <a:extLst>
              <a:ext uri="{FF2B5EF4-FFF2-40B4-BE49-F238E27FC236}">
                <a16:creationId xmlns:a16="http://schemas.microsoft.com/office/drawing/2014/main" id="{59693F0B-1448-D36C-3DA9-3533B4EAF8D5}"/>
              </a:ext>
            </a:extLst>
          </p:cNvPr>
          <p:cNvSpPr/>
          <p:nvPr/>
        </p:nvSpPr>
        <p:spPr>
          <a:xfrm>
            <a:off x="975551" y="415446"/>
            <a:ext cx="955265" cy="955265"/>
          </a:xfrm>
          <a:custGeom>
            <a:avLst/>
            <a:gdLst/>
            <a:ahLst/>
            <a:cxnLst/>
            <a:rect l="l" t="t" r="r" b="b"/>
            <a:pathLst>
              <a:path w="1432897" h="1432897">
                <a:moveTo>
                  <a:pt x="0" y="0"/>
                </a:moveTo>
                <a:lnTo>
                  <a:pt x="1432897" y="0"/>
                </a:lnTo>
                <a:lnTo>
                  <a:pt x="1432897" y="1432897"/>
                </a:lnTo>
                <a:lnTo>
                  <a:pt x="0" y="143289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7C340CF-1998-2883-82C6-C52029AE1E0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761432" y="6854"/>
            <a:ext cx="7340220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C2ABE6-19CE-8DA5-9907-E1B0C0998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97E6DA0-FEA8-F055-7EE8-4ED283B15550}"/>
              </a:ext>
            </a:extLst>
          </p:cNvPr>
          <p:cNvSpPr/>
          <p:nvPr/>
        </p:nvSpPr>
        <p:spPr>
          <a:xfrm>
            <a:off x="-1069986" y="-81406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53D5F15-4832-26D2-ABBC-1D965DF947FA}"/>
              </a:ext>
            </a:extLst>
          </p:cNvPr>
          <p:cNvSpPr/>
          <p:nvPr/>
        </p:nvSpPr>
        <p:spPr>
          <a:xfrm>
            <a:off x="-457616" y="1316041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78DF341-1C25-32F6-86CE-4C761ECAAD14}"/>
              </a:ext>
            </a:extLst>
          </p:cNvPr>
          <p:cNvSpPr/>
          <p:nvPr/>
        </p:nvSpPr>
        <p:spPr>
          <a:xfrm>
            <a:off x="-457616" y="2203691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5"/>
                </a:lnTo>
                <a:lnTo>
                  <a:pt x="0" y="1540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060E6BD-0F82-484E-1581-00031617CD9C}"/>
              </a:ext>
            </a:extLst>
          </p:cNvPr>
          <p:cNvSpPr/>
          <p:nvPr/>
        </p:nvSpPr>
        <p:spPr>
          <a:xfrm>
            <a:off x="-463132" y="325480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32CCB38-C59D-131B-6800-D7407147C6E1}"/>
              </a:ext>
            </a:extLst>
          </p:cNvPr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C83C5E84-7C9F-C45B-E6EC-4E340C6C7C87}"/>
              </a:ext>
            </a:extLst>
          </p:cNvPr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2D7222E-7D60-59BF-ED05-61EB5AE222BB}"/>
              </a:ext>
            </a:extLst>
          </p:cNvPr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6593AF86-7FEE-7B19-53C6-A1F33AA3E550}"/>
              </a:ext>
            </a:extLst>
          </p:cNvPr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C8E81407-3B13-9839-113F-3DBEE479E5DC}"/>
              </a:ext>
            </a:extLst>
          </p:cNvPr>
          <p:cNvSpPr/>
          <p:nvPr/>
        </p:nvSpPr>
        <p:spPr>
          <a:xfrm rot="3049741">
            <a:off x="-569326" y="3719087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A457A9B-25AA-9D39-66D5-11A2FE3F1F05}"/>
              </a:ext>
            </a:extLst>
          </p:cNvPr>
          <p:cNvSpPr/>
          <p:nvPr/>
        </p:nvSpPr>
        <p:spPr>
          <a:xfrm rot="-7124010">
            <a:off x="11989714" y="615704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AE2B2A01-A8E8-2146-9952-69AF1195B5C3}"/>
              </a:ext>
            </a:extLst>
          </p:cNvPr>
          <p:cNvSpPr/>
          <p:nvPr/>
        </p:nvSpPr>
        <p:spPr>
          <a:xfrm rot="3049741">
            <a:off x="49194" y="472420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4B3369E-EE2C-6111-C1A1-60ADFEBDC7FF}"/>
              </a:ext>
            </a:extLst>
          </p:cNvPr>
          <p:cNvSpPr/>
          <p:nvPr/>
        </p:nvSpPr>
        <p:spPr>
          <a:xfrm rot="-7124010">
            <a:off x="11563520" y="-48483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DD444538-99E4-2B10-68F7-339523D47BDB}"/>
              </a:ext>
            </a:extLst>
          </p:cNvPr>
          <p:cNvSpPr/>
          <p:nvPr/>
        </p:nvSpPr>
        <p:spPr>
          <a:xfrm rot="4314526">
            <a:off x="569105" y="4129557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697ED4D-FE15-9E12-6B61-1EDDE8E20E0E}"/>
              </a:ext>
            </a:extLst>
          </p:cNvPr>
          <p:cNvSpPr/>
          <p:nvPr/>
        </p:nvSpPr>
        <p:spPr>
          <a:xfrm rot="894942">
            <a:off x="1484357" y="339775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914D042-0519-E8F0-78A6-9D11B37B1227}"/>
              </a:ext>
            </a:extLst>
          </p:cNvPr>
          <p:cNvSpPr/>
          <p:nvPr/>
        </p:nvSpPr>
        <p:spPr>
          <a:xfrm rot="894942">
            <a:off x="9872683" y="607074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781D3E3-687C-FEAA-4B22-19340FD1A0FC}"/>
              </a:ext>
            </a:extLst>
          </p:cNvPr>
          <p:cNvSpPr/>
          <p:nvPr/>
        </p:nvSpPr>
        <p:spPr>
          <a:xfrm rot="894942">
            <a:off x="9510025" y="-26610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5993405-3109-F36B-7A51-19F4B818225F}"/>
              </a:ext>
            </a:extLst>
          </p:cNvPr>
          <p:cNvSpPr/>
          <p:nvPr/>
        </p:nvSpPr>
        <p:spPr>
          <a:xfrm rot="1126744">
            <a:off x="1468777" y="3076590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577785C-8508-6C9B-6FEC-89038048CECD}"/>
              </a:ext>
            </a:extLst>
          </p:cNvPr>
          <p:cNvSpPr/>
          <p:nvPr/>
        </p:nvSpPr>
        <p:spPr>
          <a:xfrm rot="1126744">
            <a:off x="10059395" y="36718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E61E9ED2-8DA0-92D2-DECB-B2FD502E73BA}"/>
              </a:ext>
            </a:extLst>
          </p:cNvPr>
          <p:cNvSpPr/>
          <p:nvPr/>
        </p:nvSpPr>
        <p:spPr>
          <a:xfrm rot="1126744">
            <a:off x="1859432" y="6468162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70ED991A-C4C7-5FA5-5370-CD97EABA4A97}"/>
              </a:ext>
            </a:extLst>
          </p:cNvPr>
          <p:cNvSpPr/>
          <p:nvPr/>
        </p:nvSpPr>
        <p:spPr>
          <a:xfrm rot="-5859224">
            <a:off x="11141711" y="20621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5541FDC7-1B8B-3388-5B9F-4C6D3C31D1C1}"/>
              </a:ext>
            </a:extLst>
          </p:cNvPr>
          <p:cNvSpPr/>
          <p:nvPr/>
        </p:nvSpPr>
        <p:spPr>
          <a:xfrm rot="4314526">
            <a:off x="1187625" y="51346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316A390E-01E1-792A-8F71-85AEEDF78764}"/>
              </a:ext>
            </a:extLst>
          </p:cNvPr>
          <p:cNvSpPr/>
          <p:nvPr/>
        </p:nvSpPr>
        <p:spPr>
          <a:xfrm rot="-5859224">
            <a:off x="10715517" y="9616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E110B31D-CC57-4ACF-418B-618B69661FFD}"/>
              </a:ext>
            </a:extLst>
          </p:cNvPr>
          <p:cNvSpPr/>
          <p:nvPr/>
        </p:nvSpPr>
        <p:spPr>
          <a:xfrm>
            <a:off x="2600321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E32A8744-B1A9-C401-6358-E5845C5916C1}"/>
              </a:ext>
            </a:extLst>
          </p:cNvPr>
          <p:cNvSpPr/>
          <p:nvPr/>
        </p:nvSpPr>
        <p:spPr>
          <a:xfrm>
            <a:off x="7758719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03A345D-D519-CE70-F1DD-6F7BFF4EC0AC}"/>
              </a:ext>
            </a:extLst>
          </p:cNvPr>
          <p:cNvSpPr/>
          <p:nvPr/>
        </p:nvSpPr>
        <p:spPr>
          <a:xfrm>
            <a:off x="3908171" y="2717343"/>
            <a:ext cx="3850549" cy="4021461"/>
          </a:xfrm>
          <a:custGeom>
            <a:avLst/>
            <a:gdLst/>
            <a:ahLst/>
            <a:cxnLst/>
            <a:rect l="l" t="t" r="r" b="b"/>
            <a:pathLst>
              <a:path w="5775823" h="6032191">
                <a:moveTo>
                  <a:pt x="0" y="0"/>
                </a:moveTo>
                <a:lnTo>
                  <a:pt x="5775823" y="0"/>
                </a:lnTo>
                <a:lnTo>
                  <a:pt x="5775823" y="6032192"/>
                </a:lnTo>
                <a:lnTo>
                  <a:pt x="0" y="60321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807EBD2-EE36-D038-2D90-F021065408F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25832" y="489030"/>
            <a:ext cx="777307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299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96128" y="2100120"/>
            <a:ext cx="11169615" cy="2991643"/>
          </a:xfrm>
          <a:custGeom>
            <a:avLst/>
            <a:gdLst/>
            <a:ahLst/>
            <a:cxnLst/>
            <a:rect l="l" t="t" r="r" b="b"/>
            <a:pathLst>
              <a:path w="16754423" h="4487465">
                <a:moveTo>
                  <a:pt x="0" y="0"/>
                </a:moveTo>
                <a:lnTo>
                  <a:pt x="16754423" y="0"/>
                </a:lnTo>
                <a:lnTo>
                  <a:pt x="16754423" y="4487465"/>
                </a:lnTo>
                <a:lnTo>
                  <a:pt x="0" y="448746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5489" t="-42977"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822211" y="545679"/>
            <a:ext cx="923110" cy="923110"/>
          </a:xfrm>
          <a:custGeom>
            <a:avLst/>
            <a:gdLst/>
            <a:ahLst/>
            <a:cxnLst/>
            <a:rect l="l" t="t" r="r" b="b"/>
            <a:pathLst>
              <a:path w="1277459" h="1277459">
                <a:moveTo>
                  <a:pt x="0" y="0"/>
                </a:moveTo>
                <a:lnTo>
                  <a:pt x="1277459" y="0"/>
                </a:lnTo>
                <a:lnTo>
                  <a:pt x="1277459" y="1277460"/>
                </a:lnTo>
                <a:lnTo>
                  <a:pt x="0" y="12774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601203" y="590815"/>
            <a:ext cx="10064806" cy="11526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700"/>
              </a:lnSpc>
              <a:spcBef>
                <a:spcPct val="0"/>
              </a:spcBef>
            </a:pP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Lập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và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thực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hiện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kế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hoạch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tiết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kiệm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tiền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phù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hợp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với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điều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kiện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của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bản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thân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theo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gợi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 ý </a:t>
            </a:r>
            <a:r>
              <a:rPr lang="en-US" sz="3357" dirty="0" err="1">
                <a:solidFill>
                  <a:srgbClr val="4CB455"/>
                </a:solidFill>
                <a:latin typeface="Cambria Bold"/>
              </a:rPr>
              <a:t>sau</a:t>
            </a:r>
            <a:r>
              <a:rPr lang="en-US" sz="3357" dirty="0">
                <a:solidFill>
                  <a:srgbClr val="4CB455"/>
                </a:solidFill>
                <a:latin typeface="Cambria Bold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685800" y="501861"/>
            <a:ext cx="1054601" cy="1054601"/>
          </a:xfrm>
          <a:custGeom>
            <a:avLst/>
            <a:gdLst/>
            <a:ahLst/>
            <a:cxnLst/>
            <a:rect l="l" t="t" r="r" b="b"/>
            <a:pathLst>
              <a:path w="1581901" h="1581901">
                <a:moveTo>
                  <a:pt x="0" y="0"/>
                </a:moveTo>
                <a:lnTo>
                  <a:pt x="1581901" y="0"/>
                </a:lnTo>
                <a:lnTo>
                  <a:pt x="1581901" y="1581902"/>
                </a:lnTo>
                <a:lnTo>
                  <a:pt x="0" y="15819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975978" y="1922952"/>
            <a:ext cx="3937643" cy="4424318"/>
          </a:xfrm>
          <a:custGeom>
            <a:avLst/>
            <a:gdLst/>
            <a:ahLst/>
            <a:cxnLst/>
            <a:rect l="l" t="t" r="r" b="b"/>
            <a:pathLst>
              <a:path w="5906464" h="6636477">
                <a:moveTo>
                  <a:pt x="0" y="0"/>
                </a:moveTo>
                <a:lnTo>
                  <a:pt x="5906465" y="0"/>
                </a:lnTo>
                <a:lnTo>
                  <a:pt x="5906465" y="6636477"/>
                </a:lnTo>
                <a:lnTo>
                  <a:pt x="0" y="6636477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740401" y="332896"/>
            <a:ext cx="9422845" cy="1374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5644"/>
              </a:lnSpc>
              <a:spcBef>
                <a:spcPct val="0"/>
              </a:spcBef>
            </a:pPr>
            <a:r>
              <a:rPr lang="en-US" sz="4032">
                <a:solidFill>
                  <a:srgbClr val="4CB455"/>
                </a:solidFill>
                <a:latin typeface="Cambria Bold"/>
              </a:rPr>
              <a:t>Nhắc nhở bạn bè tiết kiệm sách vở, quần áo, đồ dùng, đồ chơi, điện, nước,...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E3B166-498D-5A80-77A6-5BF0EE998A76}"/>
              </a:ext>
            </a:extLst>
          </p:cNvPr>
          <p:cNvGrpSpPr/>
          <p:nvPr/>
        </p:nvGrpSpPr>
        <p:grpSpPr>
          <a:xfrm>
            <a:off x="2457232" y="2226786"/>
            <a:ext cx="3811350" cy="2862056"/>
            <a:chOff x="1213100" y="2144359"/>
            <a:chExt cx="3811350" cy="2862056"/>
          </a:xfrm>
        </p:grpSpPr>
        <p:sp>
          <p:nvSpPr>
            <p:cNvPr id="31" name="Speech Bubble: Oval 30">
              <a:extLst>
                <a:ext uri="{FF2B5EF4-FFF2-40B4-BE49-F238E27FC236}">
                  <a16:creationId xmlns:a16="http://schemas.microsoft.com/office/drawing/2014/main" id="{823135C8-D9BC-DD8E-10FA-B839711BA9D1}"/>
                </a:ext>
              </a:extLst>
            </p:cNvPr>
            <p:cNvSpPr/>
            <p:nvPr/>
          </p:nvSpPr>
          <p:spPr>
            <a:xfrm>
              <a:off x="1213100" y="2144359"/>
              <a:ext cx="3811350" cy="2862056"/>
            </a:xfrm>
            <a:prstGeom prst="wedgeEllipseCallout">
              <a:avLst>
                <a:gd name="adj1" fmla="val 68913"/>
                <a:gd name="adj2" fmla="val -17373"/>
              </a:avLst>
            </a:prstGeom>
            <a:solidFill>
              <a:schemeClr val="bg1"/>
            </a:solidFill>
            <a:ln w="57150">
              <a:solidFill>
                <a:srgbClr val="12294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606545" y="2696774"/>
              <a:ext cx="2932104" cy="17933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defTabSz="609630">
                <a:lnSpc>
                  <a:spcPts val="4829"/>
                </a:lnSpc>
                <a:spcBef>
                  <a:spcPct val="0"/>
                </a:spcBef>
              </a:pP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Hãy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cùng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nhau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tiết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kiệm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các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bạn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 </a:t>
              </a:r>
              <a:r>
                <a:rPr lang="en-US" sz="3449" dirty="0" err="1">
                  <a:solidFill>
                    <a:srgbClr val="000000"/>
                  </a:solidFill>
                  <a:latin typeface="Cambria Bold"/>
                </a:rPr>
                <a:t>nhé</a:t>
              </a:r>
              <a:r>
                <a:rPr lang="en-US" sz="3449" dirty="0">
                  <a:solidFill>
                    <a:srgbClr val="000000"/>
                  </a:solidFill>
                  <a:latin typeface="Cambria Bold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57891" y="2278038"/>
            <a:ext cx="4425749" cy="4209994"/>
          </a:xfrm>
          <a:custGeom>
            <a:avLst/>
            <a:gdLst/>
            <a:ahLst/>
            <a:cxnLst/>
            <a:rect l="l" t="t" r="r" b="b"/>
            <a:pathLst>
              <a:path w="6638624" h="6314991">
                <a:moveTo>
                  <a:pt x="0" y="0"/>
                </a:moveTo>
                <a:lnTo>
                  <a:pt x="6638624" y="0"/>
                </a:lnTo>
                <a:lnTo>
                  <a:pt x="6638624" y="6314991"/>
                </a:lnTo>
                <a:lnTo>
                  <a:pt x="0" y="63149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9" name="TextBox 29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8D019C1-0B02-E306-95F9-77C7299D2C6E}"/>
              </a:ext>
            </a:extLst>
          </p:cNvPr>
          <p:cNvGrpSpPr/>
          <p:nvPr/>
        </p:nvGrpSpPr>
        <p:grpSpPr>
          <a:xfrm>
            <a:off x="4428865" y="933972"/>
            <a:ext cx="7077335" cy="5655260"/>
            <a:chOff x="4428865" y="933972"/>
            <a:chExt cx="7077335" cy="5655260"/>
          </a:xfrm>
        </p:grpSpPr>
        <p:sp>
          <p:nvSpPr>
            <p:cNvPr id="27" name="Freeform 27"/>
            <p:cNvSpPr/>
            <p:nvPr/>
          </p:nvSpPr>
          <p:spPr>
            <a:xfrm>
              <a:off x="4428865" y="1157377"/>
              <a:ext cx="7077335" cy="5431855"/>
            </a:xfrm>
            <a:custGeom>
              <a:avLst/>
              <a:gdLst/>
              <a:ahLst/>
              <a:cxnLst/>
              <a:rect l="l" t="t" r="r" b="b"/>
              <a:pathLst>
                <a:path w="10616003" h="8147783">
                  <a:moveTo>
                    <a:pt x="0" y="0"/>
                  </a:moveTo>
                  <a:lnTo>
                    <a:pt x="10616003" y="0"/>
                  </a:lnTo>
                  <a:lnTo>
                    <a:pt x="10616003" y="8147783"/>
                  </a:lnTo>
                  <a:lnTo>
                    <a:pt x="0" y="8147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7068215" y="933972"/>
              <a:ext cx="1798635" cy="1760414"/>
            </a:xfrm>
            <a:custGeom>
              <a:avLst/>
              <a:gdLst/>
              <a:ahLst/>
              <a:cxnLst/>
              <a:rect l="l" t="t" r="r" b="b"/>
              <a:pathLst>
                <a:path w="2697953" h="2640621">
                  <a:moveTo>
                    <a:pt x="0" y="0"/>
                  </a:moveTo>
                  <a:lnTo>
                    <a:pt x="2697953" y="0"/>
                  </a:lnTo>
                  <a:lnTo>
                    <a:pt x="2697953" y="2640622"/>
                  </a:lnTo>
                  <a:lnTo>
                    <a:pt x="0" y="26406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5137770" y="3094852"/>
              <a:ext cx="5839723" cy="21544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Có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tiền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nhờ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công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sức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Và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trí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tuệ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mà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nên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Phải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giữ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gìn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,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tiết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kiệm</a:t>
              </a:r>
              <a:endParaRPr lang="en-US" sz="3779" dirty="0">
                <a:solidFill>
                  <a:srgbClr val="292626"/>
                </a:solidFill>
                <a:latin typeface="Cambria Bold"/>
              </a:endParaRPr>
            </a:p>
            <a:p>
              <a:pPr defTabSz="609630">
                <a:lnSpc>
                  <a:spcPts val="4232"/>
                </a:lnSpc>
              </a:pP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Biết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tiêu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tiền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thông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 </a:t>
              </a:r>
              <a:r>
                <a:rPr lang="en-US" sz="3779" dirty="0" err="1">
                  <a:solidFill>
                    <a:srgbClr val="292626"/>
                  </a:solidFill>
                  <a:latin typeface="Cambria Bold"/>
                </a:rPr>
                <a:t>minh</a:t>
              </a:r>
              <a:r>
                <a:rPr lang="en-US" sz="3779" dirty="0">
                  <a:solidFill>
                    <a:srgbClr val="292626"/>
                  </a:solidFill>
                  <a:latin typeface="Cambria Bold"/>
                </a:rPr>
                <a:t>.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6F35BDC1-0A38-D2DE-87E5-49F7D4A42A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2835" y="865304"/>
            <a:ext cx="4706520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915652" y="1800257"/>
            <a:ext cx="2391894" cy="1327501"/>
          </a:xfrm>
          <a:custGeom>
            <a:avLst/>
            <a:gdLst/>
            <a:ahLst/>
            <a:cxnLst/>
            <a:rect l="l" t="t" r="r" b="b"/>
            <a:pathLst>
              <a:path w="3587841" h="1991252">
                <a:moveTo>
                  <a:pt x="0" y="0"/>
                </a:moveTo>
                <a:lnTo>
                  <a:pt x="3587841" y="0"/>
                </a:lnTo>
                <a:lnTo>
                  <a:pt x="3587841" y="1991252"/>
                </a:lnTo>
                <a:lnTo>
                  <a:pt x="0" y="19912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91268" y="449434"/>
            <a:ext cx="989065" cy="1017034"/>
          </a:xfrm>
          <a:custGeom>
            <a:avLst/>
            <a:gdLst/>
            <a:ahLst/>
            <a:cxnLst/>
            <a:rect l="l" t="t" r="r" b="b"/>
            <a:pathLst>
              <a:path w="1483598" h="1525551">
                <a:moveTo>
                  <a:pt x="0" y="0"/>
                </a:moveTo>
                <a:lnTo>
                  <a:pt x="1483598" y="0"/>
                </a:lnTo>
                <a:lnTo>
                  <a:pt x="1483598" y="1525551"/>
                </a:lnTo>
                <a:lnTo>
                  <a:pt x="0" y="15255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11251" y="3477008"/>
            <a:ext cx="927151" cy="949707"/>
          </a:xfrm>
          <a:custGeom>
            <a:avLst/>
            <a:gdLst/>
            <a:ahLst/>
            <a:cxnLst/>
            <a:rect l="l" t="t" r="r" b="b"/>
            <a:pathLst>
              <a:path w="1390726" h="1424560">
                <a:moveTo>
                  <a:pt x="0" y="0"/>
                </a:moveTo>
                <a:lnTo>
                  <a:pt x="1390727" y="0"/>
                </a:lnTo>
                <a:lnTo>
                  <a:pt x="1390727" y="1424560"/>
                </a:lnTo>
                <a:lnTo>
                  <a:pt x="0" y="142456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5400000">
            <a:off x="-327269" y="3549561"/>
            <a:ext cx="622929" cy="2984091"/>
          </a:xfrm>
          <a:custGeom>
            <a:avLst/>
            <a:gdLst/>
            <a:ahLst/>
            <a:cxnLst/>
            <a:rect l="l" t="t" r="r" b="b"/>
            <a:pathLst>
              <a:path w="934394" h="4476137">
                <a:moveTo>
                  <a:pt x="0" y="0"/>
                </a:moveTo>
                <a:lnTo>
                  <a:pt x="934393" y="0"/>
                </a:lnTo>
                <a:lnTo>
                  <a:pt x="934393" y="4476137"/>
                </a:lnTo>
                <a:lnTo>
                  <a:pt x="0" y="447613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2125002">
            <a:off x="1783" y="5602963"/>
            <a:ext cx="1546089" cy="1729890"/>
          </a:xfrm>
          <a:custGeom>
            <a:avLst/>
            <a:gdLst/>
            <a:ahLst/>
            <a:cxnLst/>
            <a:rect l="l" t="t" r="r" b="b"/>
            <a:pathLst>
              <a:path w="2319133" h="2594835">
                <a:moveTo>
                  <a:pt x="0" y="0"/>
                </a:moveTo>
                <a:lnTo>
                  <a:pt x="2319133" y="0"/>
                </a:lnTo>
                <a:lnTo>
                  <a:pt x="2319133" y="2594835"/>
                </a:lnTo>
                <a:lnTo>
                  <a:pt x="0" y="2594835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CF2C36C-CB32-906A-EA94-34069D4D8546}"/>
              </a:ext>
            </a:extLst>
          </p:cNvPr>
          <p:cNvGrpSpPr/>
          <p:nvPr/>
        </p:nvGrpSpPr>
        <p:grpSpPr>
          <a:xfrm>
            <a:off x="2647001" y="1704846"/>
            <a:ext cx="7020156" cy="1761377"/>
            <a:chOff x="2469697" y="472756"/>
            <a:chExt cx="7020156" cy="1761377"/>
          </a:xfrm>
        </p:grpSpPr>
        <p:sp>
          <p:nvSpPr>
            <p:cNvPr id="3" name="Freeform 3"/>
            <p:cNvSpPr/>
            <p:nvPr/>
          </p:nvSpPr>
          <p:spPr>
            <a:xfrm>
              <a:off x="2469697" y="472756"/>
              <a:ext cx="7020156" cy="1761377"/>
            </a:xfrm>
            <a:custGeom>
              <a:avLst/>
              <a:gdLst/>
              <a:ahLst/>
              <a:cxnLst/>
              <a:rect l="l" t="t" r="r" b="b"/>
              <a:pathLst>
                <a:path w="10270661" h="1506059">
                  <a:moveTo>
                    <a:pt x="0" y="0"/>
                  </a:moveTo>
                  <a:lnTo>
                    <a:pt x="10270660" y="0"/>
                  </a:lnTo>
                  <a:lnTo>
                    <a:pt x="10270660" y="1506059"/>
                  </a:lnTo>
                  <a:lnTo>
                    <a:pt x="0" y="1506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-42363" r="-11991"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2823527" y="648373"/>
              <a:ext cx="6167895" cy="14773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Chia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sẻ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thông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điệp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thân</a:t>
              </a:r>
              <a:endParaRPr lang="en-US" sz="4800" b="1" dirty="0">
                <a:solidFill>
                  <a:srgbClr val="FFFFF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1" name="Freeform 21"/>
          <p:cNvSpPr/>
          <p:nvPr/>
        </p:nvSpPr>
        <p:spPr>
          <a:xfrm rot="1819904">
            <a:off x="1528151" y="2361473"/>
            <a:ext cx="682150" cy="656104"/>
          </a:xfrm>
          <a:custGeom>
            <a:avLst/>
            <a:gdLst/>
            <a:ahLst/>
            <a:cxnLst/>
            <a:rect l="l" t="t" r="r" b="b"/>
            <a:pathLst>
              <a:path w="1023225" h="984156">
                <a:moveTo>
                  <a:pt x="0" y="0"/>
                </a:moveTo>
                <a:lnTo>
                  <a:pt x="1023225" y="0"/>
                </a:lnTo>
                <a:lnTo>
                  <a:pt x="1023225" y="984156"/>
                </a:lnTo>
                <a:lnTo>
                  <a:pt x="0" y="98415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819904">
            <a:off x="1445731" y="629899"/>
            <a:ext cx="682150" cy="656104"/>
          </a:xfrm>
          <a:custGeom>
            <a:avLst/>
            <a:gdLst/>
            <a:ahLst/>
            <a:cxnLst/>
            <a:rect l="l" t="t" r="r" b="b"/>
            <a:pathLst>
              <a:path w="1023225" h="984156">
                <a:moveTo>
                  <a:pt x="0" y="0"/>
                </a:moveTo>
                <a:lnTo>
                  <a:pt x="1023225" y="0"/>
                </a:lnTo>
                <a:lnTo>
                  <a:pt x="1023225" y="984156"/>
                </a:lnTo>
                <a:lnTo>
                  <a:pt x="0" y="98415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1819904">
            <a:off x="9963443" y="2135955"/>
            <a:ext cx="682150" cy="656104"/>
          </a:xfrm>
          <a:custGeom>
            <a:avLst/>
            <a:gdLst/>
            <a:ahLst/>
            <a:cxnLst/>
            <a:rect l="l" t="t" r="r" b="b"/>
            <a:pathLst>
              <a:path w="1023225" h="984156">
                <a:moveTo>
                  <a:pt x="0" y="0"/>
                </a:moveTo>
                <a:lnTo>
                  <a:pt x="1023225" y="0"/>
                </a:lnTo>
                <a:lnTo>
                  <a:pt x="1023225" y="984156"/>
                </a:lnTo>
                <a:lnTo>
                  <a:pt x="0" y="984156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749C16F-9135-594F-968D-669073BF515D}"/>
              </a:ext>
            </a:extLst>
          </p:cNvPr>
          <p:cNvGrpSpPr/>
          <p:nvPr/>
        </p:nvGrpSpPr>
        <p:grpSpPr>
          <a:xfrm>
            <a:off x="2006866" y="3823107"/>
            <a:ext cx="6301592" cy="1192121"/>
            <a:chOff x="2469697" y="472756"/>
            <a:chExt cx="6301592" cy="1192121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BB909FF3-5574-FE5F-EC2D-3D2877A034FE}"/>
                </a:ext>
              </a:extLst>
            </p:cNvPr>
            <p:cNvSpPr/>
            <p:nvPr/>
          </p:nvSpPr>
          <p:spPr>
            <a:xfrm>
              <a:off x="2469697" y="472756"/>
              <a:ext cx="6301592" cy="1192121"/>
            </a:xfrm>
            <a:custGeom>
              <a:avLst/>
              <a:gdLst/>
              <a:ahLst/>
              <a:cxnLst/>
              <a:rect l="l" t="t" r="r" b="b"/>
              <a:pathLst>
                <a:path w="10270661" h="1506059">
                  <a:moveTo>
                    <a:pt x="0" y="0"/>
                  </a:moveTo>
                  <a:lnTo>
                    <a:pt x="10270660" y="0"/>
                  </a:lnTo>
                  <a:lnTo>
                    <a:pt x="10270660" y="1506059"/>
                  </a:lnTo>
                  <a:lnTo>
                    <a:pt x="0" y="15060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 l="-42363" r="-11991"/>
              </a:stretch>
            </a:blipFill>
          </p:spPr>
        </p:sp>
        <p:sp>
          <p:nvSpPr>
            <p:cNvPr id="28" name="TextBox 20">
              <a:extLst>
                <a:ext uri="{FF2B5EF4-FFF2-40B4-BE49-F238E27FC236}">
                  <a16:creationId xmlns:a16="http://schemas.microsoft.com/office/drawing/2014/main" id="{75F2EFFA-3D6B-7F6D-B8F3-E4B045AAB613}"/>
                </a:ext>
              </a:extLst>
            </p:cNvPr>
            <p:cNvSpPr txBox="1"/>
            <p:nvPr/>
          </p:nvSpPr>
          <p:spPr>
            <a:xfrm>
              <a:off x="2603394" y="708339"/>
              <a:ext cx="6167895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spcBef>
                  <a:spcPct val="0"/>
                </a:spcBef>
              </a:pP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lang="en-US" sz="4800" b="1" dirty="0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800" b="1" dirty="0" err="1">
                  <a:solidFill>
                    <a:srgbClr val="FFFFF9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mới</a:t>
              </a:r>
              <a:endParaRPr lang="en-US" sz="4800" b="1" dirty="0">
                <a:solidFill>
                  <a:srgbClr val="FFFFF9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49F9C555-A980-5996-10F4-D3C1F510A1D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698889" y="26314"/>
            <a:ext cx="4480948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9986" y="-107140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6"/>
                </a:lnTo>
                <a:lnTo>
                  <a:pt x="0" y="321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57616" y="1058702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57616" y="1946353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63132" y="2997466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1229193" y="4943355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888872" y="4624789"/>
            <a:ext cx="2043684" cy="2743200"/>
          </a:xfrm>
          <a:custGeom>
            <a:avLst/>
            <a:gdLst/>
            <a:ahLst/>
            <a:cxnLst/>
            <a:rect l="l" t="t" r="r" b="b"/>
            <a:pathLst>
              <a:path w="3065526" h="4114800">
                <a:moveTo>
                  <a:pt x="0" y="0"/>
                </a:moveTo>
                <a:lnTo>
                  <a:pt x="3065526" y="0"/>
                </a:lnTo>
                <a:lnTo>
                  <a:pt x="3065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044485" y="4624789"/>
            <a:ext cx="2043684" cy="2743200"/>
          </a:xfrm>
          <a:custGeom>
            <a:avLst/>
            <a:gdLst/>
            <a:ahLst/>
            <a:cxnLst/>
            <a:rect l="l" t="t" r="r" b="b"/>
            <a:pathLst>
              <a:path w="3065526" h="4114800">
                <a:moveTo>
                  <a:pt x="0" y="0"/>
                </a:moveTo>
                <a:lnTo>
                  <a:pt x="3065526" y="0"/>
                </a:lnTo>
                <a:lnTo>
                  <a:pt x="3065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1819904">
            <a:off x="2595328" y="4421664"/>
            <a:ext cx="863683" cy="830706"/>
          </a:xfrm>
          <a:custGeom>
            <a:avLst/>
            <a:gdLst/>
            <a:ahLst/>
            <a:cxnLst/>
            <a:rect l="l" t="t" r="r" b="b"/>
            <a:pathLst>
              <a:path w="1295525" h="1246059">
                <a:moveTo>
                  <a:pt x="0" y="0"/>
                </a:moveTo>
                <a:lnTo>
                  <a:pt x="1295525" y="0"/>
                </a:lnTo>
                <a:lnTo>
                  <a:pt x="1295525" y="1246060"/>
                </a:lnTo>
                <a:lnTo>
                  <a:pt x="0" y="12460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 rot="1819904">
            <a:off x="8750941" y="4421664"/>
            <a:ext cx="863683" cy="830706"/>
          </a:xfrm>
          <a:custGeom>
            <a:avLst/>
            <a:gdLst/>
            <a:ahLst/>
            <a:cxnLst/>
            <a:rect l="l" t="t" r="r" b="b"/>
            <a:pathLst>
              <a:path w="1295525" h="1246059">
                <a:moveTo>
                  <a:pt x="0" y="0"/>
                </a:moveTo>
                <a:lnTo>
                  <a:pt x="1295525" y="0"/>
                </a:lnTo>
                <a:lnTo>
                  <a:pt x="1295525" y="1246060"/>
                </a:lnTo>
                <a:lnTo>
                  <a:pt x="0" y="124606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954689" y="5227493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0102745" y="215311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10102745" y="2997466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8110302" y="5227493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357249" y="2859543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2" y="0"/>
                </a:lnTo>
                <a:lnTo>
                  <a:pt x="962662" y="925907"/>
                </a:lnTo>
                <a:lnTo>
                  <a:pt x="0" y="92590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 rot="4330493">
            <a:off x="3477995" y="5810904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3" y="0"/>
                </a:lnTo>
                <a:lnTo>
                  <a:pt x="962663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 rot="4330493">
            <a:off x="9633608" y="5810904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3" y="0"/>
                </a:lnTo>
                <a:lnTo>
                  <a:pt x="962663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 rot="4330493">
            <a:off x="1567984" y="215311"/>
            <a:ext cx="641775" cy="617271"/>
          </a:xfrm>
          <a:custGeom>
            <a:avLst/>
            <a:gdLst/>
            <a:ahLst/>
            <a:cxnLst/>
            <a:rect l="l" t="t" r="r" b="b"/>
            <a:pathLst>
              <a:path w="962662" h="925906">
                <a:moveTo>
                  <a:pt x="0" y="0"/>
                </a:moveTo>
                <a:lnTo>
                  <a:pt x="962663" y="0"/>
                </a:lnTo>
                <a:lnTo>
                  <a:pt x="962663" y="925906"/>
                </a:lnTo>
                <a:lnTo>
                  <a:pt x="0" y="925906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C6F9965-D1B9-175F-6320-20DF4DB8899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96823" y="522824"/>
            <a:ext cx="9126503" cy="3974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69986" y="-107140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6"/>
                </a:lnTo>
                <a:lnTo>
                  <a:pt x="0" y="32142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57616" y="1058702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457616" y="1946353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463132" y="2997466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331727" y="4902642"/>
            <a:ext cx="1965370" cy="2070792"/>
          </a:xfrm>
          <a:custGeom>
            <a:avLst/>
            <a:gdLst/>
            <a:ahLst/>
            <a:cxnLst/>
            <a:rect l="l" t="t" r="r" b="b"/>
            <a:pathLst>
              <a:path w="2948055" h="3106188">
                <a:moveTo>
                  <a:pt x="0" y="0"/>
                </a:moveTo>
                <a:lnTo>
                  <a:pt x="2948055" y="0"/>
                </a:lnTo>
                <a:lnTo>
                  <a:pt x="2948055" y="3106188"/>
                </a:lnTo>
                <a:lnTo>
                  <a:pt x="0" y="310618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098819" y="546440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990536">
            <a:off x="3930814" y="5185012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7" y="0"/>
                </a:lnTo>
                <a:lnTo>
                  <a:pt x="819087" y="787813"/>
                </a:lnTo>
                <a:lnTo>
                  <a:pt x="0" y="78781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1990536">
            <a:off x="3932485" y="6130543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6" y="0"/>
                </a:lnTo>
                <a:lnTo>
                  <a:pt x="819086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781312">
            <a:off x="7929126" y="5133181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6" y="0"/>
                </a:lnTo>
                <a:lnTo>
                  <a:pt x="819086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 rot="-781312">
            <a:off x="8254304" y="6017845"/>
            <a:ext cx="546057" cy="525208"/>
          </a:xfrm>
          <a:custGeom>
            <a:avLst/>
            <a:gdLst/>
            <a:ahLst/>
            <a:cxnLst/>
            <a:rect l="l" t="t" r="r" b="b"/>
            <a:pathLst>
              <a:path w="819086" h="787812">
                <a:moveTo>
                  <a:pt x="0" y="0"/>
                </a:moveTo>
                <a:lnTo>
                  <a:pt x="819087" y="0"/>
                </a:lnTo>
                <a:lnTo>
                  <a:pt x="819087" y="787812"/>
                </a:lnTo>
                <a:lnTo>
                  <a:pt x="0" y="78781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 rot="2978201">
            <a:off x="8666745" y="5396760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4D56B1E-6703-339D-DFF6-8228040C81C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21" y="82760"/>
            <a:ext cx="1472463" cy="14724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E1E3C7B-EE6A-C687-09C2-97C120DEB8D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05232" y="191507"/>
            <a:ext cx="4651651" cy="142658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3CD06C-B5B9-1532-448F-50C3082CE637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b="20836"/>
          <a:stretch/>
        </p:blipFill>
        <p:spPr>
          <a:xfrm>
            <a:off x="1812221" y="1130595"/>
            <a:ext cx="9063382" cy="343081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813F27C-3D68-2549-59B5-1A04BD96642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02786" y="4358432"/>
            <a:ext cx="2304488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C03682-0946-FD32-8521-11927944A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44C129B-EDB2-A0EE-8484-32582774A185}"/>
              </a:ext>
            </a:extLst>
          </p:cNvPr>
          <p:cNvSpPr/>
          <p:nvPr/>
        </p:nvSpPr>
        <p:spPr>
          <a:xfrm>
            <a:off x="-1069986" y="-81406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37165747-C19B-7EF9-B2E5-C12FF9E5ECDD}"/>
              </a:ext>
            </a:extLst>
          </p:cNvPr>
          <p:cNvSpPr/>
          <p:nvPr/>
        </p:nvSpPr>
        <p:spPr>
          <a:xfrm>
            <a:off x="-457616" y="1316041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5362555-2D5D-11FE-DA4D-ED1CB4EE52BF}"/>
              </a:ext>
            </a:extLst>
          </p:cNvPr>
          <p:cNvSpPr/>
          <p:nvPr/>
        </p:nvSpPr>
        <p:spPr>
          <a:xfrm>
            <a:off x="-457616" y="2203691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5"/>
                </a:lnTo>
                <a:lnTo>
                  <a:pt x="0" y="1540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1F0576C-9789-0E7A-ADDE-D498ED627C78}"/>
              </a:ext>
            </a:extLst>
          </p:cNvPr>
          <p:cNvSpPr/>
          <p:nvPr/>
        </p:nvSpPr>
        <p:spPr>
          <a:xfrm>
            <a:off x="-463132" y="325480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850247A2-7178-E29B-F360-033F7E447811}"/>
              </a:ext>
            </a:extLst>
          </p:cNvPr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0C96A487-26F6-321E-C9F2-54A41495E428}"/>
              </a:ext>
            </a:extLst>
          </p:cNvPr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866AE4A8-7FED-3C74-99AC-0BFE9AF902AA}"/>
              </a:ext>
            </a:extLst>
          </p:cNvPr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0167E49-BCB3-2047-3986-82A3D2F44A09}"/>
              </a:ext>
            </a:extLst>
          </p:cNvPr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08030502-E3A0-36C0-CFAF-9D4FDE332C8B}"/>
              </a:ext>
            </a:extLst>
          </p:cNvPr>
          <p:cNvSpPr/>
          <p:nvPr/>
        </p:nvSpPr>
        <p:spPr>
          <a:xfrm rot="3049741">
            <a:off x="-569326" y="3719087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BC4646E7-9329-8B47-AEC8-061463AF951B}"/>
              </a:ext>
            </a:extLst>
          </p:cNvPr>
          <p:cNvSpPr/>
          <p:nvPr/>
        </p:nvSpPr>
        <p:spPr>
          <a:xfrm rot="-7124010">
            <a:off x="11989714" y="615704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CC64D4B-15E3-AABA-0D65-8B72E607E04D}"/>
              </a:ext>
            </a:extLst>
          </p:cNvPr>
          <p:cNvSpPr/>
          <p:nvPr/>
        </p:nvSpPr>
        <p:spPr>
          <a:xfrm rot="3049741">
            <a:off x="49194" y="472420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822FDCDB-E5D7-1708-23A0-40B4A03FC5A7}"/>
              </a:ext>
            </a:extLst>
          </p:cNvPr>
          <p:cNvSpPr/>
          <p:nvPr/>
        </p:nvSpPr>
        <p:spPr>
          <a:xfrm rot="-7124010">
            <a:off x="11563520" y="-48483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F6D2B180-0883-72EF-79C5-4A520C3DDEF9}"/>
              </a:ext>
            </a:extLst>
          </p:cNvPr>
          <p:cNvSpPr/>
          <p:nvPr/>
        </p:nvSpPr>
        <p:spPr>
          <a:xfrm rot="4314526">
            <a:off x="569105" y="4129557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EEC6D33A-21CB-6E39-770F-1ED1CB012E49}"/>
              </a:ext>
            </a:extLst>
          </p:cNvPr>
          <p:cNvSpPr/>
          <p:nvPr/>
        </p:nvSpPr>
        <p:spPr>
          <a:xfrm rot="894942">
            <a:off x="1484357" y="339775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DEF48A92-51D4-F9CA-D50B-D024FA480A59}"/>
              </a:ext>
            </a:extLst>
          </p:cNvPr>
          <p:cNvSpPr/>
          <p:nvPr/>
        </p:nvSpPr>
        <p:spPr>
          <a:xfrm rot="894942">
            <a:off x="9872683" y="607074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2263F2C8-7ADF-EB75-AD18-7C7C4DB89B47}"/>
              </a:ext>
            </a:extLst>
          </p:cNvPr>
          <p:cNvSpPr/>
          <p:nvPr/>
        </p:nvSpPr>
        <p:spPr>
          <a:xfrm rot="894942">
            <a:off x="9510025" y="-26610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FFC7C73D-5A73-2756-CAE2-F6B13B7CC022}"/>
              </a:ext>
            </a:extLst>
          </p:cNvPr>
          <p:cNvSpPr/>
          <p:nvPr/>
        </p:nvSpPr>
        <p:spPr>
          <a:xfrm rot="1126744">
            <a:off x="10059395" y="36718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EE6EDD13-5844-CB1D-1D5D-D53A319F7197}"/>
              </a:ext>
            </a:extLst>
          </p:cNvPr>
          <p:cNvSpPr/>
          <p:nvPr/>
        </p:nvSpPr>
        <p:spPr>
          <a:xfrm rot="1126744">
            <a:off x="1859432" y="6468162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58A900DF-A985-EB25-0737-B3003368F317}"/>
              </a:ext>
            </a:extLst>
          </p:cNvPr>
          <p:cNvSpPr/>
          <p:nvPr/>
        </p:nvSpPr>
        <p:spPr>
          <a:xfrm rot="-5859224">
            <a:off x="11141711" y="20621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13BEB04A-ECCC-1164-CED7-5A26EF8728D8}"/>
              </a:ext>
            </a:extLst>
          </p:cNvPr>
          <p:cNvSpPr/>
          <p:nvPr/>
        </p:nvSpPr>
        <p:spPr>
          <a:xfrm rot="4314526">
            <a:off x="1187625" y="51346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66CFF9DB-8C30-F823-045C-88A6B4B50046}"/>
              </a:ext>
            </a:extLst>
          </p:cNvPr>
          <p:cNvSpPr/>
          <p:nvPr/>
        </p:nvSpPr>
        <p:spPr>
          <a:xfrm rot="-5859224">
            <a:off x="10715517" y="9616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E67DDFA-A4D8-5C74-4EB0-62F579B772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6245" y="86307"/>
            <a:ext cx="6009222" cy="123455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D8864F7-5A45-F84F-4781-D10636D4941A}"/>
              </a:ext>
            </a:extLst>
          </p:cNvPr>
          <p:cNvSpPr txBox="1"/>
          <p:nvPr/>
        </p:nvSpPr>
        <p:spPr>
          <a:xfrm>
            <a:off x="1714125" y="1187231"/>
            <a:ext cx="9345181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đặc thù: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Củng cố cho HS kiến thức, rèn kĩ năng bảo quản, tiết kiệm tiền.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- Điều chỉnh hành vi, thực hiện được những việc làm phù hợp với lứa tuổi thể hiện sự quý trọng đồng tiền.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Năng lực chung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ự chủ và tự học; giao tiếp và hợp tác; giải quyết vấn đề và sáng tạo trước những tình huống liên quan tới việc bảo quản và tiết kiệm tiền</a:t>
            </a:r>
          </a:p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* Phẩm chất: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rách nhiệm trong bảo quản và tiết kiệm tiền.</a:t>
            </a:r>
          </a:p>
        </p:txBody>
      </p:sp>
    </p:spTree>
    <p:extLst>
      <p:ext uri="{BB962C8B-B14F-4D97-AF65-F5344CB8AC3E}">
        <p14:creationId xmlns:p14="http://schemas.microsoft.com/office/powerpoint/2010/main" val="19498316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5E1A2F-9EDC-B98F-5947-19FD30D51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85F9BF4-1D3E-46DD-C2C2-11B88DDE2EA1}"/>
              </a:ext>
            </a:extLst>
          </p:cNvPr>
          <p:cNvSpPr/>
          <p:nvPr/>
        </p:nvSpPr>
        <p:spPr>
          <a:xfrm>
            <a:off x="-1069986" y="-814062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927CD75-DAD8-30BD-DB63-0D13EF306E82}"/>
              </a:ext>
            </a:extLst>
          </p:cNvPr>
          <p:cNvSpPr/>
          <p:nvPr/>
        </p:nvSpPr>
        <p:spPr>
          <a:xfrm>
            <a:off x="-457616" y="1316041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531BC0F-8CE7-39BA-7DDE-BA9D52D8F655}"/>
              </a:ext>
            </a:extLst>
          </p:cNvPr>
          <p:cNvSpPr/>
          <p:nvPr/>
        </p:nvSpPr>
        <p:spPr>
          <a:xfrm>
            <a:off x="-457616" y="2203691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5"/>
                </a:lnTo>
                <a:lnTo>
                  <a:pt x="0" y="15409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CD33FBBB-57DB-0EDF-FD1E-0133EEC624E4}"/>
              </a:ext>
            </a:extLst>
          </p:cNvPr>
          <p:cNvSpPr/>
          <p:nvPr/>
        </p:nvSpPr>
        <p:spPr>
          <a:xfrm>
            <a:off x="-463132" y="325480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A9673CE-1FF6-9834-F110-ED5CA3447388}"/>
              </a:ext>
            </a:extLst>
          </p:cNvPr>
          <p:cNvSpPr/>
          <p:nvPr/>
        </p:nvSpPr>
        <p:spPr>
          <a:xfrm rot="-10800000">
            <a:off x="11119184" y="5749171"/>
            <a:ext cx="2142803" cy="2142803"/>
          </a:xfrm>
          <a:custGeom>
            <a:avLst/>
            <a:gdLst/>
            <a:ahLst/>
            <a:cxnLst/>
            <a:rect l="l" t="t" r="r" b="b"/>
            <a:pathLst>
              <a:path w="3214205" h="3214205">
                <a:moveTo>
                  <a:pt x="0" y="0"/>
                </a:moveTo>
                <a:lnTo>
                  <a:pt x="3214205" y="0"/>
                </a:lnTo>
                <a:lnTo>
                  <a:pt x="3214205" y="3214205"/>
                </a:lnTo>
                <a:lnTo>
                  <a:pt x="0" y="32142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F218883-FFCA-2174-9F30-E887F60AB632}"/>
              </a:ext>
            </a:extLst>
          </p:cNvPr>
          <p:cNvSpPr/>
          <p:nvPr/>
        </p:nvSpPr>
        <p:spPr>
          <a:xfrm rot="-10800000">
            <a:off x="11119184" y="4874219"/>
            <a:ext cx="1530433" cy="887651"/>
          </a:xfrm>
          <a:custGeom>
            <a:avLst/>
            <a:gdLst/>
            <a:ahLst/>
            <a:cxnLst/>
            <a:rect l="l" t="t" r="r" b="b"/>
            <a:pathLst>
              <a:path w="2295649" h="1331476">
                <a:moveTo>
                  <a:pt x="0" y="0"/>
                </a:moveTo>
                <a:lnTo>
                  <a:pt x="2295649" y="0"/>
                </a:lnTo>
                <a:lnTo>
                  <a:pt x="2295649" y="1331476"/>
                </a:lnTo>
                <a:lnTo>
                  <a:pt x="0" y="1331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2FA4C37-3785-5D79-29E3-7823F3AEE9E7}"/>
              </a:ext>
            </a:extLst>
          </p:cNvPr>
          <p:cNvSpPr/>
          <p:nvPr/>
        </p:nvSpPr>
        <p:spPr>
          <a:xfrm rot="-10800000">
            <a:off x="11119184" y="3846917"/>
            <a:ext cx="1530433" cy="1027303"/>
          </a:xfrm>
          <a:custGeom>
            <a:avLst/>
            <a:gdLst/>
            <a:ahLst/>
            <a:cxnLst/>
            <a:rect l="l" t="t" r="r" b="b"/>
            <a:pathLst>
              <a:path w="2295649" h="1540954">
                <a:moveTo>
                  <a:pt x="0" y="0"/>
                </a:moveTo>
                <a:lnTo>
                  <a:pt x="2295649" y="0"/>
                </a:lnTo>
                <a:lnTo>
                  <a:pt x="2295649" y="1540954"/>
                </a:lnTo>
                <a:lnTo>
                  <a:pt x="0" y="15409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1B5A53A8-AD68-ECBE-49AD-1D77F46B1873}"/>
              </a:ext>
            </a:extLst>
          </p:cNvPr>
          <p:cNvSpPr/>
          <p:nvPr/>
        </p:nvSpPr>
        <p:spPr>
          <a:xfrm rot="-10800000">
            <a:off x="11119184" y="3538955"/>
            <a:ext cx="1535949" cy="284151"/>
          </a:xfrm>
          <a:custGeom>
            <a:avLst/>
            <a:gdLst/>
            <a:ahLst/>
            <a:cxnLst/>
            <a:rect l="l" t="t" r="r" b="b"/>
            <a:pathLst>
              <a:path w="2303923" h="426226">
                <a:moveTo>
                  <a:pt x="0" y="0"/>
                </a:moveTo>
                <a:lnTo>
                  <a:pt x="2303923" y="0"/>
                </a:lnTo>
                <a:lnTo>
                  <a:pt x="2303923" y="426226"/>
                </a:lnTo>
                <a:lnTo>
                  <a:pt x="0" y="4262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CA80EC8-8B97-C293-0123-135B0B0D5749}"/>
              </a:ext>
            </a:extLst>
          </p:cNvPr>
          <p:cNvSpPr/>
          <p:nvPr/>
        </p:nvSpPr>
        <p:spPr>
          <a:xfrm rot="3049741">
            <a:off x="-569326" y="3719087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F78D6AF-C1D0-4952-6D91-41B894C87B6F}"/>
              </a:ext>
            </a:extLst>
          </p:cNvPr>
          <p:cNvSpPr/>
          <p:nvPr/>
        </p:nvSpPr>
        <p:spPr>
          <a:xfrm rot="-7124010">
            <a:off x="11989714" y="615704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126CDA9-B4D8-1B08-A8DF-530BCB548580}"/>
              </a:ext>
            </a:extLst>
          </p:cNvPr>
          <p:cNvSpPr/>
          <p:nvPr/>
        </p:nvSpPr>
        <p:spPr>
          <a:xfrm rot="3049741">
            <a:off x="49194" y="472420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67558770-FBA5-8EC8-86E8-CC3798BB776B}"/>
              </a:ext>
            </a:extLst>
          </p:cNvPr>
          <p:cNvSpPr/>
          <p:nvPr/>
        </p:nvSpPr>
        <p:spPr>
          <a:xfrm rot="-7124010">
            <a:off x="11563520" y="-484839"/>
            <a:ext cx="1117854" cy="2743200"/>
          </a:xfrm>
          <a:custGeom>
            <a:avLst/>
            <a:gdLst/>
            <a:ahLst/>
            <a:cxnLst/>
            <a:rect l="l" t="t" r="r" b="b"/>
            <a:pathLst>
              <a:path w="1676781" h="4114800">
                <a:moveTo>
                  <a:pt x="0" y="0"/>
                </a:moveTo>
                <a:lnTo>
                  <a:pt x="1676781" y="0"/>
                </a:lnTo>
                <a:lnTo>
                  <a:pt x="16767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055906F5-B527-F98B-7C04-AC2895E63EFD}"/>
              </a:ext>
            </a:extLst>
          </p:cNvPr>
          <p:cNvSpPr/>
          <p:nvPr/>
        </p:nvSpPr>
        <p:spPr>
          <a:xfrm rot="4314526">
            <a:off x="569105" y="4129557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ACDAB91-6D92-5200-4A80-23E45C1D49AB}"/>
              </a:ext>
            </a:extLst>
          </p:cNvPr>
          <p:cNvSpPr/>
          <p:nvPr/>
        </p:nvSpPr>
        <p:spPr>
          <a:xfrm rot="894942">
            <a:off x="1484357" y="339775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32B0EDB0-31C8-3E94-E194-45038ED45A7E}"/>
              </a:ext>
            </a:extLst>
          </p:cNvPr>
          <p:cNvSpPr/>
          <p:nvPr/>
        </p:nvSpPr>
        <p:spPr>
          <a:xfrm rot="894942">
            <a:off x="9872683" y="607074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D9E0B224-2D52-581C-32A5-C61D876DA893}"/>
              </a:ext>
            </a:extLst>
          </p:cNvPr>
          <p:cNvSpPr/>
          <p:nvPr/>
        </p:nvSpPr>
        <p:spPr>
          <a:xfrm rot="894942">
            <a:off x="9510025" y="-266103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A7B2AEE1-200A-B7D5-C01A-D718191ECC5D}"/>
              </a:ext>
            </a:extLst>
          </p:cNvPr>
          <p:cNvSpPr/>
          <p:nvPr/>
        </p:nvSpPr>
        <p:spPr>
          <a:xfrm rot="1126744">
            <a:off x="1468777" y="3076590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076A9E59-1E7B-4878-844A-47402BECBABC}"/>
              </a:ext>
            </a:extLst>
          </p:cNvPr>
          <p:cNvSpPr/>
          <p:nvPr/>
        </p:nvSpPr>
        <p:spPr>
          <a:xfrm rot="1126744">
            <a:off x="10059395" y="36718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5147E9DC-5CAE-2B3A-8984-74B884862EA3}"/>
              </a:ext>
            </a:extLst>
          </p:cNvPr>
          <p:cNvSpPr/>
          <p:nvPr/>
        </p:nvSpPr>
        <p:spPr>
          <a:xfrm rot="1126744">
            <a:off x="1859432" y="6468162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199" y="0"/>
                </a:lnTo>
                <a:lnTo>
                  <a:pt x="1099199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4C1E9B2F-C030-9C3B-FE65-5FA2EC625996}"/>
              </a:ext>
            </a:extLst>
          </p:cNvPr>
          <p:cNvSpPr/>
          <p:nvPr/>
        </p:nvSpPr>
        <p:spPr>
          <a:xfrm rot="-5859224">
            <a:off x="11141711" y="20621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AF05130D-6F3F-8E01-BDD0-F7732BF296BC}"/>
              </a:ext>
            </a:extLst>
          </p:cNvPr>
          <p:cNvSpPr/>
          <p:nvPr/>
        </p:nvSpPr>
        <p:spPr>
          <a:xfrm rot="4314526">
            <a:off x="1187625" y="5134679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0"/>
                </a:lnTo>
                <a:lnTo>
                  <a:pt x="0" y="10572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1D6247B6-28CA-5497-87ED-DE2AB9C340ED}"/>
              </a:ext>
            </a:extLst>
          </p:cNvPr>
          <p:cNvSpPr/>
          <p:nvPr/>
        </p:nvSpPr>
        <p:spPr>
          <a:xfrm rot="-5859224">
            <a:off x="10715517" y="961636"/>
            <a:ext cx="732800" cy="704820"/>
          </a:xfrm>
          <a:custGeom>
            <a:avLst/>
            <a:gdLst/>
            <a:ahLst/>
            <a:cxnLst/>
            <a:rect l="l" t="t" r="r" b="b"/>
            <a:pathLst>
              <a:path w="1099200" h="1057230">
                <a:moveTo>
                  <a:pt x="0" y="0"/>
                </a:moveTo>
                <a:lnTo>
                  <a:pt x="1099200" y="0"/>
                </a:lnTo>
                <a:lnTo>
                  <a:pt x="1099200" y="1057231"/>
                </a:lnTo>
                <a:lnTo>
                  <a:pt x="0" y="10572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B3B991BB-DC56-084C-41B1-7AACC811228B}"/>
              </a:ext>
            </a:extLst>
          </p:cNvPr>
          <p:cNvSpPr/>
          <p:nvPr/>
        </p:nvSpPr>
        <p:spPr>
          <a:xfrm>
            <a:off x="2600321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B13D0EE5-3697-BBB9-7719-FFE28752F931}"/>
              </a:ext>
            </a:extLst>
          </p:cNvPr>
          <p:cNvSpPr/>
          <p:nvPr/>
        </p:nvSpPr>
        <p:spPr>
          <a:xfrm>
            <a:off x="7758719" y="3263879"/>
            <a:ext cx="1620939" cy="1520735"/>
          </a:xfrm>
          <a:custGeom>
            <a:avLst/>
            <a:gdLst/>
            <a:ahLst/>
            <a:cxnLst/>
            <a:rect l="l" t="t" r="r" b="b"/>
            <a:pathLst>
              <a:path w="2431408" h="2281103">
                <a:moveTo>
                  <a:pt x="0" y="0"/>
                </a:moveTo>
                <a:lnTo>
                  <a:pt x="2431408" y="0"/>
                </a:lnTo>
                <a:lnTo>
                  <a:pt x="2431408" y="2281103"/>
                </a:lnTo>
                <a:lnTo>
                  <a:pt x="0" y="228110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BBBA56F6-87FF-4AD2-A7F1-AEC319378F81}"/>
              </a:ext>
            </a:extLst>
          </p:cNvPr>
          <p:cNvSpPr/>
          <p:nvPr/>
        </p:nvSpPr>
        <p:spPr>
          <a:xfrm>
            <a:off x="3908171" y="2717343"/>
            <a:ext cx="3850549" cy="4021461"/>
          </a:xfrm>
          <a:custGeom>
            <a:avLst/>
            <a:gdLst/>
            <a:ahLst/>
            <a:cxnLst/>
            <a:rect l="l" t="t" r="r" b="b"/>
            <a:pathLst>
              <a:path w="5775823" h="6032191">
                <a:moveTo>
                  <a:pt x="0" y="0"/>
                </a:moveTo>
                <a:lnTo>
                  <a:pt x="5775823" y="0"/>
                </a:lnTo>
                <a:lnTo>
                  <a:pt x="5775823" y="6032192"/>
                </a:lnTo>
                <a:lnTo>
                  <a:pt x="0" y="603219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B3C626D-B1CC-527D-F8A5-665F896D313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230477" y="457310"/>
            <a:ext cx="777307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307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746510" y="510730"/>
            <a:ext cx="1062134" cy="1008668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7107466" y="1917492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30" y="0"/>
                </a:lnTo>
                <a:lnTo>
                  <a:pt x="6786530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67129" t="-21842" b="-20122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940393" y="659562"/>
            <a:ext cx="5148023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220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Xử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lí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tình</a:t>
            </a:r>
            <a:r>
              <a:rPr lang="en-US" sz="5400" dirty="0">
                <a:solidFill>
                  <a:srgbClr val="E98B1B"/>
                </a:solidFill>
                <a:latin typeface="Cambria Bold"/>
              </a:rPr>
              <a:t> </a:t>
            </a:r>
            <a:r>
              <a:rPr lang="en-US" sz="5400" dirty="0" err="1">
                <a:solidFill>
                  <a:srgbClr val="E98B1B"/>
                </a:solidFill>
                <a:latin typeface="Cambria Bold"/>
              </a:rPr>
              <a:t>huống</a:t>
            </a:r>
            <a:endParaRPr lang="en-US" sz="5400" dirty="0">
              <a:solidFill>
                <a:srgbClr val="E98B1B"/>
              </a:solidFill>
              <a:latin typeface="Cambria Bold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22211" y="1696241"/>
            <a:ext cx="6073775" cy="446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414"/>
              </a:lnSpc>
            </a:pPr>
            <a:r>
              <a:rPr lang="en-US" sz="3153" dirty="0">
                <a:solidFill>
                  <a:srgbClr val="000000"/>
                </a:solidFill>
                <a:latin typeface="Cambria"/>
              </a:rPr>
              <a:t>a. Sau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tết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Nguyên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đán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một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mừng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tuổi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.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băn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khoăn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sử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dụng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vào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việc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: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mình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giữ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hộ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nuôi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lợn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53" dirty="0" err="1">
                <a:solidFill>
                  <a:srgbClr val="000000"/>
                </a:solidFill>
                <a:latin typeface="Cambria"/>
              </a:rPr>
              <a:t>đất</a:t>
            </a:r>
            <a:r>
              <a:rPr lang="en-US" sz="3153" dirty="0">
                <a:solidFill>
                  <a:srgbClr val="000000"/>
                </a:solidFill>
                <a:latin typeface="Cambria"/>
              </a:rPr>
              <a:t>;...</a:t>
            </a:r>
          </a:p>
          <a:p>
            <a:pPr algn="just" defTabSz="609630">
              <a:lnSpc>
                <a:spcPts val="4414"/>
              </a:lnSpc>
              <a:spcBef>
                <a:spcPct val="0"/>
              </a:spcBef>
            </a:pP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Toàn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153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153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1017945" y="556979"/>
            <a:ext cx="900433" cy="90043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4340527" y="3538956"/>
            <a:ext cx="4378521" cy="2995437"/>
          </a:xfrm>
          <a:custGeom>
            <a:avLst/>
            <a:gdLst/>
            <a:ahLst/>
            <a:cxnLst/>
            <a:rect l="l" t="t" r="r" b="b"/>
            <a:pathLst>
              <a:path w="6567782" h="4493155">
                <a:moveTo>
                  <a:pt x="0" y="0"/>
                </a:moveTo>
                <a:lnTo>
                  <a:pt x="6567783" y="0"/>
                </a:lnTo>
                <a:lnTo>
                  <a:pt x="6567783" y="4493155"/>
                </a:lnTo>
                <a:lnTo>
                  <a:pt x="0" y="449315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3206" b="-2319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940393" y="659562"/>
            <a:ext cx="4158783" cy="72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6220"/>
              </a:lnSpc>
              <a:spcBef>
                <a:spcPct val="0"/>
              </a:spcBef>
            </a:pPr>
            <a:r>
              <a:rPr lang="en-US" sz="4442">
                <a:solidFill>
                  <a:srgbClr val="E98B1B"/>
                </a:solidFill>
                <a:latin typeface="Cambria Bold"/>
              </a:rPr>
              <a:t>Xử lí tình huống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22211" y="1488236"/>
            <a:ext cx="10358381" cy="1829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4881"/>
              </a:lnSpc>
            </a:pPr>
            <a:r>
              <a:rPr lang="en-US" sz="3486" dirty="0">
                <a:solidFill>
                  <a:srgbClr val="000000"/>
                </a:solidFill>
                <a:latin typeface="Cambria"/>
              </a:rPr>
              <a:t>b.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Kim 200 000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tổ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chức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sinh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nhật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với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người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. Kim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chưa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biết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4881"/>
              </a:lnSpc>
              <a:spcBef>
                <a:spcPct val="0"/>
              </a:spcBef>
            </a:pP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Kim,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86" b="1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486" b="1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71058" y="250054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57891" y="354065"/>
            <a:ext cx="1072523" cy="107252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6579421" y="3351834"/>
            <a:ext cx="4378521" cy="2995437"/>
          </a:xfrm>
          <a:custGeom>
            <a:avLst/>
            <a:gdLst/>
            <a:ahLst/>
            <a:cxnLst/>
            <a:rect l="l" t="t" r="r" b="b"/>
            <a:pathLst>
              <a:path w="6567782" h="4493155">
                <a:moveTo>
                  <a:pt x="0" y="0"/>
                </a:moveTo>
                <a:lnTo>
                  <a:pt x="6567782" y="0"/>
                </a:lnTo>
                <a:lnTo>
                  <a:pt x="6567782" y="4493155"/>
                </a:lnTo>
                <a:lnTo>
                  <a:pt x="0" y="4493155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3206" b="-2319"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895570" y="1857410"/>
            <a:ext cx="10358381" cy="1066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88"/>
              </a:lnSpc>
            </a:pPr>
            <a:r>
              <a:rPr lang="en-US" sz="3486" dirty="0" err="1">
                <a:solidFill>
                  <a:srgbClr val="000000"/>
                </a:solidFill>
                <a:latin typeface="Cambria"/>
              </a:rPr>
              <a:t>Cùng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thảo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luận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xử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tình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huống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chia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sẻ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cách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xử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lí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nhóm</a:t>
            </a:r>
            <a:r>
              <a:rPr lang="en-US" sz="3486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486" dirty="0" err="1">
                <a:solidFill>
                  <a:srgbClr val="000000"/>
                </a:solidFill>
                <a:latin typeface="Cambria"/>
              </a:rPr>
              <a:t>mình</a:t>
            </a:r>
            <a:endParaRPr lang="en-US" sz="3486" dirty="0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563942" y="3152226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29" y="0"/>
                </a:lnTo>
                <a:lnTo>
                  <a:pt x="6786529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67129" t="-21842" b="-20122"/>
            </a:stretch>
          </a:blipFill>
        </p:spPr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40ADB6D8-11F8-9938-9EAB-78758F063673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7187" t="20851" r="18498" b="19317"/>
          <a:stretch/>
        </p:blipFill>
        <p:spPr>
          <a:xfrm>
            <a:off x="2530970" y="627847"/>
            <a:ext cx="7151138" cy="11258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225691" y="231341"/>
            <a:ext cx="11448419" cy="6250602"/>
            <a:chOff x="0" y="0"/>
            <a:chExt cx="4522832" cy="2469374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469374"/>
            </a:xfrm>
            <a:custGeom>
              <a:avLst/>
              <a:gdLst/>
              <a:ahLst/>
              <a:cxnLst/>
              <a:rect l="l" t="t" r="r" b="b"/>
              <a:pathLst>
                <a:path w="4522832" h="2469374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46381"/>
                  </a:lnTo>
                  <a:cubicBezTo>
                    <a:pt x="4522832" y="2459080"/>
                    <a:pt x="4512538" y="2469374"/>
                    <a:pt x="4499840" y="2469374"/>
                  </a:cubicBezTo>
                  <a:lnTo>
                    <a:pt x="22992" y="2469374"/>
                  </a:lnTo>
                  <a:cubicBezTo>
                    <a:pt x="16894" y="2469374"/>
                    <a:pt x="11046" y="2466951"/>
                    <a:pt x="6734" y="2462639"/>
                  </a:cubicBezTo>
                  <a:cubicBezTo>
                    <a:pt x="2422" y="2458327"/>
                    <a:pt x="0" y="2452479"/>
                    <a:pt x="0" y="2446381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0747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426257" y="328665"/>
            <a:ext cx="1072523" cy="107252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6981848" y="1861689"/>
            <a:ext cx="4524353" cy="3242927"/>
          </a:xfrm>
          <a:custGeom>
            <a:avLst/>
            <a:gdLst/>
            <a:ahLst/>
            <a:cxnLst/>
            <a:rect l="l" t="t" r="r" b="b"/>
            <a:pathLst>
              <a:path w="6786529" h="4864390">
                <a:moveTo>
                  <a:pt x="0" y="0"/>
                </a:moveTo>
                <a:lnTo>
                  <a:pt x="6786529" y="0"/>
                </a:lnTo>
                <a:lnTo>
                  <a:pt x="6786529" y="4864390"/>
                </a:lnTo>
                <a:lnTo>
                  <a:pt x="0" y="486439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67129" t="-21842" b="-20122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472524" y="1559938"/>
            <a:ext cx="6369322" cy="4796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 Bold"/>
              </a:rPr>
              <a:t>1.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rất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cuộc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mừng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tuổi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đủ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bạn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xin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phép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.</a:t>
            </a:r>
          </a:p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</a:p>
          <a:p>
            <a:pPr algn="just" defTabSz="609630">
              <a:lnSpc>
                <a:spcPts val="3351"/>
              </a:lnSpc>
            </a:pPr>
            <a:r>
              <a:rPr lang="en-US" sz="3103" spc="-18" dirty="0">
                <a:solidFill>
                  <a:srgbClr val="000000"/>
                </a:solidFill>
                <a:latin typeface="Cambria Bold"/>
              </a:rPr>
              <a:t>2.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Nếu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thích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thực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sự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cần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thiết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cho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cuộc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hàng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ngày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lại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món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đồ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đắt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thì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Toàn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không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và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hãy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gửi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tiền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đó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bố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mẹ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giữ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,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hoặc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nuôi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lợn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103" spc="-18" dirty="0" err="1">
                <a:solidFill>
                  <a:srgbClr val="000000"/>
                </a:solidFill>
                <a:latin typeface="Cambria"/>
              </a:rPr>
              <a:t>đất</a:t>
            </a:r>
            <a:r>
              <a:rPr lang="en-US" sz="3103" spc="-18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FDDE2AF-006A-8F08-9FB6-0935677C01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32224" y="81050"/>
            <a:ext cx="6791533" cy="1810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99646" y="3281617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29"/>
                </a:lnTo>
                <a:lnTo>
                  <a:pt x="0" y="14301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9925" y="4260437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3"/>
                </a:lnTo>
                <a:lnTo>
                  <a:pt x="0" y="19230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330564" y="5567871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220303" y="6172200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119184" y="2585535"/>
            <a:ext cx="1472463" cy="953420"/>
          </a:xfrm>
          <a:custGeom>
            <a:avLst/>
            <a:gdLst/>
            <a:ahLst/>
            <a:cxnLst/>
            <a:rect l="l" t="t" r="r" b="b"/>
            <a:pathLst>
              <a:path w="2208695" h="1430130">
                <a:moveTo>
                  <a:pt x="0" y="0"/>
                </a:moveTo>
                <a:lnTo>
                  <a:pt x="2208695" y="0"/>
                </a:lnTo>
                <a:lnTo>
                  <a:pt x="2208695" y="1430130"/>
                </a:lnTo>
                <a:lnTo>
                  <a:pt x="0" y="14301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1119184" y="1278101"/>
            <a:ext cx="1222741" cy="1282035"/>
          </a:xfrm>
          <a:custGeom>
            <a:avLst/>
            <a:gdLst/>
            <a:ahLst/>
            <a:cxnLst/>
            <a:rect l="l" t="t" r="r" b="b"/>
            <a:pathLst>
              <a:path w="1834112" h="1923053">
                <a:moveTo>
                  <a:pt x="0" y="0"/>
                </a:moveTo>
                <a:lnTo>
                  <a:pt x="1834112" y="0"/>
                </a:lnTo>
                <a:lnTo>
                  <a:pt x="1834112" y="1923052"/>
                </a:lnTo>
                <a:lnTo>
                  <a:pt x="0" y="1923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0800000">
            <a:off x="11119184" y="726433"/>
            <a:ext cx="1403381" cy="526268"/>
          </a:xfrm>
          <a:custGeom>
            <a:avLst/>
            <a:gdLst/>
            <a:ahLst/>
            <a:cxnLst/>
            <a:rect l="l" t="t" r="r" b="b"/>
            <a:pathLst>
              <a:path w="2105071" h="789402">
                <a:moveTo>
                  <a:pt x="0" y="0"/>
                </a:moveTo>
                <a:lnTo>
                  <a:pt x="2105071" y="0"/>
                </a:lnTo>
                <a:lnTo>
                  <a:pt x="2105071" y="789402"/>
                </a:lnTo>
                <a:lnTo>
                  <a:pt x="0" y="789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10800000">
            <a:off x="11119183" y="-185691"/>
            <a:ext cx="1293120" cy="834063"/>
          </a:xfrm>
          <a:custGeom>
            <a:avLst/>
            <a:gdLst/>
            <a:ahLst/>
            <a:cxnLst/>
            <a:rect l="l" t="t" r="r" b="b"/>
            <a:pathLst>
              <a:path w="1939680" h="1251094">
                <a:moveTo>
                  <a:pt x="0" y="0"/>
                </a:moveTo>
                <a:lnTo>
                  <a:pt x="1939680" y="0"/>
                </a:lnTo>
                <a:lnTo>
                  <a:pt x="1939680" y="1251094"/>
                </a:lnTo>
                <a:lnTo>
                  <a:pt x="0" y="12510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119184" y="5217631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7" y="0"/>
                </a:lnTo>
                <a:lnTo>
                  <a:pt x="153790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59709">
            <a:off x="-52803" y="329112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6"/>
                </a:lnTo>
                <a:lnTo>
                  <a:pt x="0" y="223540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9932672" y="5634663"/>
            <a:ext cx="1025271" cy="2743200"/>
          </a:xfrm>
          <a:custGeom>
            <a:avLst/>
            <a:gdLst/>
            <a:ahLst/>
            <a:cxnLst/>
            <a:rect l="l" t="t" r="r" b="b"/>
            <a:pathLst>
              <a:path w="1537907" h="4114800">
                <a:moveTo>
                  <a:pt x="0" y="0"/>
                </a:moveTo>
                <a:lnTo>
                  <a:pt x="1537906" y="0"/>
                </a:lnTo>
                <a:lnTo>
                  <a:pt x="153790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5459709">
            <a:off x="-130171" y="-329690"/>
            <a:ext cx="556989" cy="1490271"/>
          </a:xfrm>
          <a:custGeom>
            <a:avLst/>
            <a:gdLst/>
            <a:ahLst/>
            <a:cxnLst/>
            <a:rect l="l" t="t" r="r" b="b"/>
            <a:pathLst>
              <a:path w="835483" h="2235406">
                <a:moveTo>
                  <a:pt x="0" y="0"/>
                </a:moveTo>
                <a:lnTo>
                  <a:pt x="835483" y="0"/>
                </a:lnTo>
                <a:lnTo>
                  <a:pt x="835483" y="2235407"/>
                </a:lnTo>
                <a:lnTo>
                  <a:pt x="0" y="223540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1126744">
            <a:off x="11374449" y="511234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6586453">
            <a:off x="609635" y="952918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6"/>
                </a:lnTo>
                <a:lnTo>
                  <a:pt x="0" y="613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1685315">
            <a:off x="10187945" y="5511537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1685315">
            <a:off x="1026686" y="5454650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1685315">
            <a:off x="10063787" y="4113795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8" y="0"/>
                </a:lnTo>
                <a:lnTo>
                  <a:pt x="1173888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1685315">
            <a:off x="953327" y="2775871"/>
            <a:ext cx="782591" cy="752711"/>
          </a:xfrm>
          <a:custGeom>
            <a:avLst/>
            <a:gdLst/>
            <a:ahLst/>
            <a:cxnLst/>
            <a:rect l="l" t="t" r="r" b="b"/>
            <a:pathLst>
              <a:path w="1173887" h="1129066">
                <a:moveTo>
                  <a:pt x="0" y="0"/>
                </a:moveTo>
                <a:lnTo>
                  <a:pt x="1173887" y="0"/>
                </a:lnTo>
                <a:lnTo>
                  <a:pt x="1173887" y="1129066"/>
                </a:lnTo>
                <a:lnTo>
                  <a:pt x="0" y="1129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7145024">
            <a:off x="541957" y="294290"/>
            <a:ext cx="425151" cy="408917"/>
          </a:xfrm>
          <a:custGeom>
            <a:avLst/>
            <a:gdLst/>
            <a:ahLst/>
            <a:cxnLst/>
            <a:rect l="l" t="t" r="r" b="b"/>
            <a:pathLst>
              <a:path w="637726" h="613376">
                <a:moveTo>
                  <a:pt x="0" y="0"/>
                </a:moveTo>
                <a:lnTo>
                  <a:pt x="637726" y="0"/>
                </a:lnTo>
                <a:lnTo>
                  <a:pt x="637726" y="613377"/>
                </a:lnTo>
                <a:lnTo>
                  <a:pt x="0" y="6133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3294493">
            <a:off x="-514350" y="1264362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0" y="0"/>
                </a:moveTo>
                <a:lnTo>
                  <a:pt x="1543050" y="0"/>
                </a:lnTo>
                <a:lnTo>
                  <a:pt x="15430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2803278" flipH="1">
            <a:off x="11677650" y="3201535"/>
            <a:ext cx="1028700" cy="2743200"/>
          </a:xfrm>
          <a:custGeom>
            <a:avLst/>
            <a:gdLst/>
            <a:ahLst/>
            <a:cxnLst/>
            <a:rect l="l" t="t" r="r" b="b"/>
            <a:pathLst>
              <a:path w="1543050" h="4114800">
                <a:moveTo>
                  <a:pt x="1543050" y="0"/>
                </a:moveTo>
                <a:lnTo>
                  <a:pt x="0" y="0"/>
                </a:lnTo>
                <a:lnTo>
                  <a:pt x="0" y="4114800"/>
                </a:lnTo>
                <a:lnTo>
                  <a:pt x="1543050" y="4114800"/>
                </a:lnTo>
                <a:lnTo>
                  <a:pt x="154305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3"/>
          <p:cNvGrpSpPr/>
          <p:nvPr/>
        </p:nvGrpSpPr>
        <p:grpSpPr>
          <a:xfrm>
            <a:off x="372455" y="250055"/>
            <a:ext cx="11448419" cy="6357891"/>
            <a:chOff x="0" y="0"/>
            <a:chExt cx="4522832" cy="25117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522832" cy="2511759"/>
            </a:xfrm>
            <a:custGeom>
              <a:avLst/>
              <a:gdLst/>
              <a:ahLst/>
              <a:cxnLst/>
              <a:rect l="l" t="t" r="r" b="b"/>
              <a:pathLst>
                <a:path w="4522832" h="2511759">
                  <a:moveTo>
                    <a:pt x="22992" y="0"/>
                  </a:moveTo>
                  <a:lnTo>
                    <a:pt x="4499840" y="0"/>
                  </a:lnTo>
                  <a:cubicBezTo>
                    <a:pt x="4512538" y="0"/>
                    <a:pt x="4522832" y="10294"/>
                    <a:pt x="4522832" y="22992"/>
                  </a:cubicBezTo>
                  <a:lnTo>
                    <a:pt x="4522832" y="2488767"/>
                  </a:lnTo>
                  <a:cubicBezTo>
                    <a:pt x="4522832" y="2501465"/>
                    <a:pt x="4512538" y="2511759"/>
                    <a:pt x="4499840" y="2511759"/>
                  </a:cubicBezTo>
                  <a:lnTo>
                    <a:pt x="22992" y="2511759"/>
                  </a:lnTo>
                  <a:cubicBezTo>
                    <a:pt x="16894" y="2511759"/>
                    <a:pt x="11046" y="2509337"/>
                    <a:pt x="6734" y="2505025"/>
                  </a:cubicBezTo>
                  <a:cubicBezTo>
                    <a:pt x="2422" y="2500713"/>
                    <a:pt x="0" y="2494865"/>
                    <a:pt x="0" y="2488767"/>
                  </a:cubicBezTo>
                  <a:lnTo>
                    <a:pt x="0" y="22992"/>
                  </a:lnTo>
                  <a:cubicBezTo>
                    <a:pt x="0" y="10294"/>
                    <a:pt x="10294" y="0"/>
                    <a:pt x="22992" y="0"/>
                  </a:cubicBezTo>
                  <a:close/>
                </a:path>
              </a:pathLst>
            </a:custGeom>
            <a:solidFill>
              <a:srgbClr val="FFFFFF"/>
            </a:solidFill>
            <a:ln w="66675" cap="rnd">
              <a:solidFill>
                <a:srgbClr val="E98B1B"/>
              </a:solidFill>
              <a:prstDash val="solid"/>
              <a:round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4522832" cy="254985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6" name="Freeform 26"/>
          <p:cNvSpPr/>
          <p:nvPr/>
        </p:nvSpPr>
        <p:spPr>
          <a:xfrm>
            <a:off x="557891" y="354065"/>
            <a:ext cx="1072523" cy="1072523"/>
          </a:xfrm>
          <a:custGeom>
            <a:avLst/>
            <a:gdLst/>
            <a:ahLst/>
            <a:cxnLst/>
            <a:rect l="l" t="t" r="r" b="b"/>
            <a:pathLst>
              <a:path w="1608784" h="1608784">
                <a:moveTo>
                  <a:pt x="0" y="0"/>
                </a:moveTo>
                <a:lnTo>
                  <a:pt x="1608784" y="0"/>
                </a:lnTo>
                <a:lnTo>
                  <a:pt x="1608784" y="1608784"/>
                </a:lnTo>
                <a:lnTo>
                  <a:pt x="0" y="16087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6092826" y="1753739"/>
            <a:ext cx="6350" cy="78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7653"/>
              </a:lnSpc>
              <a:spcBef>
                <a:spcPct val="0"/>
              </a:spcBef>
            </a:pPr>
            <a:endParaRPr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5454711" y="1919118"/>
            <a:ext cx="6051489" cy="4139949"/>
          </a:xfrm>
          <a:custGeom>
            <a:avLst/>
            <a:gdLst/>
            <a:ahLst/>
            <a:cxnLst/>
            <a:rect l="l" t="t" r="r" b="b"/>
            <a:pathLst>
              <a:path w="9077234" h="6209923">
                <a:moveTo>
                  <a:pt x="0" y="0"/>
                </a:moveTo>
                <a:lnTo>
                  <a:pt x="9077234" y="0"/>
                </a:lnTo>
                <a:lnTo>
                  <a:pt x="9077234" y="6209923"/>
                </a:lnTo>
                <a:lnTo>
                  <a:pt x="0" y="6209923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83206" b="-2319"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643426" y="2655939"/>
            <a:ext cx="4700177" cy="250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 defTabSz="609630">
              <a:lnSpc>
                <a:spcPts val="3926"/>
              </a:lnSpc>
            </a:pP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 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thể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đưa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ra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phương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án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khác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song Kim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chỉ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nên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mua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những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gì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trong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giới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hạn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 200 000 </a:t>
            </a:r>
            <a:r>
              <a:rPr lang="en-US" sz="3636" spc="-21" dirty="0" err="1">
                <a:solidFill>
                  <a:srgbClr val="000000"/>
                </a:solidFill>
                <a:latin typeface="Cambria"/>
              </a:rPr>
              <a:t>đồng</a:t>
            </a:r>
            <a:r>
              <a:rPr lang="en-US" sz="3636" spc="-21" dirty="0">
                <a:solidFill>
                  <a:srgbClr val="000000"/>
                </a:solidFill>
                <a:latin typeface="Cambria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7E44747-D21C-3F6A-A961-341E172F79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95423" y="384345"/>
            <a:ext cx="7346317" cy="1926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568</Words>
  <Application>Microsoft Office PowerPoint</Application>
  <PresentationFormat>Màn hình rộng</PresentationFormat>
  <Paragraphs>34</Paragraphs>
  <Slides>19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Cambria</vt:lpstr>
      <vt:lpstr>Cambria Bold</vt:lpstr>
      <vt:lpstr>SVN-Newton</vt:lpstr>
      <vt:lpstr>Times New Roman</vt:lpstr>
      <vt:lpstr>思源黑体 CN</vt:lpstr>
      <vt:lpstr>Office Theme</vt:lpstr>
      <vt:lpstr>1_Office Theme</vt:lpstr>
      <vt:lpstr>1_Office 主题​​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Dung Âu</cp:lastModifiedBy>
  <cp:revision>9</cp:revision>
  <dcterms:created xsi:type="dcterms:W3CDTF">2024-02-24T07:27:31Z</dcterms:created>
  <dcterms:modified xsi:type="dcterms:W3CDTF">2025-04-14T03:11:32Z</dcterms:modified>
</cp:coreProperties>
</file>