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  <p:sldMasterId id="2147483676" r:id="rId3"/>
  </p:sldMasterIdLst>
  <p:notesMasterIdLst>
    <p:notesMasterId r:id="rId26"/>
  </p:notesMasterIdLst>
  <p:sldIdLst>
    <p:sldId id="256" r:id="rId4"/>
    <p:sldId id="259" r:id="rId5"/>
    <p:sldId id="260" r:id="rId6"/>
    <p:sldId id="270" r:id="rId7"/>
    <p:sldId id="261" r:id="rId8"/>
    <p:sldId id="262" r:id="rId9"/>
    <p:sldId id="289" r:id="rId10"/>
    <p:sldId id="274" r:id="rId11"/>
    <p:sldId id="275" r:id="rId12"/>
    <p:sldId id="276" r:id="rId13"/>
    <p:sldId id="277" r:id="rId14"/>
    <p:sldId id="290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65" r:id="rId23"/>
    <p:sldId id="266" r:id="rId24"/>
    <p:sldId id="267" r:id="rId25"/>
  </p:sldIdLst>
  <p:sldSz cx="18288000" cy="10287000"/>
  <p:notesSz cx="6858000" cy="9144000"/>
  <p:embeddedFontLst>
    <p:embeddedFont>
      <p:font typeface="Sniglet" panose="020B06040202020202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Cambria Math" panose="0204050305040603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41E"/>
    <a:srgbClr val="002060"/>
    <a:srgbClr val="5E729B"/>
    <a:srgbClr val="0F2C67"/>
    <a:srgbClr val="5D5467"/>
    <a:srgbClr val="1F497D"/>
    <a:srgbClr val="385D8B"/>
    <a:srgbClr val="FFFFFF"/>
    <a:srgbClr val="F9DA88"/>
    <a:srgbClr val="FFD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0" autoAdjust="0"/>
    <p:restoredTop sz="94717" autoAdjust="0"/>
  </p:normalViewPr>
  <p:slideViewPr>
    <p:cSldViewPr>
      <p:cViewPr>
        <p:scale>
          <a:sx n="20" d="100"/>
          <a:sy n="20" d="100"/>
        </p:scale>
        <p:origin x="2083" y="120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914EB-66D7-464F-B9D0-A6239CAE085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A247D-B59C-4C57-810A-DD4D31C6C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7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247D-B59C-4C57-810A-DD4D31C6CA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9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2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99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10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1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82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9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4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53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67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46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95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75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9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32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61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90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9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0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6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fld id="{023D6305-60E4-4DEA-807D-D0B3120AC6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11/4/2024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>
              <a:defRPr/>
            </a:pPr>
            <a:fld id="{0B96E053-A5E3-404E-A828-9E3C8A2D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6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1.png"/><Relationship Id="rId7" Type="http://schemas.openxmlformats.org/officeDocument/2006/relationships/image" Target="../media/image10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1.png"/><Relationship Id="rId7" Type="http://schemas.openxmlformats.org/officeDocument/2006/relationships/image" Target="../media/image10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34.png"/><Relationship Id="rId10" Type="http://schemas.openxmlformats.org/officeDocument/2006/relationships/image" Target="../media/image110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41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31.png"/><Relationship Id="rId7" Type="http://schemas.openxmlformats.org/officeDocument/2006/relationships/image" Target="../media/image1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120.png"/><Relationship Id="rId4" Type="http://schemas.openxmlformats.org/officeDocument/2006/relationships/image" Target="../media/image25.svg"/><Relationship Id="rId9" Type="http://schemas.openxmlformats.org/officeDocument/2006/relationships/image" Target="../media/image1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23.sv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25.sv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31.png"/><Relationship Id="rId7" Type="http://schemas.openxmlformats.org/officeDocument/2006/relationships/image" Target="../media/image1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25.sv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31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7.png"/><Relationship Id="rId5" Type="http://schemas.openxmlformats.org/officeDocument/2006/relationships/image" Target="../media/image135.png"/><Relationship Id="rId10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48.svg"/><Relationship Id="rId26" Type="http://schemas.openxmlformats.org/officeDocument/2006/relationships/image" Target="../media/image56.png"/><Relationship Id="rId3" Type="http://schemas.openxmlformats.org/officeDocument/2006/relationships/image" Target="../media/image14.png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image" Target="../media/image43.svg"/><Relationship Id="rId17" Type="http://schemas.openxmlformats.org/officeDocument/2006/relationships/image" Target="../media/image23.png"/><Relationship Id="rId25" Type="http://schemas.openxmlformats.org/officeDocument/2006/relationships/image" Target="../media/image55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9.png"/><Relationship Id="rId24" Type="http://schemas.openxmlformats.org/officeDocument/2006/relationships/image" Target="../media/image54.png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23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Relationship Id="rId14" Type="http://schemas.openxmlformats.org/officeDocument/2006/relationships/image" Target="../media/image21.pn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8.wmf"/><Relationship Id="rId18" Type="http://schemas.openxmlformats.org/officeDocument/2006/relationships/image" Target="../media/image67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svg"/><Relationship Id="rId11" Type="http://schemas.openxmlformats.org/officeDocument/2006/relationships/image" Target="../media/image27.wmf"/><Relationship Id="rId5" Type="http://schemas.openxmlformats.org/officeDocument/2006/relationships/image" Target="../media/image31.png"/><Relationship Id="rId15" Type="http://schemas.openxmlformats.org/officeDocument/2006/relationships/image" Target="../media/image29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png"/><Relationship Id="rId3" Type="http://schemas.openxmlformats.org/officeDocument/2006/relationships/image" Target="../media/image62.svg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1.png"/><Relationship Id="rId5" Type="http://schemas.openxmlformats.org/officeDocument/2006/relationships/image" Target="../media/image2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31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1.png"/><Relationship Id="rId7" Type="http://schemas.openxmlformats.org/officeDocument/2006/relationships/image" Target="../media/image9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34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1.png"/><Relationship Id="rId7" Type="http://schemas.openxmlformats.org/officeDocument/2006/relationships/image" Target="../media/image9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7599">
            <a:off x="2780530" y="6231631"/>
            <a:ext cx="1627039" cy="1690463"/>
          </a:xfrm>
          <a:custGeom>
            <a:avLst/>
            <a:gdLst/>
            <a:ahLst/>
            <a:cxnLst/>
            <a:rect l="l" t="t" r="r" b="b"/>
            <a:pathLst>
              <a:path w="2093831" h="2139291">
                <a:moveTo>
                  <a:pt x="0" y="0"/>
                </a:moveTo>
                <a:lnTo>
                  <a:pt x="2093831" y="0"/>
                </a:lnTo>
                <a:lnTo>
                  <a:pt x="2093831" y="2139291"/>
                </a:lnTo>
                <a:lnTo>
                  <a:pt x="0" y="213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0893" y="1650805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2619863" y="2000443"/>
            <a:ext cx="5668137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5668137" y="0"/>
                </a:moveTo>
                <a:lnTo>
                  <a:pt x="0" y="0"/>
                </a:lnTo>
                <a:lnTo>
                  <a:pt x="0" y="8229600"/>
                </a:lnTo>
                <a:lnTo>
                  <a:pt x="5668137" y="8229600"/>
                </a:lnTo>
                <a:lnTo>
                  <a:pt x="56681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6484442"/>
            <a:ext cx="2625372" cy="2563318"/>
          </a:xfrm>
          <a:custGeom>
            <a:avLst/>
            <a:gdLst/>
            <a:ahLst/>
            <a:cxnLst/>
            <a:rect l="l" t="t" r="r" b="b"/>
            <a:pathLst>
              <a:path w="2625372" h="2563318">
                <a:moveTo>
                  <a:pt x="0" y="0"/>
                </a:moveTo>
                <a:lnTo>
                  <a:pt x="2625372" y="0"/>
                </a:lnTo>
                <a:lnTo>
                  <a:pt x="2625372" y="2563318"/>
                </a:lnTo>
                <a:lnTo>
                  <a:pt x="0" y="25633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69868">
            <a:off x="10764959" y="5831484"/>
            <a:ext cx="2258525" cy="2126858"/>
          </a:xfrm>
          <a:custGeom>
            <a:avLst/>
            <a:gdLst/>
            <a:ahLst/>
            <a:cxnLst/>
            <a:rect l="l" t="t" r="r" b="b"/>
            <a:pathLst>
              <a:path w="2577754" h="2688661">
                <a:moveTo>
                  <a:pt x="0" y="0"/>
                </a:moveTo>
                <a:lnTo>
                  <a:pt x="2577754" y="0"/>
                </a:lnTo>
                <a:lnTo>
                  <a:pt x="2577754" y="2688662"/>
                </a:lnTo>
                <a:lnTo>
                  <a:pt x="0" y="2688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86755">
            <a:off x="7797887" y="6376059"/>
            <a:ext cx="1907932" cy="1419234"/>
          </a:xfrm>
          <a:custGeom>
            <a:avLst/>
            <a:gdLst/>
            <a:ahLst/>
            <a:cxnLst/>
            <a:rect l="l" t="t" r="r" b="b"/>
            <a:pathLst>
              <a:path w="2480162" h="2227636">
                <a:moveTo>
                  <a:pt x="0" y="0"/>
                </a:moveTo>
                <a:lnTo>
                  <a:pt x="2480162" y="0"/>
                </a:lnTo>
                <a:lnTo>
                  <a:pt x="2480162" y="2227636"/>
                </a:lnTo>
                <a:lnTo>
                  <a:pt x="0" y="22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31962">
            <a:off x="5468956" y="6464968"/>
            <a:ext cx="1025131" cy="1583601"/>
          </a:xfrm>
          <a:custGeom>
            <a:avLst/>
            <a:gdLst/>
            <a:ahLst/>
            <a:cxnLst/>
            <a:rect l="l" t="t" r="r" b="b"/>
            <a:pathLst>
              <a:path w="1169286" h="2150411">
                <a:moveTo>
                  <a:pt x="0" y="0"/>
                </a:moveTo>
                <a:lnTo>
                  <a:pt x="1169286" y="0"/>
                </a:lnTo>
                <a:lnTo>
                  <a:pt x="1169286" y="2150411"/>
                </a:lnTo>
                <a:lnTo>
                  <a:pt x="0" y="2150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61" y="1271493"/>
            <a:ext cx="2316681" cy="2316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1904" y="1441041"/>
            <a:ext cx="10192804" cy="63746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6130" y="961541"/>
            <a:ext cx="3724979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635A2-2C53-41C2-9CF1-9031E9A1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F8AF604-9D85-41C0-9912-8D207218120B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453B5-E5AC-4203-9036-5BE25A2FE6C0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4A28A20-63C3-4EA1-880F-7898CF0ED77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91065-6159-4A4F-870A-32156718F428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2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Down Arrow 4">
            <a:extLst>
              <a:ext uri="{FF2B5EF4-FFF2-40B4-BE49-F238E27FC236}">
                <a16:creationId xmlns:a16="http://schemas.microsoft.com/office/drawing/2014/main" id="{67AEA49E-93B4-4240-8C63-333A04EEC759}"/>
              </a:ext>
            </a:extLst>
          </p:cNvPr>
          <p:cNvSpPr/>
          <p:nvPr/>
        </p:nvSpPr>
        <p:spPr>
          <a:xfrm>
            <a:off x="4296198" y="3619500"/>
            <a:ext cx="3140370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Curved Down Arrow 22">
            <a:extLst>
              <a:ext uri="{FF2B5EF4-FFF2-40B4-BE49-F238E27FC236}">
                <a16:creationId xmlns:a16="http://schemas.microsoft.com/office/drawing/2014/main" id="{A5CBFAEA-7EB8-49DE-915A-E3B3C99FE831}"/>
              </a:ext>
            </a:extLst>
          </p:cNvPr>
          <p:cNvSpPr/>
          <p:nvPr/>
        </p:nvSpPr>
        <p:spPr>
          <a:xfrm flipV="1">
            <a:off x="4296197" y="6047180"/>
            <a:ext cx="3140370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131DD-915A-426F-ADE9-2C221EE8F8DB}"/>
              </a:ext>
            </a:extLst>
          </p:cNvPr>
          <p:cNvSpPr txBox="1">
            <a:spLocks/>
          </p:cNvSpPr>
          <p:nvPr/>
        </p:nvSpPr>
        <p:spPr>
          <a:xfrm>
            <a:off x="5542005" y="635198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56365D-BE35-48F3-A532-B83B6808E7DC}"/>
              </a:ext>
            </a:extLst>
          </p:cNvPr>
          <p:cNvSpPr txBox="1">
            <a:spLocks/>
          </p:cNvSpPr>
          <p:nvPr/>
        </p:nvSpPr>
        <p:spPr>
          <a:xfrm>
            <a:off x="5609366" y="323850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1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/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2291D-38DC-4430-A4F4-A34DA3B6E301}"/>
              </a:ext>
            </a:extLst>
          </p:cNvPr>
          <p:cNvGrpSpPr/>
          <p:nvPr/>
        </p:nvGrpSpPr>
        <p:grpSpPr>
          <a:xfrm>
            <a:off x="13258800" y="2795908"/>
            <a:ext cx="3581400" cy="4557392"/>
            <a:chOff x="13258800" y="2795908"/>
            <a:chExt cx="3581400" cy="4557392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B16A159E-4920-40E7-B87D-F681E0BD7D6D}"/>
                </a:ext>
              </a:extLst>
            </p:cNvPr>
            <p:cNvSpPr/>
            <p:nvPr/>
          </p:nvSpPr>
          <p:spPr>
            <a:xfrm>
              <a:off x="13258800" y="2795908"/>
              <a:ext cx="3581400" cy="4557392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499A369-8BE9-4874-B0F4-D2D47365AE5B}"/>
                </a:ext>
              </a:extLst>
            </p:cNvPr>
            <p:cNvSpPr/>
            <p:nvPr/>
          </p:nvSpPr>
          <p:spPr>
            <a:xfrm>
              <a:off x="13830045" y="4061486"/>
              <a:ext cx="1834004" cy="2288489"/>
            </a:xfrm>
            <a:custGeom>
              <a:avLst/>
              <a:gdLst/>
              <a:ahLst/>
              <a:cxnLst/>
              <a:rect l="l" t="t" r="r" b="b"/>
              <a:pathLst>
                <a:path w="2252672" h="3206651">
                  <a:moveTo>
                    <a:pt x="0" y="0"/>
                  </a:moveTo>
                  <a:lnTo>
                    <a:pt x="2252672" y="0"/>
                  </a:lnTo>
                  <a:lnTo>
                    <a:pt x="2252672" y="3206650"/>
                  </a:lnTo>
                  <a:lnTo>
                    <a:pt x="0" y="320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316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258E7-4B6C-4D0E-B6EB-564F9E21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43F2102-C2A2-4418-A9F4-3A834DAC6251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C55BF-C456-4F1A-95EC-0A63FF46173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8F776DB-D275-41FD-A01E-A58FD72BFF32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E6BB42-9CE5-4D84-B12C-131420E0DC75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/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805AF-1519-4740-B614-5439FD75B09B}"/>
              </a:ext>
            </a:extLst>
          </p:cNvPr>
          <p:cNvGrpSpPr/>
          <p:nvPr/>
        </p:nvGrpSpPr>
        <p:grpSpPr>
          <a:xfrm>
            <a:off x="12954000" y="2400300"/>
            <a:ext cx="3886200" cy="4953000"/>
            <a:chOff x="12954000" y="2400300"/>
            <a:chExt cx="3886200" cy="49530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1846370-D1DB-4696-B541-FA9FF4FA1F22}"/>
                </a:ext>
              </a:extLst>
            </p:cNvPr>
            <p:cNvSpPr/>
            <p:nvPr/>
          </p:nvSpPr>
          <p:spPr>
            <a:xfrm>
              <a:off x="12954000" y="2400300"/>
              <a:ext cx="3886200" cy="4953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17E0F78-CFD3-445D-B353-3E4BA10FE4F5}"/>
                </a:ext>
              </a:extLst>
            </p:cNvPr>
            <p:cNvSpPr/>
            <p:nvPr/>
          </p:nvSpPr>
          <p:spPr>
            <a:xfrm>
              <a:off x="13441760" y="3322242"/>
              <a:ext cx="2841162" cy="3642515"/>
            </a:xfrm>
            <a:custGeom>
              <a:avLst/>
              <a:gdLst/>
              <a:ahLst/>
              <a:cxnLst/>
              <a:rect l="l" t="t" r="r" b="b"/>
              <a:pathLst>
                <a:path w="2841162" h="3642515">
                  <a:moveTo>
                    <a:pt x="0" y="0"/>
                  </a:moveTo>
                  <a:lnTo>
                    <a:pt x="2841162" y="0"/>
                  </a:lnTo>
                  <a:lnTo>
                    <a:pt x="2841162" y="3642515"/>
                  </a:lnTo>
                  <a:lnTo>
                    <a:pt x="0" y="364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183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8288000" cy="10286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8939" y="1830470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69376" y="3076965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57864" y="3076966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055096" y="1848226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10033525" y="3105581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10055919" y="3048555"/>
            <a:ext cx="221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12631427" y="2953892"/>
            <a:ext cx="336572" cy="303375"/>
            <a:chOff x="-723901" y="3314700"/>
            <a:chExt cx="390526" cy="153567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389544" y="2367732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a,</a:t>
            </a:r>
            <a:endParaRPr lang="en-US" sz="72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051865" y="2925276"/>
            <a:ext cx="336572" cy="303375"/>
            <a:chOff x="-723901" y="3314700"/>
            <a:chExt cx="390526" cy="153567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3770085" y="1859086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650521" y="3105581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779774" y="3060466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639051" y="2378847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17318" y="1830470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5697754" y="3076965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40274" y="3078673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9280244" y="2925276"/>
            <a:ext cx="336572" cy="303375"/>
            <a:chOff x="-723901" y="3314700"/>
            <a:chExt cx="390526" cy="153567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7998463" y="1859086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7878900" y="3105581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992077" y="3076963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13576" y="4807488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b,</a:t>
            </a:r>
            <a:endParaRPr lang="en-US" sz="72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435960" y="7232932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c,</a:t>
            </a:r>
            <a:endParaRPr lang="en-US" sz="72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3372894" y="1829392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13253331" y="3075887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3021441" y="3069911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6868614" y="2353727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285804" y="428757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7" name="Straight Connector 176"/>
          <p:cNvCxnSpPr/>
          <p:nvPr/>
        </p:nvCxnSpPr>
        <p:spPr>
          <a:xfrm>
            <a:off x="1469376" y="5535151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1557864" y="553515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882219" y="4248884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x 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0" name="Straight Connector 179"/>
          <p:cNvCxnSpPr/>
          <p:nvPr/>
        </p:nvCxnSpPr>
        <p:spPr>
          <a:xfrm>
            <a:off x="10033525" y="5563767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10055919" y="5506741"/>
            <a:ext cx="221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3" name="Group 182"/>
          <p:cNvGrpSpPr/>
          <p:nvPr/>
        </p:nvGrpSpPr>
        <p:grpSpPr>
          <a:xfrm>
            <a:off x="12631427" y="5412078"/>
            <a:ext cx="336572" cy="303375"/>
            <a:chOff x="-723901" y="3314700"/>
            <a:chExt cx="390526" cy="153567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051865" y="5383462"/>
            <a:ext cx="336572" cy="303375"/>
            <a:chOff x="-723901" y="3314700"/>
            <a:chExt cx="390526" cy="153567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TextBox 188"/>
          <p:cNvSpPr txBox="1"/>
          <p:nvPr/>
        </p:nvSpPr>
        <p:spPr>
          <a:xfrm>
            <a:off x="3769884" y="4298662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3650521" y="5563767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3439840" y="5536859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2639051" y="4837033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496648" y="428757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4" name="Straight Connector 193"/>
          <p:cNvCxnSpPr/>
          <p:nvPr/>
        </p:nvCxnSpPr>
        <p:spPr>
          <a:xfrm>
            <a:off x="5697754" y="5535151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5740274" y="5536859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Group 195"/>
          <p:cNvGrpSpPr/>
          <p:nvPr/>
        </p:nvGrpSpPr>
        <p:grpSpPr>
          <a:xfrm>
            <a:off x="9280244" y="5383462"/>
            <a:ext cx="336572" cy="303375"/>
            <a:chOff x="-723901" y="3314700"/>
            <a:chExt cx="390526" cy="153567"/>
          </a:xfrm>
        </p:grpSpPr>
        <p:cxnSp>
          <p:nvCxnSpPr>
            <p:cNvPr id="197" name="Straight Connector 196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TextBox 198"/>
          <p:cNvSpPr txBox="1"/>
          <p:nvPr/>
        </p:nvSpPr>
        <p:spPr>
          <a:xfrm>
            <a:off x="7998463" y="4317272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1" name="Straight Connector 200"/>
          <p:cNvCxnSpPr/>
          <p:nvPr/>
        </p:nvCxnSpPr>
        <p:spPr>
          <a:xfrm>
            <a:off x="7878900" y="5563767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extBox 201"/>
          <p:cNvSpPr txBox="1"/>
          <p:nvPr/>
        </p:nvSpPr>
        <p:spPr>
          <a:xfrm>
            <a:off x="7992077" y="5535149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13034214" y="428757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4" name="Straight Connector 203"/>
          <p:cNvCxnSpPr/>
          <p:nvPr/>
        </p:nvCxnSpPr>
        <p:spPr>
          <a:xfrm>
            <a:off x="13253331" y="5534073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13070081" y="5544334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6868614" y="4811913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1489643" y="672450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6" name="Straight Connector 265"/>
          <p:cNvCxnSpPr/>
          <p:nvPr/>
        </p:nvCxnSpPr>
        <p:spPr>
          <a:xfrm>
            <a:off x="1369265" y="7915654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/>
          <p:cNvSpPr txBox="1"/>
          <p:nvPr/>
        </p:nvSpPr>
        <p:spPr>
          <a:xfrm>
            <a:off x="1457753" y="7915655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9783624" y="6706073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9" name="Straight Connector 268"/>
          <p:cNvCxnSpPr/>
          <p:nvPr/>
        </p:nvCxnSpPr>
        <p:spPr>
          <a:xfrm>
            <a:off x="9933414" y="7944270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/>
          <p:cNvSpPr txBox="1"/>
          <p:nvPr/>
        </p:nvSpPr>
        <p:spPr>
          <a:xfrm>
            <a:off x="9829800" y="7924837"/>
            <a:ext cx="221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1" name="Group 270"/>
          <p:cNvGrpSpPr/>
          <p:nvPr/>
        </p:nvGrpSpPr>
        <p:grpSpPr>
          <a:xfrm>
            <a:off x="12531316" y="7792581"/>
            <a:ext cx="336572" cy="303375"/>
            <a:chOff x="-723901" y="3314700"/>
            <a:chExt cx="390526" cy="153567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/>
          <p:cNvGrpSpPr/>
          <p:nvPr/>
        </p:nvGrpSpPr>
        <p:grpSpPr>
          <a:xfrm>
            <a:off x="4951754" y="7763965"/>
            <a:ext cx="336572" cy="303375"/>
            <a:chOff x="-723901" y="3314700"/>
            <a:chExt cx="390526" cy="153567"/>
          </a:xfrm>
        </p:grpSpPr>
        <p:cxnSp>
          <p:nvCxnSpPr>
            <p:cNvPr id="275" name="Straight Connector 274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TextBox 276"/>
          <p:cNvSpPr txBox="1"/>
          <p:nvPr/>
        </p:nvSpPr>
        <p:spPr>
          <a:xfrm>
            <a:off x="3669773" y="6679165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>
            <a:off x="3550410" y="7944270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3339729" y="791736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2538940" y="7217536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5700418" y="6686915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2" name="Straight Connector 281"/>
          <p:cNvCxnSpPr/>
          <p:nvPr/>
        </p:nvCxnSpPr>
        <p:spPr>
          <a:xfrm>
            <a:off x="5597643" y="7915654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TextBox 282"/>
          <p:cNvSpPr txBox="1"/>
          <p:nvPr/>
        </p:nvSpPr>
        <p:spPr>
          <a:xfrm>
            <a:off x="5640163" y="791736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4" name="Group 283"/>
          <p:cNvGrpSpPr/>
          <p:nvPr/>
        </p:nvGrpSpPr>
        <p:grpSpPr>
          <a:xfrm>
            <a:off x="9180133" y="7763965"/>
            <a:ext cx="336572" cy="303375"/>
            <a:chOff x="-723901" y="3314700"/>
            <a:chExt cx="390526" cy="153567"/>
          </a:xfrm>
        </p:grpSpPr>
        <p:cxnSp>
          <p:nvCxnSpPr>
            <p:cNvPr id="285" name="Straight Connector 284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TextBox 286"/>
          <p:cNvSpPr txBox="1"/>
          <p:nvPr/>
        </p:nvSpPr>
        <p:spPr>
          <a:xfrm>
            <a:off x="7898352" y="6697775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8" name="Straight Connector 287"/>
          <p:cNvCxnSpPr/>
          <p:nvPr/>
        </p:nvCxnSpPr>
        <p:spPr>
          <a:xfrm>
            <a:off x="7778789" y="7944270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TextBox 288"/>
          <p:cNvSpPr txBox="1"/>
          <p:nvPr/>
        </p:nvSpPr>
        <p:spPr>
          <a:xfrm>
            <a:off x="7891966" y="791565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13358172" y="6707070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1" name="Straight Connector 290"/>
          <p:cNvCxnSpPr/>
          <p:nvPr/>
        </p:nvCxnSpPr>
        <p:spPr>
          <a:xfrm>
            <a:off x="13153220" y="7914576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13276555" y="7943671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6768503" y="7192416"/>
            <a:ext cx="891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1138478" y="1151978"/>
            <a:ext cx="3374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err="1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7200" b="1" dirty="0" smtClean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2,</a:t>
            </a:r>
            <a:endParaRPr lang="en-US" sz="72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  <p:bldP spid="75" grpId="0"/>
      <p:bldP spid="77" grpId="0"/>
      <p:bldP spid="81" grpId="0"/>
      <p:bldP spid="83" grpId="0"/>
      <p:bldP spid="98" grpId="0"/>
      <p:bldP spid="100" grpId="0"/>
      <p:bldP spid="146" grpId="0"/>
      <p:bldP spid="179" grpId="0"/>
      <p:bldP spid="181" grpId="0"/>
      <p:bldP spid="193" grpId="0"/>
      <p:bldP spid="195" grpId="0"/>
      <p:bldP spid="199" grpId="0"/>
      <p:bldP spid="202" grpId="0"/>
      <p:bldP spid="203" grpId="0"/>
      <p:bldP spid="205" grpId="0"/>
      <p:bldP spid="206" grpId="0"/>
      <p:bldP spid="268" grpId="0"/>
      <p:bldP spid="270" grpId="0"/>
      <p:bldP spid="281" grpId="0"/>
      <p:bldP spid="283" grpId="0"/>
      <p:bldP spid="287" grpId="0"/>
      <p:bldP spid="289" grpId="0"/>
      <p:bldP spid="290" grpId="0"/>
      <p:bldP spid="292" grpId="0"/>
      <p:bldP spid="2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91AC8-FD37-4CE9-8322-2BF97914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3673CC4-DFEF-4072-8BB5-1A08FE21EF07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9108F-BC2E-4E12-BB25-B344A741B550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D7650D-AD38-477D-A305-FAD9D247D969}"/>
              </a:ext>
            </a:extLst>
          </p:cNvPr>
          <p:cNvGrpSpPr/>
          <p:nvPr/>
        </p:nvGrpSpPr>
        <p:grpSpPr>
          <a:xfrm>
            <a:off x="10515600" y="2511336"/>
            <a:ext cx="7298239" cy="4640489"/>
            <a:chOff x="9037363" y="2986684"/>
            <a:chExt cx="8605160" cy="548766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56DB08-5DA4-4783-8A74-327FF0EACB49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C5B169-B2CF-4CB6-994A-EAB9575D44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D65A99-36D2-4446-8745-E29BCC4B26FB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7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34ADE305-0B8D-41EE-B795-0990AFD51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399796-538B-4D92-8321-49856D172D02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6B754FF4-05D0-45D5-8CDF-860AF90D4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F465B7-4945-4C6E-9DCD-BEFD09AEEBDA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7A2279-439E-411F-9F6B-5F3746C2437F}"/>
              </a:ext>
            </a:extLst>
          </p:cNvPr>
          <p:cNvGrpSpPr/>
          <p:nvPr/>
        </p:nvGrpSpPr>
        <p:grpSpPr>
          <a:xfrm>
            <a:off x="556552" y="2868253"/>
            <a:ext cx="10985432" cy="5038815"/>
            <a:chOff x="530629" y="2912618"/>
            <a:chExt cx="10985432" cy="50388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5B1FA0-8A14-4F9C-8148-BC6431473D73}"/>
                </a:ext>
              </a:extLst>
            </p:cNvPr>
            <p:cNvSpPr txBox="1"/>
            <p:nvPr/>
          </p:nvSpPr>
          <p:spPr>
            <a:xfrm>
              <a:off x="530629" y="2912618"/>
              <a:ext cx="9639617" cy="5038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(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)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 .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1BF5BA0-EFCB-4CF1-BCBE-3A8E94AB56D9}"/>
                </a:ext>
              </a:extLst>
            </p:cNvPr>
            <p:cNvSpPr/>
            <p:nvPr/>
          </p:nvSpPr>
          <p:spPr>
            <a:xfrm>
              <a:off x="8382000" y="39243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C152B6-5CE4-4A91-8E77-0B7EAFD61BFE}"/>
                </a:ext>
              </a:extLst>
            </p:cNvPr>
            <p:cNvSpPr/>
            <p:nvPr/>
          </p:nvSpPr>
          <p:spPr>
            <a:xfrm>
              <a:off x="4720464" y="49911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ABC515D-4FD3-4A32-8AC2-03B4744DF0AE}"/>
                </a:ext>
              </a:extLst>
            </p:cNvPr>
            <p:cNvSpPr/>
            <p:nvPr/>
          </p:nvSpPr>
          <p:spPr>
            <a:xfrm>
              <a:off x="8001000" y="6917183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18E15D4C-6ECC-4697-B9CB-0FCFE9A45C11}"/>
                </a:ext>
              </a:extLst>
            </p:cNvPr>
            <p:cNvSpPr txBox="1">
              <a:spLocks/>
            </p:cNvSpPr>
            <p:nvPr/>
          </p:nvSpPr>
          <p:spPr>
            <a:xfrm>
              <a:off x="7966892" y="706719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84109-9BA8-4C4D-986A-FDFC7A6D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12FCE71-7764-47F9-BFF0-C3B15D9EEE36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78423-37DC-4BEF-87BD-644C743B13B9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7A54FC-3B27-4557-916C-ECAF8573179A}"/>
              </a:ext>
            </a:extLst>
          </p:cNvPr>
          <p:cNvGrpSpPr/>
          <p:nvPr/>
        </p:nvGrpSpPr>
        <p:grpSpPr>
          <a:xfrm>
            <a:off x="10423318" y="2022878"/>
            <a:ext cx="7298239" cy="4640489"/>
            <a:chOff x="9037363" y="2986684"/>
            <a:chExt cx="8605160" cy="5487669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5096F14-6A92-4F84-A58D-4A05C5DE20DF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83D448-F2ED-4275-88EF-A0CE45B3021D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1D6DB0-2D25-4499-961C-758548E35D31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669758AC-6B6D-4CC0-9C3A-AAD7AB9FA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360D25-9C91-46E0-85EF-CD4966582487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039DACD-BF6C-41DC-B15F-EBE269ECE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A1AD3E-020C-4F21-93B6-DC12FDB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40B71A-3ABE-4382-AD69-542EDBE3D1B7}"/>
              </a:ext>
            </a:extLst>
          </p:cNvPr>
          <p:cNvSpPr txBox="1"/>
          <p:nvPr/>
        </p:nvSpPr>
        <p:spPr>
          <a:xfrm>
            <a:off x="556552" y="2868253"/>
            <a:ext cx="9639617" cy="503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ABEB5-3818-4FEB-9BA0-68DE2FD20C6F}"/>
              </a:ext>
            </a:extLst>
          </p:cNvPr>
          <p:cNvSpPr/>
          <p:nvPr/>
        </p:nvSpPr>
        <p:spPr>
          <a:xfrm>
            <a:off x="8407923" y="38799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81DD04-AF75-46BF-B4B6-363CFBA78849}"/>
              </a:ext>
            </a:extLst>
          </p:cNvPr>
          <p:cNvSpPr/>
          <p:nvPr/>
        </p:nvSpPr>
        <p:spPr>
          <a:xfrm>
            <a:off x="4746387" y="49467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853BD3-BF93-44BB-B926-C1F8E5EC9C81}"/>
              </a:ext>
            </a:extLst>
          </p:cNvPr>
          <p:cNvSpPr/>
          <p:nvPr/>
        </p:nvSpPr>
        <p:spPr>
          <a:xfrm>
            <a:off x="8026923" y="6872818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/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/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EC022-E1AA-4F2A-9EAB-5D08E1AF9DD1}"/>
              </a:ext>
            </a:extLst>
          </p:cNvPr>
          <p:cNvGrpSpPr/>
          <p:nvPr/>
        </p:nvGrpSpPr>
        <p:grpSpPr>
          <a:xfrm>
            <a:off x="7940771" y="7042265"/>
            <a:ext cx="3549169" cy="804878"/>
            <a:chOff x="7940771" y="7042265"/>
            <a:chExt cx="3549169" cy="804878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E022CB47-EF44-4E89-8EE0-592DE00C3179}"/>
                </a:ext>
              </a:extLst>
            </p:cNvPr>
            <p:cNvSpPr txBox="1">
              <a:spLocks/>
            </p:cNvSpPr>
            <p:nvPr/>
          </p:nvSpPr>
          <p:spPr>
            <a:xfrm>
              <a:off x="7940771" y="704226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2D3F02-0EEA-41BD-AE2B-0793D56C6AD8}"/>
                </a:ext>
              </a:extLst>
            </p:cNvPr>
            <p:cNvSpPr txBox="1">
              <a:spLocks/>
            </p:cNvSpPr>
            <p:nvPr/>
          </p:nvSpPr>
          <p:spPr>
            <a:xfrm>
              <a:off x="8772788" y="7436799"/>
              <a:ext cx="1099070" cy="4103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/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9">
            <a:extLst>
              <a:ext uri="{FF2B5EF4-FFF2-40B4-BE49-F238E27FC236}">
                <a16:creationId xmlns:a16="http://schemas.microsoft.com/office/drawing/2014/main" id="{F994F68D-B3A0-4D7E-AF23-70768B55203E}"/>
              </a:ext>
            </a:extLst>
          </p:cNvPr>
          <p:cNvSpPr/>
          <p:nvPr/>
        </p:nvSpPr>
        <p:spPr>
          <a:xfrm>
            <a:off x="11939053" y="3997810"/>
            <a:ext cx="5586947" cy="2509870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6736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30017 0.165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9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0.29861 0.036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1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4575 0.002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/>
      <p:bldP spid="23" grpId="1"/>
      <p:bldP spid="24" grpId="0"/>
      <p:bldP spid="24" grpId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FDE789-76ED-4422-8B0C-F10FE2C7376F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4B64EA-F277-4080-B904-70F4CEE01E1F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2CC057-8A12-43A1-AEB3-95527B650915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7CEB916-4F3B-45B7-B9E6-32095B7779D9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8EFF01-A5F0-4309-A14A-18B93129EA77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9E8DD5B-8A10-4D84-972F-D79CEBBEE660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490E403-F734-4381-956A-CAD4952DB816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D324A3-C986-4251-B864-D7D697B16604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91323E0-8E7C-4A26-BC53-BEDFA7E053FE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3494A0C-DDC7-475D-9640-64C6362A3946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93CDADC-CAAC-4CCD-B9C5-98977C67242B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D096065F-B987-41ED-807D-B51756A0DF65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677C64-D2CC-47AB-A8CA-1B026266B77C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150873D-C1E0-4C0C-BE81-F1BE6867A22E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17E43A2-C3AF-4722-A7F7-D764A783BA54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F576243-3A1A-4A1D-93F0-987FD0E6BCCC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3787" y="1843187"/>
            <a:ext cx="7986452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94F8B-C3D3-4F8C-8626-36F4436E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AB30551-D4F4-49D6-9568-BBA2F2DE242E}"/>
              </a:ext>
            </a:extLst>
          </p:cNvPr>
          <p:cNvSpPr/>
          <p:nvPr/>
        </p:nvSpPr>
        <p:spPr>
          <a:xfrm rot="5300243">
            <a:off x="4524031" y="-3499539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CDB02E36-8D3B-46E3-9D6C-C08D18EE4129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6">
            <a:extLst>
              <a:ext uri="{FF2B5EF4-FFF2-40B4-BE49-F238E27FC236}">
                <a16:creationId xmlns:a16="http://schemas.microsoft.com/office/drawing/2014/main" id="{A3D86ABD-E649-4A48-8978-28DB18A06B40}"/>
              </a:ext>
            </a:extLst>
          </p:cNvPr>
          <p:cNvSpPr/>
          <p:nvPr/>
        </p:nvSpPr>
        <p:spPr>
          <a:xfrm>
            <a:off x="5727768" y="6917558"/>
            <a:ext cx="3273742" cy="2246808"/>
          </a:xfrm>
          <a:custGeom>
            <a:avLst/>
            <a:gdLst/>
            <a:ahLst/>
            <a:cxnLst/>
            <a:rect l="l" t="t" r="r" b="b"/>
            <a:pathLst>
              <a:path w="3859995" h="3710420">
                <a:moveTo>
                  <a:pt x="0" y="0"/>
                </a:moveTo>
                <a:lnTo>
                  <a:pt x="3859995" y="0"/>
                </a:lnTo>
                <a:lnTo>
                  <a:pt x="3859995" y="3710420"/>
                </a:lnTo>
                <a:lnTo>
                  <a:pt x="0" y="371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4E8DA4-C3E2-42D7-9CFD-D1487E93EF55}"/>
              </a:ext>
            </a:extLst>
          </p:cNvPr>
          <p:cNvGrpSpPr/>
          <p:nvPr/>
        </p:nvGrpSpPr>
        <p:grpSpPr>
          <a:xfrm>
            <a:off x="5312052" y="5829300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9909A9B-F891-4918-9F35-753BBA93F902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39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E2102-5358-4E2C-8BB8-453FB9AEB73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DB0EA96-D818-4A3A-8C57-61330A79953B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7081A9-5599-4B6E-BD12-8CE76FCF64E1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B9DCED4C-6EE1-4704-9CAD-5801FE4CD2EF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BF811-BD1F-4E3D-AB2A-5EE237EF229F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0FD9E2C1-02A6-4B5A-B4A9-42A0641F3877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9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1BE95-42CD-42A5-8D3C-BF8E65FF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7E35493-EB39-42A4-915F-73F8C3E053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80B20C9F-2508-44E6-98BA-262F1BB01447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EACD1E9-4FC0-4ED4-995E-D7BC2BBABA58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CA0A2657-B2B6-4B92-9106-9465B85611C5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19E5D5-8990-4920-BB48-059897319D5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4607B08-CC0D-490E-B8DA-1D1AA8873689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25482F82-3467-4042-98C0-ACC419056D61}"/>
              </a:ext>
            </a:extLst>
          </p:cNvPr>
          <p:cNvSpPr/>
          <p:nvPr/>
        </p:nvSpPr>
        <p:spPr>
          <a:xfrm>
            <a:off x="10467391" y="4227721"/>
            <a:ext cx="2683427" cy="2292910"/>
          </a:xfrm>
          <a:custGeom>
            <a:avLst/>
            <a:gdLst/>
            <a:ahLst/>
            <a:cxnLst/>
            <a:rect l="l" t="t" r="r" b="b"/>
            <a:pathLst>
              <a:path w="3796746" h="4995718">
                <a:moveTo>
                  <a:pt x="0" y="0"/>
                </a:moveTo>
                <a:lnTo>
                  <a:pt x="3796746" y="0"/>
                </a:lnTo>
                <a:lnTo>
                  <a:pt x="3796746" y="4995718"/>
                </a:lnTo>
                <a:lnTo>
                  <a:pt x="0" y="4995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1AE22D-A3BB-47A3-B2AD-0563535EB4BA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BCF22F5-AD81-4633-B89A-4CEA7ACD23A2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A05CD-207E-4DD9-96C1-BD160034193D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D715C3A-8AA2-4AE7-876D-47099EB761DD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943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A1AF5-161D-4B85-949E-255AC026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FD139201-0374-4FFF-993D-F7AFA26A863C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D567DE3D-1B97-4024-9306-FB2D851A11AF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3A5D34A-994F-4A57-8557-296B15E5E64C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63F3EC7D-99CF-430E-BB36-2A0BCC538C3E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99EF3-1F4F-47C3-8021-A62E9C154A46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22686130-3F94-44C3-B6F3-FB53110F534D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5F986-F6C7-4250-AF45-89DAF1CFC2CB}"/>
              </a:ext>
            </a:extLst>
          </p:cNvPr>
          <p:cNvGrpSpPr/>
          <p:nvPr/>
        </p:nvGrpSpPr>
        <p:grpSpPr>
          <a:xfrm>
            <a:off x="9885737" y="3486150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7BA5C51D-A492-4451-8138-68F908F79C9B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8F869-D72A-4D5B-9288-FE0F52F7428E}"/>
              </a:ext>
            </a:extLst>
          </p:cNvPr>
          <p:cNvGrpSpPr/>
          <p:nvPr/>
        </p:nvGrpSpPr>
        <p:grpSpPr>
          <a:xfrm>
            <a:off x="14675820" y="6743701"/>
            <a:ext cx="1821827" cy="2362200"/>
            <a:chOff x="11573946" y="3766879"/>
            <a:chExt cx="2480700" cy="515161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308C9E1-ED65-4F6F-AC87-9F2CC5C092A0}"/>
                </a:ext>
              </a:extLst>
            </p:cNvPr>
            <p:cNvSpPr/>
            <p:nvPr/>
          </p:nvSpPr>
          <p:spPr>
            <a:xfrm>
              <a:off x="11573946" y="5450268"/>
              <a:ext cx="2480700" cy="3468221"/>
            </a:xfrm>
            <a:custGeom>
              <a:avLst/>
              <a:gdLst/>
              <a:ahLst/>
              <a:cxnLst/>
              <a:rect l="l" t="t" r="r" b="b"/>
              <a:pathLst>
                <a:path w="2480700" h="3468221">
                  <a:moveTo>
                    <a:pt x="0" y="0"/>
                  </a:moveTo>
                  <a:lnTo>
                    <a:pt x="2480700" y="0"/>
                  </a:lnTo>
                  <a:lnTo>
                    <a:pt x="2480700" y="3468221"/>
                  </a:lnTo>
                  <a:lnTo>
                    <a:pt x="0" y="3468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863" r="-908" b="-3863"/>
              </a:stretch>
            </a:blipFill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5E829C1-787A-463F-9901-9F27B529380D}"/>
                </a:ext>
              </a:extLst>
            </p:cNvPr>
            <p:cNvSpPr/>
            <p:nvPr/>
          </p:nvSpPr>
          <p:spPr>
            <a:xfrm>
              <a:off x="11770584" y="3766879"/>
              <a:ext cx="2139208" cy="2083054"/>
            </a:xfrm>
            <a:custGeom>
              <a:avLst/>
              <a:gdLst/>
              <a:ahLst/>
              <a:cxnLst/>
              <a:rect l="l" t="t" r="r" b="b"/>
              <a:pathLst>
                <a:path w="2139208" h="2083054">
                  <a:moveTo>
                    <a:pt x="0" y="0"/>
                  </a:moveTo>
                  <a:lnTo>
                    <a:pt x="2139208" y="0"/>
                  </a:lnTo>
                  <a:lnTo>
                    <a:pt x="2139208" y="2083054"/>
                  </a:lnTo>
                  <a:lnTo>
                    <a:pt x="0" y="208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5B9F74-AC8E-417C-8DC8-DF86DE821AC9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FFAB571-3F45-4BE0-B27F-705795BBB8DA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87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5AF6-8ABE-46F0-BCDE-7B3F6A90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A47D124-11A0-411F-9554-74FA58AE06B6}"/>
              </a:ext>
            </a:extLst>
          </p:cNvPr>
          <p:cNvSpPr/>
          <p:nvPr/>
        </p:nvSpPr>
        <p:spPr>
          <a:xfrm rot="5300243">
            <a:off x="5598469" y="-2141282"/>
            <a:ext cx="6559615" cy="1406695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1DB9-B89D-4031-A396-548FCE8B113B}"/>
              </a:ext>
            </a:extLst>
          </p:cNvPr>
          <p:cNvSpPr/>
          <p:nvPr/>
        </p:nvSpPr>
        <p:spPr>
          <a:xfrm>
            <a:off x="2820376" y="2630037"/>
            <a:ext cx="1211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8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5003" y="6023101"/>
            <a:ext cx="21146267" cy="4731477"/>
          </a:xfrm>
          <a:custGeom>
            <a:avLst/>
            <a:gdLst/>
            <a:ahLst/>
            <a:cxnLst/>
            <a:rect l="l" t="t" r="r" b="b"/>
            <a:pathLst>
              <a:path w="21146267" h="4731477">
                <a:moveTo>
                  <a:pt x="0" y="0"/>
                </a:moveTo>
                <a:lnTo>
                  <a:pt x="21146267" y="0"/>
                </a:lnTo>
                <a:lnTo>
                  <a:pt x="21146267" y="4731477"/>
                </a:lnTo>
                <a:lnTo>
                  <a:pt x="0" y="47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829" y="4711986"/>
            <a:ext cx="4107223" cy="4219159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4" name="Freeform 4"/>
          <p:cNvSpPr/>
          <p:nvPr/>
        </p:nvSpPr>
        <p:spPr>
          <a:xfrm>
            <a:off x="428080" y="52429"/>
            <a:ext cx="4924071" cy="4357803"/>
          </a:xfrm>
          <a:custGeom>
            <a:avLst/>
            <a:gdLst/>
            <a:ahLst/>
            <a:cxnLst/>
            <a:rect l="l" t="t" r="r" b="b"/>
            <a:pathLst>
              <a:path w="4924071" h="4357803">
                <a:moveTo>
                  <a:pt x="0" y="0"/>
                </a:moveTo>
                <a:lnTo>
                  <a:pt x="4924071" y="0"/>
                </a:lnTo>
                <a:lnTo>
                  <a:pt x="4924071" y="4357803"/>
                </a:lnTo>
                <a:lnTo>
                  <a:pt x="0" y="435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9219" y="1299131"/>
            <a:ext cx="2642932" cy="2623110"/>
          </a:xfrm>
          <a:custGeom>
            <a:avLst/>
            <a:gdLst/>
            <a:ahLst/>
            <a:cxnLst/>
            <a:rect l="l" t="t" r="r" b="b"/>
            <a:pathLst>
              <a:path w="2642932" h="2623110">
                <a:moveTo>
                  <a:pt x="0" y="0"/>
                </a:moveTo>
                <a:lnTo>
                  <a:pt x="2642932" y="0"/>
                </a:lnTo>
                <a:lnTo>
                  <a:pt x="2642932" y="2623110"/>
                </a:lnTo>
                <a:lnTo>
                  <a:pt x="0" y="2623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8363" y="8251164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53288" y="3922241"/>
            <a:ext cx="2836384" cy="5878515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6"/>
                </a:lnTo>
                <a:lnTo>
                  <a:pt x="0" y="5878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 flipV="1">
            <a:off x="11517576" y="5050328"/>
            <a:ext cx="4015976" cy="3182334"/>
          </a:xfrm>
          <a:custGeom>
            <a:avLst/>
            <a:gdLst/>
            <a:ahLst/>
            <a:cxnLst/>
            <a:rect l="l" t="t" r="r" b="b"/>
            <a:pathLst>
              <a:path w="4456979" h="3182334">
                <a:moveTo>
                  <a:pt x="4456979" y="3182334"/>
                </a:moveTo>
                <a:lnTo>
                  <a:pt x="0" y="3182334"/>
                </a:lnTo>
                <a:lnTo>
                  <a:pt x="0" y="0"/>
                </a:lnTo>
                <a:lnTo>
                  <a:pt x="4456979" y="0"/>
                </a:lnTo>
                <a:lnTo>
                  <a:pt x="4456979" y="318233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rnd">
            <a:noFill/>
            <a:prstDash val="lgDash"/>
            <a:round/>
          </a:ln>
        </p:spPr>
      </p:sp>
      <p:sp>
        <p:nvSpPr>
          <p:cNvPr id="10" name="Freeform 10"/>
          <p:cNvSpPr/>
          <p:nvPr/>
        </p:nvSpPr>
        <p:spPr>
          <a:xfrm>
            <a:off x="640912" y="5268212"/>
            <a:ext cx="4153971" cy="4185494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1" name="Freeform 11"/>
          <p:cNvSpPr/>
          <p:nvPr/>
        </p:nvSpPr>
        <p:spPr>
          <a:xfrm>
            <a:off x="3632951" y="8778601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0733" y="5790773"/>
            <a:ext cx="4185493" cy="4185493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3" name="Freeform 13"/>
          <p:cNvSpPr/>
          <p:nvPr/>
        </p:nvSpPr>
        <p:spPr>
          <a:xfrm>
            <a:off x="6664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5" y="0"/>
                </a:lnTo>
                <a:lnTo>
                  <a:pt x="1164385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1842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72426F-1EE7-41DF-8416-5A832B2818F1}"/>
              </a:ext>
            </a:extLst>
          </p:cNvPr>
          <p:cNvGrpSpPr/>
          <p:nvPr/>
        </p:nvGrpSpPr>
        <p:grpSpPr>
          <a:xfrm>
            <a:off x="8505500" y="2380862"/>
            <a:ext cx="6277300" cy="8338030"/>
            <a:chOff x="8505500" y="2380862"/>
            <a:chExt cx="6277300" cy="8338030"/>
          </a:xfrm>
        </p:grpSpPr>
        <p:sp>
          <p:nvSpPr>
            <p:cNvPr id="8" name="Freeform 8"/>
            <p:cNvSpPr/>
            <p:nvPr/>
          </p:nvSpPr>
          <p:spPr>
            <a:xfrm>
              <a:off x="8505500" y="2380862"/>
              <a:ext cx="6277300" cy="8338030"/>
            </a:xfrm>
            <a:custGeom>
              <a:avLst/>
              <a:gdLst/>
              <a:ahLst/>
              <a:cxnLst/>
              <a:rect l="l" t="t" r="r" b="b"/>
              <a:pathLst>
                <a:path w="6277300" h="8338030">
                  <a:moveTo>
                    <a:pt x="0" y="0"/>
                  </a:moveTo>
                  <a:lnTo>
                    <a:pt x="6277300" y="0"/>
                  </a:lnTo>
                  <a:lnTo>
                    <a:pt x="6277300" y="8338030"/>
                  </a:lnTo>
                  <a:lnTo>
                    <a:pt x="0" y="833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305511" y="3879027"/>
              <a:ext cx="2477289" cy="2303451"/>
            </a:xfrm>
            <a:custGeom>
              <a:avLst/>
              <a:gdLst/>
              <a:ahLst/>
              <a:cxnLst/>
              <a:rect l="l" t="t" r="r" b="b"/>
              <a:pathLst>
                <a:path w="2477289" h="1977081">
                  <a:moveTo>
                    <a:pt x="0" y="0"/>
                  </a:moveTo>
                  <a:lnTo>
                    <a:pt x="2477289" y="0"/>
                  </a:lnTo>
                  <a:lnTo>
                    <a:pt x="2477289" y="1977081"/>
                  </a:lnTo>
                  <a:lnTo>
                    <a:pt x="0" y="19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0979" b="39948" l="64482" r="96054">
                            <a14:backgroundMark x1="71970" y1="27376" x2="82702" y2="27091"/>
                            <a14:backgroundMark x1="69192" y1="27947" x2="80934" y2="27947"/>
                            <a14:backgroundMark x1="91035" y1="37548" x2="88889" y2="393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153393" t="-78475" b="-24325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876522" y="4286407"/>
            <a:ext cx="3228352" cy="5369400"/>
          </a:xfrm>
          <a:custGeom>
            <a:avLst/>
            <a:gdLst/>
            <a:ahLst/>
            <a:cxnLst/>
            <a:rect l="l" t="t" r="r" b="b"/>
            <a:pathLst>
              <a:path w="3228352" h="5369400">
                <a:moveTo>
                  <a:pt x="0" y="0"/>
                </a:moveTo>
                <a:lnTo>
                  <a:pt x="3228352" y="0"/>
                </a:lnTo>
                <a:lnTo>
                  <a:pt x="3228352" y="5369400"/>
                </a:lnTo>
                <a:lnTo>
                  <a:pt x="0" y="5369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338365" y="-1043825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3842194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4" y="4114800"/>
                </a:lnTo>
                <a:lnTo>
                  <a:pt x="384219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1871">
            <a:off x="16122310" y="3906602"/>
            <a:ext cx="2011203" cy="1420412"/>
          </a:xfrm>
          <a:custGeom>
            <a:avLst/>
            <a:gdLst/>
            <a:ahLst/>
            <a:cxnLst/>
            <a:rect l="l" t="t" r="r" b="b"/>
            <a:pathLst>
              <a:path w="2011203" h="1420412">
                <a:moveTo>
                  <a:pt x="0" y="0"/>
                </a:moveTo>
                <a:lnTo>
                  <a:pt x="2011202" y="0"/>
                </a:lnTo>
                <a:lnTo>
                  <a:pt x="2011202" y="1420412"/>
                </a:lnTo>
                <a:lnTo>
                  <a:pt x="0" y="14204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7008" y="191808"/>
            <a:ext cx="1984807" cy="1042024"/>
          </a:xfrm>
          <a:custGeom>
            <a:avLst/>
            <a:gdLst/>
            <a:ahLst/>
            <a:cxnLst/>
            <a:rect l="l" t="t" r="r" b="b"/>
            <a:pathLst>
              <a:path w="1984807" h="1042024">
                <a:moveTo>
                  <a:pt x="0" y="0"/>
                </a:moveTo>
                <a:lnTo>
                  <a:pt x="1984807" y="0"/>
                </a:lnTo>
                <a:lnTo>
                  <a:pt x="1984807" y="1042023"/>
                </a:lnTo>
                <a:lnTo>
                  <a:pt x="0" y="1042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04271" y="520751"/>
            <a:ext cx="3584177" cy="985649"/>
          </a:xfrm>
          <a:custGeom>
            <a:avLst/>
            <a:gdLst/>
            <a:ahLst/>
            <a:cxnLst/>
            <a:rect l="l" t="t" r="r" b="b"/>
            <a:pathLst>
              <a:path w="3584177" h="985649">
                <a:moveTo>
                  <a:pt x="0" y="0"/>
                </a:moveTo>
                <a:lnTo>
                  <a:pt x="3584178" y="0"/>
                </a:lnTo>
                <a:lnTo>
                  <a:pt x="3584178" y="985649"/>
                </a:lnTo>
                <a:lnTo>
                  <a:pt x="0" y="9856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847FB5-9084-474D-AFB6-49F0FEABA7C1}"/>
              </a:ext>
            </a:extLst>
          </p:cNvPr>
          <p:cNvGrpSpPr/>
          <p:nvPr/>
        </p:nvGrpSpPr>
        <p:grpSpPr>
          <a:xfrm>
            <a:off x="445724" y="1008444"/>
            <a:ext cx="5710496" cy="2764207"/>
            <a:chOff x="445724" y="1008444"/>
            <a:chExt cx="5710496" cy="2764207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BA01E622-78C4-4EC1-94B3-246231BEE41E}"/>
                </a:ext>
              </a:extLst>
            </p:cNvPr>
            <p:cNvSpPr/>
            <p:nvPr/>
          </p:nvSpPr>
          <p:spPr>
            <a:xfrm>
              <a:off x="445724" y="1008444"/>
              <a:ext cx="5710496" cy="2764207"/>
            </a:xfrm>
            <a:prstGeom prst="wedgeRoundRectCallout">
              <a:avLst>
                <a:gd name="adj1" fmla="val 43166"/>
                <a:gd name="adj2" fmla="val 73885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26FDC7-338E-4921-B1E3-09C6F3E334C0}"/>
                </a:ext>
              </a:extLst>
            </p:cNvPr>
            <p:cNvSpPr txBox="1"/>
            <p:nvPr/>
          </p:nvSpPr>
          <p:spPr>
            <a:xfrm>
              <a:off x="745293" y="1127002"/>
              <a:ext cx="50826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kia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nhỉ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16F599-24BB-463D-83A0-A82C0F616F45}"/>
              </a:ext>
            </a:extLst>
          </p:cNvPr>
          <p:cNvGrpSpPr/>
          <p:nvPr/>
        </p:nvGrpSpPr>
        <p:grpSpPr>
          <a:xfrm>
            <a:off x="13911610" y="921852"/>
            <a:ext cx="4193263" cy="2112002"/>
            <a:chOff x="697525" y="1144114"/>
            <a:chExt cx="5324979" cy="209472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C3547DB-0EC7-4880-B77E-6ACEF7F3F90F}"/>
                </a:ext>
              </a:extLst>
            </p:cNvPr>
            <p:cNvSpPr/>
            <p:nvPr/>
          </p:nvSpPr>
          <p:spPr>
            <a:xfrm>
              <a:off x="697525" y="1144114"/>
              <a:ext cx="5324979" cy="2094724"/>
            </a:xfrm>
            <a:prstGeom prst="wedgeRoundRectCallout">
              <a:avLst>
                <a:gd name="adj1" fmla="val 20560"/>
                <a:gd name="adj2" fmla="val 77777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EB8683-D8C2-4B44-98AC-109FEA8881DA}"/>
                </a:ext>
              </a:extLst>
            </p:cNvPr>
            <p:cNvSpPr txBox="1"/>
            <p:nvPr/>
          </p:nvSpPr>
          <p:spPr>
            <a:xfrm>
              <a:off x="803603" y="1197352"/>
              <a:ext cx="5082645" cy="192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lấy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5DBD7E-B70E-47FC-B78D-7FE541D175C1}"/>
              </a:ext>
            </a:extLst>
          </p:cNvPr>
          <p:cNvSpPr/>
          <p:nvPr/>
        </p:nvSpPr>
        <p:spPr>
          <a:xfrm>
            <a:off x="7394556" y="171701"/>
            <a:ext cx="4186294" cy="1771399"/>
          </a:xfrm>
          <a:prstGeom prst="roundRect">
            <a:avLst>
              <a:gd name="adj" fmla="val 34457"/>
            </a:avLst>
          </a:prstGeom>
          <a:solidFill>
            <a:srgbClr val="FFD55A">
              <a:alpha val="86000"/>
            </a:srgbClr>
          </a:solidFill>
          <a:ln w="63500" cap="rnd" cmpd="sng">
            <a:solidFill>
              <a:srgbClr val="FFD55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/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/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itle 1">
            <a:extLst>
              <a:ext uri="{FF2B5EF4-FFF2-40B4-BE49-F238E27FC236}">
                <a16:creationId xmlns:a16="http://schemas.microsoft.com/office/drawing/2014/main" id="{675A7FD1-42B2-4646-A7D5-843A979B0DBE}"/>
              </a:ext>
            </a:extLst>
          </p:cNvPr>
          <p:cNvSpPr txBox="1">
            <a:spLocks/>
          </p:cNvSpPr>
          <p:nvPr/>
        </p:nvSpPr>
        <p:spPr>
          <a:xfrm>
            <a:off x="12439499" y="6198925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/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/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AFBC23BD-2B20-4370-9B57-838E4A57CBF9}"/>
              </a:ext>
            </a:extLst>
          </p:cNvPr>
          <p:cNvSpPr txBox="1">
            <a:spLocks/>
          </p:cNvSpPr>
          <p:nvPr/>
        </p:nvSpPr>
        <p:spPr>
          <a:xfrm>
            <a:off x="13578046" y="7787011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96909F3-9E34-4CD0-9447-CD29AFCCE64B}"/>
              </a:ext>
            </a:extLst>
          </p:cNvPr>
          <p:cNvSpPr txBox="1">
            <a:spLocks/>
          </p:cNvSpPr>
          <p:nvPr/>
        </p:nvSpPr>
        <p:spPr>
          <a:xfrm>
            <a:off x="7604343" y="70775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ED64992-CDC1-4B2E-BE1C-36766CA8E314}"/>
              </a:ext>
            </a:extLst>
          </p:cNvPr>
          <p:cNvSpPr txBox="1">
            <a:spLocks/>
          </p:cNvSpPr>
          <p:nvPr/>
        </p:nvSpPr>
        <p:spPr>
          <a:xfrm>
            <a:off x="1466482" y="6243048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64DFFA8-8FF6-4101-8CC1-F57A509EABB3}"/>
              </a:ext>
            </a:extLst>
          </p:cNvPr>
          <p:cNvSpPr txBox="1">
            <a:spLocks/>
          </p:cNvSpPr>
          <p:nvPr/>
        </p:nvSpPr>
        <p:spPr>
          <a:xfrm>
            <a:off x="183126" y="7722439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23457E-6 L -0.20477 -0.507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5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6 L -0.18489 -0.662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9" grpId="0"/>
      <p:bldP spid="39" grpId="1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F74780-5A74-4194-8907-096FE4F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71F740F8-4ABE-4027-A56C-6A8909C98A45}"/>
              </a:ext>
            </a:extLst>
          </p:cNvPr>
          <p:cNvSpPr/>
          <p:nvPr/>
        </p:nvSpPr>
        <p:spPr>
          <a:xfrm rot="5300243">
            <a:off x="6830044" y="-808331"/>
            <a:ext cx="2875313" cy="807337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210" y="2705100"/>
            <a:ext cx="10924979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F0AF99-D5CC-45B4-84DC-7297CABD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0FE6F-FDD4-48DC-A62B-77A25B8245F7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8BED2EE-BF87-451A-BBFF-7045E0ECB303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2B9891-0D9A-434D-8CF2-241794B369B2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B9B-7413-472B-A00B-770DA057440B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06F1E2D-6E49-4BE2-81BD-4AA40DE1A82E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E6447C-CB1A-4C69-A299-CB31A9602A2C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hlinkClick r:id="rId3" action="ppaction://hlinksldjump"/>
            <a:extLst>
              <a:ext uri="{FF2B5EF4-FFF2-40B4-BE49-F238E27FC236}">
                <a16:creationId xmlns:a16="http://schemas.microsoft.com/office/drawing/2014/main" id="{B004DA03-9D3B-4AB7-BC20-DCE5C97A4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EC02B-9E55-42A3-82F6-217A0F34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C9DD54-5421-4407-BF25-02474CE1B403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C475D8-01C7-4042-84CD-93F5E8CBFADF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CF5FD-7099-45EC-9BF5-A11778420DF4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45B310-640F-40FE-9B49-78015221E112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06E82D-F2D9-47C9-A272-0344593884D0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34DED-0CD5-4A39-A82A-BE7EC3BC830E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51A8CAA0-A9EF-4097-AB4D-BA1C33FFF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4317938" y="-3712215"/>
            <a:ext cx="9653101" cy="17406630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838812" y="6574436"/>
            <a:ext cx="573728" cy="62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677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7" name="Freeform 7"/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5F41902-C747-4AE5-A0B9-11EBEAEA4E8D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3934D0-28B1-460F-B503-C6804DE7693B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7452909-4E2C-426C-936E-EE357A1D4F13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8AA9DF-D565-4C86-81A3-087A6EF925B7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E990F9-881A-4ACB-93AB-7AA53F77E9E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59D6B307-9531-433A-940A-A124D5AEB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A6E6EB-3EC4-4C15-8273-AF4CFD674243}"/>
              </a:ext>
            </a:extLst>
          </p:cNvPr>
          <p:cNvGrpSpPr/>
          <p:nvPr/>
        </p:nvGrpSpPr>
        <p:grpSpPr>
          <a:xfrm>
            <a:off x="11811004" y="2643447"/>
            <a:ext cx="6317346" cy="6218484"/>
            <a:chOff x="10935638" y="2010756"/>
            <a:chExt cx="6317346" cy="6218484"/>
          </a:xfrm>
        </p:grpSpPr>
        <p:sp>
          <p:nvSpPr>
            <p:cNvPr id="6" name="TextBox 6"/>
            <p:cNvSpPr txBox="1"/>
            <p:nvPr/>
          </p:nvSpPr>
          <p:spPr>
            <a:xfrm>
              <a:off x="11501632" y="6515100"/>
              <a:ext cx="573728" cy="62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77"/>
                </a:lnSpc>
                <a:spcBef>
                  <a:spcPct val="0"/>
                </a:spcBef>
              </a:pPr>
              <a:r>
                <a:rPr lang="en-US" sz="4677" dirty="0">
                  <a:solidFill>
                    <a:srgbClr val="FFFFFF"/>
                  </a:solidFill>
                  <a:latin typeface="Sniglet"/>
                </a:rPr>
                <a:t>C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937642B-08D7-4E82-B332-8B9AE7C7D8D0}"/>
                </a:ext>
              </a:extLst>
            </p:cNvPr>
            <p:cNvGrpSpPr/>
            <p:nvPr/>
          </p:nvGrpSpPr>
          <p:grpSpPr>
            <a:xfrm rot="5400000">
              <a:off x="12081830" y="3573428"/>
              <a:ext cx="3711207" cy="3724145"/>
              <a:chOff x="2298403" y="2020696"/>
              <a:chExt cx="3048001" cy="305656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3B852B2-B9B8-4D8D-A28E-931796B0781E}"/>
                  </a:ext>
                </a:extLst>
              </p:cNvPr>
              <p:cNvSpPr/>
              <p:nvPr/>
            </p:nvSpPr>
            <p:spPr>
              <a:xfrm>
                <a:off x="2298404" y="2020696"/>
                <a:ext cx="3048000" cy="30511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8401D07-6C6F-4FD8-9F9C-ED8932F5C8CC}"/>
                  </a:ext>
                </a:extLst>
              </p:cNvPr>
              <p:cNvCxnSpPr/>
              <p:nvPr/>
            </p:nvCxnSpPr>
            <p:spPr>
              <a:xfrm>
                <a:off x="2298404" y="3011295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3A4AB48-803A-49C0-A6D0-C30CA5CB60B0}"/>
                  </a:ext>
                </a:extLst>
              </p:cNvPr>
              <p:cNvCxnSpPr/>
              <p:nvPr/>
            </p:nvCxnSpPr>
            <p:spPr>
              <a:xfrm>
                <a:off x="2298404" y="4043421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029BF36-FD74-4AE2-9785-C05C80E56E13}"/>
                  </a:ext>
                </a:extLst>
              </p:cNvPr>
              <p:cNvCxnSpPr/>
              <p:nvPr/>
            </p:nvCxnSpPr>
            <p:spPr>
              <a:xfrm>
                <a:off x="35176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696D2C9-91DC-4F15-808A-C839EF66D37E}"/>
                  </a:ext>
                </a:extLst>
              </p:cNvPr>
              <p:cNvCxnSpPr/>
              <p:nvPr/>
            </p:nvCxnSpPr>
            <p:spPr>
              <a:xfrm>
                <a:off x="29080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5A8347B-7784-4905-986D-6AE97A723850}"/>
                  </a:ext>
                </a:extLst>
              </p:cNvPr>
              <p:cNvCxnSpPr/>
              <p:nvPr/>
            </p:nvCxnSpPr>
            <p:spPr>
              <a:xfrm>
                <a:off x="41272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03D3FCF-CEA0-447E-893C-9D937DA3E07C}"/>
                  </a:ext>
                </a:extLst>
              </p:cNvPr>
              <p:cNvCxnSpPr/>
              <p:nvPr/>
            </p:nvCxnSpPr>
            <p:spPr>
              <a:xfrm>
                <a:off x="47368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3553B50-BD6A-4027-88CF-57ABC6FD85B8}"/>
                  </a:ext>
                </a:extLst>
              </p:cNvPr>
              <p:cNvSpPr/>
              <p:nvPr/>
            </p:nvSpPr>
            <p:spPr>
              <a:xfrm>
                <a:off x="2298404" y="3012624"/>
                <a:ext cx="2438400" cy="2044961"/>
              </a:xfrm>
              <a:prstGeom prst="rect">
                <a:avLst/>
              </a:prstGeom>
              <a:solidFill>
                <a:srgbClr val="F9DA88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B57C317-4FDE-420E-9347-EC95C7A1D08C}"/>
                  </a:ext>
                </a:extLst>
              </p:cNvPr>
              <p:cNvCxnSpPr/>
              <p:nvPr/>
            </p:nvCxnSpPr>
            <p:spPr>
              <a:xfrm>
                <a:off x="3517604" y="2997010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82A15D-A403-40D4-9704-019C5431B597}"/>
                  </a:ext>
                </a:extLst>
              </p:cNvPr>
              <p:cNvCxnSpPr/>
              <p:nvPr/>
            </p:nvCxnSpPr>
            <p:spPr>
              <a:xfrm>
                <a:off x="29080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E06C92E-B6F7-4192-B564-3D143E8EF004}"/>
                  </a:ext>
                </a:extLst>
              </p:cNvPr>
              <p:cNvCxnSpPr/>
              <p:nvPr/>
            </p:nvCxnSpPr>
            <p:spPr>
              <a:xfrm>
                <a:off x="41272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289A357-5966-4FFF-BFAF-8BF395299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8403" y="4043421"/>
                <a:ext cx="2451397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64FC882-062B-47B4-B715-DB6652FA4A8D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3579897"/>
              <a:ext cx="0" cy="3618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DBC036D-F9B5-4139-B471-9FB52C4C457F}"/>
                </a:ext>
              </a:extLst>
            </p:cNvPr>
            <p:cNvCxnSpPr>
              <a:cxnSpLocks/>
            </p:cNvCxnSpPr>
            <p:nvPr/>
          </p:nvCxnSpPr>
          <p:spPr>
            <a:xfrm>
              <a:off x="12099333" y="7488075"/>
              <a:ext cx="363788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0" name="Object 14">
              <a:extLst>
                <a:ext uri="{FF2B5EF4-FFF2-40B4-BE49-F238E27FC236}">
                  <a16:creationId xmlns:a16="http://schemas.microsoft.com/office/drawing/2014/main" id="{9937D66A-E619-44B4-AE6A-F62C992862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757686"/>
                </p:ext>
              </p:extLst>
            </p:nvPr>
          </p:nvGraphicFramePr>
          <p:xfrm>
            <a:off x="13335000" y="7488076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13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35000" y="7488076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14">
              <a:extLst>
                <a:ext uri="{FF2B5EF4-FFF2-40B4-BE49-F238E27FC236}">
                  <a16:creationId xmlns:a16="http://schemas.microsoft.com/office/drawing/2014/main" id="{6B50CA58-FDFE-43A7-9CF2-9AA87A854A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941132"/>
                </p:ext>
              </p:extLst>
            </p:nvPr>
          </p:nvGraphicFramePr>
          <p:xfrm>
            <a:off x="16109986" y="5072292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3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90" name="Object 14">
                          <a:extLst>
                            <a:ext uri="{FF2B5EF4-FFF2-40B4-BE49-F238E27FC236}">
                              <a16:creationId xmlns:a16="http://schemas.microsoft.com/office/drawing/2014/main" id="{9937D66A-E619-44B4-AE6A-F62C992862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9986" y="5072292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2AB926-6009-45B7-BEAE-3AD77EBD8B7B}"/>
                </a:ext>
              </a:extLst>
            </p:cNvPr>
            <p:cNvSpPr txBox="1"/>
            <p:nvPr/>
          </p:nvSpPr>
          <p:spPr>
            <a:xfrm>
              <a:off x="11639536" y="2989526"/>
              <a:ext cx="510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F7501BE-0702-436E-B255-50A0F1483441}"/>
                </a:ext>
              </a:extLst>
            </p:cNvPr>
            <p:cNvSpPr txBox="1"/>
            <p:nvPr/>
          </p:nvSpPr>
          <p:spPr>
            <a:xfrm>
              <a:off x="15724002" y="2989526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19B1F65-5217-4B34-9C05-7D4CE77BE926}"/>
                </a:ext>
              </a:extLst>
            </p:cNvPr>
            <p:cNvSpPr txBox="1"/>
            <p:nvPr/>
          </p:nvSpPr>
          <p:spPr>
            <a:xfrm>
              <a:off x="15738841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F958BA4-D46A-4A73-BF98-45FE9247D744}"/>
                </a:ext>
              </a:extLst>
            </p:cNvPr>
            <p:cNvSpPr txBox="1"/>
            <p:nvPr/>
          </p:nvSpPr>
          <p:spPr>
            <a:xfrm>
              <a:off x="11559414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D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5572CDA-2740-4257-B2D8-384715BDB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5360" y="3407108"/>
              <a:ext cx="2287428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E5FEEA7-AF41-4744-B7F6-7C4E20464B53}"/>
                </a:ext>
              </a:extLst>
            </p:cNvPr>
            <p:cNvSpPr txBox="1"/>
            <p:nvPr/>
          </p:nvSpPr>
          <p:spPr>
            <a:xfrm>
              <a:off x="14369354" y="2968303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3BE5EA4-B908-4DB3-9F42-690A6B2C9752}"/>
                </a:ext>
              </a:extLst>
            </p:cNvPr>
            <p:cNvSpPr txBox="1"/>
            <p:nvPr/>
          </p:nvSpPr>
          <p:spPr>
            <a:xfrm>
              <a:off x="14601262" y="6499994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EA2B39C-5C73-4C78-B037-3DAA94042882}"/>
                </a:ext>
              </a:extLst>
            </p:cNvPr>
            <p:cNvSpPr txBox="1"/>
            <p:nvPr/>
          </p:nvSpPr>
          <p:spPr>
            <a:xfrm>
              <a:off x="11596862" y="6413285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P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AE88503-5449-444A-865B-3D2387360DDA}"/>
                </a:ext>
              </a:extLst>
            </p:cNvPr>
            <p:cNvCxnSpPr>
              <a:cxnSpLocks/>
            </p:cNvCxnSpPr>
            <p:nvPr/>
          </p:nvCxnSpPr>
          <p:spPr>
            <a:xfrm>
              <a:off x="11916466" y="3579897"/>
              <a:ext cx="0" cy="299453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2" name="Object 12">
              <a:extLst>
                <a:ext uri="{FF2B5EF4-FFF2-40B4-BE49-F238E27FC236}">
                  <a16:creationId xmlns:a16="http://schemas.microsoft.com/office/drawing/2014/main" id="{BFDC3EDD-CCE6-4D40-8719-50FB4F5647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6165129"/>
                </p:ext>
              </p:extLst>
            </p:nvPr>
          </p:nvGraphicFramePr>
          <p:xfrm>
            <a:off x="10935638" y="4500234"/>
            <a:ext cx="852858" cy="1356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4" name="Equation" r:id="rId12" imgW="279360" imgH="393480" progId="Equation.3">
                    <p:embed/>
                  </p:oleObj>
                </mc:Choice>
                <mc:Fallback>
                  <p:oleObj name="Equation" r:id="rId12" imgW="279360" imgH="393480" progId="Equation.3">
                    <p:embed/>
                    <p:pic>
                      <p:nvPicPr>
                        <p:cNvPr id="2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35638" y="4500234"/>
                          <a:ext cx="852858" cy="1356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8">
              <a:extLst>
                <a:ext uri="{FF2B5EF4-FFF2-40B4-BE49-F238E27FC236}">
                  <a16:creationId xmlns:a16="http://schemas.microsoft.com/office/drawing/2014/main" id="{3370E41B-F11F-4377-88B4-36D1FD0D5C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877319"/>
                </p:ext>
              </p:extLst>
            </p:nvPr>
          </p:nvGraphicFramePr>
          <p:xfrm>
            <a:off x="12891023" y="2010756"/>
            <a:ext cx="981513" cy="1405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Equation" r:id="rId14" imgW="279360" imgH="393480" progId="Equation.3">
                    <p:embed/>
                  </p:oleObj>
                </mc:Choice>
                <mc:Fallback>
                  <p:oleObj name="Equation" r:id="rId14" imgW="279360" imgH="393480" progId="Equation.3">
                    <p:embed/>
                    <p:pic>
                      <p:nvPicPr>
                        <p:cNvPr id="2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1023" y="2010756"/>
                          <a:ext cx="981513" cy="1405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EFA0E1A-8907-4282-A8DA-493AAFB088E9}"/>
              </a:ext>
            </a:extLst>
          </p:cNvPr>
          <p:cNvGrpSpPr/>
          <p:nvPr/>
        </p:nvGrpSpPr>
        <p:grpSpPr>
          <a:xfrm>
            <a:off x="1850890" y="3501776"/>
            <a:ext cx="10871183" cy="3502994"/>
            <a:chOff x="1687261" y="3303952"/>
            <a:chExt cx="10871183" cy="3502994"/>
          </a:xfrm>
        </p:grpSpPr>
        <p:sp>
          <p:nvSpPr>
            <p:cNvPr id="116" name="Title 1">
              <a:extLst>
                <a:ext uri="{FF2B5EF4-FFF2-40B4-BE49-F238E27FC236}">
                  <a16:creationId xmlns:a16="http://schemas.microsoft.com/office/drawing/2014/main" id="{7AC187BB-53A8-4877-B8D5-F14DF71370EB}"/>
                </a:ext>
              </a:extLst>
            </p:cNvPr>
            <p:cNvSpPr txBox="1">
              <a:spLocks/>
            </p:cNvSpPr>
            <p:nvPr/>
          </p:nvSpPr>
          <p:spPr>
            <a:xfrm>
              <a:off x="1687261" y="3506624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Theo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: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vuông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ABCD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1m 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15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m .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8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m 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AE55DF6C-2E09-4EF8-9B7A-595F4B2A7409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3303952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/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Title 1">
              <a:extLst>
                <a:ext uri="{FF2B5EF4-FFF2-40B4-BE49-F238E27FC236}">
                  <a16:creationId xmlns:a16="http://schemas.microsoft.com/office/drawing/2014/main" id="{B3FCBC12-3AAE-4F78-A7F0-BC2AC34B0450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415058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/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91929793-24FC-4B4A-851B-D11FFEF6B34E}"/>
                </a:ext>
              </a:extLst>
            </p:cNvPr>
            <p:cNvSpPr txBox="1">
              <a:spLocks/>
            </p:cNvSpPr>
            <p:nvPr/>
          </p:nvSpPr>
          <p:spPr>
            <a:xfrm>
              <a:off x="5415371" y="5767951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307DB50-12F9-4C4F-B78D-1EDFCDD33CB0}"/>
              </a:ext>
            </a:extLst>
          </p:cNvPr>
          <p:cNvGrpSpPr/>
          <p:nvPr/>
        </p:nvGrpSpPr>
        <p:grpSpPr>
          <a:xfrm>
            <a:off x="2254443" y="7205541"/>
            <a:ext cx="9405939" cy="2106819"/>
            <a:chOff x="1987187" y="6746203"/>
            <a:chExt cx="9405939" cy="2106819"/>
          </a:xfrm>
        </p:grpSpPr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7CBCB539-657F-4165-8AED-F3505D0CF632}"/>
                </a:ext>
              </a:extLst>
            </p:cNvPr>
            <p:cNvSpPr txBox="1">
              <a:spLocks/>
            </p:cNvSpPr>
            <p:nvPr/>
          </p:nvSpPr>
          <p:spPr>
            <a:xfrm>
              <a:off x="1987187" y="6746203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       (m )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4B84CC0-4FC8-4291-9D7D-A7E47115A906}"/>
                </a:ext>
              </a:extLst>
            </p:cNvPr>
            <p:cNvGrpSpPr/>
            <p:nvPr/>
          </p:nvGrpSpPr>
          <p:grpSpPr>
            <a:xfrm>
              <a:off x="6027666" y="7680265"/>
              <a:ext cx="3561324" cy="1172757"/>
              <a:chOff x="5640234" y="7910888"/>
              <a:chExt cx="4574408" cy="12121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/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8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/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Title 1">
                <a:extLst>
                  <a:ext uri="{FF2B5EF4-FFF2-40B4-BE49-F238E27FC236}">
                    <a16:creationId xmlns:a16="http://schemas.microsoft.com/office/drawing/2014/main" id="{49E629D4-5B13-45A6-9F06-DA2CD8D943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0234" y="8197202"/>
                <a:ext cx="4574408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385D8B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p:sp>
          <p:nvSpPr>
            <p:cNvPr id="131" name="Title 1">
              <a:extLst>
                <a:ext uri="{FF2B5EF4-FFF2-40B4-BE49-F238E27FC236}">
                  <a16:creationId xmlns:a16="http://schemas.microsoft.com/office/drawing/2014/main" id="{C1DCD048-0C9A-46C8-928A-B0EB1EC31E3C}"/>
                </a:ext>
              </a:extLst>
            </p:cNvPr>
            <p:cNvSpPr txBox="1">
              <a:spLocks/>
            </p:cNvSpPr>
            <p:nvPr/>
          </p:nvSpPr>
          <p:spPr>
            <a:xfrm>
              <a:off x="7568435" y="772747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>
            <a:extLst>
              <a:ext uri="{FF2B5EF4-FFF2-40B4-BE49-F238E27FC236}">
                <a16:creationId xmlns:a16="http://schemas.microsoft.com/office/drawing/2014/main" id="{254A2A0C-8BE2-4D1C-9514-1E06243BC706}"/>
              </a:ext>
            </a:extLst>
          </p:cNvPr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779D65F6-F005-4E06-86A2-F2E567A3F8C1}"/>
              </a:ext>
            </a:extLst>
          </p:cNvPr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C208AF4F-F0CE-487C-BDA0-E758F8517D5E}"/>
              </a:ext>
            </a:extLst>
          </p:cNvPr>
          <p:cNvSpPr/>
          <p:nvPr/>
        </p:nvSpPr>
        <p:spPr>
          <a:xfrm rot="5300243">
            <a:off x="3758158" y="-3829596"/>
            <a:ext cx="10050688" cy="17396066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7031B298-4B57-494B-B6D0-F5F5F5AF2953}"/>
              </a:ext>
            </a:extLst>
          </p:cNvPr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F0C789F-C334-40E8-8766-D2F48273CC1C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817EB79-98C2-46DD-BCF2-416C51165F54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DDCB9CD-2379-43B4-BBBB-A3617E04EA96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493ED00-27B8-4FC5-BAE5-A929BC539764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F85C64-9AC2-4CEA-8E95-EF7DF6F2D08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32F6E20B-6AAC-4690-910C-A20AE21F71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sp>
        <p:nvSpPr>
          <p:cNvPr id="161" name="Title 1">
            <a:extLst>
              <a:ext uri="{FF2B5EF4-FFF2-40B4-BE49-F238E27FC236}">
                <a16:creationId xmlns:a16="http://schemas.microsoft.com/office/drawing/2014/main" id="{28678581-4ACE-422C-A9B2-F346E393EEDB}"/>
              </a:ext>
            </a:extLst>
          </p:cNvPr>
          <p:cNvSpPr txBox="1">
            <a:spLocks/>
          </p:cNvSpPr>
          <p:nvPr/>
        </p:nvSpPr>
        <p:spPr>
          <a:xfrm>
            <a:off x="1946712" y="2721552"/>
            <a:ext cx="4463206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BE8ED21-F5F2-4424-B81A-55A6C3E8B6DF}"/>
              </a:ext>
            </a:extLst>
          </p:cNvPr>
          <p:cNvGrpSpPr/>
          <p:nvPr/>
        </p:nvGrpSpPr>
        <p:grpSpPr>
          <a:xfrm>
            <a:off x="3438406" y="3565156"/>
            <a:ext cx="4315429" cy="2547966"/>
            <a:chOff x="6908079" y="3449504"/>
            <a:chExt cx="4817185" cy="2547966"/>
          </a:xfrm>
        </p:grpSpPr>
        <p:sp>
          <p:nvSpPr>
            <p:cNvPr id="163" name="Rounded Rectangle 9">
              <a:extLst>
                <a:ext uri="{FF2B5EF4-FFF2-40B4-BE49-F238E27FC236}">
                  <a16:creationId xmlns:a16="http://schemas.microsoft.com/office/drawing/2014/main" id="{162A5AFB-D3B4-4950-A4E8-11998FD8B46B}"/>
                </a:ext>
              </a:extLst>
            </p:cNvPr>
            <p:cNvSpPr/>
            <p:nvPr/>
          </p:nvSpPr>
          <p:spPr>
            <a:xfrm>
              <a:off x="6908079" y="3449504"/>
              <a:ext cx="4817185" cy="25479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AE3CC2C-F269-4119-937F-71D948487061}"/>
                </a:ext>
              </a:extLst>
            </p:cNvPr>
            <p:cNvGrpSpPr/>
            <p:nvPr/>
          </p:nvGrpSpPr>
          <p:grpSpPr>
            <a:xfrm>
              <a:off x="6968651" y="3970304"/>
              <a:ext cx="3549169" cy="1412887"/>
              <a:chOff x="6531579" y="98523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/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/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080F8CD-C2E4-4AB5-8B44-65182403D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579" y="1380018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/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8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  <a:blipFill>
                  <a:blip r:embed="rId11"/>
                  <a:stretch>
                    <a:fillRect l="-19737" b="-9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9" name="Curved Down Arrow 4">
            <a:extLst>
              <a:ext uri="{FF2B5EF4-FFF2-40B4-BE49-F238E27FC236}">
                <a16:creationId xmlns:a16="http://schemas.microsoft.com/office/drawing/2014/main" id="{7E95A3BC-E8E4-4570-9536-BCDB8CA2E93D}"/>
              </a:ext>
            </a:extLst>
          </p:cNvPr>
          <p:cNvSpPr/>
          <p:nvPr/>
        </p:nvSpPr>
        <p:spPr>
          <a:xfrm>
            <a:off x="4391886" y="3862237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0" name="Curved Down Arrow 22">
            <a:extLst>
              <a:ext uri="{FF2B5EF4-FFF2-40B4-BE49-F238E27FC236}">
                <a16:creationId xmlns:a16="http://schemas.microsoft.com/office/drawing/2014/main" id="{C9DCCFD2-8131-45E3-8175-E61326C07240}"/>
              </a:ext>
            </a:extLst>
          </p:cNvPr>
          <p:cNvSpPr/>
          <p:nvPr/>
        </p:nvSpPr>
        <p:spPr>
          <a:xfrm flipV="1">
            <a:off x="4370990" y="5577573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0A19EE27-CED7-49F2-B02D-0564F25A7CBA}"/>
              </a:ext>
            </a:extLst>
          </p:cNvPr>
          <p:cNvSpPr txBox="1">
            <a:spLocks/>
          </p:cNvSpPr>
          <p:nvPr/>
        </p:nvSpPr>
        <p:spPr>
          <a:xfrm>
            <a:off x="4785836" y="5508358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62B604A8-5BCC-4A3D-B3A6-287A6F7C2509}"/>
              </a:ext>
            </a:extLst>
          </p:cNvPr>
          <p:cNvSpPr txBox="1">
            <a:spLocks/>
          </p:cNvSpPr>
          <p:nvPr/>
        </p:nvSpPr>
        <p:spPr>
          <a:xfrm>
            <a:off x="4742829" y="3523649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1A19D123-37EE-4AAC-B7C0-41E22B2C89A0}"/>
              </a:ext>
            </a:extLst>
          </p:cNvPr>
          <p:cNvSpPr txBox="1">
            <a:spLocks/>
          </p:cNvSpPr>
          <p:nvPr/>
        </p:nvSpPr>
        <p:spPr>
          <a:xfrm>
            <a:off x="7874832" y="4451908"/>
            <a:ext cx="1275787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hay</a:t>
            </a:r>
          </a:p>
        </p:txBody>
      </p:sp>
      <p:sp>
        <p:nvSpPr>
          <p:cNvPr id="174" name="Rounded Rectangle 27">
            <a:extLst>
              <a:ext uri="{FF2B5EF4-FFF2-40B4-BE49-F238E27FC236}">
                <a16:creationId xmlns:a16="http://schemas.microsoft.com/office/drawing/2014/main" id="{7EEED64A-8607-4036-B5B8-8E1625DC3A9C}"/>
              </a:ext>
            </a:extLst>
          </p:cNvPr>
          <p:cNvSpPr/>
          <p:nvPr/>
        </p:nvSpPr>
        <p:spPr>
          <a:xfrm>
            <a:off x="9223419" y="3393446"/>
            <a:ext cx="6606514" cy="26327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4D294A4-57E3-46E2-97B3-678AEBD2E24F}"/>
              </a:ext>
            </a:extLst>
          </p:cNvPr>
          <p:cNvGrpSpPr/>
          <p:nvPr/>
        </p:nvGrpSpPr>
        <p:grpSpPr>
          <a:xfrm>
            <a:off x="7706848" y="3967410"/>
            <a:ext cx="6067813" cy="1445173"/>
            <a:chOff x="5516535" y="888222"/>
            <a:chExt cx="3549169" cy="1445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/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/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9C5F7368-AA1C-496E-8966-8D77E3D96A58}"/>
                </a:ext>
              </a:extLst>
            </p:cNvPr>
            <p:cNvSpPr txBox="1">
              <a:spLocks/>
            </p:cNvSpPr>
            <p:nvPr/>
          </p:nvSpPr>
          <p:spPr>
            <a:xfrm>
              <a:off x="5516535" y="1342926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/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  <a:blipFill>
                <a:blip r:embed="rId14"/>
                <a:stretch>
                  <a:fillRect l="-20175" b="-9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Curved Down Arrow 33">
            <a:extLst>
              <a:ext uri="{FF2B5EF4-FFF2-40B4-BE49-F238E27FC236}">
                <a16:creationId xmlns:a16="http://schemas.microsoft.com/office/drawing/2014/main" id="{BC7CCDB2-7E11-4E12-981F-73ECE986E26D}"/>
              </a:ext>
            </a:extLst>
          </p:cNvPr>
          <p:cNvSpPr/>
          <p:nvPr/>
        </p:nvSpPr>
        <p:spPr>
          <a:xfrm>
            <a:off x="10006790" y="3714388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1" name="Curved Down Arrow 34">
            <a:extLst>
              <a:ext uri="{FF2B5EF4-FFF2-40B4-BE49-F238E27FC236}">
                <a16:creationId xmlns:a16="http://schemas.microsoft.com/office/drawing/2014/main" id="{1E3ADB46-F861-4938-9C4F-9E0EF70493FD}"/>
              </a:ext>
            </a:extLst>
          </p:cNvPr>
          <p:cNvSpPr/>
          <p:nvPr/>
        </p:nvSpPr>
        <p:spPr>
          <a:xfrm flipV="1">
            <a:off x="10055904" y="5425050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2" name="Title 1">
            <a:extLst>
              <a:ext uri="{FF2B5EF4-FFF2-40B4-BE49-F238E27FC236}">
                <a16:creationId xmlns:a16="http://schemas.microsoft.com/office/drawing/2014/main" id="{DDF2A404-8ADB-4B0E-8E53-B408B88F6AD5}"/>
              </a:ext>
            </a:extLst>
          </p:cNvPr>
          <p:cNvSpPr txBox="1">
            <a:spLocks/>
          </p:cNvSpPr>
          <p:nvPr/>
        </p:nvSpPr>
        <p:spPr>
          <a:xfrm>
            <a:off x="10487055" y="534939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F152E949-AE84-434C-A724-9DE1FE0355F9}"/>
              </a:ext>
            </a:extLst>
          </p:cNvPr>
          <p:cNvSpPr txBox="1">
            <a:spLocks/>
          </p:cNvSpPr>
          <p:nvPr/>
        </p:nvSpPr>
        <p:spPr>
          <a:xfrm>
            <a:off x="10409532" y="33934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/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  <a:blipFill>
                <a:blip r:embed="rId15"/>
                <a:stretch>
                  <a:fillRect l="-127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Rectangle 184">
            <a:extLst>
              <a:ext uri="{FF2B5EF4-FFF2-40B4-BE49-F238E27FC236}">
                <a16:creationId xmlns:a16="http://schemas.microsoft.com/office/drawing/2014/main" id="{4D05D0D2-0B79-4964-AF48-8009030E2020}"/>
              </a:ext>
            </a:extLst>
          </p:cNvPr>
          <p:cNvSpPr/>
          <p:nvPr/>
        </p:nvSpPr>
        <p:spPr>
          <a:xfrm>
            <a:off x="2464033" y="6767936"/>
            <a:ext cx="1489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4E120F95-436B-4BD1-9697-C905201EFBBD}"/>
              </a:ext>
            </a:extLst>
          </p:cNvPr>
          <p:cNvSpPr/>
          <p:nvPr/>
        </p:nvSpPr>
        <p:spPr>
          <a:xfrm>
            <a:off x="2464033" y="6977251"/>
            <a:ext cx="1456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ta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/>
      <p:bldP spid="172" grpId="0"/>
      <p:bldP spid="173" grpId="0"/>
      <p:bldP spid="174" grpId="0" animBg="1"/>
      <p:bldP spid="179" grpId="0"/>
      <p:bldP spid="180" grpId="0" animBg="1"/>
      <p:bldP spid="181" grpId="0" animBg="1"/>
      <p:bldP spid="182" grpId="0"/>
      <p:bldP spid="183" grpId="0"/>
      <p:bldP spid="184" grpId="0"/>
      <p:bldP spid="185" grpId="0"/>
      <p:bldP spid="185" grpId="1"/>
      <p:bldP spid="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B90D5-A17B-48EE-97CE-5350A94BD080}"/>
              </a:ext>
            </a:extLst>
          </p:cNvPr>
          <p:cNvGrpSpPr/>
          <p:nvPr/>
        </p:nvGrpSpPr>
        <p:grpSpPr>
          <a:xfrm>
            <a:off x="2842885" y="404359"/>
            <a:ext cx="12602230" cy="2406789"/>
            <a:chOff x="3566335" y="952501"/>
            <a:chExt cx="12602230" cy="24067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5A040B3-7653-44A4-BAF0-B617C2345044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76C2C-EC0F-4D31-ACDB-2D8098F02E4E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E67F4-58B1-4F88-A3D0-EC6E0859B084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DFBFB3D-80FE-4C40-AEA6-E230036164B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FA4444-2C47-4214-9E01-894476BAF32A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/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blipFill>
                <a:blip r:embed="rId5"/>
                <a:stretch>
                  <a:fillRect r="-10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/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/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9EB94-4C86-462A-A6F1-7D432E23EBBC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8FC6C5DF-2DB2-46B4-A905-16FDFA8AB76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E9EFA9-060C-4706-8C58-32D81B5399CB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/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/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/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/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/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10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/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4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8288000" cy="10286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809239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80637" y="3055734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3815" y="307057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023822" y="1847339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002251" y="3066594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044512" y="3039234"/>
            <a:ext cx="2308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8600153" y="2914905"/>
            <a:ext cx="336572" cy="303375"/>
            <a:chOff x="-723901" y="3314700"/>
            <a:chExt cx="390526" cy="153567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9406726" y="1832387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9287163" y="3078882"/>
            <a:ext cx="1401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9356489" y="3040527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177904" y="880384"/>
            <a:ext cx="3070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0805" y="2346501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a,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781346" y="1837855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661782" y="3084350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791035" y="3039235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20385" y="2444642"/>
            <a:ext cx="891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248970" y="2886289"/>
            <a:ext cx="336572" cy="303375"/>
            <a:chOff x="-723901" y="3314700"/>
            <a:chExt cx="390526" cy="153567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TextBox 151"/>
          <p:cNvSpPr txBox="1"/>
          <p:nvPr/>
        </p:nvSpPr>
        <p:spPr>
          <a:xfrm>
            <a:off x="324837" y="4786257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b,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47221" y="7211701"/>
            <a:ext cx="119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c,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581786" y="4267071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462223" y="5513566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1575401" y="5528404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005408" y="4305171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5" name="Straight Connector 144"/>
          <p:cNvCxnSpPr/>
          <p:nvPr/>
        </p:nvCxnSpPr>
        <p:spPr>
          <a:xfrm>
            <a:off x="5983837" y="5524426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757313" y="5514098"/>
            <a:ext cx="278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10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8581739" y="5372737"/>
            <a:ext cx="336572" cy="303375"/>
            <a:chOff x="-723901" y="3314700"/>
            <a:chExt cx="390526" cy="153567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TextBox 149"/>
          <p:cNvSpPr txBox="1"/>
          <p:nvPr/>
        </p:nvSpPr>
        <p:spPr>
          <a:xfrm>
            <a:off x="9724435" y="429021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1" name="Straight Connector 150"/>
          <p:cNvCxnSpPr/>
          <p:nvPr/>
        </p:nvCxnSpPr>
        <p:spPr>
          <a:xfrm>
            <a:off x="9268749" y="5536714"/>
            <a:ext cx="1401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338075" y="5498359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762932" y="4295687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3643368" y="5542182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3527863" y="5497066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701971" y="4902474"/>
            <a:ext cx="891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8" name="Group 157"/>
          <p:cNvGrpSpPr/>
          <p:nvPr/>
        </p:nvGrpSpPr>
        <p:grpSpPr>
          <a:xfrm>
            <a:off x="5230556" y="5344121"/>
            <a:ext cx="336572" cy="303375"/>
            <a:chOff x="-723901" y="3314700"/>
            <a:chExt cx="390526" cy="153567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>
            <a:off x="11115880" y="5372737"/>
            <a:ext cx="336572" cy="303375"/>
            <a:chOff x="-723901" y="3314700"/>
            <a:chExt cx="390526" cy="153567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TextBox 163"/>
          <p:cNvSpPr txBox="1"/>
          <p:nvPr/>
        </p:nvSpPr>
        <p:spPr>
          <a:xfrm>
            <a:off x="12258576" y="4290218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>
            <a:off x="11802890" y="5536714"/>
            <a:ext cx="1401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11872216" y="5498359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462223" y="6705207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8" name="Straight Connector 167"/>
          <p:cNvCxnSpPr/>
          <p:nvPr/>
        </p:nvCxnSpPr>
        <p:spPr>
          <a:xfrm>
            <a:off x="1342660" y="7951702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1455838" y="7966540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885845" y="6743307"/>
            <a:ext cx="311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1" name="Straight Connector 170"/>
          <p:cNvCxnSpPr/>
          <p:nvPr/>
        </p:nvCxnSpPr>
        <p:spPr>
          <a:xfrm>
            <a:off x="5864274" y="7962562"/>
            <a:ext cx="2320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960116" y="7972302"/>
            <a:ext cx="278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4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8462176" y="7810873"/>
            <a:ext cx="336572" cy="303375"/>
            <a:chOff x="-723901" y="3314700"/>
            <a:chExt cx="390526" cy="153567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Box 175"/>
          <p:cNvSpPr txBox="1"/>
          <p:nvPr/>
        </p:nvSpPr>
        <p:spPr>
          <a:xfrm>
            <a:off x="9604872" y="6728354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7" name="Straight Connector 176"/>
          <p:cNvCxnSpPr/>
          <p:nvPr/>
        </p:nvCxnSpPr>
        <p:spPr>
          <a:xfrm>
            <a:off x="9149186" y="7974850"/>
            <a:ext cx="1401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9218512" y="7936495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3643369" y="6733823"/>
            <a:ext cx="128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0" name="Straight Connector 179"/>
          <p:cNvCxnSpPr/>
          <p:nvPr/>
        </p:nvCxnSpPr>
        <p:spPr>
          <a:xfrm>
            <a:off x="3523805" y="7980318"/>
            <a:ext cx="928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3560166" y="7935202"/>
            <a:ext cx="1294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2582408" y="7340610"/>
            <a:ext cx="891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" name="Group 183"/>
          <p:cNvGrpSpPr/>
          <p:nvPr/>
        </p:nvGrpSpPr>
        <p:grpSpPr>
          <a:xfrm>
            <a:off x="5110993" y="7782257"/>
            <a:ext cx="336572" cy="303375"/>
            <a:chOff x="-723901" y="3314700"/>
            <a:chExt cx="390526" cy="153567"/>
          </a:xfrm>
        </p:grpSpPr>
        <p:cxnSp>
          <p:nvCxnSpPr>
            <p:cNvPr id="185" name="Straight Connector 184"/>
            <p:cNvCxnSpPr/>
            <p:nvPr/>
          </p:nvCxnSpPr>
          <p:spPr>
            <a:xfrm>
              <a:off x="-723900" y="3314700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-723901" y="3468267"/>
              <a:ext cx="3905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08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  <p:bldP spid="108" grpId="0"/>
      <p:bldP spid="110" grpId="0"/>
      <p:bldP spid="144" grpId="0"/>
      <p:bldP spid="146" grpId="0"/>
      <p:bldP spid="150" grpId="0"/>
      <p:bldP spid="153" grpId="0"/>
      <p:bldP spid="164" grpId="0"/>
      <p:bldP spid="166" grpId="0"/>
      <p:bldP spid="170" grpId="0"/>
      <p:bldP spid="172" grpId="0"/>
      <p:bldP spid="176" grpId="0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0D0C2-BC2A-4F7D-94EB-17C95974F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6E31A467-9A1A-42D5-9D71-EEF5C59FBF1A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F112BA-33D0-4D68-B650-B6F8C6BDA06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68BD586-9372-410C-801D-3F5468D7D08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82CED9-22B6-48B9-BFEA-5E351047EF74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/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8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/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/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9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7B4CB-EB35-41F5-8E2E-88912C48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34C37FB-6EF6-4EF3-9065-9E0EC56C2FD6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091F3-2D9F-4284-92FA-D53386203F66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984C373A-1775-43DA-94AA-4D7266D10255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D34A48-E906-4648-B786-70CA78DE1439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/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Down Arrow 4">
            <a:extLst>
              <a:ext uri="{FF2B5EF4-FFF2-40B4-BE49-F238E27FC236}">
                <a16:creationId xmlns:a16="http://schemas.microsoft.com/office/drawing/2014/main" id="{2139CDB5-4F8D-417F-854C-C33B89FDB7DC}"/>
              </a:ext>
            </a:extLst>
          </p:cNvPr>
          <p:cNvSpPr/>
          <p:nvPr/>
        </p:nvSpPr>
        <p:spPr>
          <a:xfrm>
            <a:off x="2490989" y="3636822"/>
            <a:ext cx="3180332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Curved Down Arrow 22">
            <a:extLst>
              <a:ext uri="{FF2B5EF4-FFF2-40B4-BE49-F238E27FC236}">
                <a16:creationId xmlns:a16="http://schemas.microsoft.com/office/drawing/2014/main" id="{E9F7EBE3-91E0-44DD-8F5A-667299B218B4}"/>
              </a:ext>
            </a:extLst>
          </p:cNvPr>
          <p:cNvSpPr/>
          <p:nvPr/>
        </p:nvSpPr>
        <p:spPr>
          <a:xfrm flipV="1">
            <a:off x="2445554" y="5999022"/>
            <a:ext cx="3180332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E1077E-5663-4745-B2F5-B81037859943}"/>
              </a:ext>
            </a:extLst>
          </p:cNvPr>
          <p:cNvSpPr txBox="1">
            <a:spLocks/>
          </p:cNvSpPr>
          <p:nvPr/>
        </p:nvSpPr>
        <p:spPr>
          <a:xfrm>
            <a:off x="3758722" y="6303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C81B1D-0DF2-4126-8087-6D8B2AD2A67B}"/>
              </a:ext>
            </a:extLst>
          </p:cNvPr>
          <p:cNvSpPr txBox="1">
            <a:spLocks/>
          </p:cNvSpPr>
          <p:nvPr/>
        </p:nvSpPr>
        <p:spPr>
          <a:xfrm>
            <a:off x="3804157" y="3255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/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/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4BFC20F9-3089-415F-9443-BE8F296A50D4}"/>
              </a:ext>
            </a:extLst>
          </p:cNvPr>
          <p:cNvGrpSpPr/>
          <p:nvPr/>
        </p:nvGrpSpPr>
        <p:grpSpPr>
          <a:xfrm>
            <a:off x="13258800" y="2400300"/>
            <a:ext cx="3962400" cy="4800600"/>
            <a:chOff x="12943520" y="2247899"/>
            <a:chExt cx="2750353" cy="389293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BE01C59-353A-4A6C-9460-60BB4666915F}"/>
                </a:ext>
              </a:extLst>
            </p:cNvPr>
            <p:cNvSpPr/>
            <p:nvPr/>
          </p:nvSpPr>
          <p:spPr>
            <a:xfrm>
              <a:off x="12943520" y="2247899"/>
              <a:ext cx="2750353" cy="3892935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F1A1B82-F0FD-4B27-B758-D9B2165AD962}"/>
                </a:ext>
              </a:extLst>
            </p:cNvPr>
            <p:cNvSpPr/>
            <p:nvPr/>
          </p:nvSpPr>
          <p:spPr>
            <a:xfrm>
              <a:off x="13499926" y="2941665"/>
              <a:ext cx="1441730" cy="2615894"/>
            </a:xfrm>
            <a:custGeom>
              <a:avLst/>
              <a:gdLst/>
              <a:ahLst/>
              <a:cxnLst/>
              <a:rect l="l" t="t" r="r" b="b"/>
              <a:pathLst>
                <a:path w="2058264" h="4075769">
                  <a:moveTo>
                    <a:pt x="0" y="0"/>
                  </a:moveTo>
                  <a:lnTo>
                    <a:pt x="2058264" y="0"/>
                  </a:lnTo>
                  <a:lnTo>
                    <a:pt x="2058264" y="4075770"/>
                  </a:lnTo>
                  <a:lnTo>
                    <a:pt x="0" y="4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8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/>
      <p:bldP spid="14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619</Words>
  <Application>Microsoft Office PowerPoint</Application>
  <PresentationFormat>Custom</PresentationFormat>
  <Paragraphs>222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Sniglet</vt:lpstr>
      <vt:lpstr>Calibri Light</vt:lpstr>
      <vt:lpstr>Calibri</vt:lpstr>
      <vt:lpstr>Didact Gothic</vt:lpstr>
      <vt:lpstr>UTM Cookies</vt:lpstr>
      <vt:lpstr>Arial</vt:lpstr>
      <vt:lpstr>HP001 4 hàng</vt:lpstr>
      <vt:lpstr>Cambria Math</vt:lpstr>
      <vt:lpstr>UTM Avo</vt:lpstr>
      <vt:lpstr>Cambria</vt:lpstr>
      <vt:lpstr>Bahiana</vt:lpstr>
      <vt:lpstr>Times New Roman</vt:lpstr>
      <vt:lpstr>Office Theme</vt:lpstr>
      <vt:lpstr>4_Office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48</cp:revision>
  <dcterms:created xsi:type="dcterms:W3CDTF">2006-08-16T00:00:00Z</dcterms:created>
  <dcterms:modified xsi:type="dcterms:W3CDTF">2024-04-11T01:25:12Z</dcterms:modified>
  <dc:identifier>DAF_6iZPh7k</dc:identifier>
</cp:coreProperties>
</file>