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437" r:id="rId3"/>
    <p:sldId id="256" r:id="rId4"/>
    <p:sldId id="260" r:id="rId5"/>
    <p:sldId id="258" r:id="rId6"/>
    <p:sldId id="259" r:id="rId7"/>
    <p:sldId id="263" r:id="rId8"/>
    <p:sldId id="300" r:id="rId9"/>
    <p:sldId id="301" r:id="rId10"/>
    <p:sldId id="264" r:id="rId11"/>
    <p:sldId id="266" r:id="rId12"/>
    <p:sldId id="312" r:id="rId13"/>
    <p:sldId id="313" r:id="rId14"/>
    <p:sldId id="268" r:id="rId15"/>
    <p:sldId id="265" r:id="rId16"/>
    <p:sldId id="304" r:id="rId17"/>
    <p:sldId id="305" r:id="rId18"/>
    <p:sldId id="306" r:id="rId19"/>
    <p:sldId id="307" r:id="rId20"/>
    <p:sldId id="308" r:id="rId21"/>
    <p:sldId id="279" r:id="rId22"/>
    <p:sldId id="309" r:id="rId23"/>
    <p:sldId id="310" r:id="rId24"/>
    <p:sldId id="297"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8D4"/>
    <a:srgbClr val="4C8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2EB207-524A-4261-936A-0AB7E3F3E212}" v="1" dt="2025-04-14T03:04:59.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3" autoAdjust="0"/>
    <p:restoredTop sz="94660"/>
  </p:normalViewPr>
  <p:slideViewPr>
    <p:cSldViewPr snapToGrid="0">
      <p:cViewPr>
        <p:scale>
          <a:sx n="60" d="100"/>
          <a:sy n="60" d="100"/>
        </p:scale>
        <p:origin x="1323"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592EB207-524A-4261-936A-0AB7E3F3E212}"/>
    <pc:docChg chg="addSld modSld">
      <pc:chgData name="Dung Âu" userId="0dcb76ad361bda84" providerId="LiveId" clId="{592EB207-524A-4261-936A-0AB7E3F3E212}" dt="2025-04-14T03:04:59.908" v="0"/>
      <pc:docMkLst>
        <pc:docMk/>
      </pc:docMkLst>
      <pc:sldChg chg="add">
        <pc:chgData name="Dung Âu" userId="0dcb76ad361bda84" providerId="LiveId" clId="{592EB207-524A-4261-936A-0AB7E3F3E212}" dt="2025-04-14T03:04:59.908" v="0"/>
        <pc:sldMkLst>
          <pc:docMk/>
          <pc:sldMk cId="240393867" sldId="437"/>
        </pc:sldMkLst>
      </pc:sldChg>
    </pc:docChg>
  </pc:docChgLst>
  <pc:docChgLst>
    <pc:chgData name="Nguyễn Đoàn Xuân Bình" userId="e7663075-c39f-4d9d-a2ba-f0fc054c4526" providerId="ADAL" clId="{9FFD1B6D-73D9-478C-A525-CC065DF3F5DD}"/>
    <pc:docChg chg="modSld">
      <pc:chgData name="Nguyễn Đoàn Xuân Bình" userId="e7663075-c39f-4d9d-a2ba-f0fc054c4526" providerId="ADAL" clId="{9FFD1B6D-73D9-478C-A525-CC065DF3F5DD}" dt="2023-06-22T09:27:27.346" v="1" actId="1076"/>
      <pc:docMkLst>
        <pc:docMk/>
      </pc:docMkLst>
      <pc:sldChg chg="modSp mod">
        <pc:chgData name="Nguyễn Đoàn Xuân Bình" userId="e7663075-c39f-4d9d-a2ba-f0fc054c4526" providerId="ADAL" clId="{9FFD1B6D-73D9-478C-A525-CC065DF3F5DD}" dt="2023-06-22T09:27:27.346" v="1" actId="1076"/>
        <pc:sldMkLst>
          <pc:docMk/>
          <pc:sldMk cId="514252367"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3588F-AD3D-4EC8-9890-2B6DD7E5838B}" type="datetimeFigureOut">
              <a:rPr lang="zh-CN" altLang="en-US" smtClean="0"/>
              <a:t>2025/4/14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3FF58-E0FE-47B3-8723-094839F73265}" type="slidenum">
              <a:rPr lang="zh-CN" altLang="en-US" smtClean="0"/>
              <a:t>‹#›</a:t>
            </a:fld>
            <a:endParaRPr lang="zh-CN" altLang="en-US"/>
          </a:p>
        </p:txBody>
      </p:sp>
    </p:spTree>
    <p:extLst>
      <p:ext uri="{BB962C8B-B14F-4D97-AF65-F5344CB8AC3E}">
        <p14:creationId xmlns:p14="http://schemas.microsoft.com/office/powerpoint/2010/main" val="359297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a:t>
            </a:fld>
            <a:endParaRPr lang="zh-CN" altLang="en-US"/>
          </a:p>
        </p:txBody>
      </p:sp>
    </p:spTree>
    <p:extLst>
      <p:ext uri="{BB962C8B-B14F-4D97-AF65-F5344CB8AC3E}">
        <p14:creationId xmlns:p14="http://schemas.microsoft.com/office/powerpoint/2010/main" val="78910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55B23-F560-4293-C891-4ABBB5BF16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71E8722-F6B3-B7F0-9D66-627BAFF111B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DD78D00-3613-A638-AC81-7ADE41FC68C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5D81D2B-6CA2-8906-B770-6AD3242E9E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292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DFA0-CC1F-7E7C-E8B7-2FD023B0F0E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22E46A-A3FB-D27F-647E-2814D67AF8B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BD9C29B-DE9E-E35D-C9FA-0F78A8516F7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DAEA70F-BD24-A9D7-02CC-95BE8460F6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684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13</a:t>
            </a:fld>
            <a:endParaRPr lang="zh-CN" altLang="en-US"/>
          </a:p>
        </p:txBody>
      </p:sp>
    </p:spTree>
    <p:extLst>
      <p:ext uri="{BB962C8B-B14F-4D97-AF65-F5344CB8AC3E}">
        <p14:creationId xmlns:p14="http://schemas.microsoft.com/office/powerpoint/2010/main" val="38755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14</a:t>
            </a:fld>
            <a:endParaRPr lang="zh-CN" altLang="en-US"/>
          </a:p>
        </p:txBody>
      </p:sp>
    </p:spTree>
    <p:extLst>
      <p:ext uri="{BB962C8B-B14F-4D97-AF65-F5344CB8AC3E}">
        <p14:creationId xmlns:p14="http://schemas.microsoft.com/office/powerpoint/2010/main" val="326898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15</a:t>
            </a:fld>
            <a:endParaRPr lang="zh-CN" altLang="en-US"/>
          </a:p>
        </p:txBody>
      </p:sp>
    </p:spTree>
    <p:extLst>
      <p:ext uri="{BB962C8B-B14F-4D97-AF65-F5344CB8AC3E}">
        <p14:creationId xmlns:p14="http://schemas.microsoft.com/office/powerpoint/2010/main" val="382293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29474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73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5866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861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20</a:t>
            </a:fld>
            <a:endParaRPr lang="zh-CN" altLang="en-US"/>
          </a:p>
        </p:txBody>
      </p:sp>
    </p:spTree>
    <p:extLst>
      <p:ext uri="{BB962C8B-B14F-4D97-AF65-F5344CB8AC3E}">
        <p14:creationId xmlns:p14="http://schemas.microsoft.com/office/powerpoint/2010/main" val="62423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a:t>
            </a:fld>
            <a:endParaRPr lang="zh-CN" altLang="en-US"/>
          </a:p>
        </p:txBody>
      </p:sp>
    </p:spTree>
    <p:extLst>
      <p:ext uri="{BB962C8B-B14F-4D97-AF65-F5344CB8AC3E}">
        <p14:creationId xmlns:p14="http://schemas.microsoft.com/office/powerpoint/2010/main" val="364880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4417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0719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23</a:t>
            </a:fld>
            <a:endParaRPr lang="zh-CN" altLang="en-US"/>
          </a:p>
        </p:txBody>
      </p:sp>
    </p:spTree>
    <p:extLst>
      <p:ext uri="{BB962C8B-B14F-4D97-AF65-F5344CB8AC3E}">
        <p14:creationId xmlns:p14="http://schemas.microsoft.com/office/powerpoint/2010/main" val="50797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4</a:t>
            </a:fld>
            <a:endParaRPr lang="zh-CN" altLang="en-US"/>
          </a:p>
        </p:txBody>
      </p:sp>
    </p:spTree>
    <p:extLst>
      <p:ext uri="{BB962C8B-B14F-4D97-AF65-F5344CB8AC3E}">
        <p14:creationId xmlns:p14="http://schemas.microsoft.com/office/powerpoint/2010/main" val="280393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5</a:t>
            </a:fld>
            <a:endParaRPr lang="zh-CN" altLang="en-US"/>
          </a:p>
        </p:txBody>
      </p:sp>
    </p:spTree>
    <p:extLst>
      <p:ext uri="{BB962C8B-B14F-4D97-AF65-F5344CB8AC3E}">
        <p14:creationId xmlns:p14="http://schemas.microsoft.com/office/powerpoint/2010/main" val="418596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6</a:t>
            </a:fld>
            <a:endParaRPr lang="zh-CN" altLang="en-US"/>
          </a:p>
        </p:txBody>
      </p:sp>
    </p:spTree>
    <p:extLst>
      <p:ext uri="{BB962C8B-B14F-4D97-AF65-F5344CB8AC3E}">
        <p14:creationId xmlns:p14="http://schemas.microsoft.com/office/powerpoint/2010/main" val="384366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330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95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9</a:t>
            </a:fld>
            <a:endParaRPr lang="zh-CN" altLang="en-US"/>
          </a:p>
        </p:txBody>
      </p:sp>
    </p:spTree>
    <p:extLst>
      <p:ext uri="{BB962C8B-B14F-4D97-AF65-F5344CB8AC3E}">
        <p14:creationId xmlns:p14="http://schemas.microsoft.com/office/powerpoint/2010/main" val="399631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10</a:t>
            </a:fld>
            <a:endParaRPr lang="zh-CN" altLang="en-US"/>
          </a:p>
        </p:txBody>
      </p:sp>
    </p:spTree>
    <p:extLst>
      <p:ext uri="{BB962C8B-B14F-4D97-AF65-F5344CB8AC3E}">
        <p14:creationId xmlns:p14="http://schemas.microsoft.com/office/powerpoint/2010/main" val="246142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2570690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4160399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2881142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6858832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2025/4/14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22593561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925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09213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95607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5723232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5405044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117037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6521951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8586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24021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03051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67A3D0B-9A54-4F95-9B81-5E7CCBA0D4AB}" type="datetimeFigureOut">
              <a:rPr lang="zh-CN" altLang="en-US" smtClean="0"/>
              <a:t>2025/4/14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59672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059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1794221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0.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0.jpg"/><Relationship Id="rId4" Type="http://schemas.microsoft.com/office/2007/relationships/hdphoto" Target="../media/hdphoto1.wdp"/><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jp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jp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0.jpg"/><Relationship Id="rId4" Type="http://schemas.microsoft.com/office/2007/relationships/hdphoto" Target="../media/hdphoto1.wdp"/><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4.png"/><Relationship Id="rId5" Type="http://schemas.openxmlformats.org/officeDocument/2006/relationships/image" Target="../media/image10.jp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0.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0.jpg"/><Relationship Id="rId4" Type="http://schemas.microsoft.com/office/2007/relationships/hdphoto" Target="../media/hdphoto1.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0.jpg"/><Relationship Id="rId4" Type="http://schemas.microsoft.com/office/2007/relationships/hdphoto" Target="../media/hdphoto1.wdp"/><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0.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0.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12" name="Picture 11">
            <a:extLst>
              <a:ext uri="{FF2B5EF4-FFF2-40B4-BE49-F238E27FC236}">
                <a16:creationId xmlns:a16="http://schemas.microsoft.com/office/drawing/2014/main" id="{D7D98670-B3DE-06F4-4642-ADB469AEA029}"/>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14" name="TextBox 13">
            <a:extLst>
              <a:ext uri="{FF2B5EF4-FFF2-40B4-BE49-F238E27FC236}">
                <a16:creationId xmlns:a16="http://schemas.microsoft.com/office/drawing/2014/main" id="{C7C1ED85-1394-DD2E-FF4B-28D7E287C19D}"/>
              </a:ext>
            </a:extLst>
          </p:cNvPr>
          <p:cNvSpPr txBox="1"/>
          <p:nvPr/>
        </p:nvSpPr>
        <p:spPr>
          <a:xfrm>
            <a:off x="430925" y="2831463"/>
            <a:ext cx="114983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ngày lộng gió,/ từ bờ tre làng,/ tôi nhìn thấy những cánh buồm căng phồng như ngực người khổng lồ / đẩy thuyền đi đến chốn,/ về đến nơi,/ mọi ngả mọi miền,/ cần cù nhẫn nại,/ suốt năm suốt tháng,/ bất kể ngày đêm.//</a:t>
            </a:r>
          </a:p>
        </p:txBody>
      </p:sp>
    </p:spTree>
    <p:extLst>
      <p:ext uri="{BB962C8B-B14F-4D97-AF65-F5344CB8AC3E}">
        <p14:creationId xmlns:p14="http://schemas.microsoft.com/office/powerpoint/2010/main" val="2174012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87893-0316-B057-609B-606EAF7BA6FE}"/>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BADF1CB7-F481-2BDA-8B4C-60B8B22F64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18FD3330-B57C-F731-8951-2AF5DE6124DF}"/>
              </a:ext>
            </a:extLst>
          </p:cNvPr>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1639770F-B8CE-9428-0948-B70C9B9842F4}"/>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B744C5FE-9056-FAF0-A510-AD1D70F3D58B}"/>
              </a:ext>
            </a:extLst>
          </p:cNvPr>
          <p:cNvPicPr>
            <a:picLocks noChangeAspect="1"/>
          </p:cNvPicPr>
          <p:nvPr/>
        </p:nvPicPr>
        <p:blipFill>
          <a:blip r:embed="rId6"/>
          <a:stretch>
            <a:fillRect/>
          </a:stretch>
        </p:blipFill>
        <p:spPr>
          <a:xfrm>
            <a:off x="3576579" y="0"/>
            <a:ext cx="5038842" cy="914474"/>
          </a:xfrm>
          <a:prstGeom prst="rect">
            <a:avLst/>
          </a:prstGeom>
        </p:spPr>
      </p:pic>
    </p:spTree>
    <p:extLst>
      <p:ext uri="{BB962C8B-B14F-4D97-AF65-F5344CB8AC3E}">
        <p14:creationId xmlns:p14="http://schemas.microsoft.com/office/powerpoint/2010/main" val="4379973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5EEDD-8133-FD74-0726-47CCC6C9EDEA}"/>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2B18A800-89B7-44B2-C703-4BB4B1E7C30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EC6EF795-8712-62AD-620A-AE412560B220}"/>
              </a:ext>
            </a:extLst>
          </p:cNvPr>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3AD609E2-CD2C-CF7D-EFEC-7D604FFD9532}"/>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171132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67219" y="29519"/>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346" y="1982546"/>
            <a:ext cx="5629654" cy="6190973"/>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366" y="2645664"/>
            <a:ext cx="3721614" cy="3721614"/>
          </a:xfrm>
          <a:prstGeom prst="rect">
            <a:avLst/>
          </a:prstGeom>
        </p:spPr>
      </p:pic>
      <p:pic>
        <p:nvPicPr>
          <p:cNvPr id="12" name="Picture 11">
            <a:extLst>
              <a:ext uri="{FF2B5EF4-FFF2-40B4-BE49-F238E27FC236}">
                <a16:creationId xmlns:a16="http://schemas.microsoft.com/office/drawing/2014/main" id="{3DE52624-7D5C-6F1E-127F-B7A3BFFCE34E}"/>
              </a:ext>
            </a:extLst>
          </p:cNvPr>
          <p:cNvPicPr>
            <a:picLocks noChangeAspect="1"/>
          </p:cNvPicPr>
          <p:nvPr/>
        </p:nvPicPr>
        <p:blipFill>
          <a:blip r:embed="rId9"/>
          <a:stretch>
            <a:fillRect/>
          </a:stretch>
        </p:blipFill>
        <p:spPr>
          <a:xfrm>
            <a:off x="4175850" y="1019201"/>
            <a:ext cx="6651312" cy="1127858"/>
          </a:xfrm>
          <a:prstGeom prst="rect">
            <a:avLst/>
          </a:prstGeom>
        </p:spPr>
      </p:pic>
    </p:spTree>
    <p:extLst>
      <p:ext uri="{BB962C8B-B14F-4D97-AF65-F5344CB8AC3E}">
        <p14:creationId xmlns:p14="http://schemas.microsoft.com/office/powerpoint/2010/main" val="41245744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0"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 là: những cánh buồm.</a:t>
            </a: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1: </a:t>
            </a:r>
            <a:r>
              <a:rPr lang="vi-VN" sz="4000" b="1"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a:t>
            </a:r>
            <a:endParaRPr lang="vi-VN" sz="40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235857" y="4226342"/>
            <a:ext cx="2293991" cy="2494925"/>
          </a:xfrm>
          <a:prstGeom prst="ellipse">
            <a:avLst/>
          </a:prstGeom>
        </p:spPr>
      </p:pic>
    </p:spTree>
    <p:extLst>
      <p:ext uri="{BB962C8B-B14F-4D97-AF65-F5344CB8AC3E}">
        <p14:creationId xmlns:p14="http://schemas.microsoft.com/office/powerpoint/2010/main" val="1807155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2: </a:t>
            </a:r>
            <a:r>
              <a:rPr lang="vi-VN" sz="4000" b="1" i="0" dirty="0">
                <a:solidFill>
                  <a:srgbClr val="000000"/>
                </a:solidFill>
                <a:effectLst/>
                <a:latin typeface="Cambria" panose="02040503050406030204" pitchFamily="18" charset="0"/>
                <a:ea typeface="Cambria" panose="02040503050406030204" pitchFamily="18" charset="0"/>
              </a:rPr>
              <a:t>Cánh buồm được miêu tả thế nào vào mỗi thời điểm:</a:t>
            </a:r>
            <a:endParaRPr lang="vi-VN" sz="4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pic>
        <p:nvPicPr>
          <p:cNvPr id="9" name="Picture 8">
            <a:extLst>
              <a:ext uri="{FF2B5EF4-FFF2-40B4-BE49-F238E27FC236}">
                <a16:creationId xmlns:a16="http://schemas.microsoft.com/office/drawing/2014/main" id="{880DFD51-06E4-2CD4-63C7-E10723AAF293}"/>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2608620" y="2535578"/>
            <a:ext cx="7916605" cy="2944512"/>
          </a:xfrm>
          <a:prstGeom prst="rect">
            <a:avLst/>
          </a:prstGeom>
        </p:spPr>
      </p:pic>
    </p:spTree>
    <p:extLst>
      <p:ext uri="{BB962C8B-B14F-4D97-AF65-F5344CB8AC3E}">
        <p14:creationId xmlns:p14="http://schemas.microsoft.com/office/powerpoint/2010/main" val="794502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04439" y="173420"/>
            <a:ext cx="11330152" cy="65111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dirty="0">
              <a:solidFill>
                <a:schemeClr val="accent5">
                  <a:lumMod val="50000"/>
                </a:schemeClr>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Buổi nắng đẹp: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buồn xuôi ngược giữa dòng sông phẳng lặng. Có cánh màu nâu như màu áo của mẹ. Có cánh màu trắng như màu áo của chị. Có cánh màu xám bạc như màu áo bố.</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Ngày lộng gió: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buồm cuộn tròn nằm trên mui thuyền.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dirty="0">
              <a:solidFill>
                <a:srgbClr val="000000"/>
              </a:solidFill>
              <a:latin typeface="Open Sans" panose="020B0606030504020204" pitchFamily="34"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Khi giông bão: </a:t>
            </a:r>
            <a:r>
              <a:rPr lang="vi-VN" sz="3000" b="1" i="0" dirty="0">
                <a:solidFill>
                  <a:srgbClr val="000000"/>
                </a:solidFill>
                <a:effectLst/>
                <a:latin typeface="Cambria" panose="02040503050406030204" pitchFamily="18" charset="0"/>
                <a:ea typeface="Cambria" panose="02040503050406030204" pitchFamily="18" charset="0"/>
              </a:rPr>
              <a:t>những cánh buồm căng lồng ngực người khổng lồ đẩy thuyền đi đến chốn,về đến nơi, mọi ngả mọi miền, cần cù nhẫn nại.</a:t>
            </a:r>
            <a:endParaRPr kumimoji="0" lang="vi-VN" sz="30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819598" y="588263"/>
            <a:ext cx="10499835" cy="792754"/>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881390" y="707641"/>
            <a:ext cx="10653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buồm được miêu tả thế nào vào mỗi thời điểm:</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2289342" y="3428999"/>
            <a:ext cx="1591357" cy="1870390"/>
          </a:xfrm>
          <a:prstGeom prst="rect">
            <a:avLst/>
          </a:prstGeom>
        </p:spPr>
      </p:pic>
    </p:spTree>
    <p:extLst>
      <p:ext uri="{BB962C8B-B14F-4D97-AF65-F5344CB8AC3E}">
        <p14:creationId xmlns:p14="http://schemas.microsoft.com/office/powerpoint/2010/main" val="4020092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Câu 3: </a:t>
            </a:r>
            <a:r>
              <a:rPr lang="vi-VN" sz="4000" b="1" i="0" dirty="0">
                <a:solidFill>
                  <a:srgbClr val="C00000"/>
                </a:solidFill>
                <a:effectLst/>
                <a:latin typeface="Cambria" panose="02040503050406030204" pitchFamily="18" charset="0"/>
                <a:ea typeface="Cambria" panose="02040503050406030204" pitchFamily="18" charset="0"/>
              </a:rPr>
              <a:t>Em thích cách tả cánh buồm vào thời điểm nào? Vì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sp>
        <p:nvSpPr>
          <p:cNvPr id="10" name="TextBox 9">
            <a:extLst>
              <a:ext uri="{FF2B5EF4-FFF2-40B4-BE49-F238E27FC236}">
                <a16:creationId xmlns:a16="http://schemas.microsoft.com/office/drawing/2014/main" id="{1BB13792-698D-80E6-4E28-06B06D1AECE0}"/>
              </a:ext>
            </a:extLst>
          </p:cNvPr>
          <p:cNvSpPr txBox="1"/>
          <p:nvPr/>
        </p:nvSpPr>
        <p:spPr>
          <a:xfrm>
            <a:off x="1330368" y="2704325"/>
            <a:ext cx="9568294" cy="2554545"/>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Em thích cách tả cánh buồm vào buổi nắng đẹp vì cách tả ấy cho thấy cánh buồm rất sinh động với nhiều màu sắc và sắc thái khác nhau.</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72373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4800" dirty="0">
              <a:solidFill>
                <a:srgbClr val="000000"/>
              </a:solidFill>
              <a:latin typeface="Open Sans" panose="020B0606030504020204" pitchFamily="34" charset="0"/>
              <a:ea typeface="Cambria" panose="02040503050406030204" pitchFamily="18" charset="0"/>
            </a:endParaRPr>
          </a:p>
          <a:p>
            <a:pPr algn="just"/>
            <a:r>
              <a:rPr lang="vi-VN" sz="3000" b="1" i="0" dirty="0">
                <a:solidFill>
                  <a:srgbClr val="C00000"/>
                </a:solidFill>
                <a:effectLst/>
                <a:latin typeface="Cambria" panose="02040503050406030204" pitchFamily="18" charset="0"/>
                <a:ea typeface="Cambria" panose="02040503050406030204" pitchFamily="18" charset="0"/>
              </a:rPr>
              <a:t>A. Vẻ đẹp của những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B. Vẻ đẹp của những cánh buồm trên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C. Vẻ đẹp của những con tàu vượt biển khơi.</a:t>
            </a:r>
          </a:p>
          <a:p>
            <a:pPr algn="just"/>
            <a:r>
              <a:rPr lang="vi-VN" sz="3000" b="1" i="0" dirty="0">
                <a:solidFill>
                  <a:srgbClr val="C00000"/>
                </a:solidFill>
                <a:effectLst/>
                <a:latin typeface="Cambria" panose="02040503050406030204" pitchFamily="18" charset="0"/>
                <a:ea typeface="Cambria" panose="02040503050406030204" pitchFamily="18" charset="0"/>
              </a:rPr>
              <a:t>D. Vẻ đẹp của những người lao động cần cù, chăm chỉ.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4: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Ý nào nêu đúng nhất về nội dung bài đọc?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750864" y="4505271"/>
            <a:ext cx="1810515" cy="1969101"/>
          </a:xfrm>
          <a:prstGeom prst="ellipse">
            <a:avLst/>
          </a:prstGeom>
        </p:spPr>
      </p:pic>
      <p:sp>
        <p:nvSpPr>
          <p:cNvPr id="5" name="Oval 4">
            <a:extLst>
              <a:ext uri="{FF2B5EF4-FFF2-40B4-BE49-F238E27FC236}">
                <a16:creationId xmlns:a16="http://schemas.microsoft.com/office/drawing/2014/main" id="{2D199714-B3FA-46E1-37BB-D95FECFF71FA}"/>
              </a:ext>
            </a:extLst>
          </p:cNvPr>
          <p:cNvSpPr/>
          <p:nvPr/>
        </p:nvSpPr>
        <p:spPr>
          <a:xfrm>
            <a:off x="608297" y="3002291"/>
            <a:ext cx="617476" cy="51500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2784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868188"/>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5: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2-3 câu về cảnh vật nơi mà em yêu thích?</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10453690" y="5416790"/>
            <a:ext cx="1011729" cy="1100348"/>
          </a:xfrm>
          <a:prstGeom prst="ellipse">
            <a:avLst/>
          </a:prstGeom>
        </p:spPr>
      </p:pic>
      <p:sp>
        <p:nvSpPr>
          <p:cNvPr id="9" name="TextBox 8">
            <a:extLst>
              <a:ext uri="{FF2B5EF4-FFF2-40B4-BE49-F238E27FC236}">
                <a16:creationId xmlns:a16="http://schemas.microsoft.com/office/drawing/2014/main" id="{30A5304D-259C-C8C8-DE9F-D00C5EE82FA1}"/>
              </a:ext>
            </a:extLst>
          </p:cNvPr>
          <p:cNvSpPr txBox="1"/>
          <p:nvPr/>
        </p:nvSpPr>
        <p:spPr>
          <a:xfrm>
            <a:off x="840828" y="1927207"/>
            <a:ext cx="10489324" cy="3862596"/>
          </a:xfrm>
          <a:prstGeom prst="rect">
            <a:avLst/>
          </a:prstGeom>
          <a:noFill/>
        </p:spPr>
        <p:txBody>
          <a:bodyPr wrap="square">
            <a:spAutoFit/>
          </a:bodyPr>
          <a:lstStyle/>
          <a:p>
            <a:pPr algn="just"/>
            <a:r>
              <a:rPr lang="vi-VN" sz="3500" b="0" i="0" dirty="0">
                <a:solidFill>
                  <a:srgbClr val="000000"/>
                </a:solidFill>
                <a:effectLst/>
                <a:latin typeface="Cambria" panose="02040503050406030204" pitchFamily="18" charset="0"/>
                <a:ea typeface="Cambria" panose="02040503050406030204" pitchFamily="18" charset="0"/>
              </a:rPr>
              <a:t>	Quê hương em không đẹp nên thơ nhưng em vẫn tự hào mà nói rằng được thả diều mỗi chiều trên đê quả là tuyệt. Những tia nắng cuối cùng trong ngày còn sót lại cũng là lúc lũ trẻ chúng em kéo nhau ra bãi cát chân đê chơi. Từng làn gió mát phả trong không khí đưa những chiếc diều bay xa và bay cao như ước mơ tuổi thơ của chúng em cũng được chấp cánh.</a:t>
            </a:r>
            <a:endParaRPr lang="vi-VN"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0847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46132"/>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15" name="Picture 14">
            <a:extLst>
              <a:ext uri="{FF2B5EF4-FFF2-40B4-BE49-F238E27FC236}">
                <a16:creationId xmlns:a16="http://schemas.microsoft.com/office/drawing/2014/main" id="{7E42BD3A-CF83-1BE2-4FC6-8524C0B4DB81}"/>
              </a:ext>
            </a:extLst>
          </p:cNvPr>
          <p:cNvPicPr>
            <a:picLocks noChangeAspect="1"/>
          </p:cNvPicPr>
          <p:nvPr/>
        </p:nvPicPr>
        <p:blipFill>
          <a:blip r:embed="rId9"/>
          <a:stretch>
            <a:fillRect/>
          </a:stretch>
        </p:blipFill>
        <p:spPr>
          <a:xfrm>
            <a:off x="3370596" y="941479"/>
            <a:ext cx="9029771" cy="1638767"/>
          </a:xfrm>
          <a:prstGeom prst="rect">
            <a:avLst/>
          </a:prstGeom>
        </p:spPr>
      </p:pic>
      <p:pic>
        <p:nvPicPr>
          <p:cNvPr id="17" name="Picture 16">
            <a:extLst>
              <a:ext uri="{FF2B5EF4-FFF2-40B4-BE49-F238E27FC236}">
                <a16:creationId xmlns:a16="http://schemas.microsoft.com/office/drawing/2014/main" id="{307ECAE5-A83D-336B-21D3-AF2A0AD8A2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124683" y="3080356"/>
            <a:ext cx="2037531" cy="2394797"/>
          </a:xfrm>
          <a:prstGeom prst="rect">
            <a:avLst/>
          </a:prstGeom>
        </p:spPr>
      </p:pic>
      <p:pic>
        <p:nvPicPr>
          <p:cNvPr id="19" name="Picture 18">
            <a:extLst>
              <a:ext uri="{FF2B5EF4-FFF2-40B4-BE49-F238E27FC236}">
                <a16:creationId xmlns:a16="http://schemas.microsoft.com/office/drawing/2014/main" id="{955E63B4-AA59-F9AD-795C-52EDB682A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409" b="98249" l="9922" r="89556">
                        <a14:foregroundMark x1="20104" y1="93435" x2="72585" y2="98468"/>
                        <a14:foregroundMark x1="43603" y1="8972" x2="67624" y2="13129"/>
                        <a14:foregroundMark x1="67624" y1="13129" x2="74413" y2="9409"/>
                      </a14:backgroundRemoval>
                    </a14:imgEffect>
                  </a14:imgLayer>
                </a14:imgProps>
              </a:ext>
            </a:extLst>
          </a:blip>
          <a:stretch>
            <a:fillRect/>
          </a:stretch>
        </p:blipFill>
        <p:spPr>
          <a:xfrm>
            <a:off x="8389347" y="3521723"/>
            <a:ext cx="2264897" cy="2702502"/>
          </a:xfrm>
          <a:prstGeom prst="rect">
            <a:avLst/>
          </a:prstGeom>
        </p:spPr>
      </p:pic>
      <p:sp>
        <p:nvSpPr>
          <p:cNvPr id="20" name="Rectangle: Rounded Corners 19">
            <a:extLst>
              <a:ext uri="{FF2B5EF4-FFF2-40B4-BE49-F238E27FC236}">
                <a16:creationId xmlns:a16="http://schemas.microsoft.com/office/drawing/2014/main" id="{8A9C6BAC-12C0-0788-03BC-611D568E5F1F}"/>
              </a:ext>
            </a:extLst>
          </p:cNvPr>
          <p:cNvSpPr/>
          <p:nvPr/>
        </p:nvSpPr>
        <p:spPr>
          <a:xfrm>
            <a:off x="5346872" y="140843"/>
            <a:ext cx="1498256" cy="63324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4C88D4"/>
                </a:solidFill>
                <a:latin typeface="Cambria" panose="02040503050406030204" pitchFamily="18" charset="0"/>
                <a:ea typeface="Cambria" panose="02040503050406030204" pitchFamily="18" charset="0"/>
              </a:rPr>
              <a:t>Đọc </a:t>
            </a:r>
          </a:p>
        </p:txBody>
      </p:sp>
      <p:pic>
        <p:nvPicPr>
          <p:cNvPr id="22" name="Picture 21" descr="A green and white logo&#10;&#10;Description automatically generated">
            <a:extLst>
              <a:ext uri="{FF2B5EF4-FFF2-40B4-BE49-F238E27FC236}">
                <a16:creationId xmlns:a16="http://schemas.microsoft.com/office/drawing/2014/main" id="{44F0AA48-6304-E59B-66B1-3165466E3C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60266"/>
            <a:ext cx="1666666" cy="1666666"/>
          </a:xfrm>
          <a:prstGeom prst="rect">
            <a:avLst/>
          </a:prstGeom>
        </p:spPr>
      </p:pic>
    </p:spTree>
    <p:extLst>
      <p:ext uri="{BB962C8B-B14F-4D97-AF65-F5344CB8AC3E}">
        <p14:creationId xmlns:p14="http://schemas.microsoft.com/office/powerpoint/2010/main" val="51425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935" y="601980"/>
            <a:ext cx="11538065" cy="6858000"/>
          </a:xfrm>
          <a:prstGeom prst="rect">
            <a:avLst/>
          </a:prstGeom>
        </p:spPr>
      </p:pic>
      <p:sp>
        <p:nvSpPr>
          <p:cNvPr id="10" name="TextBox 9">
            <a:extLst>
              <a:ext uri="{FF2B5EF4-FFF2-40B4-BE49-F238E27FC236}">
                <a16:creationId xmlns:a16="http://schemas.microsoft.com/office/drawing/2014/main" id="{6D57E141-9C81-912C-20B0-EB931019031E}"/>
              </a:ext>
            </a:extLst>
          </p:cNvPr>
          <p:cNvSpPr txBox="1"/>
          <p:nvPr/>
        </p:nvSpPr>
        <p:spPr>
          <a:xfrm>
            <a:off x="1884219" y="2077275"/>
            <a:ext cx="9368873" cy="2246769"/>
          </a:xfrm>
          <a:prstGeom prst="rect">
            <a:avLst/>
          </a:prstGeom>
          <a:noFill/>
        </p:spPr>
        <p:txBody>
          <a:bodyPr wrap="square">
            <a:spAutoFit/>
          </a:bodyPr>
          <a:lstStyle/>
          <a:p>
            <a:pPr algn="just"/>
            <a:r>
              <a:rPr lang="en-US" sz="3500" b="1" i="0" dirty="0">
                <a:effectLst/>
                <a:latin typeface="Cambria" panose="02040503050406030204" pitchFamily="18" charset="0"/>
                <a:ea typeface="Cambria" panose="02040503050406030204" pitchFamily="18" charset="0"/>
              </a:rPr>
              <a:t>Ca </a:t>
            </a:r>
            <a:r>
              <a:rPr lang="en-US" sz="3500" b="1" i="0" dirty="0" err="1">
                <a:effectLst/>
                <a:latin typeface="Cambria" panose="02040503050406030204" pitchFamily="18" charset="0"/>
                <a:ea typeface="Cambria" panose="02040503050406030204" pitchFamily="18" charset="0"/>
              </a:rPr>
              <a:t>ngợi</a:t>
            </a:r>
            <a:r>
              <a:rPr lang="en-US" sz="3500" b="1" i="0" dirty="0">
                <a:effectLst/>
                <a:latin typeface="Cambria" panose="02040503050406030204" pitchFamily="18" charset="0"/>
                <a:ea typeface="Cambria" panose="02040503050406030204" pitchFamily="18" charset="0"/>
              </a:rPr>
              <a:t> </a:t>
            </a:r>
            <a:r>
              <a:rPr lang="vi-VN" sz="3500" b="1" i="0" dirty="0">
                <a:effectLst/>
                <a:latin typeface="Cambria" panose="02040503050406030204" pitchFamily="18" charset="0"/>
                <a:ea typeface="Cambria" panose="02040503050406030204" pitchFamily="18" charset="0"/>
              </a:rPr>
              <a:t>vẻ đẹp của những cánh buồm trên dòng sông quê hương. Những cánh buồm luôn gắn bó và sống mãi cùng sông nước, con người.</a:t>
            </a:r>
            <a:endParaRPr lang="vi-VN" sz="35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9D40F02-561C-E8CF-40FB-91869F2AA30D}"/>
              </a:ext>
            </a:extLst>
          </p:cNvPr>
          <p:cNvPicPr>
            <a:picLocks noChangeAspect="1"/>
          </p:cNvPicPr>
          <p:nvPr/>
        </p:nvPicPr>
        <p:blipFill>
          <a:blip r:embed="rId9"/>
          <a:stretch>
            <a:fillRect/>
          </a:stretch>
        </p:blipFill>
        <p:spPr>
          <a:xfrm>
            <a:off x="3117050" y="211770"/>
            <a:ext cx="6712278" cy="1127858"/>
          </a:xfrm>
          <a:prstGeom prst="rect">
            <a:avLst/>
          </a:prstGeom>
        </p:spPr>
      </p:pic>
    </p:spTree>
    <p:extLst>
      <p:ext uri="{BB962C8B-B14F-4D97-AF65-F5344CB8AC3E}">
        <p14:creationId xmlns:p14="http://schemas.microsoft.com/office/powerpoint/2010/main" val="1047719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Tree>
    <p:extLst>
      <p:ext uri="{BB962C8B-B14F-4D97-AF65-F5344CB8AC3E}">
        <p14:creationId xmlns:p14="http://schemas.microsoft.com/office/powerpoint/2010/main" val="34365944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2466502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9" y="1566463"/>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44" t="57826"/>
          <a:stretch/>
        </p:blipFill>
        <p:spPr>
          <a:xfrm>
            <a:off x="7032567" y="3380075"/>
            <a:ext cx="4287672" cy="3731463"/>
          </a:xfrm>
          <a:prstGeom prst="rect">
            <a:avLst/>
          </a:prstGeom>
        </p:spPr>
      </p:pic>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l="19008" t="33939" r="30834" b="42061"/>
          <a:stretch/>
        </p:blipFill>
        <p:spPr>
          <a:xfrm>
            <a:off x="2457545" y="4247804"/>
            <a:ext cx="3638455" cy="2610196"/>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7" name="Picture 6">
            <a:extLst>
              <a:ext uri="{FF2B5EF4-FFF2-40B4-BE49-F238E27FC236}">
                <a16:creationId xmlns:a16="http://schemas.microsoft.com/office/drawing/2014/main" id="{6116B386-A60C-7A97-DA6A-EA2B55ED51AC}"/>
              </a:ext>
            </a:extLst>
          </p:cNvPr>
          <p:cNvPicPr>
            <a:picLocks noChangeAspect="1"/>
          </p:cNvPicPr>
          <p:nvPr/>
        </p:nvPicPr>
        <p:blipFill>
          <a:blip r:embed="rId11"/>
          <a:stretch>
            <a:fillRect/>
          </a:stretch>
        </p:blipFill>
        <p:spPr>
          <a:xfrm>
            <a:off x="2457545" y="1053962"/>
            <a:ext cx="9955631" cy="2139881"/>
          </a:xfrm>
          <a:prstGeom prst="rect">
            <a:avLst/>
          </a:prstGeom>
        </p:spPr>
      </p:pic>
    </p:spTree>
    <p:extLst>
      <p:ext uri="{BB962C8B-B14F-4D97-AF65-F5344CB8AC3E}">
        <p14:creationId xmlns:p14="http://schemas.microsoft.com/office/powerpoint/2010/main" val="3100292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84083"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730" y="397369"/>
            <a:ext cx="6306207" cy="5501640"/>
          </a:xfrm>
          <a:prstGeom prst="rect">
            <a:avLst/>
          </a:prstGeom>
        </p:spPr>
      </p:pic>
      <p:pic>
        <p:nvPicPr>
          <p:cNvPr id="3" name="图片 2">
            <a:extLst>
              <a:ext uri="{FF2B5EF4-FFF2-40B4-BE49-F238E27FC236}">
                <a16:creationId xmlns:a16="http://schemas.microsoft.com/office/drawing/2014/main" id="{C08E962A-A6F2-C56B-3B39-0933AC4EE18E}"/>
              </a:ext>
            </a:extLst>
          </p:cNvPr>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766792" y="302197"/>
            <a:ext cx="4864609" cy="5413248"/>
          </a:xfrm>
          <a:prstGeom prst="rect">
            <a:avLst/>
          </a:prstGeom>
        </p:spPr>
      </p:pic>
      <p:pic>
        <p:nvPicPr>
          <p:cNvPr id="7" name="Picture 6">
            <a:extLst>
              <a:ext uri="{FF2B5EF4-FFF2-40B4-BE49-F238E27FC236}">
                <a16:creationId xmlns:a16="http://schemas.microsoft.com/office/drawing/2014/main" id="{DB7F4334-A78E-C593-31D6-EEC22C35E58B}"/>
              </a:ext>
            </a:extLst>
          </p:cNvPr>
          <p:cNvPicPr>
            <a:picLocks noChangeAspect="1"/>
          </p:cNvPicPr>
          <p:nvPr/>
        </p:nvPicPr>
        <p:blipFill>
          <a:blip r:embed="rId8"/>
          <a:stretch>
            <a:fillRect/>
          </a:stretch>
        </p:blipFill>
        <p:spPr>
          <a:xfrm>
            <a:off x="318861" y="1674299"/>
            <a:ext cx="7290630" cy="2085930"/>
          </a:xfrm>
          <a:prstGeom prst="rect">
            <a:avLst/>
          </a:prstGeom>
        </p:spPr>
      </p:pic>
    </p:spTree>
    <p:extLst>
      <p:ext uri="{BB962C8B-B14F-4D97-AF65-F5344CB8AC3E}">
        <p14:creationId xmlns:p14="http://schemas.microsoft.com/office/powerpoint/2010/main" val="2228815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849" y="1757445"/>
            <a:ext cx="6096012" cy="6096012"/>
          </a:xfrm>
          <a:prstGeom prst="rect">
            <a:avLst/>
          </a:prstGeom>
        </p:spPr>
      </p:pic>
      <p:sp>
        <p:nvSpPr>
          <p:cNvPr id="3" name="Rectangle: Rounded Corners 2">
            <a:extLst>
              <a:ext uri="{FF2B5EF4-FFF2-40B4-BE49-F238E27FC236}">
                <a16:creationId xmlns:a16="http://schemas.microsoft.com/office/drawing/2014/main" id="{8A491C50-5504-DB4E-353A-F36B64F8E937}"/>
              </a:ext>
            </a:extLst>
          </p:cNvPr>
          <p:cNvSpPr/>
          <p:nvPr/>
        </p:nvSpPr>
        <p:spPr>
          <a:xfrm>
            <a:off x="109827" y="1304154"/>
            <a:ext cx="8739883" cy="272578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a:extLst>
              <a:ext uri="{FF2B5EF4-FFF2-40B4-BE49-F238E27FC236}">
                <a16:creationId xmlns:a16="http://schemas.microsoft.com/office/drawing/2014/main" id="{7A7CB63F-BAF7-9968-FD71-52CA349D295E}"/>
              </a:ext>
            </a:extLst>
          </p:cNvPr>
          <p:cNvPicPr>
            <a:picLocks noChangeAspect="1"/>
          </p:cNvPicPr>
          <p:nvPr/>
        </p:nvPicPr>
        <p:blipFill>
          <a:blip r:embed="rId7"/>
          <a:stretch>
            <a:fillRect/>
          </a:stretch>
        </p:blipFill>
        <p:spPr>
          <a:xfrm>
            <a:off x="3455417" y="91204"/>
            <a:ext cx="4590686" cy="1109568"/>
          </a:xfrm>
          <a:prstGeom prst="rect">
            <a:avLst/>
          </a:prstGeom>
        </p:spPr>
      </p:pic>
      <p:sp>
        <p:nvSpPr>
          <p:cNvPr id="12" name="TextBox 11">
            <a:extLst>
              <a:ext uri="{FF2B5EF4-FFF2-40B4-BE49-F238E27FC236}">
                <a16:creationId xmlns:a16="http://schemas.microsoft.com/office/drawing/2014/main" id="{7DBF8EDC-4C90-AC9F-A8C4-6EB15F1BC44A}"/>
              </a:ext>
            </a:extLst>
          </p:cNvPr>
          <p:cNvSpPr txBox="1"/>
          <p:nvPr/>
        </p:nvSpPr>
        <p:spPr>
          <a:xfrm>
            <a:off x="635342" y="1620859"/>
            <a:ext cx="7378263" cy="2400657"/>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Times New Roman" panose="02020603050405020304" pitchFamily="18" charset="0"/>
              </a:rPr>
              <a:t>Cũng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gọi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cánh</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như</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chim</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Những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ngày</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lặng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nằm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im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khoang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Chờ</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cơn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lộng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kéo</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lên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Đưa</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rời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bến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tới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miền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khơi</a:t>
            </a:r>
            <a:r>
              <a:rPr lang="en-US" sz="3000" dirty="0">
                <a:latin typeface="Cambria" panose="02040503050406030204" pitchFamily="18" charset="0"/>
                <a:ea typeface="Cambria" panose="02040503050406030204" pitchFamily="18" charset="0"/>
                <a:cs typeface="Times New Roman" panose="02020603050405020304" pitchFamily="18" charset="0"/>
              </a:rPr>
              <a:t> xa </a:t>
            </a:r>
          </a:p>
          <a:p>
            <a:pPr algn="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gì</a:t>
            </a:r>
            <a:r>
              <a:rPr lang="en-US" sz="3000" dirty="0">
                <a:latin typeface="Cambria" panose="02040503050406030204" pitchFamily="18" charset="0"/>
                <a:ea typeface="Cambria" panose="02040503050406030204" pitchFamily="18" charset="0"/>
                <a:cs typeface="Times New Roman" panose="02020603050405020304" pitchFamily="18" charset="0"/>
              </a:rPr>
              <a:t>?</a:t>
            </a:r>
            <a:endParaRPr lang="vi-VN" sz="3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7D5C2CE-08D6-6175-A8BA-0B55ADF888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238322" y="4371999"/>
            <a:ext cx="2037531" cy="2394797"/>
          </a:xfrm>
          <a:prstGeom prst="rect">
            <a:avLst/>
          </a:prstGeom>
        </p:spPr>
      </p:pic>
      <p:sp>
        <p:nvSpPr>
          <p:cNvPr id="14" name="TextBox 13">
            <a:extLst>
              <a:ext uri="{FF2B5EF4-FFF2-40B4-BE49-F238E27FC236}">
                <a16:creationId xmlns:a16="http://schemas.microsoft.com/office/drawing/2014/main" id="{AB4E9E73-C516-04F0-2A4C-22C4E5493D32}"/>
              </a:ext>
            </a:extLst>
          </p:cNvPr>
          <p:cNvSpPr txBox="1"/>
          <p:nvPr/>
        </p:nvSpPr>
        <p:spPr>
          <a:xfrm>
            <a:off x="208070" y="4936137"/>
            <a:ext cx="4833257" cy="1015663"/>
          </a:xfrm>
          <a:prstGeom prst="rect">
            <a:avLst/>
          </a:prstGeom>
          <a:noFill/>
        </p:spPr>
        <p:txBody>
          <a:bodyPr wrap="square" rtlCol="0">
            <a:spAutoFit/>
          </a:bodyPr>
          <a:lstStyle/>
          <a:p>
            <a:r>
              <a:rPr lang="en-US" sz="6000" b="1" dirty="0">
                <a:solidFill>
                  <a:srgbClr val="0070C0"/>
                </a:solidFill>
                <a:latin typeface="Cambria" panose="02040503050406030204" pitchFamily="18" charset="0"/>
                <a:ea typeface="Cambria" panose="02040503050406030204" pitchFamily="18" charset="0"/>
              </a:rPr>
              <a:t>CÁNH BUỒM</a:t>
            </a:r>
            <a:endParaRPr lang="vi-VN" sz="6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26685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5489" y="338744"/>
            <a:ext cx="4951685" cy="3429000"/>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851902" y="1243584"/>
            <a:ext cx="4864609" cy="5413248"/>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5820" y="1446901"/>
            <a:ext cx="2103124" cy="2596901"/>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632" y="3152942"/>
            <a:ext cx="2103124" cy="259690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3353" y="4821452"/>
            <a:ext cx="2103124" cy="2596901"/>
          </a:xfrm>
          <a:prstGeom prst="rect">
            <a:avLst/>
          </a:prstGeom>
        </p:spPr>
      </p:pic>
      <p:pic>
        <p:nvPicPr>
          <p:cNvPr id="2" name="Picture 1">
            <a:extLst>
              <a:ext uri="{FF2B5EF4-FFF2-40B4-BE49-F238E27FC236}">
                <a16:creationId xmlns:a16="http://schemas.microsoft.com/office/drawing/2014/main" id="{3D0C1F95-E4B2-A3C0-CC2B-276B437AF77F}"/>
              </a:ext>
            </a:extLst>
          </p:cNvPr>
          <p:cNvPicPr>
            <a:picLocks noChangeAspect="1"/>
          </p:cNvPicPr>
          <p:nvPr/>
        </p:nvPicPr>
        <p:blipFill>
          <a:blip r:embed="rId9"/>
          <a:stretch>
            <a:fillRect/>
          </a:stretch>
        </p:blipFill>
        <p:spPr>
          <a:xfrm>
            <a:off x="-350890" y="1151029"/>
            <a:ext cx="6352084" cy="2955459"/>
          </a:xfrm>
          <a:prstGeom prst="rect">
            <a:avLst/>
          </a:prstGeom>
        </p:spPr>
      </p:pic>
    </p:spTree>
    <p:extLst>
      <p:ext uri="{BB962C8B-B14F-4D97-AF65-F5344CB8AC3E}">
        <p14:creationId xmlns:p14="http://schemas.microsoft.com/office/powerpoint/2010/main" val="1685241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0981" y="236991"/>
            <a:ext cx="11468916" cy="8340952"/>
          </a:xfrm>
          <a:prstGeom prst="rect">
            <a:avLst/>
          </a:prstGeom>
        </p:spPr>
      </p:pic>
      <p:sp>
        <p:nvSpPr>
          <p:cNvPr id="5" name="矩形 2"/>
          <p:cNvSpPr>
            <a:spLocks noChangeArrowheads="1"/>
          </p:cNvSpPr>
          <p:nvPr/>
        </p:nvSpPr>
        <p:spPr bwMode="auto">
          <a:xfrm>
            <a:off x="929505" y="1300399"/>
            <a:ext cx="9976619" cy="29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1: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Từ</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đầu</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đó</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là</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những</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buồm</a:t>
            </a:r>
            <a:endParaRPr lang="zh-CN" altLang="en-US" sz="32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a:p>
            <a:pPr>
              <a:lnSpc>
                <a:spcPct val="120000"/>
              </a:lnSpc>
            </a:pP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2: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đồng</a:t>
            </a:r>
            <a:endPar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3: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mưa</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tuôn</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như</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trút</a:t>
            </a:r>
            <a:endPar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4: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bất</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kể</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ngày</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đêm</a:t>
            </a:r>
            <a:endPar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5: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Còn</a:t>
            </a:r>
            <a:r>
              <a:rPr lang="en-US" altLang="zh-CN" sz="32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2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lại</a:t>
            </a:r>
            <a:endParaRPr lang="zh-CN" altLang="en-US" sz="32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5984" y="3735373"/>
            <a:ext cx="3903903" cy="3903903"/>
          </a:xfrm>
          <a:prstGeom prst="rect">
            <a:avLst/>
          </a:prstGeom>
        </p:spPr>
      </p:pic>
    </p:spTree>
    <p:extLst>
      <p:ext uri="{BB962C8B-B14F-4D97-AF65-F5344CB8AC3E}">
        <p14:creationId xmlns:p14="http://schemas.microsoft.com/office/powerpoint/2010/main" val="6013015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ình Bầu dục 8">
            <a:extLst>
              <a:ext uri="{FF2B5EF4-FFF2-40B4-BE49-F238E27FC236}">
                <a16:creationId xmlns:a16="http://schemas.microsoft.com/office/drawing/2014/main" id="{243F6CA6-712D-D553-4951-EDAD91CAF641}"/>
              </a:ext>
            </a:extLst>
          </p:cNvPr>
          <p:cNvSpPr/>
          <p:nvPr/>
        </p:nvSpPr>
        <p:spPr>
          <a:xfrm>
            <a:off x="1246909" y="788201"/>
            <a:ext cx="454907" cy="457311"/>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p>
        </p:txBody>
      </p:sp>
      <p:sp>
        <p:nvSpPr>
          <p:cNvPr id="10" name="Hình Bầu dục 9">
            <a:extLst>
              <a:ext uri="{FF2B5EF4-FFF2-40B4-BE49-F238E27FC236}">
                <a16:creationId xmlns:a16="http://schemas.microsoft.com/office/drawing/2014/main" id="{59D8D3D6-29BF-2338-ED92-00736A118031}"/>
              </a:ext>
            </a:extLst>
          </p:cNvPr>
          <p:cNvSpPr/>
          <p:nvPr/>
        </p:nvSpPr>
        <p:spPr>
          <a:xfrm>
            <a:off x="1202574" y="2101994"/>
            <a:ext cx="454907" cy="457311"/>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11" name="Hình Bầu dục 10">
            <a:extLst>
              <a:ext uri="{FF2B5EF4-FFF2-40B4-BE49-F238E27FC236}">
                <a16:creationId xmlns:a16="http://schemas.microsoft.com/office/drawing/2014/main" id="{5B2A866B-AD6F-FBCD-29C5-09A587442901}"/>
              </a:ext>
            </a:extLst>
          </p:cNvPr>
          <p:cNvSpPr/>
          <p:nvPr/>
        </p:nvSpPr>
        <p:spPr>
          <a:xfrm>
            <a:off x="1066800" y="4645497"/>
            <a:ext cx="454907" cy="457311"/>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1186816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8D728570-A157-4C96-B6F9-9C7E6B8577D9}"/>
              </a:ext>
            </a:extLst>
          </p:cNvPr>
          <p:cNvSpPr/>
          <p:nvPr/>
        </p:nvSpPr>
        <p:spPr>
          <a:xfrm>
            <a:off x="1221050" y="1555531"/>
            <a:ext cx="422577" cy="45224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p>
        </p:txBody>
      </p:sp>
      <p:sp>
        <p:nvSpPr>
          <p:cNvPr id="10" name="Hình Bầu dục 9">
            <a:extLst>
              <a:ext uri="{FF2B5EF4-FFF2-40B4-BE49-F238E27FC236}">
                <a16:creationId xmlns:a16="http://schemas.microsoft.com/office/drawing/2014/main" id="{6F549CEF-A013-2297-02B8-30EE398BFEEA}"/>
              </a:ext>
            </a:extLst>
          </p:cNvPr>
          <p:cNvSpPr/>
          <p:nvPr/>
        </p:nvSpPr>
        <p:spPr>
          <a:xfrm>
            <a:off x="1238250" y="3233927"/>
            <a:ext cx="422577" cy="45224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70752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338977" y="0"/>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98" y="2841360"/>
            <a:ext cx="5037719" cy="5037719"/>
          </a:xfrm>
          <a:prstGeom prst="rect">
            <a:avLst/>
          </a:prstGeom>
        </p:spPr>
      </p:pic>
      <p:pic>
        <p:nvPicPr>
          <p:cNvPr id="12" name="Picture 11">
            <a:extLst>
              <a:ext uri="{FF2B5EF4-FFF2-40B4-BE49-F238E27FC236}">
                <a16:creationId xmlns:a16="http://schemas.microsoft.com/office/drawing/2014/main" id="{B9CB2082-C616-43B5-7672-8595B7607688}"/>
              </a:ext>
            </a:extLst>
          </p:cNvPr>
          <p:cNvPicPr>
            <a:picLocks noChangeAspect="1"/>
          </p:cNvPicPr>
          <p:nvPr/>
        </p:nvPicPr>
        <p:blipFill>
          <a:blip r:embed="rId8"/>
          <a:stretch>
            <a:fillRect/>
          </a:stretch>
        </p:blipFill>
        <p:spPr>
          <a:xfrm>
            <a:off x="0" y="1064822"/>
            <a:ext cx="6657409" cy="1036410"/>
          </a:xfrm>
          <a:prstGeom prst="rect">
            <a:avLst/>
          </a:prstGeom>
        </p:spPr>
      </p:pic>
      <p:sp>
        <p:nvSpPr>
          <p:cNvPr id="13" name="Rectangle: Rounded Corners 12">
            <a:extLst>
              <a:ext uri="{FF2B5EF4-FFF2-40B4-BE49-F238E27FC236}">
                <a16:creationId xmlns:a16="http://schemas.microsoft.com/office/drawing/2014/main" id="{0D2B4B8E-45D9-9606-50F5-FDFF292EA8BB}"/>
              </a:ext>
            </a:extLst>
          </p:cNvPr>
          <p:cNvSpPr/>
          <p:nvPr/>
        </p:nvSpPr>
        <p:spPr>
          <a:xfrm>
            <a:off x="4618766" y="2612916"/>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Rounded Corners 13">
            <a:extLst>
              <a:ext uri="{FF2B5EF4-FFF2-40B4-BE49-F238E27FC236}">
                <a16:creationId xmlns:a16="http://schemas.microsoft.com/office/drawing/2014/main" id="{7E3BD012-184D-C806-2C01-31643D8EC0B3}"/>
              </a:ext>
            </a:extLst>
          </p:cNvPr>
          <p:cNvSpPr/>
          <p:nvPr/>
        </p:nvSpPr>
        <p:spPr>
          <a:xfrm>
            <a:off x="8171262" y="3769054"/>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Rectangle: Rounded Corners 14">
            <a:extLst>
              <a:ext uri="{FF2B5EF4-FFF2-40B4-BE49-F238E27FC236}">
                <a16:creationId xmlns:a16="http://schemas.microsoft.com/office/drawing/2014/main" id="{1B4C36F8-F6E4-8EF1-B088-BB3D9C0C84BA}"/>
              </a:ext>
            </a:extLst>
          </p:cNvPr>
          <p:cNvSpPr/>
          <p:nvPr/>
        </p:nvSpPr>
        <p:spPr>
          <a:xfrm>
            <a:off x="4957094" y="5337276"/>
            <a:ext cx="4218437"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9A2B489-DCBE-0671-2DE8-DC47072938B0}"/>
              </a:ext>
            </a:extLst>
          </p:cNvPr>
          <p:cNvSpPr txBox="1"/>
          <p:nvPr/>
        </p:nvSpPr>
        <p:spPr>
          <a:xfrm>
            <a:off x="5471686" y="2578803"/>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tuôn</a:t>
            </a:r>
            <a:endParaRPr lang="vi-VN" sz="6000" b="1" dirty="0">
              <a:solidFill>
                <a:srgbClr val="4C88D4"/>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B9D5FB9-6A4F-5510-AC84-D90444A91602}"/>
              </a:ext>
            </a:extLst>
          </p:cNvPr>
          <p:cNvSpPr txBox="1"/>
          <p:nvPr/>
        </p:nvSpPr>
        <p:spPr>
          <a:xfrm>
            <a:off x="9069688" y="3678936"/>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trút</a:t>
            </a:r>
            <a:endParaRPr lang="vi-VN" sz="6000" b="1" dirty="0">
              <a:solidFill>
                <a:srgbClr val="4C88D4"/>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B6B4C8F-4605-36EA-CA61-D375E8B0FAB8}"/>
              </a:ext>
            </a:extLst>
          </p:cNvPr>
          <p:cNvSpPr txBox="1"/>
          <p:nvPr/>
        </p:nvSpPr>
        <p:spPr>
          <a:xfrm>
            <a:off x="5471687" y="5329413"/>
            <a:ext cx="3400628"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nhẫn</a:t>
            </a:r>
            <a:r>
              <a:rPr lang="en-US" sz="6000" b="1" dirty="0">
                <a:solidFill>
                  <a:srgbClr val="4C88D4"/>
                </a:solidFill>
                <a:latin typeface="Cambria" panose="02040503050406030204" pitchFamily="18" charset="0"/>
                <a:ea typeface="Cambria" panose="02040503050406030204" pitchFamily="18" charset="0"/>
              </a:rPr>
              <a:t> </a:t>
            </a:r>
            <a:r>
              <a:rPr lang="en-US" sz="6000" b="1" dirty="0" err="1">
                <a:solidFill>
                  <a:srgbClr val="4C88D4"/>
                </a:solidFill>
                <a:latin typeface="Cambria" panose="02040503050406030204" pitchFamily="18" charset="0"/>
                <a:ea typeface="Cambria" panose="02040503050406030204" pitchFamily="18" charset="0"/>
              </a:rPr>
              <a:t>nại</a:t>
            </a:r>
            <a:endParaRPr lang="vi-VN" sz="6000" b="1" dirty="0">
              <a:solidFill>
                <a:srgbClr val="4C88D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7232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1456</Words>
  <Application>Microsoft Office PowerPoint</Application>
  <PresentationFormat>Màn hình rộng</PresentationFormat>
  <Paragraphs>88</Paragraphs>
  <Slides>23</Slides>
  <Notes>22</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23</vt:i4>
      </vt:variant>
    </vt:vector>
  </HeadingPairs>
  <TitlesOfParts>
    <vt:vector size="33" baseType="lpstr">
      <vt:lpstr>Arial</vt:lpstr>
      <vt:lpstr>Calibri</vt:lpstr>
      <vt:lpstr>Calibri Light</vt:lpstr>
      <vt:lpstr>Cambria</vt:lpstr>
      <vt:lpstr>Open Sans</vt:lpstr>
      <vt:lpstr>Times New Roman</vt:lpstr>
      <vt:lpstr>字魂105号-简雅黑</vt:lpstr>
      <vt:lpstr>思源黑体 CN</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Dung Âu</cp:lastModifiedBy>
  <cp:revision>90</cp:revision>
  <dcterms:created xsi:type="dcterms:W3CDTF">2020-06-03T09:43:25Z</dcterms:created>
  <dcterms:modified xsi:type="dcterms:W3CDTF">2025-04-14T03:05:06Z</dcterms:modified>
</cp:coreProperties>
</file>