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</p:sldMasterIdLst>
  <p:notesMasterIdLst>
    <p:notesMasterId r:id="rId13"/>
  </p:notesMasterIdLst>
  <p:sldIdLst>
    <p:sldId id="437" r:id="rId4"/>
    <p:sldId id="323" r:id="rId5"/>
    <p:sldId id="294" r:id="rId6"/>
    <p:sldId id="327" r:id="rId7"/>
    <p:sldId id="345" r:id="rId8"/>
    <p:sldId id="347" r:id="rId9"/>
    <p:sldId id="348" r:id="rId10"/>
    <p:sldId id="36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922577-25DE-4B8A-808B-FC2C16A5581A}" v="1" dt="2025-04-04T13:32:34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60922577-25DE-4B8A-808B-FC2C16A5581A}"/>
    <pc:docChg chg="custSel addSld delSld modSld delMainMaster modMainMaster">
      <pc:chgData name="Dung Âu" userId="0dcb76ad361bda84" providerId="LiveId" clId="{60922577-25DE-4B8A-808B-FC2C16A5581A}" dt="2025-04-04T13:32:34.450" v="14"/>
      <pc:docMkLst>
        <pc:docMk/>
      </pc:docMkLst>
      <pc:sldChg chg="delSp modSp del mod">
        <pc:chgData name="Dung Âu" userId="0dcb76ad361bda84" providerId="LiveId" clId="{60922577-25DE-4B8A-808B-FC2C16A5581A}" dt="2025-04-01T14:57:28.745" v="7" actId="47"/>
        <pc:sldMkLst>
          <pc:docMk/>
          <pc:sldMk cId="2792998920" sldId="285"/>
        </pc:sldMkLst>
      </pc:sldChg>
      <pc:sldChg chg="del">
        <pc:chgData name="Dung Âu" userId="0dcb76ad361bda84" providerId="LiveId" clId="{60922577-25DE-4B8A-808B-FC2C16A5581A}" dt="2025-04-01T14:57:32.355" v="12" actId="47"/>
        <pc:sldMkLst>
          <pc:docMk/>
          <pc:sldMk cId="1755344300" sldId="313"/>
        </pc:sldMkLst>
      </pc:sldChg>
      <pc:sldChg chg="del">
        <pc:chgData name="Dung Âu" userId="0dcb76ad361bda84" providerId="LiveId" clId="{60922577-25DE-4B8A-808B-FC2C16A5581A}" dt="2025-04-01T14:57:28.887" v="8" actId="47"/>
        <pc:sldMkLst>
          <pc:docMk/>
          <pc:sldMk cId="0" sldId="350"/>
        </pc:sldMkLst>
      </pc:sldChg>
      <pc:sldChg chg="del">
        <pc:chgData name="Dung Âu" userId="0dcb76ad361bda84" providerId="LiveId" clId="{60922577-25DE-4B8A-808B-FC2C16A5581A}" dt="2025-04-01T14:57:29.216" v="9" actId="47"/>
        <pc:sldMkLst>
          <pc:docMk/>
          <pc:sldMk cId="3314690844" sldId="364"/>
        </pc:sldMkLst>
      </pc:sldChg>
      <pc:sldChg chg="del">
        <pc:chgData name="Dung Âu" userId="0dcb76ad361bda84" providerId="LiveId" clId="{60922577-25DE-4B8A-808B-FC2C16A5581A}" dt="2025-04-01T14:57:29.670" v="10" actId="47"/>
        <pc:sldMkLst>
          <pc:docMk/>
          <pc:sldMk cId="896176536" sldId="365"/>
        </pc:sldMkLst>
      </pc:sldChg>
      <pc:sldChg chg="del">
        <pc:chgData name="Dung Âu" userId="0dcb76ad361bda84" providerId="LiveId" clId="{60922577-25DE-4B8A-808B-FC2C16A5581A}" dt="2025-04-01T14:57:30.392" v="11" actId="47"/>
        <pc:sldMkLst>
          <pc:docMk/>
          <pc:sldMk cId="4073838599" sldId="366"/>
        </pc:sldMkLst>
      </pc:sldChg>
      <pc:sldChg chg="del">
        <pc:chgData name="Dung Âu" userId="0dcb76ad361bda84" providerId="LiveId" clId="{60922577-25DE-4B8A-808B-FC2C16A5581A}" dt="2025-04-01T14:57:33.075" v="13" actId="47"/>
        <pc:sldMkLst>
          <pc:docMk/>
          <pc:sldMk cId="809247084" sldId="367"/>
        </pc:sldMkLst>
      </pc:sldChg>
      <pc:sldChg chg="add">
        <pc:chgData name="Dung Âu" userId="0dcb76ad361bda84" providerId="LiveId" clId="{60922577-25DE-4B8A-808B-FC2C16A5581A}" dt="2025-04-04T13:32:34.450" v="14"/>
        <pc:sldMkLst>
          <pc:docMk/>
          <pc:sldMk cId="240393867" sldId="437"/>
        </pc:sldMkLst>
      </pc:sldChg>
      <pc:sldMasterChg chg="delSp mod">
        <pc:chgData name="Dung Âu" userId="0dcb76ad361bda84" providerId="LiveId" clId="{60922577-25DE-4B8A-808B-FC2C16A5581A}" dt="2025-04-01T14:57:10.071" v="0" actId="478"/>
        <pc:sldMasterMkLst>
          <pc:docMk/>
          <pc:sldMasterMk cId="1630485723" sldId="2147483660"/>
        </pc:sldMasterMkLst>
      </pc:sldMasterChg>
      <pc:sldMasterChg chg="delSp modSp mod">
        <pc:chgData name="Dung Âu" userId="0dcb76ad361bda84" providerId="LiveId" clId="{60922577-25DE-4B8A-808B-FC2C16A5581A}" dt="2025-04-01T14:57:14.307" v="3" actId="478"/>
        <pc:sldMasterMkLst>
          <pc:docMk/>
          <pc:sldMasterMk cId="2216875211" sldId="2147483673"/>
        </pc:sldMasterMkLst>
      </pc:sldMasterChg>
      <pc:sldMasterChg chg="del delSldLayout">
        <pc:chgData name="Dung Âu" userId="0dcb76ad361bda84" providerId="LiveId" clId="{60922577-25DE-4B8A-808B-FC2C16A5581A}" dt="2025-04-01T14:57:28.887" v="8" actId="47"/>
        <pc:sldMasterMkLst>
          <pc:docMk/>
          <pc:sldMasterMk cId="3342489909" sldId="2147483679"/>
        </pc:sldMasterMkLst>
        <pc:sldLayoutChg chg="del">
          <pc:chgData name="Dung Âu" userId="0dcb76ad361bda84" providerId="LiveId" clId="{60922577-25DE-4B8A-808B-FC2C16A5581A}" dt="2025-04-01T14:57:28.887" v="8" actId="47"/>
          <pc:sldLayoutMkLst>
            <pc:docMk/>
            <pc:sldMasterMk cId="3342489909" sldId="2147483679"/>
            <pc:sldLayoutMk cId="2333192633" sldId="2147483680"/>
          </pc:sldLayoutMkLst>
        </pc:sldLayoutChg>
        <pc:sldLayoutChg chg="del">
          <pc:chgData name="Dung Âu" userId="0dcb76ad361bda84" providerId="LiveId" clId="{60922577-25DE-4B8A-808B-FC2C16A5581A}" dt="2025-04-01T14:57:28.887" v="8" actId="47"/>
          <pc:sldLayoutMkLst>
            <pc:docMk/>
            <pc:sldMasterMk cId="3342489909" sldId="2147483679"/>
            <pc:sldLayoutMk cId="2969309633" sldId="2147483681"/>
          </pc:sldLayoutMkLst>
        </pc:sldLayoutChg>
        <pc:sldLayoutChg chg="del">
          <pc:chgData name="Dung Âu" userId="0dcb76ad361bda84" providerId="LiveId" clId="{60922577-25DE-4B8A-808B-FC2C16A5581A}" dt="2025-04-01T14:57:28.887" v="8" actId="47"/>
          <pc:sldLayoutMkLst>
            <pc:docMk/>
            <pc:sldMasterMk cId="3342489909" sldId="2147483679"/>
            <pc:sldLayoutMk cId="4005766381" sldId="2147483682"/>
          </pc:sldLayoutMkLst>
        </pc:sldLayoutChg>
        <pc:sldLayoutChg chg="del">
          <pc:chgData name="Dung Âu" userId="0dcb76ad361bda84" providerId="LiveId" clId="{60922577-25DE-4B8A-808B-FC2C16A5581A}" dt="2025-04-01T14:57:28.887" v="8" actId="47"/>
          <pc:sldLayoutMkLst>
            <pc:docMk/>
            <pc:sldMasterMk cId="3342489909" sldId="2147483679"/>
            <pc:sldLayoutMk cId="2230279103" sldId="2147483683"/>
          </pc:sldLayoutMkLst>
        </pc:sldLayoutChg>
        <pc:sldLayoutChg chg="del">
          <pc:chgData name="Dung Âu" userId="0dcb76ad361bda84" providerId="LiveId" clId="{60922577-25DE-4B8A-808B-FC2C16A5581A}" dt="2025-04-01T14:57:28.887" v="8" actId="47"/>
          <pc:sldLayoutMkLst>
            <pc:docMk/>
            <pc:sldMasterMk cId="3342489909" sldId="2147483679"/>
            <pc:sldLayoutMk cId="3510710089" sldId="2147483684"/>
          </pc:sldLayoutMkLst>
        </pc:sldLayoutChg>
      </pc:sldMasterChg>
      <pc:sldMasterChg chg="delSp del mod delSldLayout">
        <pc:chgData name="Dung Âu" userId="0dcb76ad361bda84" providerId="LiveId" clId="{60922577-25DE-4B8A-808B-FC2C16A5581A}" dt="2025-04-01T14:57:33.075" v="13" actId="47"/>
        <pc:sldMasterMkLst>
          <pc:docMk/>
          <pc:sldMasterMk cId="2661396870" sldId="2147483685"/>
        </pc:sldMasterMkLst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837672528" sldId="2147483686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75964182" sldId="2147483687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674925530" sldId="2147483688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2250463255" sldId="2147483689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1707532831" sldId="2147483690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457945222" sldId="2147483691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370178367" sldId="2147483692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989363389" sldId="2147483693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438163840" sldId="2147483694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2707425963" sldId="2147483695"/>
          </pc:sldLayoutMkLst>
        </pc:sldLayoutChg>
        <pc:sldLayoutChg chg="del">
          <pc:chgData name="Dung Âu" userId="0dcb76ad361bda84" providerId="LiveId" clId="{60922577-25DE-4B8A-808B-FC2C16A5581A}" dt="2025-04-01T14:57:33.075" v="13" actId="47"/>
          <pc:sldLayoutMkLst>
            <pc:docMk/>
            <pc:sldMasterMk cId="2661396870" sldId="2147483685"/>
            <pc:sldLayoutMk cId="2690700804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D956E-FADB-4FC1-8070-C1F15671CD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29F70-CB07-4848-BEFC-42F16097E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9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48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38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48588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942941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51252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16555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5382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21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10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83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18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84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05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32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48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5" Type="http://schemas.openxmlformats.org/officeDocument/2006/relationships/image" Target="../media/image1120.png"/><Relationship Id="rId4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7" Type="http://schemas.openxmlformats.org/officeDocument/2006/relationships/image" Target="../media/image1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png"/><Relationship Id="rId15" Type="http://schemas.openxmlformats.org/officeDocument/2006/relationships/image" Target="../media/image37.gif"/><Relationship Id="rId10" Type="http://schemas.openxmlformats.org/officeDocument/2006/relationships/image" Target="../media/image32.emf"/><Relationship Id="rId19" Type="http://schemas.openxmlformats.org/officeDocument/2006/relationships/image" Target="../media/image41.png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46">
              <a:defRPr/>
            </a:pPr>
            <a:endParaRPr lang="zh-CN" altLang="en-US">
              <a:solidFill>
                <a:prstClr val="black"/>
              </a:solidFill>
              <a:latin typeface="思源黑体 CN"/>
              <a:ea typeface="思源黑体 CN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6DCD5-B269-4F23-8D52-099E7287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883F2D-FF00-4094-ABC3-6990E8E2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81" y="0"/>
            <a:ext cx="6656430" cy="60525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F721E5-7095-4AB7-BE46-5935DA15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422" y="0"/>
            <a:ext cx="6656430" cy="60525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85E6C7-17F1-494A-B8B3-8ED15459CACE}"/>
              </a:ext>
            </a:extLst>
          </p:cNvPr>
          <p:cNvGrpSpPr/>
          <p:nvPr/>
        </p:nvGrpSpPr>
        <p:grpSpPr>
          <a:xfrm>
            <a:off x="2526890" y="1147762"/>
            <a:ext cx="7610168" cy="4735844"/>
            <a:chOff x="3428998" y="1147762"/>
            <a:chExt cx="5334002" cy="47358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58797A-F1F7-45C0-91B5-42480DC5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8998" y="1771636"/>
              <a:ext cx="5334002" cy="4111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E65770-072E-423F-BB46-0AAF43382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279" y="1147762"/>
              <a:ext cx="3509440" cy="1219198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7945633A-63A6-4A8D-82E7-B2AF7FE6B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864" y="0"/>
            <a:ext cx="3917136" cy="3940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B667C2-1059-4130-B726-7387F8592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08" y="3495124"/>
            <a:ext cx="3049007" cy="336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E6FF3-394D-4C65-92E7-1038F2C34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903" y="1188866"/>
            <a:ext cx="2054530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7744B-D67D-C4E6-5B69-65E4D376C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4991" y="2831008"/>
            <a:ext cx="791329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5C8ED-4D62-4828-97F3-3CEFA005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078" y="549166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78" y="362840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760" y="2323719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24610" y="1313962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147" y="3047394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F6B382-9A65-EB5F-CD14-0901EA818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496" y="4487716"/>
            <a:ext cx="718780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078 0.011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375 -0.0328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9375 0.0004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0156 -0.020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11276 -0.00023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143000" y="464932"/>
            <a:ext cx="2299787" cy="1041446"/>
            <a:chOff x="1143000" y="464932"/>
            <a:chExt cx="2299787" cy="10414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67871" y="837412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285419" y="829270"/>
              <a:ext cx="1157368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F9293C-ADFA-9E23-54C7-B6868879BAFF}"/>
                  </a:ext>
                </a:extLst>
              </p:cNvPr>
              <p:cNvSpPr/>
              <p:nvPr/>
            </p:nvSpPr>
            <p:spPr>
              <a:xfrm>
                <a:off x="200025" y="1776170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F9293C-ADFA-9E23-54C7-B6868879B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1776170"/>
                <a:ext cx="3641286" cy="162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646546-F09A-097D-878B-CFD83FFEDDA8}"/>
                  </a:ext>
                </a:extLst>
              </p:cNvPr>
              <p:cNvSpPr/>
              <p:nvPr/>
            </p:nvSpPr>
            <p:spPr>
              <a:xfrm>
                <a:off x="4005109" y="1746673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646546-F09A-097D-878B-CFD83FFED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09" y="1746673"/>
                <a:ext cx="3641286" cy="162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8885E13-1021-7273-43C8-11D5889360BB}"/>
                  </a:ext>
                </a:extLst>
              </p:cNvPr>
              <p:cNvSpPr/>
              <p:nvPr/>
            </p:nvSpPr>
            <p:spPr>
              <a:xfrm>
                <a:off x="7859354" y="1697512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8885E13-1021-7273-43C8-11D588936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354" y="1697512"/>
                <a:ext cx="3641286" cy="1620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388B0B-35D3-8DFD-5528-314FAE5A785C}"/>
                  </a:ext>
                </a:extLst>
              </p:cNvPr>
              <p:cNvSpPr/>
              <p:nvPr/>
            </p:nvSpPr>
            <p:spPr>
              <a:xfrm>
                <a:off x="-153936" y="2946208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388B0B-35D3-8DFD-5528-314FAE5A7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936" y="2946208"/>
                <a:ext cx="3641286" cy="162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A210337-A00B-B0F0-D3FF-28975C4E6B50}"/>
                  </a:ext>
                </a:extLst>
              </p:cNvPr>
              <p:cNvSpPr/>
              <p:nvPr/>
            </p:nvSpPr>
            <p:spPr>
              <a:xfrm>
                <a:off x="3778967" y="2916712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A210337-A00B-B0F0-D3FF-28975C4E6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967" y="2916712"/>
                <a:ext cx="3641286" cy="162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6D73FCE-D772-37BA-E8EB-9EE331FC09F3}"/>
                  </a:ext>
                </a:extLst>
              </p:cNvPr>
              <p:cNvSpPr/>
              <p:nvPr/>
            </p:nvSpPr>
            <p:spPr>
              <a:xfrm>
                <a:off x="3621651" y="4076920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6D73FCE-D772-37BA-E8EB-9EE331FC0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651" y="4076920"/>
                <a:ext cx="3641286" cy="1620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CD5A8B-6AD8-85AF-7AB5-11A3F0D41DBE}"/>
                  </a:ext>
                </a:extLst>
              </p:cNvPr>
              <p:cNvSpPr/>
              <p:nvPr/>
            </p:nvSpPr>
            <p:spPr>
              <a:xfrm>
                <a:off x="6148543" y="4067087"/>
                <a:ext cx="1540284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CD5A8B-6AD8-85AF-7AB5-11A3F0D41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543" y="4067087"/>
                <a:ext cx="1540284" cy="1620570"/>
              </a:xfrm>
              <a:prstGeom prst="rect">
                <a:avLst/>
              </a:prstGeom>
              <a:blipFill>
                <a:blip r:embed="rId9"/>
                <a:stretch>
                  <a:fillRect l="-793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225F636-7EC8-8E92-EC51-C3C8FF532CB8}"/>
                  </a:ext>
                </a:extLst>
              </p:cNvPr>
              <p:cNvSpPr/>
              <p:nvPr/>
            </p:nvSpPr>
            <p:spPr>
              <a:xfrm>
                <a:off x="7721703" y="2887215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225F636-7EC8-8E92-EC51-C3C8FF532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703" y="2887215"/>
                <a:ext cx="3641286" cy="162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8302DD-7AB2-16B3-3DC9-64964BE214CA}"/>
                  </a:ext>
                </a:extLst>
              </p:cNvPr>
              <p:cNvSpPr/>
              <p:nvPr/>
            </p:nvSpPr>
            <p:spPr>
              <a:xfrm>
                <a:off x="8144490" y="4086752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8302DD-7AB2-16B3-3DC9-64964BE21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90" y="4086752"/>
                <a:ext cx="3641286" cy="1620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F10EFC3-F01A-8470-00E8-0E2D80C94155}"/>
                  </a:ext>
                </a:extLst>
              </p:cNvPr>
              <p:cNvSpPr/>
              <p:nvPr/>
            </p:nvSpPr>
            <p:spPr>
              <a:xfrm>
                <a:off x="7180929" y="5109611"/>
                <a:ext cx="3641286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F10EFC3-F01A-8470-00E8-0E2D80C94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929" y="5109611"/>
                <a:ext cx="3641286" cy="1620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2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26" grpId="0"/>
      <p:bldP spid="27" grpId="0"/>
      <p:bldP spid="28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143000" y="464932"/>
            <a:ext cx="8374143" cy="990600"/>
            <a:chOff x="1143000" y="464932"/>
            <a:chExt cx="8374143" cy="99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67871" y="837412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338575" y="895638"/>
              <a:ext cx="717856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 sánh giá trị của các biểu thức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E738447-0D94-EDA7-9D41-8A6D3A29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486" y="1642140"/>
            <a:ext cx="6854314" cy="3680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708A6C8-BB5C-4508-645C-C7DA389C7002}"/>
                  </a:ext>
                </a:extLst>
              </p:cNvPr>
              <p:cNvSpPr/>
              <p:nvPr/>
            </p:nvSpPr>
            <p:spPr>
              <a:xfrm>
                <a:off x="1257300" y="2190751"/>
                <a:ext cx="1971675" cy="723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708A6C8-BB5C-4508-645C-C7DA389C7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2190751"/>
                <a:ext cx="1971675" cy="723900"/>
              </a:xfrm>
              <a:prstGeom prst="rect">
                <a:avLst/>
              </a:prstGeom>
              <a:blipFill>
                <a:blip r:embed="rId4"/>
                <a:stretch>
                  <a:fillRect b="-8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C92628-9986-0107-A54E-233EC10D4792}"/>
                  </a:ext>
                </a:extLst>
              </p:cNvPr>
              <p:cNvSpPr/>
              <p:nvPr/>
            </p:nvSpPr>
            <p:spPr>
              <a:xfrm>
                <a:off x="5191125" y="1581151"/>
                <a:ext cx="1971675" cy="723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C92628-9986-0107-A54E-233EC10D4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25" y="1581151"/>
                <a:ext cx="1971675" cy="723900"/>
              </a:xfrm>
              <a:prstGeom prst="rect">
                <a:avLst/>
              </a:prstGeom>
              <a:blipFill>
                <a:blip r:embed="rId5"/>
                <a:stretch>
                  <a:fillRect b="-8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87EF20D-1351-B021-D8FF-8B2AD36340E6}"/>
                  </a:ext>
                </a:extLst>
              </p:cNvPr>
              <p:cNvSpPr/>
              <p:nvPr/>
            </p:nvSpPr>
            <p:spPr>
              <a:xfrm>
                <a:off x="9096376" y="2400301"/>
                <a:ext cx="1028700" cy="723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87EF20D-1351-B021-D8FF-8B2AD3634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376" y="2400301"/>
                <a:ext cx="1028700" cy="723900"/>
              </a:xfrm>
              <a:prstGeom prst="rect">
                <a:avLst/>
              </a:prstGeom>
              <a:blipFill>
                <a:blip r:embed="rId6"/>
                <a:stretch>
                  <a:fillRect b="-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8D92167-4287-1415-2434-DA8161D11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386" y="123924"/>
            <a:ext cx="1224109" cy="1224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908456-4E8C-72A4-DC83-859DBC5FCAF9}"/>
                  </a:ext>
                </a:extLst>
              </p:cNvPr>
              <p:cNvSpPr txBox="1"/>
              <p:nvPr/>
            </p:nvSpPr>
            <p:spPr>
              <a:xfrm>
                <a:off x="2939845" y="5437239"/>
                <a:ext cx="9448800" cy="628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908456-4E8C-72A4-DC83-859DBC5FC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845" y="5437239"/>
                <a:ext cx="9448800" cy="628698"/>
              </a:xfrm>
              <a:prstGeom prst="rect">
                <a:avLst/>
              </a:prstGeom>
              <a:blipFill>
                <a:blip r:embed="rId8"/>
                <a:stretch>
                  <a:fillRect l="-2258" t="-2913" b="-16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143000" y="464932"/>
            <a:ext cx="5481379" cy="990600"/>
            <a:chOff x="1143000" y="464932"/>
            <a:chExt cx="5481379" cy="99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67871" y="837412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237794" y="829270"/>
              <a:ext cx="438658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thuận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F9534F-E0DC-BD7B-ABDF-2D4313A5DF9D}"/>
                  </a:ext>
                </a:extLst>
              </p:cNvPr>
              <p:cNvSpPr/>
              <p:nvPr/>
            </p:nvSpPr>
            <p:spPr>
              <a:xfrm>
                <a:off x="514349" y="1328495"/>
                <a:ext cx="4276725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F9534F-E0DC-BD7B-ABDF-2D4313A5D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" y="1328495"/>
                <a:ext cx="4276725" cy="1620570"/>
              </a:xfrm>
              <a:prstGeom prst="rect">
                <a:avLst/>
              </a:prstGeom>
              <a:blipFill>
                <a:blip r:embed="rId3"/>
                <a:stretch>
                  <a:fillRect l="-270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644E78-820E-C97C-55D3-44DADB1A854B}"/>
                  </a:ext>
                </a:extLst>
              </p:cNvPr>
              <p:cNvSpPr/>
              <p:nvPr/>
            </p:nvSpPr>
            <p:spPr>
              <a:xfrm>
                <a:off x="7000874" y="1328495"/>
                <a:ext cx="4276725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644E78-820E-C97C-55D3-44DADB1A8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4" y="1328495"/>
                <a:ext cx="4276725" cy="1620570"/>
              </a:xfrm>
              <a:prstGeom prst="rect">
                <a:avLst/>
              </a:prstGeom>
              <a:blipFill>
                <a:blip r:embed="rId4"/>
                <a:stretch>
                  <a:fillRect l="-313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C61305-8418-9CD8-FB23-ECDDEDCE20F8}"/>
                  </a:ext>
                </a:extLst>
              </p:cNvPr>
              <p:cNvSpPr/>
              <p:nvPr/>
            </p:nvSpPr>
            <p:spPr>
              <a:xfrm>
                <a:off x="581025" y="2517583"/>
                <a:ext cx="4400550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+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C61305-8418-9CD8-FB23-ECDDEDCE2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2517583"/>
                <a:ext cx="4400550" cy="1620570"/>
              </a:xfrm>
              <a:prstGeom prst="rect">
                <a:avLst/>
              </a:prstGeom>
              <a:blipFill>
                <a:blip r:embed="rId5"/>
                <a:stretch>
                  <a:fillRect l="-318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7A21D1-786D-5A70-371B-64A6CB748FB4}"/>
                  </a:ext>
                </a:extLst>
              </p:cNvPr>
              <p:cNvSpPr/>
              <p:nvPr/>
            </p:nvSpPr>
            <p:spPr>
              <a:xfrm>
                <a:off x="-161925" y="3660583"/>
                <a:ext cx="4400550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7A21D1-786D-5A70-371B-64A6CB748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925" y="3660583"/>
                <a:ext cx="4400550" cy="162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EC1E3D-9401-EFF0-2880-53C994F58A73}"/>
                  </a:ext>
                </a:extLst>
              </p:cNvPr>
              <p:cNvSpPr/>
              <p:nvPr/>
            </p:nvSpPr>
            <p:spPr>
              <a:xfrm>
                <a:off x="350275" y="4814337"/>
                <a:ext cx="3228975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EC1E3D-9401-EFF0-2880-53C994F58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5" y="4814337"/>
                <a:ext cx="3228975" cy="162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CD6D32-0316-6AA6-090B-EFAE0C8D849B}"/>
                  </a:ext>
                </a:extLst>
              </p:cNvPr>
              <p:cNvSpPr/>
              <p:nvPr/>
            </p:nvSpPr>
            <p:spPr>
              <a:xfrm>
                <a:off x="7048500" y="2431858"/>
                <a:ext cx="4400550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CD6D32-0316-6AA6-090B-EFAE0C8D8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0" y="2431858"/>
                <a:ext cx="4400550" cy="1620570"/>
              </a:xfrm>
              <a:prstGeom prst="rect">
                <a:avLst/>
              </a:prstGeom>
              <a:blipFill>
                <a:blip r:embed="rId8"/>
                <a:stretch>
                  <a:fillRect l="-3186" r="-678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AD621D-C665-CB87-B6E8-77161302E735}"/>
                  </a:ext>
                </a:extLst>
              </p:cNvPr>
              <p:cNvSpPr/>
              <p:nvPr/>
            </p:nvSpPr>
            <p:spPr>
              <a:xfrm>
                <a:off x="6305550" y="3574858"/>
                <a:ext cx="4400550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AD621D-C665-CB87-B6E8-77161302E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550" y="3574858"/>
                <a:ext cx="4400550" cy="162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E616E5B-3BCC-091D-8BE2-707DF4D0D527}"/>
                  </a:ext>
                </a:extLst>
              </p:cNvPr>
              <p:cNvSpPr/>
              <p:nvPr/>
            </p:nvSpPr>
            <p:spPr>
              <a:xfrm>
                <a:off x="6276975" y="4689283"/>
                <a:ext cx="3228975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800" kern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E616E5B-3BCC-091D-8BE2-707DF4D0D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75" y="4689283"/>
                <a:ext cx="3228975" cy="162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2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904042" y="713000"/>
            <a:ext cx="10467063" cy="1432828"/>
            <a:chOff x="904042" y="713000"/>
            <a:chExt cx="10467063" cy="14328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904042" y="716810"/>
              <a:ext cx="1149096" cy="990600"/>
              <a:chOff x="904042" y="716810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904042" y="716810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328913" y="1089290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11CA5B-DB3F-4BD3-B867-23E7F9C7B582}"/>
                    </a:ext>
                  </a:extLst>
                </p:cNvPr>
                <p:cNvSpPr txBox="1"/>
                <p:nvPr/>
              </p:nvSpPr>
              <p:spPr>
                <a:xfrm>
                  <a:off x="2264450" y="713000"/>
                  <a:ext cx="9106655" cy="14328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Việt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400" b="1" dirty="0">
                      <a:solidFill>
                        <a:srgbClr val="002060"/>
                      </a:solidFill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tiền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của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mình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mua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quyển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vở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Sau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đó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bạn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ấy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thêm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tiền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của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mình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mua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bút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Việt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tiền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của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mình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mua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vở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bút</a:t>
                  </a:r>
                  <a:r>
                    <a:rPr lang="en-US" sz="24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11CA5B-DB3F-4BD3-B867-23E7F9C7B5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450" y="713000"/>
                  <a:ext cx="9106655" cy="1432828"/>
                </a:xfrm>
                <a:prstGeom prst="rect">
                  <a:avLst/>
                </a:prstGeom>
                <a:blipFill>
                  <a:blip r:embed="rId3"/>
                  <a:stretch>
                    <a:fillRect l="-2008" t="-1702" r="-2075" b="-119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/>
              <p:nvPr/>
            </p:nvSpPr>
            <p:spPr>
              <a:xfrm>
                <a:off x="1200149" y="3031933"/>
                <a:ext cx="10086975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bút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36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6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36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 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49" y="3031933"/>
                <a:ext cx="10086975" cy="1620570"/>
              </a:xfrm>
              <a:prstGeom prst="rect">
                <a:avLst/>
              </a:prstGeom>
              <a:blipFill>
                <a:blip r:embed="rId4"/>
                <a:stretch>
                  <a:fillRect t="-41353" r="-1752" b="-4210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8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904042" y="713000"/>
            <a:ext cx="10467063" cy="1509196"/>
            <a:chOff x="904042" y="713000"/>
            <a:chExt cx="10467063" cy="15091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904042" y="716810"/>
              <a:ext cx="1149096" cy="990600"/>
              <a:chOff x="904042" y="716810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904042" y="716810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328913" y="1089290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11CA5B-DB3F-4BD3-B867-23E7F9C7B582}"/>
                    </a:ext>
                  </a:extLst>
                </p:cNvPr>
                <p:cNvSpPr txBox="1"/>
                <p:nvPr/>
              </p:nvSpPr>
              <p:spPr>
                <a:xfrm>
                  <a:off x="2264450" y="713000"/>
                  <a:ext cx="9106655" cy="15091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Các bạn đang pha nước cam cho buổi liên hoan. Mai pha được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i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l</a:t>
                  </a:r>
                  <a:r>
                    <a:rPr lang="vi-VN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, Việt pha được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2800" b="1" i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l </a:t>
                  </a:r>
                  <a:r>
                    <a:rPr lang="vi-VN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, còn Nam pha được 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2800" b="1" i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l</a:t>
                  </a:r>
                  <a:r>
                    <a:rPr lang="vi-VN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 Tính số lít nước cam cả 3 bạn pha được.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11CA5B-DB3F-4BD3-B867-23E7F9C7B5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450" y="713000"/>
                  <a:ext cx="9106655" cy="1509196"/>
                </a:xfrm>
                <a:prstGeom prst="rect">
                  <a:avLst/>
                </a:prstGeom>
                <a:blipFill>
                  <a:blip r:embed="rId3"/>
                  <a:stretch>
                    <a:fillRect l="-2343" t="-7258" r="-2410" b="-11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/>
              <p:nvPr/>
            </p:nvSpPr>
            <p:spPr>
              <a:xfrm>
                <a:off x="2219324" y="3003358"/>
                <a:ext cx="8210551" cy="16205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vi-VN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lít nước cam cả ba bạn pha được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vi-VN" sz="36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2 </a:t>
                </a:r>
                <a:r>
                  <a:rPr lang="vi-VN" sz="36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CF04A8-FDD2-9806-45AE-58AF993F2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4" y="3003358"/>
                <a:ext cx="8210551" cy="1620570"/>
              </a:xfrm>
              <a:prstGeom prst="rect">
                <a:avLst/>
              </a:prstGeom>
              <a:blipFill>
                <a:blip r:embed="rId4"/>
                <a:stretch>
                  <a:fillRect t="-34211" r="-2301" b="-4210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887E8A-27F8-B01D-EBEB-FDB77675BA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0611" y="2161302"/>
            <a:ext cx="565757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291</Words>
  <Application>Microsoft Office PowerPoint</Application>
  <PresentationFormat>Màn hình rộng</PresentationFormat>
  <Paragraphs>44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9</vt:i4>
      </vt:variant>
    </vt:vector>
  </HeadingPairs>
  <TitlesOfParts>
    <vt:vector size="22" baseType="lpstr">
      <vt:lpstr>等线</vt:lpstr>
      <vt:lpstr>MS Gothic</vt:lpstr>
      <vt:lpstr>#9Slide02 Noi dung dai</vt:lpstr>
      <vt:lpstr>#9Slide02 Tieu de dai</vt:lpstr>
      <vt:lpstr>Arial</vt:lpstr>
      <vt:lpstr>Calibri</vt:lpstr>
      <vt:lpstr>Cambria</vt:lpstr>
      <vt:lpstr>Cambria Math</vt:lpstr>
      <vt:lpstr>Times New Roman</vt:lpstr>
      <vt:lpstr>思源黑体 CN</vt:lpstr>
      <vt:lpstr>Office 主题​​</vt:lpstr>
      <vt:lpstr>1_Office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29</cp:revision>
  <dcterms:created xsi:type="dcterms:W3CDTF">2023-12-25T09:38:41Z</dcterms:created>
  <dcterms:modified xsi:type="dcterms:W3CDTF">2025-04-04T13:32:36Z</dcterms:modified>
</cp:coreProperties>
</file>