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24"/>
  </p:notesMasterIdLst>
  <p:sldIdLst>
    <p:sldId id="437" r:id="rId8"/>
    <p:sldId id="258" r:id="rId9"/>
    <p:sldId id="265" r:id="rId10"/>
    <p:sldId id="267" r:id="rId11"/>
    <p:sldId id="308" r:id="rId12"/>
    <p:sldId id="307" r:id="rId13"/>
    <p:sldId id="299" r:id="rId14"/>
    <p:sldId id="300" r:id="rId15"/>
    <p:sldId id="301" r:id="rId16"/>
    <p:sldId id="294" r:id="rId17"/>
    <p:sldId id="2689" r:id="rId18"/>
    <p:sldId id="2690" r:id="rId19"/>
    <p:sldId id="2691" r:id="rId20"/>
    <p:sldId id="2692" r:id="rId21"/>
    <p:sldId id="2693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92F35-D80B-44C1-9EFC-5987388787EB}" v="1" dt="2025-04-04T13:31:27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5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3B292F35-D80B-44C1-9EFC-5987388787EB}"/>
    <pc:docChg chg="custSel addSld delSld modSld delMainMaster modMainMaster">
      <pc:chgData name="Dung Âu" userId="0dcb76ad361bda84" providerId="LiveId" clId="{3B292F35-D80B-44C1-9EFC-5987388787EB}" dt="2025-04-04T13:31:27.685" v="16"/>
      <pc:docMkLst>
        <pc:docMk/>
      </pc:docMkLst>
      <pc:sldChg chg="del">
        <pc:chgData name="Dung Âu" userId="0dcb76ad361bda84" providerId="LiveId" clId="{3B292F35-D80B-44C1-9EFC-5987388787EB}" dt="2025-04-01T14:54:53.910" v="9" actId="47"/>
        <pc:sldMkLst>
          <pc:docMk/>
          <pc:sldMk cId="2254154791" sldId="261"/>
        </pc:sldMkLst>
      </pc:sldChg>
      <pc:sldChg chg="del">
        <pc:chgData name="Dung Âu" userId="0dcb76ad361bda84" providerId="LiveId" clId="{3B292F35-D80B-44C1-9EFC-5987388787EB}" dt="2025-04-01T14:54:54.160" v="10" actId="47"/>
        <pc:sldMkLst>
          <pc:docMk/>
          <pc:sldMk cId="3591961772" sldId="291"/>
        </pc:sldMkLst>
      </pc:sldChg>
      <pc:sldChg chg="del">
        <pc:chgData name="Dung Âu" userId="0dcb76ad361bda84" providerId="LiveId" clId="{3B292F35-D80B-44C1-9EFC-5987388787EB}" dt="2025-04-01T14:54:54.473" v="11" actId="47"/>
        <pc:sldMkLst>
          <pc:docMk/>
          <pc:sldMk cId="4095898332" sldId="292"/>
        </pc:sldMkLst>
      </pc:sldChg>
      <pc:sldChg chg="del">
        <pc:chgData name="Dung Âu" userId="0dcb76ad361bda84" providerId="LiveId" clId="{3B292F35-D80B-44C1-9EFC-5987388787EB}" dt="2025-04-01T14:54:54.754" v="12" actId="47"/>
        <pc:sldMkLst>
          <pc:docMk/>
          <pc:sldMk cId="85367908" sldId="293"/>
        </pc:sldMkLst>
      </pc:sldChg>
      <pc:sldChg chg="del">
        <pc:chgData name="Dung Âu" userId="0dcb76ad361bda84" providerId="LiveId" clId="{3B292F35-D80B-44C1-9EFC-5987388787EB}" dt="2025-04-01T14:54:55.317" v="13" actId="47"/>
        <pc:sldMkLst>
          <pc:docMk/>
          <pc:sldMk cId="1986842616" sldId="295"/>
        </pc:sldMkLst>
      </pc:sldChg>
      <pc:sldChg chg="del">
        <pc:chgData name="Dung Âu" userId="0dcb76ad361bda84" providerId="LiveId" clId="{3B292F35-D80B-44C1-9EFC-5987388787EB}" dt="2025-04-01T14:54:57.099" v="14" actId="47"/>
        <pc:sldMkLst>
          <pc:docMk/>
          <pc:sldMk cId="791375006" sldId="296"/>
        </pc:sldMkLst>
      </pc:sldChg>
      <pc:sldChg chg="add">
        <pc:chgData name="Dung Âu" userId="0dcb76ad361bda84" providerId="LiveId" clId="{3B292F35-D80B-44C1-9EFC-5987388787EB}" dt="2025-04-04T13:31:27.685" v="16"/>
        <pc:sldMkLst>
          <pc:docMk/>
          <pc:sldMk cId="240393867" sldId="437"/>
        </pc:sldMkLst>
      </pc:sldChg>
      <pc:sldChg chg="del">
        <pc:chgData name="Dung Âu" userId="0dcb76ad361bda84" providerId="LiveId" clId="{3B292F35-D80B-44C1-9EFC-5987388787EB}" dt="2025-04-01T14:55:06.176" v="15" actId="47"/>
        <pc:sldMkLst>
          <pc:docMk/>
          <pc:sldMk cId="2770323218" sldId="4410"/>
        </pc:sldMkLst>
      </pc:sldChg>
      <pc:sldMasterChg chg="delSp mod">
        <pc:chgData name="Dung Âu" userId="0dcb76ad361bda84" providerId="LiveId" clId="{3B292F35-D80B-44C1-9EFC-5987388787EB}" dt="2025-04-01T14:54:26.696" v="1" actId="478"/>
        <pc:sldMasterMkLst>
          <pc:docMk/>
          <pc:sldMasterMk cId="1461200960" sldId="2147483660"/>
        </pc:sldMasterMkLst>
      </pc:sldMasterChg>
      <pc:sldMasterChg chg="delSp modSp mod">
        <pc:chgData name="Dung Âu" userId="0dcb76ad361bda84" providerId="LiveId" clId="{3B292F35-D80B-44C1-9EFC-5987388787EB}" dt="2025-04-01T14:54:34.197" v="3" actId="478"/>
        <pc:sldMasterMkLst>
          <pc:docMk/>
          <pc:sldMasterMk cId="3729258225" sldId="2147483684"/>
        </pc:sldMasterMkLst>
      </pc:sldMasterChg>
      <pc:sldMasterChg chg="delSp mod">
        <pc:chgData name="Dung Âu" userId="0dcb76ad361bda84" providerId="LiveId" clId="{3B292F35-D80B-44C1-9EFC-5987388787EB}" dt="2025-04-01T14:54:37.618" v="4" actId="478"/>
        <pc:sldMasterMkLst>
          <pc:docMk/>
          <pc:sldMasterMk cId="1059592399" sldId="2147483696"/>
        </pc:sldMasterMkLst>
      </pc:sldMasterChg>
      <pc:sldMasterChg chg="delSp mod">
        <pc:chgData name="Dung Âu" userId="0dcb76ad361bda84" providerId="LiveId" clId="{3B292F35-D80B-44C1-9EFC-5987388787EB}" dt="2025-04-01T14:54:42.058" v="5" actId="478"/>
        <pc:sldMasterMkLst>
          <pc:docMk/>
          <pc:sldMasterMk cId="2500581189" sldId="2147483708"/>
        </pc:sldMasterMkLst>
      </pc:sldMasterChg>
      <pc:sldMasterChg chg="delSp modSp mod">
        <pc:chgData name="Dung Âu" userId="0dcb76ad361bda84" providerId="LiveId" clId="{3B292F35-D80B-44C1-9EFC-5987388787EB}" dt="2025-04-01T14:54:45.455" v="7" actId="478"/>
        <pc:sldMasterMkLst>
          <pc:docMk/>
          <pc:sldMasterMk cId="3007645021" sldId="2147483720"/>
        </pc:sldMasterMkLst>
      </pc:sldMasterChg>
      <pc:sldMasterChg chg="delSp del mod delSldLayout">
        <pc:chgData name="Dung Âu" userId="0dcb76ad361bda84" providerId="LiveId" clId="{3B292F35-D80B-44C1-9EFC-5987388787EB}" dt="2025-04-01T14:55:06.176" v="15" actId="47"/>
        <pc:sldMasterMkLst>
          <pc:docMk/>
          <pc:sldMasterMk cId="2670455999" sldId="2147483732"/>
        </pc:sldMasterMkLst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1117417740" sldId="2147483733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560886171" sldId="2147483734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2466865334" sldId="2147483735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3289737788" sldId="2147483736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3692357287" sldId="2147483737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2708384532" sldId="2147483738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2024166851" sldId="2147483739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1525617520" sldId="2147483740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740522541" sldId="2147483741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298400773" sldId="2147483742"/>
          </pc:sldLayoutMkLst>
        </pc:sldLayoutChg>
        <pc:sldLayoutChg chg="del">
          <pc:chgData name="Dung Âu" userId="0dcb76ad361bda84" providerId="LiveId" clId="{3B292F35-D80B-44C1-9EFC-5987388787EB}" dt="2025-04-01T14:55:06.176" v="15" actId="47"/>
          <pc:sldLayoutMkLst>
            <pc:docMk/>
            <pc:sldMasterMk cId="2670455999" sldId="2147483732"/>
            <pc:sldLayoutMk cId="665273349" sldId="214748374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1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2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45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5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4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8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4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3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6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78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42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1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74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6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2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3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4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9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2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34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27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69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31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06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3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46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29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9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5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8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12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1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6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5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24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2826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0276326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81837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009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09008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96724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0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6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5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59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0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11" Type="http://schemas.openxmlformats.org/officeDocument/2006/relationships/image" Target="../media/image56.gif"/><Relationship Id="rId5" Type="http://schemas.openxmlformats.org/officeDocument/2006/relationships/slide" Target="slide13.xml"/><Relationship Id="rId10" Type="http://schemas.openxmlformats.org/officeDocument/2006/relationships/image" Target="../media/image81.gif"/><Relationship Id="rId4" Type="http://schemas.openxmlformats.org/officeDocument/2006/relationships/image" Target="../media/image59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2.xml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9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51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image" Target="../media/image50.png"/><Relationship Id="rId17" Type="http://schemas.openxmlformats.org/officeDocument/2006/relationships/image" Target="../media/image62.png"/><Relationship Id="rId2" Type="http://schemas.openxmlformats.org/officeDocument/2006/relationships/image" Target="../media/image22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49.png"/><Relationship Id="rId5" Type="http://schemas.openxmlformats.org/officeDocument/2006/relationships/image" Target="../media/image25.png"/><Relationship Id="rId15" Type="http://schemas.openxmlformats.org/officeDocument/2006/relationships/image" Target="../media/image60.png"/><Relationship Id="rId10" Type="http://schemas.microsoft.com/office/2007/relationships/hdphoto" Target="../media/hdphoto1.wdp"/><Relationship Id="rId4" Type="http://schemas.openxmlformats.org/officeDocument/2006/relationships/image" Target="../media/image24.svg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65.png"/><Relationship Id="rId5" Type="http://schemas.openxmlformats.org/officeDocument/2006/relationships/image" Target="../media/image25.png"/><Relationship Id="rId10" Type="http://schemas.openxmlformats.org/officeDocument/2006/relationships/image" Target="../media/image64.png"/><Relationship Id="rId4" Type="http://schemas.openxmlformats.org/officeDocument/2006/relationships/image" Target="../media/image24.sv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22.png"/><Relationship Id="rId21" Type="http://schemas.openxmlformats.org/officeDocument/2006/relationships/image" Target="../media/image76.png"/><Relationship Id="rId7" Type="http://schemas.openxmlformats.org/officeDocument/2006/relationships/image" Target="../media/image24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8.svg"/><Relationship Id="rId15" Type="http://schemas.openxmlformats.org/officeDocument/2006/relationships/image" Target="../media/image70.png"/><Relationship Id="rId10" Type="http://schemas.openxmlformats.org/officeDocument/2006/relationships/image" Target="../media/image29.png"/><Relationship Id="rId19" Type="http://schemas.openxmlformats.org/officeDocument/2006/relationships/image" Target="../media/image74.png"/><Relationship Id="rId4" Type="http://schemas.openxmlformats.org/officeDocument/2006/relationships/image" Target="../media/image27.png"/><Relationship Id="rId9" Type="http://schemas.openxmlformats.org/officeDocument/2006/relationships/image" Target="../media/image26.sv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79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12" Type="http://schemas.openxmlformats.org/officeDocument/2006/relationships/image" Target="../media/image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77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22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53.png"/><Relationship Id="rId5" Type="http://schemas.openxmlformats.org/officeDocument/2006/relationships/image" Target="../media/image23.png"/><Relationship Id="rId15" Type="http://schemas.openxmlformats.org/officeDocument/2006/relationships/image" Target="../media/image84.png"/><Relationship Id="rId10" Type="http://schemas.openxmlformats.org/officeDocument/2006/relationships/image" Target="../media/image30.svg"/><Relationship Id="rId19" Type="http://schemas.openxmlformats.org/officeDocument/2006/relationships/image" Target="../media/image88.png"/><Relationship Id="rId4" Type="http://schemas.openxmlformats.org/officeDocument/2006/relationships/image" Target="../media/image28.svg"/><Relationship Id="rId9" Type="http://schemas.openxmlformats.org/officeDocument/2006/relationships/image" Target="../media/image29.png"/><Relationship Id="rId1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>
              <a:defRPr/>
            </a:pPr>
            <a:endParaRPr lang="zh-CN" altLang="en-US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6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17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0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1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2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3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4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5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1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19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0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1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1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2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3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2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4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6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1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414</Words>
  <Application>Microsoft Office PowerPoint</Application>
  <PresentationFormat>Màn hình rộng</PresentationFormat>
  <Paragraphs>60</Paragraphs>
  <Slides>16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Times New Roman</vt:lpstr>
      <vt:lpstr>UTM Androgyne</vt:lpstr>
      <vt:lpstr>UTM Cookies</vt:lpstr>
      <vt:lpstr>思源黑体 CN</vt:lpstr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28</cp:revision>
  <dcterms:created xsi:type="dcterms:W3CDTF">2023-12-27T04:29:43Z</dcterms:created>
  <dcterms:modified xsi:type="dcterms:W3CDTF">2025-04-04T13:31:32Z</dcterms:modified>
</cp:coreProperties>
</file>