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801" r:id="rId8"/>
    <p:sldMasterId id="2147483813" r:id="rId9"/>
  </p:sldMasterIdLst>
  <p:notesMasterIdLst>
    <p:notesMasterId r:id="rId38"/>
  </p:notesMasterIdLst>
  <p:sldIdLst>
    <p:sldId id="437" r:id="rId10"/>
    <p:sldId id="299" r:id="rId11"/>
    <p:sldId id="309" r:id="rId12"/>
    <p:sldId id="428" r:id="rId13"/>
    <p:sldId id="385" r:id="rId14"/>
    <p:sldId id="387" r:id="rId15"/>
    <p:sldId id="391" r:id="rId16"/>
    <p:sldId id="388" r:id="rId17"/>
    <p:sldId id="386" r:id="rId18"/>
    <p:sldId id="389" r:id="rId19"/>
    <p:sldId id="392" r:id="rId20"/>
    <p:sldId id="310" r:id="rId21"/>
    <p:sldId id="266" r:id="rId22"/>
    <p:sldId id="265" r:id="rId23"/>
    <p:sldId id="267" r:id="rId24"/>
    <p:sldId id="429" r:id="rId25"/>
    <p:sldId id="430" r:id="rId26"/>
    <p:sldId id="431" r:id="rId27"/>
    <p:sldId id="488" r:id="rId28"/>
    <p:sldId id="489" r:id="rId29"/>
    <p:sldId id="490" r:id="rId30"/>
    <p:sldId id="342" r:id="rId31"/>
    <p:sldId id="343" r:id="rId32"/>
    <p:sldId id="491" r:id="rId33"/>
    <p:sldId id="346" r:id="rId34"/>
    <p:sldId id="308" r:id="rId35"/>
    <p:sldId id="317" r:id="rId36"/>
    <p:sldId id="4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495FB-F58E-4868-BBF3-AFD97D62E9C2}" v="1" dt="2025-04-04T13:31:39.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p:scale>
          <a:sx n="50" d="100"/>
          <a:sy n="50" d="100"/>
        </p:scale>
        <p:origin x="1695" y="8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6CA495FB-F58E-4868-BBF3-AFD97D62E9C2}"/>
    <pc:docChg chg="custSel addSld delSld modSld delMainMaster modMainMaster">
      <pc:chgData name="Dung Âu" userId="0dcb76ad361bda84" providerId="LiveId" clId="{6CA495FB-F58E-4868-BBF3-AFD97D62E9C2}" dt="2025-04-04T13:31:57.493" v="12" actId="478"/>
      <pc:docMkLst>
        <pc:docMk/>
      </pc:docMkLst>
      <pc:sldChg chg="del">
        <pc:chgData name="Dung Âu" userId="0dcb76ad361bda84" providerId="LiveId" clId="{6CA495FB-F58E-4868-BBF3-AFD97D62E9C2}" dt="2025-04-01T14:56:20.194" v="5" actId="47"/>
        <pc:sldMkLst>
          <pc:docMk/>
          <pc:sldMk cId="335522498" sldId="281"/>
        </pc:sldMkLst>
      </pc:sldChg>
      <pc:sldChg chg="del">
        <pc:chgData name="Dung Âu" userId="0dcb76ad361bda84" providerId="LiveId" clId="{6CA495FB-F58E-4868-BBF3-AFD97D62E9C2}" dt="2025-04-01T14:56:21.007" v="6" actId="47"/>
        <pc:sldMkLst>
          <pc:docMk/>
          <pc:sldMk cId="324631987" sldId="311"/>
        </pc:sldMkLst>
      </pc:sldChg>
      <pc:sldChg chg="mod modClrScheme chgLayout">
        <pc:chgData name="Dung Âu" userId="0dcb76ad361bda84" providerId="LiveId" clId="{6CA495FB-F58E-4868-BBF3-AFD97D62E9C2}" dt="2025-04-04T13:31:47.241" v="11"/>
        <pc:sldMkLst>
          <pc:docMk/>
          <pc:sldMk cId="1462797307" sldId="342"/>
        </pc:sldMkLst>
      </pc:sldChg>
      <pc:sldChg chg="mod modClrScheme chgLayout">
        <pc:chgData name="Dung Âu" userId="0dcb76ad361bda84" providerId="LiveId" clId="{6CA495FB-F58E-4868-BBF3-AFD97D62E9C2}" dt="2025-04-04T13:31:47.241" v="11"/>
        <pc:sldMkLst>
          <pc:docMk/>
          <pc:sldMk cId="1091305568" sldId="343"/>
        </pc:sldMkLst>
      </pc:sldChg>
      <pc:sldChg chg="mod modClrScheme chgLayout">
        <pc:chgData name="Dung Âu" userId="0dcb76ad361bda84" providerId="LiveId" clId="{6CA495FB-F58E-4868-BBF3-AFD97D62E9C2}" dt="2025-04-04T13:31:47.241" v="11"/>
        <pc:sldMkLst>
          <pc:docMk/>
          <pc:sldMk cId="1409410886" sldId="346"/>
        </pc:sldMkLst>
      </pc:sldChg>
      <pc:sldChg chg="add">
        <pc:chgData name="Dung Âu" userId="0dcb76ad361bda84" providerId="LiveId" clId="{6CA495FB-F58E-4868-BBF3-AFD97D62E9C2}" dt="2025-04-04T13:31:39.622" v="8"/>
        <pc:sldMkLst>
          <pc:docMk/>
          <pc:sldMk cId="240393867" sldId="437"/>
        </pc:sldMkLst>
      </pc:sldChg>
      <pc:sldChg chg="mod modClrScheme chgLayout">
        <pc:chgData name="Dung Âu" userId="0dcb76ad361bda84" providerId="LiveId" clId="{6CA495FB-F58E-4868-BBF3-AFD97D62E9C2}" dt="2025-04-04T13:31:47.241" v="11"/>
        <pc:sldMkLst>
          <pc:docMk/>
          <pc:sldMk cId="3596385919" sldId="491"/>
        </pc:sldMkLst>
      </pc:sldChg>
      <pc:sldChg chg="del">
        <pc:chgData name="Dung Âu" userId="0dcb76ad361bda84" providerId="LiveId" clId="{6CA495FB-F58E-4868-BBF3-AFD97D62E9C2}" dt="2025-04-01T14:56:21.570" v="7" actId="47"/>
        <pc:sldMkLst>
          <pc:docMk/>
          <pc:sldMk cId="2770323218" sldId="4410"/>
        </pc:sldMkLst>
      </pc:sldChg>
      <pc:sldMasterChg chg="delSp mod">
        <pc:chgData name="Dung Âu" userId="0dcb76ad361bda84" providerId="LiveId" clId="{6CA495FB-F58E-4868-BBF3-AFD97D62E9C2}" dt="2025-04-01T14:55:29.929" v="0" actId="478"/>
        <pc:sldMasterMkLst>
          <pc:docMk/>
          <pc:sldMasterMk cId="1010004807" sldId="2147483672"/>
        </pc:sldMasterMkLst>
      </pc:sldMasterChg>
      <pc:sldMasterChg chg="delSp mod">
        <pc:chgData name="Dung Âu" userId="0dcb76ad361bda84" providerId="LiveId" clId="{6CA495FB-F58E-4868-BBF3-AFD97D62E9C2}" dt="2025-04-04T13:31:57.493" v="12" actId="478"/>
        <pc:sldMasterMkLst>
          <pc:docMk/>
          <pc:sldMasterMk cId="1816883413" sldId="2147483684"/>
        </pc:sldMasterMkLst>
        <pc:spChg chg="del">
          <ac:chgData name="Dung Âu" userId="0dcb76ad361bda84" providerId="LiveId" clId="{6CA495FB-F58E-4868-BBF3-AFD97D62E9C2}" dt="2025-04-04T13:31:57.493" v="12" actId="478"/>
          <ac:spMkLst>
            <pc:docMk/>
            <pc:sldMasterMk cId="1816883413" sldId="2147483684"/>
            <ac:spMk id="3" creationId="{4F968EA5-FCF7-6276-DBDE-FFBFAEFAE5D8}"/>
          </ac:spMkLst>
        </pc:spChg>
      </pc:sldMasterChg>
      <pc:sldMasterChg chg="delSp mod modSldLayout sldLayoutOrd">
        <pc:chgData name="Dung Âu" userId="0dcb76ad361bda84" providerId="LiveId" clId="{6CA495FB-F58E-4868-BBF3-AFD97D62E9C2}" dt="2025-04-04T13:31:46.665" v="9"/>
        <pc:sldMasterMkLst>
          <pc:docMk/>
          <pc:sldMasterMk cId="1793261441" sldId="2147483763"/>
        </pc:sldMasterMkLst>
        <pc:sldLayoutChg chg="modSp mod ord">
          <pc:chgData name="Dung Âu" userId="0dcb76ad361bda84" providerId="LiveId" clId="{6CA495FB-F58E-4868-BBF3-AFD97D62E9C2}" dt="2025-04-04T13:31:46.665" v="9"/>
          <pc:sldLayoutMkLst>
            <pc:docMk/>
            <pc:sldMasterMk cId="1793261441" sldId="2147483763"/>
            <pc:sldLayoutMk cId="1019424954" sldId="2147483776"/>
          </pc:sldLayoutMkLst>
          <pc:spChg chg="mod">
            <ac:chgData name="Dung Âu" userId="0dcb76ad361bda84" providerId="LiveId" clId="{6CA495FB-F58E-4868-BBF3-AFD97D62E9C2}" dt="2025-04-04T13:31:46.665" v="9"/>
            <ac:spMkLst>
              <pc:docMk/>
              <pc:sldMasterMk cId="1793261441" sldId="2147483763"/>
              <pc:sldLayoutMk cId="1019424954" sldId="2147483776"/>
              <ac:spMk id="2" creationId="{7AE1FE0D-C0A6-45A8-8B89-928E3B1AA759}"/>
            </ac:spMkLst>
          </pc:spChg>
          <pc:spChg chg="mod">
            <ac:chgData name="Dung Âu" userId="0dcb76ad361bda84" providerId="LiveId" clId="{6CA495FB-F58E-4868-BBF3-AFD97D62E9C2}" dt="2025-04-04T13:31:46.665" v="9"/>
            <ac:spMkLst>
              <pc:docMk/>
              <pc:sldMasterMk cId="1793261441" sldId="2147483763"/>
              <pc:sldLayoutMk cId="1019424954" sldId="2147483776"/>
              <ac:spMk id="3" creationId="{351FC60E-8BC2-454D-BFAB-A95A90E7EAAB}"/>
            </ac:spMkLst>
          </pc:spChg>
          <pc:spChg chg="mod">
            <ac:chgData name="Dung Âu" userId="0dcb76ad361bda84" providerId="LiveId" clId="{6CA495FB-F58E-4868-BBF3-AFD97D62E9C2}" dt="2025-04-04T13:31:46.665" v="9"/>
            <ac:spMkLst>
              <pc:docMk/>
              <pc:sldMasterMk cId="1793261441" sldId="2147483763"/>
              <pc:sldLayoutMk cId="1019424954" sldId="2147483776"/>
              <ac:spMk id="4" creationId="{098BB640-690F-449E-8881-7F072703E429}"/>
            </ac:spMkLst>
          </pc:spChg>
          <pc:spChg chg="mod">
            <ac:chgData name="Dung Âu" userId="0dcb76ad361bda84" providerId="LiveId" clId="{6CA495FB-F58E-4868-BBF3-AFD97D62E9C2}" dt="2025-04-04T13:31:46.665" v="9"/>
            <ac:spMkLst>
              <pc:docMk/>
              <pc:sldMasterMk cId="1793261441" sldId="2147483763"/>
              <pc:sldLayoutMk cId="1019424954" sldId="2147483776"/>
              <ac:spMk id="5" creationId="{8A1C7E39-018C-47B2-9CDF-B4FB842FFAF5}"/>
            </ac:spMkLst>
          </pc:spChg>
          <pc:spChg chg="mod">
            <ac:chgData name="Dung Âu" userId="0dcb76ad361bda84" providerId="LiveId" clId="{6CA495FB-F58E-4868-BBF3-AFD97D62E9C2}" dt="2025-04-04T13:31:46.665" v="9"/>
            <ac:spMkLst>
              <pc:docMk/>
              <pc:sldMasterMk cId="1793261441" sldId="2147483763"/>
              <pc:sldLayoutMk cId="1019424954" sldId="2147483776"/>
              <ac:spMk id="6" creationId="{C4A3B76E-C896-4724-8D6C-91B43A07B52D}"/>
            </ac:spMkLst>
          </pc:spChg>
        </pc:sldLayoutChg>
        <pc:sldLayoutChg chg="modSp mod ord">
          <pc:chgData name="Dung Âu" userId="0dcb76ad361bda84" providerId="LiveId" clId="{6CA495FB-F58E-4868-BBF3-AFD97D62E9C2}" dt="2025-04-04T13:31:46.665" v="9"/>
          <pc:sldLayoutMkLst>
            <pc:docMk/>
            <pc:sldMasterMk cId="1793261441" sldId="2147483763"/>
            <pc:sldLayoutMk cId="3448289315" sldId="2147483777"/>
          </pc:sldLayoutMkLst>
          <pc:spChg chg="mod">
            <ac:chgData name="Dung Âu" userId="0dcb76ad361bda84" providerId="LiveId" clId="{6CA495FB-F58E-4868-BBF3-AFD97D62E9C2}" dt="2025-04-04T13:31:46.665" v="9"/>
            <ac:spMkLst>
              <pc:docMk/>
              <pc:sldMasterMk cId="1793261441" sldId="2147483763"/>
              <pc:sldLayoutMk cId="3448289315" sldId="2147483777"/>
              <ac:spMk id="2" creationId="{D3103EF5-C8A5-4D25-A898-C720BA4620A1}"/>
            </ac:spMkLst>
          </pc:spChg>
          <pc:spChg chg="mod">
            <ac:chgData name="Dung Âu" userId="0dcb76ad361bda84" providerId="LiveId" clId="{6CA495FB-F58E-4868-BBF3-AFD97D62E9C2}" dt="2025-04-04T13:31:46.665" v="9"/>
            <ac:spMkLst>
              <pc:docMk/>
              <pc:sldMasterMk cId="1793261441" sldId="2147483763"/>
              <pc:sldLayoutMk cId="3448289315" sldId="2147483777"/>
              <ac:spMk id="3" creationId="{C7CC14F8-C34C-4148-9F1F-99FA4359C942}"/>
            </ac:spMkLst>
          </pc:spChg>
          <pc:spChg chg="mod">
            <ac:chgData name="Dung Âu" userId="0dcb76ad361bda84" providerId="LiveId" clId="{6CA495FB-F58E-4868-BBF3-AFD97D62E9C2}" dt="2025-04-04T13:31:46.665" v="9"/>
            <ac:spMkLst>
              <pc:docMk/>
              <pc:sldMasterMk cId="1793261441" sldId="2147483763"/>
              <pc:sldLayoutMk cId="3448289315" sldId="2147483777"/>
              <ac:spMk id="4" creationId="{0F516843-AB38-4346-B377-23E3DAD2A15F}"/>
            </ac:spMkLst>
          </pc:spChg>
          <pc:spChg chg="mod">
            <ac:chgData name="Dung Âu" userId="0dcb76ad361bda84" providerId="LiveId" clId="{6CA495FB-F58E-4868-BBF3-AFD97D62E9C2}" dt="2025-04-04T13:31:46.665" v="9"/>
            <ac:spMkLst>
              <pc:docMk/>
              <pc:sldMasterMk cId="1793261441" sldId="2147483763"/>
              <pc:sldLayoutMk cId="3448289315" sldId="2147483777"/>
              <ac:spMk id="5" creationId="{FCDE1145-5EE6-421B-9234-92A3513BC0CA}"/>
            </ac:spMkLst>
          </pc:spChg>
          <pc:spChg chg="mod">
            <ac:chgData name="Dung Âu" userId="0dcb76ad361bda84" providerId="LiveId" clId="{6CA495FB-F58E-4868-BBF3-AFD97D62E9C2}" dt="2025-04-04T13:31:46.665" v="9"/>
            <ac:spMkLst>
              <pc:docMk/>
              <pc:sldMasterMk cId="1793261441" sldId="2147483763"/>
              <pc:sldLayoutMk cId="3448289315" sldId="2147483777"/>
              <ac:spMk id="6" creationId="{7A94A90B-285C-4A6F-9A4F-84C75D36BFCD}"/>
            </ac:spMkLst>
          </pc:spChg>
        </pc:sldLayoutChg>
        <pc:sldLayoutChg chg="modSp mod ord">
          <pc:chgData name="Dung Âu" userId="0dcb76ad361bda84" providerId="LiveId" clId="{6CA495FB-F58E-4868-BBF3-AFD97D62E9C2}" dt="2025-04-04T13:31:46.665" v="9"/>
          <pc:sldLayoutMkLst>
            <pc:docMk/>
            <pc:sldMasterMk cId="1793261441" sldId="2147483763"/>
            <pc:sldLayoutMk cId="3730031428" sldId="2147483778"/>
          </pc:sldLayoutMkLst>
          <pc:spChg chg="mod">
            <ac:chgData name="Dung Âu" userId="0dcb76ad361bda84" providerId="LiveId" clId="{6CA495FB-F58E-4868-BBF3-AFD97D62E9C2}" dt="2025-04-04T13:31:46.665" v="9"/>
            <ac:spMkLst>
              <pc:docMk/>
              <pc:sldMasterMk cId="1793261441" sldId="2147483763"/>
              <pc:sldLayoutMk cId="3730031428" sldId="2147483778"/>
              <ac:spMk id="2" creationId="{55300435-4DD1-4010-8DAB-0B79322FC955}"/>
            </ac:spMkLst>
          </pc:spChg>
          <pc:spChg chg="mod">
            <ac:chgData name="Dung Âu" userId="0dcb76ad361bda84" providerId="LiveId" clId="{6CA495FB-F58E-4868-BBF3-AFD97D62E9C2}" dt="2025-04-04T13:31:46.665" v="9"/>
            <ac:spMkLst>
              <pc:docMk/>
              <pc:sldMasterMk cId="1793261441" sldId="2147483763"/>
              <pc:sldLayoutMk cId="3730031428" sldId="2147483778"/>
              <ac:spMk id="3" creationId="{42F79A77-1C10-43CE-BC33-1B3194576BAA}"/>
            </ac:spMkLst>
          </pc:spChg>
          <pc:spChg chg="mod">
            <ac:chgData name="Dung Âu" userId="0dcb76ad361bda84" providerId="LiveId" clId="{6CA495FB-F58E-4868-BBF3-AFD97D62E9C2}" dt="2025-04-04T13:31:46.665" v="9"/>
            <ac:spMkLst>
              <pc:docMk/>
              <pc:sldMasterMk cId="1793261441" sldId="2147483763"/>
              <pc:sldLayoutMk cId="3730031428" sldId="2147483778"/>
              <ac:spMk id="4" creationId="{22CFFF34-DECB-4AF6-887D-2B4EDE3447AD}"/>
            </ac:spMkLst>
          </pc:spChg>
          <pc:spChg chg="mod">
            <ac:chgData name="Dung Âu" userId="0dcb76ad361bda84" providerId="LiveId" clId="{6CA495FB-F58E-4868-BBF3-AFD97D62E9C2}" dt="2025-04-04T13:31:46.665" v="9"/>
            <ac:spMkLst>
              <pc:docMk/>
              <pc:sldMasterMk cId="1793261441" sldId="2147483763"/>
              <pc:sldLayoutMk cId="3730031428" sldId="2147483778"/>
              <ac:spMk id="5" creationId="{C5D71E8D-0860-46A3-8133-E4C0FEC94E02}"/>
            </ac:spMkLst>
          </pc:spChg>
          <pc:spChg chg="mod">
            <ac:chgData name="Dung Âu" userId="0dcb76ad361bda84" providerId="LiveId" clId="{6CA495FB-F58E-4868-BBF3-AFD97D62E9C2}" dt="2025-04-04T13:31:46.665" v="9"/>
            <ac:spMkLst>
              <pc:docMk/>
              <pc:sldMasterMk cId="1793261441" sldId="2147483763"/>
              <pc:sldLayoutMk cId="3730031428" sldId="2147483778"/>
              <ac:spMk id="6" creationId="{D7679B69-DD25-41D0-BA68-79FF95D0F80D}"/>
            </ac:spMkLst>
          </pc:spChg>
        </pc:sldLayoutChg>
        <pc:sldLayoutChg chg="modSp mod ord">
          <pc:chgData name="Dung Âu" userId="0dcb76ad361bda84" providerId="LiveId" clId="{6CA495FB-F58E-4868-BBF3-AFD97D62E9C2}" dt="2025-04-04T13:31:46.665" v="9"/>
          <pc:sldLayoutMkLst>
            <pc:docMk/>
            <pc:sldMasterMk cId="1793261441" sldId="2147483763"/>
            <pc:sldLayoutMk cId="3121300114" sldId="2147483779"/>
          </pc:sldLayoutMkLst>
          <pc:spChg chg="mod">
            <ac:chgData name="Dung Âu" userId="0dcb76ad361bda84" providerId="LiveId" clId="{6CA495FB-F58E-4868-BBF3-AFD97D62E9C2}" dt="2025-04-04T13:31:46.665" v="9"/>
            <ac:spMkLst>
              <pc:docMk/>
              <pc:sldMasterMk cId="1793261441" sldId="2147483763"/>
              <pc:sldLayoutMk cId="3121300114" sldId="2147483779"/>
              <ac:spMk id="2" creationId="{366EF411-474D-4F41-8994-574F660B26EA}"/>
            </ac:spMkLst>
          </pc:spChg>
          <pc:spChg chg="mod">
            <ac:chgData name="Dung Âu" userId="0dcb76ad361bda84" providerId="LiveId" clId="{6CA495FB-F58E-4868-BBF3-AFD97D62E9C2}" dt="2025-04-04T13:31:46.665" v="9"/>
            <ac:spMkLst>
              <pc:docMk/>
              <pc:sldMasterMk cId="1793261441" sldId="2147483763"/>
              <pc:sldLayoutMk cId="3121300114" sldId="2147483779"/>
              <ac:spMk id="3" creationId="{75E95C44-5DCA-4E65-A342-F81916815ECA}"/>
            </ac:spMkLst>
          </pc:spChg>
          <pc:spChg chg="mod">
            <ac:chgData name="Dung Âu" userId="0dcb76ad361bda84" providerId="LiveId" clId="{6CA495FB-F58E-4868-BBF3-AFD97D62E9C2}" dt="2025-04-04T13:31:46.665" v="9"/>
            <ac:spMkLst>
              <pc:docMk/>
              <pc:sldMasterMk cId="1793261441" sldId="2147483763"/>
              <pc:sldLayoutMk cId="3121300114" sldId="2147483779"/>
              <ac:spMk id="4" creationId="{4F10C4A0-EF6C-4056-A75E-152AF3E5B3E1}"/>
            </ac:spMkLst>
          </pc:spChg>
          <pc:spChg chg="mod">
            <ac:chgData name="Dung Âu" userId="0dcb76ad361bda84" providerId="LiveId" clId="{6CA495FB-F58E-4868-BBF3-AFD97D62E9C2}" dt="2025-04-04T13:31:46.665" v="9"/>
            <ac:spMkLst>
              <pc:docMk/>
              <pc:sldMasterMk cId="1793261441" sldId="2147483763"/>
              <pc:sldLayoutMk cId="3121300114" sldId="2147483779"/>
              <ac:spMk id="5" creationId="{3D2D33B6-7E98-47B6-837F-9BDFF5C25F9C}"/>
            </ac:spMkLst>
          </pc:spChg>
          <pc:spChg chg="mod">
            <ac:chgData name="Dung Âu" userId="0dcb76ad361bda84" providerId="LiveId" clId="{6CA495FB-F58E-4868-BBF3-AFD97D62E9C2}" dt="2025-04-04T13:31:46.665" v="9"/>
            <ac:spMkLst>
              <pc:docMk/>
              <pc:sldMasterMk cId="1793261441" sldId="2147483763"/>
              <pc:sldLayoutMk cId="3121300114" sldId="2147483779"/>
              <ac:spMk id="6" creationId="{E2912C31-B785-4C37-8248-CF064C2A58D1}"/>
            </ac:spMkLst>
          </pc:spChg>
          <pc:spChg chg="mod">
            <ac:chgData name="Dung Âu" userId="0dcb76ad361bda84" providerId="LiveId" clId="{6CA495FB-F58E-4868-BBF3-AFD97D62E9C2}" dt="2025-04-04T13:31:46.665" v="9"/>
            <ac:spMkLst>
              <pc:docMk/>
              <pc:sldMasterMk cId="1793261441" sldId="2147483763"/>
              <pc:sldLayoutMk cId="3121300114" sldId="2147483779"/>
              <ac:spMk id="7" creationId="{A587CA2F-FC7B-4207-96C7-FEFBE67D4767}"/>
            </ac:spMkLst>
          </pc:spChg>
        </pc:sldLayoutChg>
        <pc:sldLayoutChg chg="modSp mod ord">
          <pc:chgData name="Dung Âu" userId="0dcb76ad361bda84" providerId="LiveId" clId="{6CA495FB-F58E-4868-BBF3-AFD97D62E9C2}" dt="2025-04-04T13:31:46.665" v="9"/>
          <pc:sldLayoutMkLst>
            <pc:docMk/>
            <pc:sldMasterMk cId="1793261441" sldId="2147483763"/>
            <pc:sldLayoutMk cId="877434508" sldId="2147483780"/>
          </pc:sldLayoutMkLst>
          <pc:spChg chg="mod">
            <ac:chgData name="Dung Âu" userId="0dcb76ad361bda84" providerId="LiveId" clId="{6CA495FB-F58E-4868-BBF3-AFD97D62E9C2}" dt="2025-04-04T13:31:46.665" v="9"/>
            <ac:spMkLst>
              <pc:docMk/>
              <pc:sldMasterMk cId="1793261441" sldId="2147483763"/>
              <pc:sldLayoutMk cId="877434508" sldId="2147483780"/>
              <ac:spMk id="2" creationId="{A0E4C9BB-1D6E-4385-90B9-A74A83919E49}"/>
            </ac:spMkLst>
          </pc:spChg>
          <pc:spChg chg="mod">
            <ac:chgData name="Dung Âu" userId="0dcb76ad361bda84" providerId="LiveId" clId="{6CA495FB-F58E-4868-BBF3-AFD97D62E9C2}" dt="2025-04-04T13:31:46.665" v="9"/>
            <ac:spMkLst>
              <pc:docMk/>
              <pc:sldMasterMk cId="1793261441" sldId="2147483763"/>
              <pc:sldLayoutMk cId="877434508" sldId="2147483780"/>
              <ac:spMk id="3" creationId="{ADC03007-ACD1-4179-AA90-11784D06C3E6}"/>
            </ac:spMkLst>
          </pc:spChg>
          <pc:spChg chg="mod">
            <ac:chgData name="Dung Âu" userId="0dcb76ad361bda84" providerId="LiveId" clId="{6CA495FB-F58E-4868-BBF3-AFD97D62E9C2}" dt="2025-04-04T13:31:46.665" v="9"/>
            <ac:spMkLst>
              <pc:docMk/>
              <pc:sldMasterMk cId="1793261441" sldId="2147483763"/>
              <pc:sldLayoutMk cId="877434508" sldId="2147483780"/>
              <ac:spMk id="4" creationId="{D3BE142D-8386-46FA-9646-230CDD164889}"/>
            </ac:spMkLst>
          </pc:spChg>
          <pc:spChg chg="mod">
            <ac:chgData name="Dung Âu" userId="0dcb76ad361bda84" providerId="LiveId" clId="{6CA495FB-F58E-4868-BBF3-AFD97D62E9C2}" dt="2025-04-04T13:31:46.665" v="9"/>
            <ac:spMkLst>
              <pc:docMk/>
              <pc:sldMasterMk cId="1793261441" sldId="2147483763"/>
              <pc:sldLayoutMk cId="877434508" sldId="2147483780"/>
              <ac:spMk id="5" creationId="{AC8C00EC-F2D9-4F33-BB97-F36870768B06}"/>
            </ac:spMkLst>
          </pc:spChg>
          <pc:spChg chg="mod">
            <ac:chgData name="Dung Âu" userId="0dcb76ad361bda84" providerId="LiveId" clId="{6CA495FB-F58E-4868-BBF3-AFD97D62E9C2}" dt="2025-04-04T13:31:46.665" v="9"/>
            <ac:spMkLst>
              <pc:docMk/>
              <pc:sldMasterMk cId="1793261441" sldId="2147483763"/>
              <pc:sldLayoutMk cId="877434508" sldId="2147483780"/>
              <ac:spMk id="6" creationId="{3BAB7D4E-8A95-40EF-A87C-70CEE8F756C5}"/>
            </ac:spMkLst>
          </pc:spChg>
          <pc:spChg chg="mod">
            <ac:chgData name="Dung Âu" userId="0dcb76ad361bda84" providerId="LiveId" clId="{6CA495FB-F58E-4868-BBF3-AFD97D62E9C2}" dt="2025-04-04T13:31:46.665" v="9"/>
            <ac:spMkLst>
              <pc:docMk/>
              <pc:sldMasterMk cId="1793261441" sldId="2147483763"/>
              <pc:sldLayoutMk cId="877434508" sldId="2147483780"/>
              <ac:spMk id="7" creationId="{497834B2-71AE-4786-9785-1FF507EF81A8}"/>
            </ac:spMkLst>
          </pc:spChg>
          <pc:spChg chg="mod">
            <ac:chgData name="Dung Âu" userId="0dcb76ad361bda84" providerId="LiveId" clId="{6CA495FB-F58E-4868-BBF3-AFD97D62E9C2}" dt="2025-04-04T13:31:46.665" v="9"/>
            <ac:spMkLst>
              <pc:docMk/>
              <pc:sldMasterMk cId="1793261441" sldId="2147483763"/>
              <pc:sldLayoutMk cId="877434508" sldId="2147483780"/>
              <ac:spMk id="8" creationId="{7D151BB9-6F42-4594-ADA2-84699C7DAE3B}"/>
            </ac:spMkLst>
          </pc:spChg>
          <pc:spChg chg="mod">
            <ac:chgData name="Dung Âu" userId="0dcb76ad361bda84" providerId="LiveId" clId="{6CA495FB-F58E-4868-BBF3-AFD97D62E9C2}" dt="2025-04-04T13:31:46.665" v="9"/>
            <ac:spMkLst>
              <pc:docMk/>
              <pc:sldMasterMk cId="1793261441" sldId="2147483763"/>
              <pc:sldLayoutMk cId="877434508" sldId="2147483780"/>
              <ac:spMk id="9" creationId="{80F0F8B7-AED4-4431-A8FC-61B1BBB9FCD6}"/>
            </ac:spMkLst>
          </pc:spChg>
        </pc:sldLayoutChg>
        <pc:sldLayoutChg chg="modSp mod ord">
          <pc:chgData name="Dung Âu" userId="0dcb76ad361bda84" providerId="LiveId" clId="{6CA495FB-F58E-4868-BBF3-AFD97D62E9C2}" dt="2025-04-04T13:31:46.665" v="9"/>
          <pc:sldLayoutMkLst>
            <pc:docMk/>
            <pc:sldMasterMk cId="1793261441" sldId="2147483763"/>
            <pc:sldLayoutMk cId="2647223495" sldId="2147483781"/>
          </pc:sldLayoutMkLst>
          <pc:spChg chg="mod">
            <ac:chgData name="Dung Âu" userId="0dcb76ad361bda84" providerId="LiveId" clId="{6CA495FB-F58E-4868-BBF3-AFD97D62E9C2}" dt="2025-04-04T13:31:46.665" v="9"/>
            <ac:spMkLst>
              <pc:docMk/>
              <pc:sldMasterMk cId="1793261441" sldId="2147483763"/>
              <pc:sldLayoutMk cId="2647223495" sldId="2147483781"/>
              <ac:spMk id="2" creationId="{D7AD6E71-3935-488E-ADFD-1FAF05D6A90F}"/>
            </ac:spMkLst>
          </pc:spChg>
          <pc:spChg chg="mod">
            <ac:chgData name="Dung Âu" userId="0dcb76ad361bda84" providerId="LiveId" clId="{6CA495FB-F58E-4868-BBF3-AFD97D62E9C2}" dt="2025-04-04T13:31:46.665" v="9"/>
            <ac:spMkLst>
              <pc:docMk/>
              <pc:sldMasterMk cId="1793261441" sldId="2147483763"/>
              <pc:sldLayoutMk cId="2647223495" sldId="2147483781"/>
              <ac:spMk id="3" creationId="{FD68F116-4D97-4D40-ACC2-14B86657A00E}"/>
            </ac:spMkLst>
          </pc:spChg>
          <pc:spChg chg="mod">
            <ac:chgData name="Dung Âu" userId="0dcb76ad361bda84" providerId="LiveId" clId="{6CA495FB-F58E-4868-BBF3-AFD97D62E9C2}" dt="2025-04-04T13:31:46.665" v="9"/>
            <ac:spMkLst>
              <pc:docMk/>
              <pc:sldMasterMk cId="1793261441" sldId="2147483763"/>
              <pc:sldLayoutMk cId="2647223495" sldId="2147483781"/>
              <ac:spMk id="4" creationId="{E0702657-5759-4477-8A37-CD70B2B4CE20}"/>
            </ac:spMkLst>
          </pc:spChg>
          <pc:spChg chg="mod">
            <ac:chgData name="Dung Âu" userId="0dcb76ad361bda84" providerId="LiveId" clId="{6CA495FB-F58E-4868-BBF3-AFD97D62E9C2}" dt="2025-04-04T13:31:46.665" v="9"/>
            <ac:spMkLst>
              <pc:docMk/>
              <pc:sldMasterMk cId="1793261441" sldId="2147483763"/>
              <pc:sldLayoutMk cId="2647223495" sldId="2147483781"/>
              <ac:spMk id="5" creationId="{C4BA79B2-E026-43CC-80CD-D115C4B760E5}"/>
            </ac:spMkLst>
          </pc:spChg>
        </pc:sldLayoutChg>
        <pc:sldLayoutChg chg="modSp mod ord">
          <pc:chgData name="Dung Âu" userId="0dcb76ad361bda84" providerId="LiveId" clId="{6CA495FB-F58E-4868-BBF3-AFD97D62E9C2}" dt="2025-04-04T13:31:46.665" v="9"/>
          <pc:sldLayoutMkLst>
            <pc:docMk/>
            <pc:sldMasterMk cId="1793261441" sldId="2147483763"/>
            <pc:sldLayoutMk cId="3836877903" sldId="2147483782"/>
          </pc:sldLayoutMkLst>
          <pc:spChg chg="mod">
            <ac:chgData name="Dung Âu" userId="0dcb76ad361bda84" providerId="LiveId" clId="{6CA495FB-F58E-4868-BBF3-AFD97D62E9C2}" dt="2025-04-04T13:31:46.665" v="9"/>
            <ac:spMkLst>
              <pc:docMk/>
              <pc:sldMasterMk cId="1793261441" sldId="2147483763"/>
              <pc:sldLayoutMk cId="3836877903" sldId="2147483782"/>
              <ac:spMk id="2" creationId="{43B1360E-7E1C-41D9-ADBA-6A9418F2016B}"/>
            </ac:spMkLst>
          </pc:spChg>
          <pc:spChg chg="mod">
            <ac:chgData name="Dung Âu" userId="0dcb76ad361bda84" providerId="LiveId" clId="{6CA495FB-F58E-4868-BBF3-AFD97D62E9C2}" dt="2025-04-04T13:31:46.665" v="9"/>
            <ac:spMkLst>
              <pc:docMk/>
              <pc:sldMasterMk cId="1793261441" sldId="2147483763"/>
              <pc:sldLayoutMk cId="3836877903" sldId="2147483782"/>
              <ac:spMk id="3" creationId="{38723AC4-4D95-475D-9896-03904B805B8C}"/>
            </ac:spMkLst>
          </pc:spChg>
          <pc:spChg chg="mod">
            <ac:chgData name="Dung Âu" userId="0dcb76ad361bda84" providerId="LiveId" clId="{6CA495FB-F58E-4868-BBF3-AFD97D62E9C2}" dt="2025-04-04T13:31:46.665" v="9"/>
            <ac:spMkLst>
              <pc:docMk/>
              <pc:sldMasterMk cId="1793261441" sldId="2147483763"/>
              <pc:sldLayoutMk cId="3836877903" sldId="2147483782"/>
              <ac:spMk id="4" creationId="{2623B165-4808-42E3-952F-C34C8DBEBA58}"/>
            </ac:spMkLst>
          </pc:spChg>
        </pc:sldLayoutChg>
        <pc:sldLayoutChg chg="modSp mod ord">
          <pc:chgData name="Dung Âu" userId="0dcb76ad361bda84" providerId="LiveId" clId="{6CA495FB-F58E-4868-BBF3-AFD97D62E9C2}" dt="2025-04-04T13:31:46.665" v="9"/>
          <pc:sldLayoutMkLst>
            <pc:docMk/>
            <pc:sldMasterMk cId="1793261441" sldId="2147483763"/>
            <pc:sldLayoutMk cId="3389511292" sldId="2147483783"/>
          </pc:sldLayoutMkLst>
          <pc:spChg chg="mod">
            <ac:chgData name="Dung Âu" userId="0dcb76ad361bda84" providerId="LiveId" clId="{6CA495FB-F58E-4868-BBF3-AFD97D62E9C2}" dt="2025-04-04T13:31:46.665" v="9"/>
            <ac:spMkLst>
              <pc:docMk/>
              <pc:sldMasterMk cId="1793261441" sldId="2147483763"/>
              <pc:sldLayoutMk cId="3389511292" sldId="2147483783"/>
              <ac:spMk id="2" creationId="{64E3A625-E5C1-43FD-973A-5008E48A09E9}"/>
            </ac:spMkLst>
          </pc:spChg>
          <pc:spChg chg="mod">
            <ac:chgData name="Dung Âu" userId="0dcb76ad361bda84" providerId="LiveId" clId="{6CA495FB-F58E-4868-BBF3-AFD97D62E9C2}" dt="2025-04-04T13:31:46.665" v="9"/>
            <ac:spMkLst>
              <pc:docMk/>
              <pc:sldMasterMk cId="1793261441" sldId="2147483763"/>
              <pc:sldLayoutMk cId="3389511292" sldId="2147483783"/>
              <ac:spMk id="3" creationId="{0DF3DA0A-A6B3-4DBB-AE20-2354E7A4CC1E}"/>
            </ac:spMkLst>
          </pc:spChg>
          <pc:spChg chg="mod">
            <ac:chgData name="Dung Âu" userId="0dcb76ad361bda84" providerId="LiveId" clId="{6CA495FB-F58E-4868-BBF3-AFD97D62E9C2}" dt="2025-04-04T13:31:46.665" v="9"/>
            <ac:spMkLst>
              <pc:docMk/>
              <pc:sldMasterMk cId="1793261441" sldId="2147483763"/>
              <pc:sldLayoutMk cId="3389511292" sldId="2147483783"/>
              <ac:spMk id="4" creationId="{74AD1079-68C3-424B-AEDB-CFB25ED813C1}"/>
            </ac:spMkLst>
          </pc:spChg>
          <pc:spChg chg="mod">
            <ac:chgData name="Dung Âu" userId="0dcb76ad361bda84" providerId="LiveId" clId="{6CA495FB-F58E-4868-BBF3-AFD97D62E9C2}" dt="2025-04-04T13:31:46.665" v="9"/>
            <ac:spMkLst>
              <pc:docMk/>
              <pc:sldMasterMk cId="1793261441" sldId="2147483763"/>
              <pc:sldLayoutMk cId="3389511292" sldId="2147483783"/>
              <ac:spMk id="5" creationId="{AF96AC48-FD7D-4617-BCA9-289F55329F4A}"/>
            </ac:spMkLst>
          </pc:spChg>
          <pc:spChg chg="mod">
            <ac:chgData name="Dung Âu" userId="0dcb76ad361bda84" providerId="LiveId" clId="{6CA495FB-F58E-4868-BBF3-AFD97D62E9C2}" dt="2025-04-04T13:31:46.665" v="9"/>
            <ac:spMkLst>
              <pc:docMk/>
              <pc:sldMasterMk cId="1793261441" sldId="2147483763"/>
              <pc:sldLayoutMk cId="3389511292" sldId="2147483783"/>
              <ac:spMk id="6" creationId="{F221F464-7CB9-4B04-8954-CDB7B7CCE084}"/>
            </ac:spMkLst>
          </pc:spChg>
          <pc:spChg chg="mod">
            <ac:chgData name="Dung Âu" userId="0dcb76ad361bda84" providerId="LiveId" clId="{6CA495FB-F58E-4868-BBF3-AFD97D62E9C2}" dt="2025-04-04T13:31:46.665" v="9"/>
            <ac:spMkLst>
              <pc:docMk/>
              <pc:sldMasterMk cId="1793261441" sldId="2147483763"/>
              <pc:sldLayoutMk cId="3389511292" sldId="2147483783"/>
              <ac:spMk id="7" creationId="{D8A3F4B4-147A-4EF1-982F-8AE8952D05C0}"/>
            </ac:spMkLst>
          </pc:spChg>
        </pc:sldLayoutChg>
        <pc:sldLayoutChg chg="modSp mod ord">
          <pc:chgData name="Dung Âu" userId="0dcb76ad361bda84" providerId="LiveId" clId="{6CA495FB-F58E-4868-BBF3-AFD97D62E9C2}" dt="2025-04-04T13:31:46.665" v="9"/>
          <pc:sldLayoutMkLst>
            <pc:docMk/>
            <pc:sldMasterMk cId="1793261441" sldId="2147483763"/>
            <pc:sldLayoutMk cId="2410602215" sldId="2147483784"/>
          </pc:sldLayoutMkLst>
          <pc:spChg chg="mod">
            <ac:chgData name="Dung Âu" userId="0dcb76ad361bda84" providerId="LiveId" clId="{6CA495FB-F58E-4868-BBF3-AFD97D62E9C2}" dt="2025-04-04T13:31:46.665" v="9"/>
            <ac:spMkLst>
              <pc:docMk/>
              <pc:sldMasterMk cId="1793261441" sldId="2147483763"/>
              <pc:sldLayoutMk cId="2410602215" sldId="2147483784"/>
              <ac:spMk id="2" creationId="{463CE3C7-49D0-475B-BCB5-CD9FA54F63EB}"/>
            </ac:spMkLst>
          </pc:spChg>
          <pc:spChg chg="mod">
            <ac:chgData name="Dung Âu" userId="0dcb76ad361bda84" providerId="LiveId" clId="{6CA495FB-F58E-4868-BBF3-AFD97D62E9C2}" dt="2025-04-04T13:31:46.665" v="9"/>
            <ac:spMkLst>
              <pc:docMk/>
              <pc:sldMasterMk cId="1793261441" sldId="2147483763"/>
              <pc:sldLayoutMk cId="2410602215" sldId="2147483784"/>
              <ac:spMk id="3" creationId="{1F611748-A742-4AA0-BFAF-002B995082B9}"/>
            </ac:spMkLst>
          </pc:spChg>
          <pc:spChg chg="mod">
            <ac:chgData name="Dung Âu" userId="0dcb76ad361bda84" providerId="LiveId" clId="{6CA495FB-F58E-4868-BBF3-AFD97D62E9C2}" dt="2025-04-04T13:31:46.665" v="9"/>
            <ac:spMkLst>
              <pc:docMk/>
              <pc:sldMasterMk cId="1793261441" sldId="2147483763"/>
              <pc:sldLayoutMk cId="2410602215" sldId="2147483784"/>
              <ac:spMk id="4" creationId="{DAB99000-A83A-4E5D-BFDA-9104E295D8CC}"/>
            </ac:spMkLst>
          </pc:spChg>
          <pc:spChg chg="mod">
            <ac:chgData name="Dung Âu" userId="0dcb76ad361bda84" providerId="LiveId" clId="{6CA495FB-F58E-4868-BBF3-AFD97D62E9C2}" dt="2025-04-04T13:31:46.665" v="9"/>
            <ac:spMkLst>
              <pc:docMk/>
              <pc:sldMasterMk cId="1793261441" sldId="2147483763"/>
              <pc:sldLayoutMk cId="2410602215" sldId="2147483784"/>
              <ac:spMk id="5" creationId="{F8DC3776-2EFB-49FE-AEFF-99FA6A855B1E}"/>
            </ac:spMkLst>
          </pc:spChg>
          <pc:spChg chg="mod">
            <ac:chgData name="Dung Âu" userId="0dcb76ad361bda84" providerId="LiveId" clId="{6CA495FB-F58E-4868-BBF3-AFD97D62E9C2}" dt="2025-04-04T13:31:46.665" v="9"/>
            <ac:spMkLst>
              <pc:docMk/>
              <pc:sldMasterMk cId="1793261441" sldId="2147483763"/>
              <pc:sldLayoutMk cId="2410602215" sldId="2147483784"/>
              <ac:spMk id="6" creationId="{56840D10-6D8E-43E7-8556-03949576420E}"/>
            </ac:spMkLst>
          </pc:spChg>
          <pc:spChg chg="mod">
            <ac:chgData name="Dung Âu" userId="0dcb76ad361bda84" providerId="LiveId" clId="{6CA495FB-F58E-4868-BBF3-AFD97D62E9C2}" dt="2025-04-04T13:31:46.665" v="9"/>
            <ac:spMkLst>
              <pc:docMk/>
              <pc:sldMasterMk cId="1793261441" sldId="2147483763"/>
              <pc:sldLayoutMk cId="2410602215" sldId="2147483784"/>
              <ac:spMk id="7" creationId="{0D702389-AB89-4F8A-8A54-89115FD362DC}"/>
            </ac:spMkLst>
          </pc:spChg>
        </pc:sldLayoutChg>
        <pc:sldLayoutChg chg="modSp mod ord">
          <pc:chgData name="Dung Âu" userId="0dcb76ad361bda84" providerId="LiveId" clId="{6CA495FB-F58E-4868-BBF3-AFD97D62E9C2}" dt="2025-04-04T13:31:46.665" v="9"/>
          <pc:sldLayoutMkLst>
            <pc:docMk/>
            <pc:sldMasterMk cId="1793261441" sldId="2147483763"/>
            <pc:sldLayoutMk cId="2259517224" sldId="2147483785"/>
          </pc:sldLayoutMkLst>
          <pc:spChg chg="mod">
            <ac:chgData name="Dung Âu" userId="0dcb76ad361bda84" providerId="LiveId" clId="{6CA495FB-F58E-4868-BBF3-AFD97D62E9C2}" dt="2025-04-04T13:31:46.665" v="9"/>
            <ac:spMkLst>
              <pc:docMk/>
              <pc:sldMasterMk cId="1793261441" sldId="2147483763"/>
              <pc:sldLayoutMk cId="2259517224" sldId="2147483785"/>
              <ac:spMk id="2" creationId="{93E84C64-7B20-4047-9749-657561C71744}"/>
            </ac:spMkLst>
          </pc:spChg>
          <pc:spChg chg="mod">
            <ac:chgData name="Dung Âu" userId="0dcb76ad361bda84" providerId="LiveId" clId="{6CA495FB-F58E-4868-BBF3-AFD97D62E9C2}" dt="2025-04-04T13:31:46.665" v="9"/>
            <ac:spMkLst>
              <pc:docMk/>
              <pc:sldMasterMk cId="1793261441" sldId="2147483763"/>
              <pc:sldLayoutMk cId="2259517224" sldId="2147483785"/>
              <ac:spMk id="3" creationId="{EF354ED8-FAC0-44E7-9E42-6A0DE3AE281F}"/>
            </ac:spMkLst>
          </pc:spChg>
          <pc:spChg chg="mod">
            <ac:chgData name="Dung Âu" userId="0dcb76ad361bda84" providerId="LiveId" clId="{6CA495FB-F58E-4868-BBF3-AFD97D62E9C2}" dt="2025-04-04T13:31:46.665" v="9"/>
            <ac:spMkLst>
              <pc:docMk/>
              <pc:sldMasterMk cId="1793261441" sldId="2147483763"/>
              <pc:sldLayoutMk cId="2259517224" sldId="2147483785"/>
              <ac:spMk id="4" creationId="{C9650484-400C-45FD-86E4-542F6D90A1F3}"/>
            </ac:spMkLst>
          </pc:spChg>
          <pc:spChg chg="mod">
            <ac:chgData name="Dung Âu" userId="0dcb76ad361bda84" providerId="LiveId" clId="{6CA495FB-F58E-4868-BBF3-AFD97D62E9C2}" dt="2025-04-04T13:31:46.665" v="9"/>
            <ac:spMkLst>
              <pc:docMk/>
              <pc:sldMasterMk cId="1793261441" sldId="2147483763"/>
              <pc:sldLayoutMk cId="2259517224" sldId="2147483785"/>
              <ac:spMk id="5" creationId="{882DB841-8C61-45BA-8535-B52665B9A372}"/>
            </ac:spMkLst>
          </pc:spChg>
          <pc:spChg chg="mod">
            <ac:chgData name="Dung Âu" userId="0dcb76ad361bda84" providerId="LiveId" clId="{6CA495FB-F58E-4868-BBF3-AFD97D62E9C2}" dt="2025-04-04T13:31:46.665" v="9"/>
            <ac:spMkLst>
              <pc:docMk/>
              <pc:sldMasterMk cId="1793261441" sldId="2147483763"/>
              <pc:sldLayoutMk cId="2259517224" sldId="2147483785"/>
              <ac:spMk id="6" creationId="{05D04753-BA3F-48B4-B498-78D0EB5100FD}"/>
            </ac:spMkLst>
          </pc:spChg>
        </pc:sldLayoutChg>
        <pc:sldLayoutChg chg="modSp mod ord">
          <pc:chgData name="Dung Âu" userId="0dcb76ad361bda84" providerId="LiveId" clId="{6CA495FB-F58E-4868-BBF3-AFD97D62E9C2}" dt="2025-04-04T13:31:46.665" v="9"/>
          <pc:sldLayoutMkLst>
            <pc:docMk/>
            <pc:sldMasterMk cId="1793261441" sldId="2147483763"/>
            <pc:sldLayoutMk cId="3775396344" sldId="2147483786"/>
          </pc:sldLayoutMkLst>
          <pc:spChg chg="mod">
            <ac:chgData name="Dung Âu" userId="0dcb76ad361bda84" providerId="LiveId" clId="{6CA495FB-F58E-4868-BBF3-AFD97D62E9C2}" dt="2025-04-04T13:31:46.665" v="9"/>
            <ac:spMkLst>
              <pc:docMk/>
              <pc:sldMasterMk cId="1793261441" sldId="2147483763"/>
              <pc:sldLayoutMk cId="3775396344" sldId="2147483786"/>
              <ac:spMk id="2" creationId="{2AF67C54-EB6E-4BE0-AE76-3796824F1BCC}"/>
            </ac:spMkLst>
          </pc:spChg>
          <pc:spChg chg="mod">
            <ac:chgData name="Dung Âu" userId="0dcb76ad361bda84" providerId="LiveId" clId="{6CA495FB-F58E-4868-BBF3-AFD97D62E9C2}" dt="2025-04-04T13:31:46.665" v="9"/>
            <ac:spMkLst>
              <pc:docMk/>
              <pc:sldMasterMk cId="1793261441" sldId="2147483763"/>
              <pc:sldLayoutMk cId="3775396344" sldId="2147483786"/>
              <ac:spMk id="3" creationId="{FF143997-1E45-4C09-9B1D-8F7654FDDF3E}"/>
            </ac:spMkLst>
          </pc:spChg>
          <pc:spChg chg="mod">
            <ac:chgData name="Dung Âu" userId="0dcb76ad361bda84" providerId="LiveId" clId="{6CA495FB-F58E-4868-BBF3-AFD97D62E9C2}" dt="2025-04-04T13:31:46.665" v="9"/>
            <ac:spMkLst>
              <pc:docMk/>
              <pc:sldMasterMk cId="1793261441" sldId="2147483763"/>
              <pc:sldLayoutMk cId="3775396344" sldId="2147483786"/>
              <ac:spMk id="4" creationId="{F10C4E05-1F94-4DAE-991F-4001467A9E8C}"/>
            </ac:spMkLst>
          </pc:spChg>
          <pc:spChg chg="mod">
            <ac:chgData name="Dung Âu" userId="0dcb76ad361bda84" providerId="LiveId" clId="{6CA495FB-F58E-4868-BBF3-AFD97D62E9C2}" dt="2025-04-04T13:31:46.665" v="9"/>
            <ac:spMkLst>
              <pc:docMk/>
              <pc:sldMasterMk cId="1793261441" sldId="2147483763"/>
              <pc:sldLayoutMk cId="3775396344" sldId="2147483786"/>
              <ac:spMk id="5" creationId="{07823BD6-34A6-470B-8A07-C60228D5786F}"/>
            </ac:spMkLst>
          </pc:spChg>
          <pc:spChg chg="mod">
            <ac:chgData name="Dung Âu" userId="0dcb76ad361bda84" providerId="LiveId" clId="{6CA495FB-F58E-4868-BBF3-AFD97D62E9C2}" dt="2025-04-04T13:31:46.665" v="9"/>
            <ac:spMkLst>
              <pc:docMk/>
              <pc:sldMasterMk cId="1793261441" sldId="2147483763"/>
              <pc:sldLayoutMk cId="3775396344" sldId="2147483786"/>
              <ac:spMk id="6" creationId="{6F7D830C-FA1D-4766-ABAC-89899C7DFC4A}"/>
            </ac:spMkLst>
          </pc:spChg>
        </pc:sldLayoutChg>
        <pc:sldLayoutChg chg="mod ord">
          <pc:chgData name="Dung Âu" userId="0dcb76ad361bda84" providerId="LiveId" clId="{6CA495FB-F58E-4868-BBF3-AFD97D62E9C2}" dt="2025-04-04T13:31:46.665" v="9"/>
          <pc:sldLayoutMkLst>
            <pc:docMk/>
            <pc:sldMasterMk cId="1793261441" sldId="2147483763"/>
            <pc:sldLayoutMk cId="3957146793" sldId="2147483787"/>
          </pc:sldLayoutMkLst>
        </pc:sldLayoutChg>
        <pc:sldLayoutChg chg="modSp mod ord">
          <pc:chgData name="Dung Âu" userId="0dcb76ad361bda84" providerId="LiveId" clId="{6CA495FB-F58E-4868-BBF3-AFD97D62E9C2}" dt="2025-04-04T13:31:46.665" v="9"/>
          <pc:sldLayoutMkLst>
            <pc:docMk/>
            <pc:sldMasterMk cId="1793261441" sldId="2147483763"/>
            <pc:sldLayoutMk cId="693056715" sldId="2147483789"/>
          </pc:sldLayoutMkLst>
          <pc:spChg chg="mod">
            <ac:chgData name="Dung Âu" userId="0dcb76ad361bda84" providerId="LiveId" clId="{6CA495FB-F58E-4868-BBF3-AFD97D62E9C2}" dt="2025-04-04T13:31:46.665" v="9"/>
            <ac:spMkLst>
              <pc:docMk/>
              <pc:sldMasterMk cId="1793261441" sldId="2147483763"/>
              <pc:sldLayoutMk cId="693056715" sldId="2147483789"/>
              <ac:spMk id="2" creationId="{7AE1FE0D-C0A6-45A8-8B89-928E3B1AA759}"/>
            </ac:spMkLst>
          </pc:spChg>
          <pc:spChg chg="mod">
            <ac:chgData name="Dung Âu" userId="0dcb76ad361bda84" providerId="LiveId" clId="{6CA495FB-F58E-4868-BBF3-AFD97D62E9C2}" dt="2025-04-04T13:31:46.665" v="9"/>
            <ac:spMkLst>
              <pc:docMk/>
              <pc:sldMasterMk cId="1793261441" sldId="2147483763"/>
              <pc:sldLayoutMk cId="693056715" sldId="2147483789"/>
              <ac:spMk id="3" creationId="{351FC60E-8BC2-454D-BFAB-A95A90E7EAAB}"/>
            </ac:spMkLst>
          </pc:spChg>
          <pc:spChg chg="mod">
            <ac:chgData name="Dung Âu" userId="0dcb76ad361bda84" providerId="LiveId" clId="{6CA495FB-F58E-4868-BBF3-AFD97D62E9C2}" dt="2025-04-04T13:31:46.665" v="9"/>
            <ac:spMkLst>
              <pc:docMk/>
              <pc:sldMasterMk cId="1793261441" sldId="2147483763"/>
              <pc:sldLayoutMk cId="693056715" sldId="2147483789"/>
              <ac:spMk id="4" creationId="{098BB640-690F-449E-8881-7F072703E429}"/>
            </ac:spMkLst>
          </pc:spChg>
          <pc:spChg chg="mod">
            <ac:chgData name="Dung Âu" userId="0dcb76ad361bda84" providerId="LiveId" clId="{6CA495FB-F58E-4868-BBF3-AFD97D62E9C2}" dt="2025-04-04T13:31:46.665" v="9"/>
            <ac:spMkLst>
              <pc:docMk/>
              <pc:sldMasterMk cId="1793261441" sldId="2147483763"/>
              <pc:sldLayoutMk cId="693056715" sldId="2147483789"/>
              <ac:spMk id="5" creationId="{8A1C7E39-018C-47B2-9CDF-B4FB842FFAF5}"/>
            </ac:spMkLst>
          </pc:spChg>
          <pc:spChg chg="mod">
            <ac:chgData name="Dung Âu" userId="0dcb76ad361bda84" providerId="LiveId" clId="{6CA495FB-F58E-4868-BBF3-AFD97D62E9C2}" dt="2025-04-04T13:31:46.665" v="9"/>
            <ac:spMkLst>
              <pc:docMk/>
              <pc:sldMasterMk cId="1793261441" sldId="2147483763"/>
              <pc:sldLayoutMk cId="693056715" sldId="2147483789"/>
              <ac:spMk id="6" creationId="{C4A3B76E-C896-4724-8D6C-91B43A07B52D}"/>
            </ac:spMkLst>
          </pc:spChg>
        </pc:sldLayoutChg>
        <pc:sldLayoutChg chg="modSp mod ord">
          <pc:chgData name="Dung Âu" userId="0dcb76ad361bda84" providerId="LiveId" clId="{6CA495FB-F58E-4868-BBF3-AFD97D62E9C2}" dt="2025-04-04T13:31:46.665" v="9"/>
          <pc:sldLayoutMkLst>
            <pc:docMk/>
            <pc:sldMasterMk cId="1793261441" sldId="2147483763"/>
            <pc:sldLayoutMk cId="95786071" sldId="2147483790"/>
          </pc:sldLayoutMkLst>
          <pc:spChg chg="mod">
            <ac:chgData name="Dung Âu" userId="0dcb76ad361bda84" providerId="LiveId" clId="{6CA495FB-F58E-4868-BBF3-AFD97D62E9C2}" dt="2025-04-04T13:31:46.665" v="9"/>
            <ac:spMkLst>
              <pc:docMk/>
              <pc:sldMasterMk cId="1793261441" sldId="2147483763"/>
              <pc:sldLayoutMk cId="95786071" sldId="2147483790"/>
              <ac:spMk id="2" creationId="{D3103EF5-C8A5-4D25-A898-C720BA4620A1}"/>
            </ac:spMkLst>
          </pc:spChg>
          <pc:spChg chg="mod">
            <ac:chgData name="Dung Âu" userId="0dcb76ad361bda84" providerId="LiveId" clId="{6CA495FB-F58E-4868-BBF3-AFD97D62E9C2}" dt="2025-04-04T13:31:46.665" v="9"/>
            <ac:spMkLst>
              <pc:docMk/>
              <pc:sldMasterMk cId="1793261441" sldId="2147483763"/>
              <pc:sldLayoutMk cId="95786071" sldId="2147483790"/>
              <ac:spMk id="3" creationId="{C7CC14F8-C34C-4148-9F1F-99FA4359C942}"/>
            </ac:spMkLst>
          </pc:spChg>
          <pc:spChg chg="mod">
            <ac:chgData name="Dung Âu" userId="0dcb76ad361bda84" providerId="LiveId" clId="{6CA495FB-F58E-4868-BBF3-AFD97D62E9C2}" dt="2025-04-04T13:31:46.665" v="9"/>
            <ac:spMkLst>
              <pc:docMk/>
              <pc:sldMasterMk cId="1793261441" sldId="2147483763"/>
              <pc:sldLayoutMk cId="95786071" sldId="2147483790"/>
              <ac:spMk id="4" creationId="{0F516843-AB38-4346-B377-23E3DAD2A15F}"/>
            </ac:spMkLst>
          </pc:spChg>
          <pc:spChg chg="mod">
            <ac:chgData name="Dung Âu" userId="0dcb76ad361bda84" providerId="LiveId" clId="{6CA495FB-F58E-4868-BBF3-AFD97D62E9C2}" dt="2025-04-04T13:31:46.665" v="9"/>
            <ac:spMkLst>
              <pc:docMk/>
              <pc:sldMasterMk cId="1793261441" sldId="2147483763"/>
              <pc:sldLayoutMk cId="95786071" sldId="2147483790"/>
              <ac:spMk id="5" creationId="{FCDE1145-5EE6-421B-9234-92A3513BC0CA}"/>
            </ac:spMkLst>
          </pc:spChg>
          <pc:spChg chg="mod">
            <ac:chgData name="Dung Âu" userId="0dcb76ad361bda84" providerId="LiveId" clId="{6CA495FB-F58E-4868-BBF3-AFD97D62E9C2}" dt="2025-04-04T13:31:46.665" v="9"/>
            <ac:spMkLst>
              <pc:docMk/>
              <pc:sldMasterMk cId="1793261441" sldId="2147483763"/>
              <pc:sldLayoutMk cId="95786071" sldId="2147483790"/>
              <ac:spMk id="6" creationId="{7A94A90B-285C-4A6F-9A4F-84C75D36BFCD}"/>
            </ac:spMkLst>
          </pc:spChg>
        </pc:sldLayoutChg>
        <pc:sldLayoutChg chg="modSp mod ord">
          <pc:chgData name="Dung Âu" userId="0dcb76ad361bda84" providerId="LiveId" clId="{6CA495FB-F58E-4868-BBF3-AFD97D62E9C2}" dt="2025-04-04T13:31:46.665" v="9"/>
          <pc:sldLayoutMkLst>
            <pc:docMk/>
            <pc:sldMasterMk cId="1793261441" sldId="2147483763"/>
            <pc:sldLayoutMk cId="2288668517" sldId="2147483791"/>
          </pc:sldLayoutMkLst>
          <pc:spChg chg="mod">
            <ac:chgData name="Dung Âu" userId="0dcb76ad361bda84" providerId="LiveId" clId="{6CA495FB-F58E-4868-BBF3-AFD97D62E9C2}" dt="2025-04-04T13:31:46.665" v="9"/>
            <ac:spMkLst>
              <pc:docMk/>
              <pc:sldMasterMk cId="1793261441" sldId="2147483763"/>
              <pc:sldLayoutMk cId="2288668517" sldId="2147483791"/>
              <ac:spMk id="2" creationId="{55300435-4DD1-4010-8DAB-0B79322FC955}"/>
            </ac:spMkLst>
          </pc:spChg>
          <pc:spChg chg="mod">
            <ac:chgData name="Dung Âu" userId="0dcb76ad361bda84" providerId="LiveId" clId="{6CA495FB-F58E-4868-BBF3-AFD97D62E9C2}" dt="2025-04-04T13:31:46.665" v="9"/>
            <ac:spMkLst>
              <pc:docMk/>
              <pc:sldMasterMk cId="1793261441" sldId="2147483763"/>
              <pc:sldLayoutMk cId="2288668517" sldId="2147483791"/>
              <ac:spMk id="3" creationId="{42F79A77-1C10-43CE-BC33-1B3194576BAA}"/>
            </ac:spMkLst>
          </pc:spChg>
          <pc:spChg chg="mod">
            <ac:chgData name="Dung Âu" userId="0dcb76ad361bda84" providerId="LiveId" clId="{6CA495FB-F58E-4868-BBF3-AFD97D62E9C2}" dt="2025-04-04T13:31:46.665" v="9"/>
            <ac:spMkLst>
              <pc:docMk/>
              <pc:sldMasterMk cId="1793261441" sldId="2147483763"/>
              <pc:sldLayoutMk cId="2288668517" sldId="2147483791"/>
              <ac:spMk id="4" creationId="{22CFFF34-DECB-4AF6-887D-2B4EDE3447AD}"/>
            </ac:spMkLst>
          </pc:spChg>
          <pc:spChg chg="mod">
            <ac:chgData name="Dung Âu" userId="0dcb76ad361bda84" providerId="LiveId" clId="{6CA495FB-F58E-4868-BBF3-AFD97D62E9C2}" dt="2025-04-04T13:31:46.665" v="9"/>
            <ac:spMkLst>
              <pc:docMk/>
              <pc:sldMasterMk cId="1793261441" sldId="2147483763"/>
              <pc:sldLayoutMk cId="2288668517" sldId="2147483791"/>
              <ac:spMk id="5" creationId="{C5D71E8D-0860-46A3-8133-E4C0FEC94E02}"/>
            </ac:spMkLst>
          </pc:spChg>
          <pc:spChg chg="mod">
            <ac:chgData name="Dung Âu" userId="0dcb76ad361bda84" providerId="LiveId" clId="{6CA495FB-F58E-4868-BBF3-AFD97D62E9C2}" dt="2025-04-04T13:31:46.665" v="9"/>
            <ac:spMkLst>
              <pc:docMk/>
              <pc:sldMasterMk cId="1793261441" sldId="2147483763"/>
              <pc:sldLayoutMk cId="2288668517" sldId="2147483791"/>
              <ac:spMk id="6" creationId="{D7679B69-DD25-41D0-BA68-79FF95D0F80D}"/>
            </ac:spMkLst>
          </pc:spChg>
        </pc:sldLayoutChg>
        <pc:sldLayoutChg chg="modSp mod ord">
          <pc:chgData name="Dung Âu" userId="0dcb76ad361bda84" providerId="LiveId" clId="{6CA495FB-F58E-4868-BBF3-AFD97D62E9C2}" dt="2025-04-04T13:31:46.665" v="9"/>
          <pc:sldLayoutMkLst>
            <pc:docMk/>
            <pc:sldMasterMk cId="1793261441" sldId="2147483763"/>
            <pc:sldLayoutMk cId="3108170052" sldId="2147483792"/>
          </pc:sldLayoutMkLst>
          <pc:spChg chg="mod">
            <ac:chgData name="Dung Âu" userId="0dcb76ad361bda84" providerId="LiveId" clId="{6CA495FB-F58E-4868-BBF3-AFD97D62E9C2}" dt="2025-04-04T13:31:46.665" v="9"/>
            <ac:spMkLst>
              <pc:docMk/>
              <pc:sldMasterMk cId="1793261441" sldId="2147483763"/>
              <pc:sldLayoutMk cId="3108170052" sldId="2147483792"/>
              <ac:spMk id="2" creationId="{366EF411-474D-4F41-8994-574F660B26EA}"/>
            </ac:spMkLst>
          </pc:spChg>
          <pc:spChg chg="mod">
            <ac:chgData name="Dung Âu" userId="0dcb76ad361bda84" providerId="LiveId" clId="{6CA495FB-F58E-4868-BBF3-AFD97D62E9C2}" dt="2025-04-04T13:31:46.665" v="9"/>
            <ac:spMkLst>
              <pc:docMk/>
              <pc:sldMasterMk cId="1793261441" sldId="2147483763"/>
              <pc:sldLayoutMk cId="3108170052" sldId="2147483792"/>
              <ac:spMk id="3" creationId="{75E95C44-5DCA-4E65-A342-F81916815ECA}"/>
            </ac:spMkLst>
          </pc:spChg>
          <pc:spChg chg="mod">
            <ac:chgData name="Dung Âu" userId="0dcb76ad361bda84" providerId="LiveId" clId="{6CA495FB-F58E-4868-BBF3-AFD97D62E9C2}" dt="2025-04-04T13:31:46.665" v="9"/>
            <ac:spMkLst>
              <pc:docMk/>
              <pc:sldMasterMk cId="1793261441" sldId="2147483763"/>
              <pc:sldLayoutMk cId="3108170052" sldId="2147483792"/>
              <ac:spMk id="4" creationId="{4F10C4A0-EF6C-4056-A75E-152AF3E5B3E1}"/>
            </ac:spMkLst>
          </pc:spChg>
          <pc:spChg chg="mod">
            <ac:chgData name="Dung Âu" userId="0dcb76ad361bda84" providerId="LiveId" clId="{6CA495FB-F58E-4868-BBF3-AFD97D62E9C2}" dt="2025-04-04T13:31:46.665" v="9"/>
            <ac:spMkLst>
              <pc:docMk/>
              <pc:sldMasterMk cId="1793261441" sldId="2147483763"/>
              <pc:sldLayoutMk cId="3108170052" sldId="2147483792"/>
              <ac:spMk id="5" creationId="{3D2D33B6-7E98-47B6-837F-9BDFF5C25F9C}"/>
            </ac:spMkLst>
          </pc:spChg>
          <pc:spChg chg="mod">
            <ac:chgData name="Dung Âu" userId="0dcb76ad361bda84" providerId="LiveId" clId="{6CA495FB-F58E-4868-BBF3-AFD97D62E9C2}" dt="2025-04-04T13:31:46.665" v="9"/>
            <ac:spMkLst>
              <pc:docMk/>
              <pc:sldMasterMk cId="1793261441" sldId="2147483763"/>
              <pc:sldLayoutMk cId="3108170052" sldId="2147483792"/>
              <ac:spMk id="6" creationId="{E2912C31-B785-4C37-8248-CF064C2A58D1}"/>
            </ac:spMkLst>
          </pc:spChg>
          <pc:spChg chg="mod">
            <ac:chgData name="Dung Âu" userId="0dcb76ad361bda84" providerId="LiveId" clId="{6CA495FB-F58E-4868-BBF3-AFD97D62E9C2}" dt="2025-04-04T13:31:46.665" v="9"/>
            <ac:spMkLst>
              <pc:docMk/>
              <pc:sldMasterMk cId="1793261441" sldId="2147483763"/>
              <pc:sldLayoutMk cId="3108170052" sldId="2147483792"/>
              <ac:spMk id="7" creationId="{A587CA2F-FC7B-4207-96C7-FEFBE67D4767}"/>
            </ac:spMkLst>
          </pc:spChg>
        </pc:sldLayoutChg>
        <pc:sldLayoutChg chg="modSp mod ord">
          <pc:chgData name="Dung Âu" userId="0dcb76ad361bda84" providerId="LiveId" clId="{6CA495FB-F58E-4868-BBF3-AFD97D62E9C2}" dt="2025-04-04T13:31:46.665" v="9"/>
          <pc:sldLayoutMkLst>
            <pc:docMk/>
            <pc:sldMasterMk cId="1793261441" sldId="2147483763"/>
            <pc:sldLayoutMk cId="2797169123" sldId="2147483793"/>
          </pc:sldLayoutMkLst>
          <pc:spChg chg="mod">
            <ac:chgData name="Dung Âu" userId="0dcb76ad361bda84" providerId="LiveId" clId="{6CA495FB-F58E-4868-BBF3-AFD97D62E9C2}" dt="2025-04-04T13:31:46.665" v="9"/>
            <ac:spMkLst>
              <pc:docMk/>
              <pc:sldMasterMk cId="1793261441" sldId="2147483763"/>
              <pc:sldLayoutMk cId="2797169123" sldId="2147483793"/>
              <ac:spMk id="2" creationId="{A0E4C9BB-1D6E-4385-90B9-A74A83919E49}"/>
            </ac:spMkLst>
          </pc:spChg>
          <pc:spChg chg="mod">
            <ac:chgData name="Dung Âu" userId="0dcb76ad361bda84" providerId="LiveId" clId="{6CA495FB-F58E-4868-BBF3-AFD97D62E9C2}" dt="2025-04-04T13:31:46.665" v="9"/>
            <ac:spMkLst>
              <pc:docMk/>
              <pc:sldMasterMk cId="1793261441" sldId="2147483763"/>
              <pc:sldLayoutMk cId="2797169123" sldId="2147483793"/>
              <ac:spMk id="3" creationId="{ADC03007-ACD1-4179-AA90-11784D06C3E6}"/>
            </ac:spMkLst>
          </pc:spChg>
          <pc:spChg chg="mod">
            <ac:chgData name="Dung Âu" userId="0dcb76ad361bda84" providerId="LiveId" clId="{6CA495FB-F58E-4868-BBF3-AFD97D62E9C2}" dt="2025-04-04T13:31:46.665" v="9"/>
            <ac:spMkLst>
              <pc:docMk/>
              <pc:sldMasterMk cId="1793261441" sldId="2147483763"/>
              <pc:sldLayoutMk cId="2797169123" sldId="2147483793"/>
              <ac:spMk id="4" creationId="{D3BE142D-8386-46FA-9646-230CDD164889}"/>
            </ac:spMkLst>
          </pc:spChg>
          <pc:spChg chg="mod">
            <ac:chgData name="Dung Âu" userId="0dcb76ad361bda84" providerId="LiveId" clId="{6CA495FB-F58E-4868-BBF3-AFD97D62E9C2}" dt="2025-04-04T13:31:46.665" v="9"/>
            <ac:spMkLst>
              <pc:docMk/>
              <pc:sldMasterMk cId="1793261441" sldId="2147483763"/>
              <pc:sldLayoutMk cId="2797169123" sldId="2147483793"/>
              <ac:spMk id="5" creationId="{AC8C00EC-F2D9-4F33-BB97-F36870768B06}"/>
            </ac:spMkLst>
          </pc:spChg>
          <pc:spChg chg="mod">
            <ac:chgData name="Dung Âu" userId="0dcb76ad361bda84" providerId="LiveId" clId="{6CA495FB-F58E-4868-BBF3-AFD97D62E9C2}" dt="2025-04-04T13:31:46.665" v="9"/>
            <ac:spMkLst>
              <pc:docMk/>
              <pc:sldMasterMk cId="1793261441" sldId="2147483763"/>
              <pc:sldLayoutMk cId="2797169123" sldId="2147483793"/>
              <ac:spMk id="6" creationId="{3BAB7D4E-8A95-40EF-A87C-70CEE8F756C5}"/>
            </ac:spMkLst>
          </pc:spChg>
          <pc:spChg chg="mod">
            <ac:chgData name="Dung Âu" userId="0dcb76ad361bda84" providerId="LiveId" clId="{6CA495FB-F58E-4868-BBF3-AFD97D62E9C2}" dt="2025-04-04T13:31:46.665" v="9"/>
            <ac:spMkLst>
              <pc:docMk/>
              <pc:sldMasterMk cId="1793261441" sldId="2147483763"/>
              <pc:sldLayoutMk cId="2797169123" sldId="2147483793"/>
              <ac:spMk id="7" creationId="{497834B2-71AE-4786-9785-1FF507EF81A8}"/>
            </ac:spMkLst>
          </pc:spChg>
          <pc:spChg chg="mod">
            <ac:chgData name="Dung Âu" userId="0dcb76ad361bda84" providerId="LiveId" clId="{6CA495FB-F58E-4868-BBF3-AFD97D62E9C2}" dt="2025-04-04T13:31:46.665" v="9"/>
            <ac:spMkLst>
              <pc:docMk/>
              <pc:sldMasterMk cId="1793261441" sldId="2147483763"/>
              <pc:sldLayoutMk cId="2797169123" sldId="2147483793"/>
              <ac:spMk id="8" creationId="{7D151BB9-6F42-4594-ADA2-84699C7DAE3B}"/>
            </ac:spMkLst>
          </pc:spChg>
          <pc:spChg chg="mod">
            <ac:chgData name="Dung Âu" userId="0dcb76ad361bda84" providerId="LiveId" clId="{6CA495FB-F58E-4868-BBF3-AFD97D62E9C2}" dt="2025-04-04T13:31:46.665" v="9"/>
            <ac:spMkLst>
              <pc:docMk/>
              <pc:sldMasterMk cId="1793261441" sldId="2147483763"/>
              <pc:sldLayoutMk cId="2797169123" sldId="2147483793"/>
              <ac:spMk id="9" creationId="{80F0F8B7-AED4-4431-A8FC-61B1BBB9FCD6}"/>
            </ac:spMkLst>
          </pc:spChg>
        </pc:sldLayoutChg>
        <pc:sldLayoutChg chg="modSp mod ord">
          <pc:chgData name="Dung Âu" userId="0dcb76ad361bda84" providerId="LiveId" clId="{6CA495FB-F58E-4868-BBF3-AFD97D62E9C2}" dt="2025-04-04T13:31:46.665" v="9"/>
          <pc:sldLayoutMkLst>
            <pc:docMk/>
            <pc:sldMasterMk cId="1793261441" sldId="2147483763"/>
            <pc:sldLayoutMk cId="2598903203" sldId="2147483794"/>
          </pc:sldLayoutMkLst>
          <pc:spChg chg="mod">
            <ac:chgData name="Dung Âu" userId="0dcb76ad361bda84" providerId="LiveId" clId="{6CA495FB-F58E-4868-BBF3-AFD97D62E9C2}" dt="2025-04-04T13:31:46.665" v="9"/>
            <ac:spMkLst>
              <pc:docMk/>
              <pc:sldMasterMk cId="1793261441" sldId="2147483763"/>
              <pc:sldLayoutMk cId="2598903203" sldId="2147483794"/>
              <ac:spMk id="2" creationId="{D7AD6E71-3935-488E-ADFD-1FAF05D6A90F}"/>
            </ac:spMkLst>
          </pc:spChg>
          <pc:spChg chg="mod">
            <ac:chgData name="Dung Âu" userId="0dcb76ad361bda84" providerId="LiveId" clId="{6CA495FB-F58E-4868-BBF3-AFD97D62E9C2}" dt="2025-04-04T13:31:46.665" v="9"/>
            <ac:spMkLst>
              <pc:docMk/>
              <pc:sldMasterMk cId="1793261441" sldId="2147483763"/>
              <pc:sldLayoutMk cId="2598903203" sldId="2147483794"/>
              <ac:spMk id="3" creationId="{FD68F116-4D97-4D40-ACC2-14B86657A00E}"/>
            </ac:spMkLst>
          </pc:spChg>
          <pc:spChg chg="mod">
            <ac:chgData name="Dung Âu" userId="0dcb76ad361bda84" providerId="LiveId" clId="{6CA495FB-F58E-4868-BBF3-AFD97D62E9C2}" dt="2025-04-04T13:31:46.665" v="9"/>
            <ac:spMkLst>
              <pc:docMk/>
              <pc:sldMasterMk cId="1793261441" sldId="2147483763"/>
              <pc:sldLayoutMk cId="2598903203" sldId="2147483794"/>
              <ac:spMk id="4" creationId="{E0702657-5759-4477-8A37-CD70B2B4CE20}"/>
            </ac:spMkLst>
          </pc:spChg>
          <pc:spChg chg="mod">
            <ac:chgData name="Dung Âu" userId="0dcb76ad361bda84" providerId="LiveId" clId="{6CA495FB-F58E-4868-BBF3-AFD97D62E9C2}" dt="2025-04-04T13:31:46.665" v="9"/>
            <ac:spMkLst>
              <pc:docMk/>
              <pc:sldMasterMk cId="1793261441" sldId="2147483763"/>
              <pc:sldLayoutMk cId="2598903203" sldId="2147483794"/>
              <ac:spMk id="5" creationId="{C4BA79B2-E026-43CC-80CD-D115C4B760E5}"/>
            </ac:spMkLst>
          </pc:spChg>
        </pc:sldLayoutChg>
        <pc:sldLayoutChg chg="modSp mod ord">
          <pc:chgData name="Dung Âu" userId="0dcb76ad361bda84" providerId="LiveId" clId="{6CA495FB-F58E-4868-BBF3-AFD97D62E9C2}" dt="2025-04-04T13:31:46.665" v="9"/>
          <pc:sldLayoutMkLst>
            <pc:docMk/>
            <pc:sldMasterMk cId="1793261441" sldId="2147483763"/>
            <pc:sldLayoutMk cId="2613698040" sldId="2147483795"/>
          </pc:sldLayoutMkLst>
          <pc:spChg chg="mod">
            <ac:chgData name="Dung Âu" userId="0dcb76ad361bda84" providerId="LiveId" clId="{6CA495FB-F58E-4868-BBF3-AFD97D62E9C2}" dt="2025-04-04T13:31:46.665" v="9"/>
            <ac:spMkLst>
              <pc:docMk/>
              <pc:sldMasterMk cId="1793261441" sldId="2147483763"/>
              <pc:sldLayoutMk cId="2613698040" sldId="2147483795"/>
              <ac:spMk id="2" creationId="{43B1360E-7E1C-41D9-ADBA-6A9418F2016B}"/>
            </ac:spMkLst>
          </pc:spChg>
          <pc:spChg chg="mod">
            <ac:chgData name="Dung Âu" userId="0dcb76ad361bda84" providerId="LiveId" clId="{6CA495FB-F58E-4868-BBF3-AFD97D62E9C2}" dt="2025-04-04T13:31:46.665" v="9"/>
            <ac:spMkLst>
              <pc:docMk/>
              <pc:sldMasterMk cId="1793261441" sldId="2147483763"/>
              <pc:sldLayoutMk cId="2613698040" sldId="2147483795"/>
              <ac:spMk id="3" creationId="{38723AC4-4D95-475D-9896-03904B805B8C}"/>
            </ac:spMkLst>
          </pc:spChg>
          <pc:spChg chg="mod">
            <ac:chgData name="Dung Âu" userId="0dcb76ad361bda84" providerId="LiveId" clId="{6CA495FB-F58E-4868-BBF3-AFD97D62E9C2}" dt="2025-04-04T13:31:46.665" v="9"/>
            <ac:spMkLst>
              <pc:docMk/>
              <pc:sldMasterMk cId="1793261441" sldId="2147483763"/>
              <pc:sldLayoutMk cId="2613698040" sldId="2147483795"/>
              <ac:spMk id="4" creationId="{2623B165-4808-42E3-952F-C34C8DBEBA58}"/>
            </ac:spMkLst>
          </pc:spChg>
        </pc:sldLayoutChg>
        <pc:sldLayoutChg chg="modSp mod ord">
          <pc:chgData name="Dung Âu" userId="0dcb76ad361bda84" providerId="LiveId" clId="{6CA495FB-F58E-4868-BBF3-AFD97D62E9C2}" dt="2025-04-04T13:31:46.665" v="9"/>
          <pc:sldLayoutMkLst>
            <pc:docMk/>
            <pc:sldMasterMk cId="1793261441" sldId="2147483763"/>
            <pc:sldLayoutMk cId="1608791212" sldId="2147483796"/>
          </pc:sldLayoutMkLst>
          <pc:spChg chg="mod">
            <ac:chgData name="Dung Âu" userId="0dcb76ad361bda84" providerId="LiveId" clId="{6CA495FB-F58E-4868-BBF3-AFD97D62E9C2}" dt="2025-04-04T13:31:46.665" v="9"/>
            <ac:spMkLst>
              <pc:docMk/>
              <pc:sldMasterMk cId="1793261441" sldId="2147483763"/>
              <pc:sldLayoutMk cId="1608791212" sldId="2147483796"/>
              <ac:spMk id="2" creationId="{64E3A625-E5C1-43FD-973A-5008E48A09E9}"/>
            </ac:spMkLst>
          </pc:spChg>
          <pc:spChg chg="mod">
            <ac:chgData name="Dung Âu" userId="0dcb76ad361bda84" providerId="LiveId" clId="{6CA495FB-F58E-4868-BBF3-AFD97D62E9C2}" dt="2025-04-04T13:31:46.665" v="9"/>
            <ac:spMkLst>
              <pc:docMk/>
              <pc:sldMasterMk cId="1793261441" sldId="2147483763"/>
              <pc:sldLayoutMk cId="1608791212" sldId="2147483796"/>
              <ac:spMk id="3" creationId="{0DF3DA0A-A6B3-4DBB-AE20-2354E7A4CC1E}"/>
            </ac:spMkLst>
          </pc:spChg>
          <pc:spChg chg="mod">
            <ac:chgData name="Dung Âu" userId="0dcb76ad361bda84" providerId="LiveId" clId="{6CA495FB-F58E-4868-BBF3-AFD97D62E9C2}" dt="2025-04-04T13:31:46.665" v="9"/>
            <ac:spMkLst>
              <pc:docMk/>
              <pc:sldMasterMk cId="1793261441" sldId="2147483763"/>
              <pc:sldLayoutMk cId="1608791212" sldId="2147483796"/>
              <ac:spMk id="4" creationId="{74AD1079-68C3-424B-AEDB-CFB25ED813C1}"/>
            </ac:spMkLst>
          </pc:spChg>
          <pc:spChg chg="mod">
            <ac:chgData name="Dung Âu" userId="0dcb76ad361bda84" providerId="LiveId" clId="{6CA495FB-F58E-4868-BBF3-AFD97D62E9C2}" dt="2025-04-04T13:31:46.665" v="9"/>
            <ac:spMkLst>
              <pc:docMk/>
              <pc:sldMasterMk cId="1793261441" sldId="2147483763"/>
              <pc:sldLayoutMk cId="1608791212" sldId="2147483796"/>
              <ac:spMk id="5" creationId="{AF96AC48-FD7D-4617-BCA9-289F55329F4A}"/>
            </ac:spMkLst>
          </pc:spChg>
          <pc:spChg chg="mod">
            <ac:chgData name="Dung Âu" userId="0dcb76ad361bda84" providerId="LiveId" clId="{6CA495FB-F58E-4868-BBF3-AFD97D62E9C2}" dt="2025-04-04T13:31:46.665" v="9"/>
            <ac:spMkLst>
              <pc:docMk/>
              <pc:sldMasterMk cId="1793261441" sldId="2147483763"/>
              <pc:sldLayoutMk cId="1608791212" sldId="2147483796"/>
              <ac:spMk id="6" creationId="{F221F464-7CB9-4B04-8954-CDB7B7CCE084}"/>
            </ac:spMkLst>
          </pc:spChg>
          <pc:spChg chg="mod">
            <ac:chgData name="Dung Âu" userId="0dcb76ad361bda84" providerId="LiveId" clId="{6CA495FB-F58E-4868-BBF3-AFD97D62E9C2}" dt="2025-04-04T13:31:46.665" v="9"/>
            <ac:spMkLst>
              <pc:docMk/>
              <pc:sldMasterMk cId="1793261441" sldId="2147483763"/>
              <pc:sldLayoutMk cId="1608791212" sldId="2147483796"/>
              <ac:spMk id="7" creationId="{D8A3F4B4-147A-4EF1-982F-8AE8952D05C0}"/>
            </ac:spMkLst>
          </pc:spChg>
        </pc:sldLayoutChg>
        <pc:sldLayoutChg chg="modSp mod ord">
          <pc:chgData name="Dung Âu" userId="0dcb76ad361bda84" providerId="LiveId" clId="{6CA495FB-F58E-4868-BBF3-AFD97D62E9C2}" dt="2025-04-04T13:31:46.665" v="9"/>
          <pc:sldLayoutMkLst>
            <pc:docMk/>
            <pc:sldMasterMk cId="1793261441" sldId="2147483763"/>
            <pc:sldLayoutMk cId="1419589945" sldId="2147483797"/>
          </pc:sldLayoutMkLst>
          <pc:spChg chg="mod">
            <ac:chgData name="Dung Âu" userId="0dcb76ad361bda84" providerId="LiveId" clId="{6CA495FB-F58E-4868-BBF3-AFD97D62E9C2}" dt="2025-04-04T13:31:46.665" v="9"/>
            <ac:spMkLst>
              <pc:docMk/>
              <pc:sldMasterMk cId="1793261441" sldId="2147483763"/>
              <pc:sldLayoutMk cId="1419589945" sldId="2147483797"/>
              <ac:spMk id="2" creationId="{463CE3C7-49D0-475B-BCB5-CD9FA54F63EB}"/>
            </ac:spMkLst>
          </pc:spChg>
          <pc:spChg chg="mod">
            <ac:chgData name="Dung Âu" userId="0dcb76ad361bda84" providerId="LiveId" clId="{6CA495FB-F58E-4868-BBF3-AFD97D62E9C2}" dt="2025-04-04T13:31:46.665" v="9"/>
            <ac:spMkLst>
              <pc:docMk/>
              <pc:sldMasterMk cId="1793261441" sldId="2147483763"/>
              <pc:sldLayoutMk cId="1419589945" sldId="2147483797"/>
              <ac:spMk id="3" creationId="{1F611748-A742-4AA0-BFAF-002B995082B9}"/>
            </ac:spMkLst>
          </pc:spChg>
          <pc:spChg chg="mod">
            <ac:chgData name="Dung Âu" userId="0dcb76ad361bda84" providerId="LiveId" clId="{6CA495FB-F58E-4868-BBF3-AFD97D62E9C2}" dt="2025-04-04T13:31:46.665" v="9"/>
            <ac:spMkLst>
              <pc:docMk/>
              <pc:sldMasterMk cId="1793261441" sldId="2147483763"/>
              <pc:sldLayoutMk cId="1419589945" sldId="2147483797"/>
              <ac:spMk id="4" creationId="{DAB99000-A83A-4E5D-BFDA-9104E295D8CC}"/>
            </ac:spMkLst>
          </pc:spChg>
          <pc:spChg chg="mod">
            <ac:chgData name="Dung Âu" userId="0dcb76ad361bda84" providerId="LiveId" clId="{6CA495FB-F58E-4868-BBF3-AFD97D62E9C2}" dt="2025-04-04T13:31:46.665" v="9"/>
            <ac:spMkLst>
              <pc:docMk/>
              <pc:sldMasterMk cId="1793261441" sldId="2147483763"/>
              <pc:sldLayoutMk cId="1419589945" sldId="2147483797"/>
              <ac:spMk id="5" creationId="{F8DC3776-2EFB-49FE-AEFF-99FA6A855B1E}"/>
            </ac:spMkLst>
          </pc:spChg>
          <pc:spChg chg="mod">
            <ac:chgData name="Dung Âu" userId="0dcb76ad361bda84" providerId="LiveId" clId="{6CA495FB-F58E-4868-BBF3-AFD97D62E9C2}" dt="2025-04-04T13:31:46.665" v="9"/>
            <ac:spMkLst>
              <pc:docMk/>
              <pc:sldMasterMk cId="1793261441" sldId="2147483763"/>
              <pc:sldLayoutMk cId="1419589945" sldId="2147483797"/>
              <ac:spMk id="6" creationId="{56840D10-6D8E-43E7-8556-03949576420E}"/>
            </ac:spMkLst>
          </pc:spChg>
          <pc:spChg chg="mod">
            <ac:chgData name="Dung Âu" userId="0dcb76ad361bda84" providerId="LiveId" clId="{6CA495FB-F58E-4868-BBF3-AFD97D62E9C2}" dt="2025-04-04T13:31:46.665" v="9"/>
            <ac:spMkLst>
              <pc:docMk/>
              <pc:sldMasterMk cId="1793261441" sldId="2147483763"/>
              <pc:sldLayoutMk cId="1419589945" sldId="2147483797"/>
              <ac:spMk id="7" creationId="{0D702389-AB89-4F8A-8A54-89115FD362DC}"/>
            </ac:spMkLst>
          </pc:spChg>
        </pc:sldLayoutChg>
        <pc:sldLayoutChg chg="modSp mod ord">
          <pc:chgData name="Dung Âu" userId="0dcb76ad361bda84" providerId="LiveId" clId="{6CA495FB-F58E-4868-BBF3-AFD97D62E9C2}" dt="2025-04-04T13:31:46.665" v="9"/>
          <pc:sldLayoutMkLst>
            <pc:docMk/>
            <pc:sldMasterMk cId="1793261441" sldId="2147483763"/>
            <pc:sldLayoutMk cId="3784238899" sldId="2147483798"/>
          </pc:sldLayoutMkLst>
          <pc:spChg chg="mod">
            <ac:chgData name="Dung Âu" userId="0dcb76ad361bda84" providerId="LiveId" clId="{6CA495FB-F58E-4868-BBF3-AFD97D62E9C2}" dt="2025-04-04T13:31:46.665" v="9"/>
            <ac:spMkLst>
              <pc:docMk/>
              <pc:sldMasterMk cId="1793261441" sldId="2147483763"/>
              <pc:sldLayoutMk cId="3784238899" sldId="2147483798"/>
              <ac:spMk id="2" creationId="{93E84C64-7B20-4047-9749-657561C71744}"/>
            </ac:spMkLst>
          </pc:spChg>
          <pc:spChg chg="mod">
            <ac:chgData name="Dung Âu" userId="0dcb76ad361bda84" providerId="LiveId" clId="{6CA495FB-F58E-4868-BBF3-AFD97D62E9C2}" dt="2025-04-04T13:31:46.665" v="9"/>
            <ac:spMkLst>
              <pc:docMk/>
              <pc:sldMasterMk cId="1793261441" sldId="2147483763"/>
              <pc:sldLayoutMk cId="3784238899" sldId="2147483798"/>
              <ac:spMk id="3" creationId="{EF354ED8-FAC0-44E7-9E42-6A0DE3AE281F}"/>
            </ac:spMkLst>
          </pc:spChg>
          <pc:spChg chg="mod">
            <ac:chgData name="Dung Âu" userId="0dcb76ad361bda84" providerId="LiveId" clId="{6CA495FB-F58E-4868-BBF3-AFD97D62E9C2}" dt="2025-04-04T13:31:46.665" v="9"/>
            <ac:spMkLst>
              <pc:docMk/>
              <pc:sldMasterMk cId="1793261441" sldId="2147483763"/>
              <pc:sldLayoutMk cId="3784238899" sldId="2147483798"/>
              <ac:spMk id="4" creationId="{C9650484-400C-45FD-86E4-542F6D90A1F3}"/>
            </ac:spMkLst>
          </pc:spChg>
          <pc:spChg chg="mod">
            <ac:chgData name="Dung Âu" userId="0dcb76ad361bda84" providerId="LiveId" clId="{6CA495FB-F58E-4868-BBF3-AFD97D62E9C2}" dt="2025-04-04T13:31:46.665" v="9"/>
            <ac:spMkLst>
              <pc:docMk/>
              <pc:sldMasterMk cId="1793261441" sldId="2147483763"/>
              <pc:sldLayoutMk cId="3784238899" sldId="2147483798"/>
              <ac:spMk id="5" creationId="{882DB841-8C61-45BA-8535-B52665B9A372}"/>
            </ac:spMkLst>
          </pc:spChg>
          <pc:spChg chg="mod">
            <ac:chgData name="Dung Âu" userId="0dcb76ad361bda84" providerId="LiveId" clId="{6CA495FB-F58E-4868-BBF3-AFD97D62E9C2}" dt="2025-04-04T13:31:46.665" v="9"/>
            <ac:spMkLst>
              <pc:docMk/>
              <pc:sldMasterMk cId="1793261441" sldId="2147483763"/>
              <pc:sldLayoutMk cId="3784238899" sldId="2147483798"/>
              <ac:spMk id="6" creationId="{05D04753-BA3F-48B4-B498-78D0EB5100FD}"/>
            </ac:spMkLst>
          </pc:spChg>
        </pc:sldLayoutChg>
        <pc:sldLayoutChg chg="modSp mod ord">
          <pc:chgData name="Dung Âu" userId="0dcb76ad361bda84" providerId="LiveId" clId="{6CA495FB-F58E-4868-BBF3-AFD97D62E9C2}" dt="2025-04-04T13:31:46.665" v="9"/>
          <pc:sldLayoutMkLst>
            <pc:docMk/>
            <pc:sldMasterMk cId="1793261441" sldId="2147483763"/>
            <pc:sldLayoutMk cId="1821490308" sldId="2147483799"/>
          </pc:sldLayoutMkLst>
          <pc:spChg chg="mod">
            <ac:chgData name="Dung Âu" userId="0dcb76ad361bda84" providerId="LiveId" clId="{6CA495FB-F58E-4868-BBF3-AFD97D62E9C2}" dt="2025-04-04T13:31:46.665" v="9"/>
            <ac:spMkLst>
              <pc:docMk/>
              <pc:sldMasterMk cId="1793261441" sldId="2147483763"/>
              <pc:sldLayoutMk cId="1821490308" sldId="2147483799"/>
              <ac:spMk id="2" creationId="{2AF67C54-EB6E-4BE0-AE76-3796824F1BCC}"/>
            </ac:spMkLst>
          </pc:spChg>
          <pc:spChg chg="mod">
            <ac:chgData name="Dung Âu" userId="0dcb76ad361bda84" providerId="LiveId" clId="{6CA495FB-F58E-4868-BBF3-AFD97D62E9C2}" dt="2025-04-04T13:31:46.665" v="9"/>
            <ac:spMkLst>
              <pc:docMk/>
              <pc:sldMasterMk cId="1793261441" sldId="2147483763"/>
              <pc:sldLayoutMk cId="1821490308" sldId="2147483799"/>
              <ac:spMk id="3" creationId="{FF143997-1E45-4C09-9B1D-8F7654FDDF3E}"/>
            </ac:spMkLst>
          </pc:spChg>
          <pc:spChg chg="mod">
            <ac:chgData name="Dung Âu" userId="0dcb76ad361bda84" providerId="LiveId" clId="{6CA495FB-F58E-4868-BBF3-AFD97D62E9C2}" dt="2025-04-04T13:31:46.665" v="9"/>
            <ac:spMkLst>
              <pc:docMk/>
              <pc:sldMasterMk cId="1793261441" sldId="2147483763"/>
              <pc:sldLayoutMk cId="1821490308" sldId="2147483799"/>
              <ac:spMk id="4" creationId="{F10C4E05-1F94-4DAE-991F-4001467A9E8C}"/>
            </ac:spMkLst>
          </pc:spChg>
          <pc:spChg chg="mod">
            <ac:chgData name="Dung Âu" userId="0dcb76ad361bda84" providerId="LiveId" clId="{6CA495FB-F58E-4868-BBF3-AFD97D62E9C2}" dt="2025-04-04T13:31:46.665" v="9"/>
            <ac:spMkLst>
              <pc:docMk/>
              <pc:sldMasterMk cId="1793261441" sldId="2147483763"/>
              <pc:sldLayoutMk cId="1821490308" sldId="2147483799"/>
              <ac:spMk id="5" creationId="{07823BD6-34A6-470B-8A07-C60228D5786F}"/>
            </ac:spMkLst>
          </pc:spChg>
          <pc:spChg chg="mod">
            <ac:chgData name="Dung Âu" userId="0dcb76ad361bda84" providerId="LiveId" clId="{6CA495FB-F58E-4868-BBF3-AFD97D62E9C2}" dt="2025-04-04T13:31:46.665" v="9"/>
            <ac:spMkLst>
              <pc:docMk/>
              <pc:sldMasterMk cId="1793261441" sldId="2147483763"/>
              <pc:sldLayoutMk cId="1821490308" sldId="2147483799"/>
              <ac:spMk id="6" creationId="{6F7D830C-FA1D-4766-ABAC-89899C7DFC4A}"/>
            </ac:spMkLst>
          </pc:spChg>
        </pc:sldLayoutChg>
        <pc:sldLayoutChg chg="mod ord">
          <pc:chgData name="Dung Âu" userId="0dcb76ad361bda84" providerId="LiveId" clId="{6CA495FB-F58E-4868-BBF3-AFD97D62E9C2}" dt="2025-04-04T13:31:46.665" v="9"/>
          <pc:sldLayoutMkLst>
            <pc:docMk/>
            <pc:sldMasterMk cId="1793261441" sldId="2147483763"/>
            <pc:sldLayoutMk cId="793419638" sldId="2147483800"/>
          </pc:sldLayoutMkLst>
        </pc:sldLayoutChg>
      </pc:sldMasterChg>
      <pc:sldMasterChg chg="del sldLayoutOrd">
        <pc:chgData name="Dung Âu" userId="0dcb76ad361bda84" providerId="LiveId" clId="{6CA495FB-F58E-4868-BBF3-AFD97D62E9C2}" dt="2025-04-04T13:31:47.030" v="10"/>
        <pc:sldMasterMkLst>
          <pc:docMk/>
          <pc:sldMasterMk cId="2390555308" sldId="2147483775"/>
        </pc:sldMasterMkLst>
      </pc:sldMasterChg>
      <pc:sldMasterChg chg="del sldLayoutOrd">
        <pc:chgData name="Dung Âu" userId="0dcb76ad361bda84" providerId="LiveId" clId="{6CA495FB-F58E-4868-BBF3-AFD97D62E9C2}" dt="2025-04-04T13:31:47.030" v="10"/>
        <pc:sldMasterMkLst>
          <pc:docMk/>
          <pc:sldMasterMk cId="1265795745" sldId="2147483788"/>
        </pc:sldMasterMkLst>
      </pc:sldMasterChg>
      <pc:sldMasterChg chg="delSp mod">
        <pc:chgData name="Dung Âu" userId="0dcb76ad361bda84" providerId="LiveId" clId="{6CA495FB-F58E-4868-BBF3-AFD97D62E9C2}" dt="2025-04-01T14:55:52.353" v="3" actId="478"/>
        <pc:sldMasterMkLst>
          <pc:docMk/>
          <pc:sldMasterMk cId="2174877609" sldId="2147483801"/>
        </pc:sldMasterMkLst>
      </pc:sldMasterChg>
      <pc:sldMasterChg chg="delSp del mod delSldLayout">
        <pc:chgData name="Dung Âu" userId="0dcb76ad361bda84" providerId="LiveId" clId="{6CA495FB-F58E-4868-BBF3-AFD97D62E9C2}" dt="2025-04-01T14:56:21.570" v="7" actId="47"/>
        <pc:sldMasterMkLst>
          <pc:docMk/>
          <pc:sldMasterMk cId="233377871" sldId="2147483813"/>
        </pc:sldMasterMkLst>
        <pc:sldLayoutChg chg="del">
          <pc:chgData name="Dung Âu" userId="0dcb76ad361bda84" providerId="LiveId" clId="{6CA495FB-F58E-4868-BBF3-AFD97D62E9C2}" dt="2025-04-01T14:56:21.570" v="7" actId="47"/>
          <pc:sldLayoutMkLst>
            <pc:docMk/>
            <pc:sldMasterMk cId="233377871" sldId="2147483813"/>
            <pc:sldLayoutMk cId="854427486" sldId="2147483814"/>
          </pc:sldLayoutMkLst>
        </pc:sldLayoutChg>
        <pc:sldLayoutChg chg="del">
          <pc:chgData name="Dung Âu" userId="0dcb76ad361bda84" providerId="LiveId" clId="{6CA495FB-F58E-4868-BBF3-AFD97D62E9C2}" dt="2025-04-01T14:56:21.570" v="7" actId="47"/>
          <pc:sldLayoutMkLst>
            <pc:docMk/>
            <pc:sldMasterMk cId="233377871" sldId="2147483813"/>
            <pc:sldLayoutMk cId="3126137057" sldId="2147483815"/>
          </pc:sldLayoutMkLst>
        </pc:sldLayoutChg>
        <pc:sldLayoutChg chg="del">
          <pc:chgData name="Dung Âu" userId="0dcb76ad361bda84" providerId="LiveId" clId="{6CA495FB-F58E-4868-BBF3-AFD97D62E9C2}" dt="2025-04-01T14:56:21.570" v="7" actId="47"/>
          <pc:sldLayoutMkLst>
            <pc:docMk/>
            <pc:sldMasterMk cId="233377871" sldId="2147483813"/>
            <pc:sldLayoutMk cId="1160994870" sldId="2147483816"/>
          </pc:sldLayoutMkLst>
        </pc:sldLayoutChg>
        <pc:sldLayoutChg chg="del">
          <pc:chgData name="Dung Âu" userId="0dcb76ad361bda84" providerId="LiveId" clId="{6CA495FB-F58E-4868-BBF3-AFD97D62E9C2}" dt="2025-04-01T14:56:21.570" v="7" actId="47"/>
          <pc:sldLayoutMkLst>
            <pc:docMk/>
            <pc:sldMasterMk cId="233377871" sldId="2147483813"/>
            <pc:sldLayoutMk cId="1016570765" sldId="2147483817"/>
          </pc:sldLayoutMkLst>
        </pc:sldLayoutChg>
        <pc:sldLayoutChg chg="del">
          <pc:chgData name="Dung Âu" userId="0dcb76ad361bda84" providerId="LiveId" clId="{6CA495FB-F58E-4868-BBF3-AFD97D62E9C2}" dt="2025-04-01T14:56:21.570" v="7" actId="47"/>
          <pc:sldLayoutMkLst>
            <pc:docMk/>
            <pc:sldMasterMk cId="233377871" sldId="2147483813"/>
            <pc:sldLayoutMk cId="551540305" sldId="2147483818"/>
          </pc:sldLayoutMkLst>
        </pc:sldLayoutChg>
        <pc:sldLayoutChg chg="del">
          <pc:chgData name="Dung Âu" userId="0dcb76ad361bda84" providerId="LiveId" clId="{6CA495FB-F58E-4868-BBF3-AFD97D62E9C2}" dt="2025-04-01T14:56:21.570" v="7" actId="47"/>
          <pc:sldLayoutMkLst>
            <pc:docMk/>
            <pc:sldMasterMk cId="233377871" sldId="2147483813"/>
            <pc:sldLayoutMk cId="622205839" sldId="2147483819"/>
          </pc:sldLayoutMkLst>
        </pc:sldLayoutChg>
        <pc:sldLayoutChg chg="del">
          <pc:chgData name="Dung Âu" userId="0dcb76ad361bda84" providerId="LiveId" clId="{6CA495FB-F58E-4868-BBF3-AFD97D62E9C2}" dt="2025-04-01T14:56:21.570" v="7" actId="47"/>
          <pc:sldLayoutMkLst>
            <pc:docMk/>
            <pc:sldMasterMk cId="233377871" sldId="2147483813"/>
            <pc:sldLayoutMk cId="816547378" sldId="2147483820"/>
          </pc:sldLayoutMkLst>
        </pc:sldLayoutChg>
        <pc:sldLayoutChg chg="del">
          <pc:chgData name="Dung Âu" userId="0dcb76ad361bda84" providerId="LiveId" clId="{6CA495FB-F58E-4868-BBF3-AFD97D62E9C2}" dt="2025-04-01T14:56:21.570" v="7" actId="47"/>
          <pc:sldLayoutMkLst>
            <pc:docMk/>
            <pc:sldMasterMk cId="233377871" sldId="2147483813"/>
            <pc:sldLayoutMk cId="2823303556" sldId="2147483821"/>
          </pc:sldLayoutMkLst>
        </pc:sldLayoutChg>
        <pc:sldLayoutChg chg="del">
          <pc:chgData name="Dung Âu" userId="0dcb76ad361bda84" providerId="LiveId" clId="{6CA495FB-F58E-4868-BBF3-AFD97D62E9C2}" dt="2025-04-01T14:56:21.570" v="7" actId="47"/>
          <pc:sldLayoutMkLst>
            <pc:docMk/>
            <pc:sldMasterMk cId="233377871" sldId="2147483813"/>
            <pc:sldLayoutMk cId="3759293034" sldId="2147483822"/>
          </pc:sldLayoutMkLst>
        </pc:sldLayoutChg>
        <pc:sldLayoutChg chg="del">
          <pc:chgData name="Dung Âu" userId="0dcb76ad361bda84" providerId="LiveId" clId="{6CA495FB-F58E-4868-BBF3-AFD97D62E9C2}" dt="2025-04-01T14:56:21.570" v="7" actId="47"/>
          <pc:sldLayoutMkLst>
            <pc:docMk/>
            <pc:sldMasterMk cId="233377871" sldId="2147483813"/>
            <pc:sldLayoutMk cId="1773611739" sldId="2147483823"/>
          </pc:sldLayoutMkLst>
        </pc:sldLayoutChg>
        <pc:sldLayoutChg chg="del">
          <pc:chgData name="Dung Âu" userId="0dcb76ad361bda84" providerId="LiveId" clId="{6CA495FB-F58E-4868-BBF3-AFD97D62E9C2}" dt="2025-04-01T14:56:21.570" v="7" actId="47"/>
          <pc:sldLayoutMkLst>
            <pc:docMk/>
            <pc:sldMasterMk cId="233377871" sldId="2147483813"/>
            <pc:sldLayoutMk cId="4221879650" sldId="214748382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4/4/2025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02577394"/>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50150186"/>
      </p:ext>
    </p:extLst>
  </p:cSld>
  <p:clrMapOvr>
    <a:masterClrMapping/>
  </p:clrMapOvr>
  <p:transition spd="slow">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639722"/>
      </p:ext>
    </p:extLst>
  </p:cSld>
  <p:clrMapOvr>
    <a:masterClrMapping/>
  </p:clrMapOvr>
  <p:transition spd="slow">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173002"/>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89919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4/4/2025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4/4/2025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4/4/2025</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4/4/2025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8"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6.xml"/><Relationship Id="rId7" Type="http://schemas.openxmlformats.org/officeDocument/2006/relationships/image" Target="../media/image2.jpe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theme" Target="../theme/theme9.xml"/><Relationship Id="rId5" Type="http://schemas.openxmlformats.org/officeDocument/2006/relationships/slideLayout" Target="../slideLayouts/slideLayout148.xml"/><Relationship Id="rId4" Type="http://schemas.openxmlformats.org/officeDocument/2006/relationships/slideLayout" Target="../slideLayouts/slideLayout147.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64669203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04.xml"/><Relationship Id="rId5" Type="http://schemas.openxmlformats.org/officeDocument/2006/relationships/image" Target="../media/image52.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04.xml"/><Relationship Id="rId5" Type="http://schemas.openxmlformats.org/officeDocument/2006/relationships/image" Target="../media/image5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0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13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139.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g"/><Relationship Id="rId9" Type="http://schemas.openxmlformats.org/officeDocument/2006/relationships/image" Target="../media/image28.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7.xml"/><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jp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46">
              <a:defRPr/>
            </a:pPr>
            <a:endParaRPr lang="zh-CN" altLang="en-US">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600" y="72868"/>
                  <a:pt x="62428" y="23234"/>
                  <a:pt x="109633" y="0"/>
                </a:cubicBezTo>
                <a:cubicBezTo>
                  <a:pt x="1322608" y="190403"/>
                  <a:pt x="6537358" y="691847"/>
                  <a:pt x="8636983" y="0"/>
                </a:cubicBezTo>
                <a:cubicBezTo>
                  <a:pt x="8695130" y="-17176"/>
                  <a:pt x="8721510" y="48611"/>
                  <a:pt x="8746617" y="125999"/>
                </a:cubicBezTo>
                <a:cubicBezTo>
                  <a:pt x="8796212" y="551566"/>
                  <a:pt x="8617252" y="1932551"/>
                  <a:pt x="8746617" y="2209911"/>
                </a:cubicBezTo>
                <a:cubicBezTo>
                  <a:pt x="8747915" y="2272445"/>
                  <a:pt x="8683220" y="2319662"/>
                  <a:pt x="8636983" y="2335911"/>
                </a:cubicBezTo>
                <a:cubicBezTo>
                  <a:pt x="4884260" y="2464410"/>
                  <a:pt x="4304628" y="2269061"/>
                  <a:pt x="109633" y="2335911"/>
                </a:cubicBezTo>
                <a:cubicBezTo>
                  <a:pt x="64938" y="2334050"/>
                  <a:pt x="-15245" y="2282696"/>
                  <a:pt x="0" y="2209911"/>
                </a:cubicBezTo>
                <a:cubicBezTo>
                  <a:pt x="-12754" y="1487425"/>
                  <a:pt x="111869" y="346882"/>
                  <a:pt x="0" y="125999"/>
                </a:cubicBezTo>
                <a:close/>
              </a:path>
              <a:path w="8746617" h="2335911" stroke="0" extrusionOk="0">
                <a:moveTo>
                  <a:pt x="0" y="125999"/>
                </a:moveTo>
                <a:cubicBezTo>
                  <a:pt x="7289" y="68291"/>
                  <a:pt x="52470" y="3641"/>
                  <a:pt x="109633" y="0"/>
                </a:cubicBezTo>
                <a:cubicBezTo>
                  <a:pt x="3122784" y="-162552"/>
                  <a:pt x="5652597" y="197798"/>
                  <a:pt x="8636983" y="0"/>
                </a:cubicBezTo>
                <a:cubicBezTo>
                  <a:pt x="8678552" y="-4379"/>
                  <a:pt x="8762878" y="46598"/>
                  <a:pt x="8746617" y="125999"/>
                </a:cubicBezTo>
                <a:cubicBezTo>
                  <a:pt x="8793566" y="775386"/>
                  <a:pt x="8869540" y="1872700"/>
                  <a:pt x="8746617" y="2209911"/>
                </a:cubicBezTo>
                <a:cubicBezTo>
                  <a:pt x="8747452" y="2263243"/>
                  <a:pt x="8684631" y="2332154"/>
                  <a:pt x="8636983" y="2335911"/>
                </a:cubicBezTo>
                <a:cubicBezTo>
                  <a:pt x="7486056" y="1293253"/>
                  <a:pt x="3995362" y="3489690"/>
                  <a:pt x="109633" y="2335911"/>
                </a:cubicBezTo>
                <a:cubicBezTo>
                  <a:pt x="51478" y="2347450"/>
                  <a:pt x="-13354" y="2262440"/>
                  <a:pt x="0" y="2209911"/>
                </a:cubicBezTo>
                <a:cubicBezTo>
                  <a:pt x="-127997" y="1253187"/>
                  <a:pt x="103224" y="574244"/>
                  <a:pt x="0" y="125999"/>
                </a:cubicBezTo>
                <a:close/>
              </a:path>
              <a:path w="8746617" h="2335911" fill="none" stroke="0" extrusionOk="0">
                <a:moveTo>
                  <a:pt x="0" y="125999"/>
                </a:moveTo>
                <a:cubicBezTo>
                  <a:pt x="13122" y="57630"/>
                  <a:pt x="57759" y="12986"/>
                  <a:pt x="109633" y="0"/>
                </a:cubicBezTo>
                <a:cubicBezTo>
                  <a:pt x="2449462" y="663658"/>
                  <a:pt x="6033914" y="344799"/>
                  <a:pt x="8636983" y="0"/>
                </a:cubicBezTo>
                <a:cubicBezTo>
                  <a:pt x="8690182" y="-17949"/>
                  <a:pt x="8743728" y="48769"/>
                  <a:pt x="8746617" y="125999"/>
                </a:cubicBezTo>
                <a:cubicBezTo>
                  <a:pt x="8691287" y="509130"/>
                  <a:pt x="8777759" y="1832587"/>
                  <a:pt x="8746617" y="2209911"/>
                </a:cubicBezTo>
                <a:cubicBezTo>
                  <a:pt x="8743627" y="2281054"/>
                  <a:pt x="8686967" y="2329202"/>
                  <a:pt x="8636983" y="2335911"/>
                </a:cubicBezTo>
                <a:cubicBezTo>
                  <a:pt x="4744747" y="2315020"/>
                  <a:pt x="4182804" y="2155615"/>
                  <a:pt x="109633" y="2335911"/>
                </a:cubicBezTo>
                <a:cubicBezTo>
                  <a:pt x="42202" y="2329019"/>
                  <a:pt x="-13219" y="2272718"/>
                  <a:pt x="0" y="2209911"/>
                </a:cubicBezTo>
                <a:cubicBezTo>
                  <a:pt x="-72204" y="1558358"/>
                  <a:pt x="101969" y="370535"/>
                  <a:pt x="0" y="125999"/>
                </a:cubicBezTo>
                <a:close/>
              </a:path>
              <a:path w="8746617" h="2335911" fill="none" stroke="0" extrusionOk="0">
                <a:moveTo>
                  <a:pt x="0" y="125999"/>
                </a:moveTo>
                <a:cubicBezTo>
                  <a:pt x="8556" y="68003"/>
                  <a:pt x="58969" y="18219"/>
                  <a:pt x="109633" y="0"/>
                </a:cubicBezTo>
                <a:cubicBezTo>
                  <a:pt x="1691594" y="216534"/>
                  <a:pt x="6268629" y="786015"/>
                  <a:pt x="8636983" y="0"/>
                </a:cubicBezTo>
                <a:cubicBezTo>
                  <a:pt x="8687933" y="-18459"/>
                  <a:pt x="8735002" y="46850"/>
                  <a:pt x="8746617" y="125999"/>
                </a:cubicBezTo>
                <a:cubicBezTo>
                  <a:pt x="8780788" y="512071"/>
                  <a:pt x="8667104" y="1864882"/>
                  <a:pt x="8746617" y="2209911"/>
                </a:cubicBezTo>
                <a:cubicBezTo>
                  <a:pt x="8746209" y="2273807"/>
                  <a:pt x="8683318" y="2325198"/>
                  <a:pt x="8636983" y="2335911"/>
                </a:cubicBezTo>
                <a:cubicBezTo>
                  <a:pt x="4764145" y="2330181"/>
                  <a:pt x="4237434" y="2278794"/>
                  <a:pt x="109633" y="2335911"/>
                </a:cubicBezTo>
                <a:cubicBezTo>
                  <a:pt x="43253" y="2332389"/>
                  <a:pt x="-17217" y="2280373"/>
                  <a:pt x="0" y="2209911"/>
                </a:cubicBezTo>
                <a:cubicBezTo>
                  <a:pt x="-31310" y="1534873"/>
                  <a:pt x="89878" y="371802"/>
                  <a:pt x="0" y="125999"/>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01025" y="247547"/>
                  <a:pt x="5296871" y="1118762"/>
                  <a:pt x="5405104" y="1938992"/>
                </a:cubicBezTo>
                <a:cubicBezTo>
                  <a:pt x="4665820" y="1949484"/>
                  <a:pt x="1077941" y="2016853"/>
                  <a:pt x="0" y="1938992"/>
                </a:cubicBezTo>
                <a:cubicBezTo>
                  <a:pt x="27206" y="1022909"/>
                  <a:pt x="15884" y="314491"/>
                  <a:pt x="0" y="0"/>
                </a:cubicBezTo>
                <a:close/>
              </a:path>
              <a:path w="5405104" h="1938992" stroke="0" extrusionOk="0">
                <a:moveTo>
                  <a:pt x="0" y="0"/>
                </a:moveTo>
                <a:cubicBezTo>
                  <a:pt x="2805229" y="1927"/>
                  <a:pt x="4182350" y="-87193"/>
                  <a:pt x="5405104" y="0"/>
                </a:cubicBezTo>
                <a:cubicBezTo>
                  <a:pt x="5312519" y="528996"/>
                  <a:pt x="5437101" y="1439988"/>
                  <a:pt x="5405104" y="1938992"/>
                </a:cubicBezTo>
                <a:cubicBezTo>
                  <a:pt x="3656574" y="2161395"/>
                  <a:pt x="1137888" y="1847607"/>
                  <a:pt x="0" y="1938992"/>
                </a:cubicBezTo>
                <a:cubicBezTo>
                  <a:pt x="-168683" y="1683595"/>
                  <a:pt x="205513" y="854248"/>
                  <a:pt x="0" y="0"/>
                </a:cubicBezTo>
                <a:close/>
              </a:path>
              <a:path w="5405104" h="1938992" fill="none" stroke="0" extrusionOk="0">
                <a:moveTo>
                  <a:pt x="0" y="0"/>
                </a:moveTo>
                <a:cubicBezTo>
                  <a:pt x="2204340" y="206802"/>
                  <a:pt x="3635821" y="64631"/>
                  <a:pt x="5405104" y="0"/>
                </a:cubicBezTo>
                <a:cubicBezTo>
                  <a:pt x="5245956" y="560826"/>
                  <a:pt x="5367353" y="1207486"/>
                  <a:pt x="5405104" y="1938992"/>
                </a:cubicBezTo>
                <a:cubicBezTo>
                  <a:pt x="4903084" y="2084258"/>
                  <a:pt x="984527" y="2079820"/>
                  <a:pt x="0" y="1938992"/>
                </a:cubicBezTo>
                <a:cubicBezTo>
                  <a:pt x="-23517" y="1074090"/>
                  <a:pt x="-5481" y="261207"/>
                  <a:pt x="0" y="0"/>
                </a:cubicBezTo>
                <a:close/>
              </a:path>
              <a:path w="5405104" h="1938992" fill="none" stroke="0" extrusionOk="0">
                <a:moveTo>
                  <a:pt x="0" y="0"/>
                </a:moveTo>
                <a:cubicBezTo>
                  <a:pt x="2104367" y="11849"/>
                  <a:pt x="3694274" y="-161459"/>
                  <a:pt x="5405104" y="0"/>
                </a:cubicBezTo>
                <a:cubicBezTo>
                  <a:pt x="5336194" y="444646"/>
                  <a:pt x="5347648" y="1246356"/>
                  <a:pt x="5405104" y="1938992"/>
                </a:cubicBezTo>
                <a:cubicBezTo>
                  <a:pt x="4735547" y="1977474"/>
                  <a:pt x="1144346" y="2153465"/>
                  <a:pt x="0" y="1938992"/>
                </a:cubicBezTo>
                <a:cubicBezTo>
                  <a:pt x="-23096" y="1014986"/>
                  <a:pt x="17873" y="2844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13588" y="251608"/>
                  <a:pt x="4887962" y="800045"/>
                  <a:pt x="4952999" y="1323439"/>
                </a:cubicBezTo>
                <a:cubicBezTo>
                  <a:pt x="4190840" y="1402160"/>
                  <a:pt x="974783" y="1381061"/>
                  <a:pt x="0" y="1323439"/>
                </a:cubicBezTo>
                <a:cubicBezTo>
                  <a:pt x="-15725" y="716692"/>
                  <a:pt x="14232" y="216562"/>
                  <a:pt x="0" y="0"/>
                </a:cubicBezTo>
                <a:close/>
              </a:path>
              <a:path w="4952999" h="1323439" stroke="0" extrusionOk="0">
                <a:moveTo>
                  <a:pt x="0" y="0"/>
                </a:moveTo>
                <a:cubicBezTo>
                  <a:pt x="2644225" y="-508"/>
                  <a:pt x="4098261" y="-135951"/>
                  <a:pt x="4952999" y="0"/>
                </a:cubicBezTo>
                <a:cubicBezTo>
                  <a:pt x="4912270" y="381124"/>
                  <a:pt x="4982623" y="975060"/>
                  <a:pt x="4952999" y="1323439"/>
                </a:cubicBezTo>
                <a:cubicBezTo>
                  <a:pt x="3142670" y="1362149"/>
                  <a:pt x="1029279" y="1158725"/>
                  <a:pt x="0" y="1323439"/>
                </a:cubicBezTo>
                <a:cubicBezTo>
                  <a:pt x="-88596" y="1147015"/>
                  <a:pt x="204979" y="612959"/>
                  <a:pt x="0" y="0"/>
                </a:cubicBezTo>
                <a:close/>
              </a:path>
              <a:path w="4952999" h="1323439" fill="none" stroke="0" extrusionOk="0">
                <a:moveTo>
                  <a:pt x="0" y="0"/>
                </a:moveTo>
                <a:cubicBezTo>
                  <a:pt x="2373249" y="98774"/>
                  <a:pt x="4184630" y="-90842"/>
                  <a:pt x="4952999" y="0"/>
                </a:cubicBezTo>
                <a:cubicBezTo>
                  <a:pt x="4871495" y="336105"/>
                  <a:pt x="4920483" y="807166"/>
                  <a:pt x="4952999" y="1323439"/>
                </a:cubicBezTo>
                <a:cubicBezTo>
                  <a:pt x="4474400" y="1450004"/>
                  <a:pt x="1009216" y="1446185"/>
                  <a:pt x="0" y="1323439"/>
                </a:cubicBezTo>
                <a:cubicBezTo>
                  <a:pt x="-33479" y="724790"/>
                  <a:pt x="716" y="172063"/>
                  <a:pt x="0" y="0"/>
                </a:cubicBezTo>
                <a:close/>
              </a:path>
              <a:path w="4952999" h="1323439" fill="none" stroke="0" extrusionOk="0">
                <a:moveTo>
                  <a:pt x="0" y="0"/>
                </a:moveTo>
                <a:cubicBezTo>
                  <a:pt x="2328674" y="11849"/>
                  <a:pt x="4202887" y="-161459"/>
                  <a:pt x="4952999" y="0"/>
                </a:cubicBezTo>
                <a:cubicBezTo>
                  <a:pt x="4862318" y="308072"/>
                  <a:pt x="4901763" y="877663"/>
                  <a:pt x="4952999" y="1323439"/>
                </a:cubicBezTo>
                <a:cubicBezTo>
                  <a:pt x="4402241" y="1433197"/>
                  <a:pt x="1024767" y="1492233"/>
                  <a:pt x="0" y="1323439"/>
                </a:cubicBezTo>
                <a:cubicBezTo>
                  <a:pt x="-37744" y="700326"/>
                  <a:pt x="15032" y="19952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27972" y="139301"/>
                  <a:pt x="5425895" y="737936"/>
                  <a:pt x="5524499" y="1323439"/>
                </a:cubicBezTo>
                <a:cubicBezTo>
                  <a:pt x="4709145" y="1395230"/>
                  <a:pt x="1105486" y="1386369"/>
                  <a:pt x="0" y="1323439"/>
                </a:cubicBezTo>
                <a:cubicBezTo>
                  <a:pt x="-32775" y="726287"/>
                  <a:pt x="14918" y="179806"/>
                  <a:pt x="0" y="0"/>
                </a:cubicBezTo>
                <a:close/>
              </a:path>
              <a:path w="5524499" h="1323439" stroke="0" extrusionOk="0">
                <a:moveTo>
                  <a:pt x="0" y="0"/>
                </a:moveTo>
                <a:cubicBezTo>
                  <a:pt x="2862539" y="314"/>
                  <a:pt x="4559755" y="-143093"/>
                  <a:pt x="5524499" y="0"/>
                </a:cubicBezTo>
                <a:cubicBezTo>
                  <a:pt x="5486925" y="383766"/>
                  <a:pt x="5525875" y="980493"/>
                  <a:pt x="5524499" y="1323439"/>
                </a:cubicBezTo>
                <a:cubicBezTo>
                  <a:pt x="3605532" y="1458126"/>
                  <a:pt x="1135861" y="1061822"/>
                  <a:pt x="0" y="1323439"/>
                </a:cubicBezTo>
                <a:cubicBezTo>
                  <a:pt x="-69856" y="1144877"/>
                  <a:pt x="263423" y="653959"/>
                  <a:pt x="0" y="0"/>
                </a:cubicBezTo>
                <a:close/>
              </a:path>
              <a:path w="5524499" h="1323439" fill="none" stroke="0" extrusionOk="0">
                <a:moveTo>
                  <a:pt x="0" y="0"/>
                </a:moveTo>
                <a:cubicBezTo>
                  <a:pt x="867569" y="320226"/>
                  <a:pt x="3094675" y="-74576"/>
                  <a:pt x="5524499" y="0"/>
                </a:cubicBezTo>
                <a:cubicBezTo>
                  <a:pt x="5366859" y="360437"/>
                  <a:pt x="5478925" y="830424"/>
                  <a:pt x="5524499" y="1323439"/>
                </a:cubicBezTo>
                <a:cubicBezTo>
                  <a:pt x="4961120" y="1395061"/>
                  <a:pt x="959802" y="1400330"/>
                  <a:pt x="0" y="1323439"/>
                </a:cubicBezTo>
                <a:cubicBezTo>
                  <a:pt x="-29004" y="730046"/>
                  <a:pt x="-11625" y="177139"/>
                  <a:pt x="0" y="0"/>
                </a:cubicBezTo>
                <a:close/>
              </a:path>
              <a:path w="5524499" h="1323439" fill="none" stroke="0" extrusionOk="0">
                <a:moveTo>
                  <a:pt x="0" y="0"/>
                </a:moveTo>
                <a:cubicBezTo>
                  <a:pt x="709432" y="11849"/>
                  <a:pt x="3117138" y="-161459"/>
                  <a:pt x="5524499" y="0"/>
                </a:cubicBezTo>
                <a:cubicBezTo>
                  <a:pt x="5395122" y="260763"/>
                  <a:pt x="5407237" y="856576"/>
                  <a:pt x="5524499" y="1323439"/>
                </a:cubicBezTo>
                <a:cubicBezTo>
                  <a:pt x="4805686" y="1384906"/>
                  <a:pt x="1019666" y="1401109"/>
                  <a:pt x="0" y="1323439"/>
                </a:cubicBezTo>
                <a:cubicBezTo>
                  <a:pt x="-51161" y="702979"/>
                  <a:pt x="16005" y="17857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 name="connsiteX0" fmla="*/ 0 w 10530310"/>
                  <a:gd name="connsiteY0" fmla="*/ 497279 h 2983626"/>
                  <a:gd name="connsiteX1" fmla="*/ 570204 w 10530310"/>
                  <a:gd name="connsiteY1" fmla="*/ 0 h 2983626"/>
                  <a:gd name="connsiteX2" fmla="*/ 1053113 w 10530310"/>
                  <a:gd name="connsiteY2" fmla="*/ 0 h 2983626"/>
                  <a:gd name="connsiteX3" fmla="*/ 1536022 w 10530310"/>
                  <a:gd name="connsiteY3" fmla="*/ 0 h 2983626"/>
                  <a:gd name="connsiteX4" fmla="*/ 2300629 w 10530310"/>
                  <a:gd name="connsiteY4" fmla="*/ 0 h 2983626"/>
                  <a:gd name="connsiteX5" fmla="*/ 3159134 w 10530310"/>
                  <a:gd name="connsiteY5" fmla="*/ 0 h 2983626"/>
                  <a:gd name="connsiteX6" fmla="*/ 3829841 w 10530310"/>
                  <a:gd name="connsiteY6" fmla="*/ 0 h 2983626"/>
                  <a:gd name="connsiteX7" fmla="*/ 4406650 w 10530310"/>
                  <a:gd name="connsiteY7" fmla="*/ 0 h 2983626"/>
                  <a:gd name="connsiteX8" fmla="*/ 4795660 w 10530310"/>
                  <a:gd name="connsiteY8" fmla="*/ 0 h 2983626"/>
                  <a:gd name="connsiteX9" fmla="*/ 5466367 w 10530310"/>
                  <a:gd name="connsiteY9" fmla="*/ 0 h 2983626"/>
                  <a:gd name="connsiteX10" fmla="*/ 6137074 w 10530310"/>
                  <a:gd name="connsiteY10" fmla="*/ 0 h 2983626"/>
                  <a:gd name="connsiteX11" fmla="*/ 6619984 w 10530310"/>
                  <a:gd name="connsiteY11" fmla="*/ 0 h 2983626"/>
                  <a:gd name="connsiteX12" fmla="*/ 7008994 w 10530310"/>
                  <a:gd name="connsiteY12" fmla="*/ 0 h 2983626"/>
                  <a:gd name="connsiteX13" fmla="*/ 7398004 w 10530310"/>
                  <a:gd name="connsiteY13" fmla="*/ 0 h 2983626"/>
                  <a:gd name="connsiteX14" fmla="*/ 8256509 w 10530310"/>
                  <a:gd name="connsiteY14" fmla="*/ 0 h 2983626"/>
                  <a:gd name="connsiteX15" fmla="*/ 8833318 w 10530310"/>
                  <a:gd name="connsiteY15" fmla="*/ 0 h 2983626"/>
                  <a:gd name="connsiteX16" fmla="*/ 9316227 w 10530310"/>
                  <a:gd name="connsiteY16" fmla="*/ 0 h 2983626"/>
                  <a:gd name="connsiteX17" fmla="*/ 9960106 w 10530310"/>
                  <a:gd name="connsiteY17" fmla="*/ 0 h 2983626"/>
                  <a:gd name="connsiteX18" fmla="*/ 10530310 w 10530310"/>
                  <a:gd name="connsiteY18" fmla="*/ 497279 h 2983626"/>
                  <a:gd name="connsiteX19" fmla="*/ 10530310 w 10530310"/>
                  <a:gd name="connsiteY19" fmla="*/ 1034326 h 2983626"/>
                  <a:gd name="connsiteX20" fmla="*/ 10530310 w 10530310"/>
                  <a:gd name="connsiteY20" fmla="*/ 1571374 h 2983626"/>
                  <a:gd name="connsiteX21" fmla="*/ 10530310 w 10530310"/>
                  <a:gd name="connsiteY21" fmla="*/ 2028859 h 2983626"/>
                  <a:gd name="connsiteX22" fmla="*/ 10530310 w 10530310"/>
                  <a:gd name="connsiteY22" fmla="*/ 2486344 h 2983626"/>
                  <a:gd name="connsiteX23" fmla="*/ 9960106 w 10530310"/>
                  <a:gd name="connsiteY23" fmla="*/ 2983626 h 2983626"/>
                  <a:gd name="connsiteX24" fmla="*/ 9195500 w 10530310"/>
                  <a:gd name="connsiteY24" fmla="*/ 2983626 h 2983626"/>
                  <a:gd name="connsiteX25" fmla="*/ 8430893 w 10530310"/>
                  <a:gd name="connsiteY25" fmla="*/ 2983626 h 2983626"/>
                  <a:gd name="connsiteX26" fmla="*/ 7854085 w 10530310"/>
                  <a:gd name="connsiteY26" fmla="*/ 2983626 h 2983626"/>
                  <a:gd name="connsiteX27" fmla="*/ 7089479 w 10530310"/>
                  <a:gd name="connsiteY27" fmla="*/ 2983626 h 2983626"/>
                  <a:gd name="connsiteX28" fmla="*/ 6512671 w 10530310"/>
                  <a:gd name="connsiteY28" fmla="*/ 2983626 h 2983626"/>
                  <a:gd name="connsiteX29" fmla="*/ 5654165 w 10530310"/>
                  <a:gd name="connsiteY29" fmla="*/ 2983626 h 2983626"/>
                  <a:gd name="connsiteX30" fmla="*/ 5265155 w 10530310"/>
                  <a:gd name="connsiteY30" fmla="*/ 2983626 h 2983626"/>
                  <a:gd name="connsiteX31" fmla="*/ 4782246 w 10530310"/>
                  <a:gd name="connsiteY31" fmla="*/ 2983626 h 2983626"/>
                  <a:gd name="connsiteX32" fmla="*/ 4111538 w 10530310"/>
                  <a:gd name="connsiteY32" fmla="*/ 2983626 h 2983626"/>
                  <a:gd name="connsiteX33" fmla="*/ 3534730 w 10530310"/>
                  <a:gd name="connsiteY33" fmla="*/ 2983626 h 2983626"/>
                  <a:gd name="connsiteX34" fmla="*/ 3051821 w 10530310"/>
                  <a:gd name="connsiteY34" fmla="*/ 2983626 h 2983626"/>
                  <a:gd name="connsiteX35" fmla="*/ 2193316 w 10530310"/>
                  <a:gd name="connsiteY35" fmla="*/ 2983626 h 2983626"/>
                  <a:gd name="connsiteX36" fmla="*/ 1804305 w 10530310"/>
                  <a:gd name="connsiteY36" fmla="*/ 2983626 h 2983626"/>
                  <a:gd name="connsiteX37" fmla="*/ 1321396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1989077 h 2983626"/>
                  <a:gd name="connsiteX41" fmla="*/ 0 w 10530310"/>
                  <a:gd name="connsiteY41" fmla="*/ 1531594 h 2983626"/>
                  <a:gd name="connsiteX42" fmla="*/ 0 w 10530310"/>
                  <a:gd name="connsiteY42" fmla="*/ 101443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3167719 w 10530310"/>
                  <a:gd name="connsiteY33" fmla="*/ 2983626 h 2983626"/>
                  <a:gd name="connsiteX34" fmla="*/ 2770124 w 10530310"/>
                  <a:gd name="connsiteY34" fmla="*/ 2983626 h 2983626"/>
                  <a:gd name="connsiteX35" fmla="*/ 2287215 w 10530310"/>
                  <a:gd name="connsiteY35" fmla="*/ 2983626 h 2983626"/>
                  <a:gd name="connsiteX36" fmla="*/ 1920204 w 10530310"/>
                  <a:gd name="connsiteY36" fmla="*/ 2983626 h 2983626"/>
                  <a:gd name="connsiteX37" fmla="*/ 1522608 w 10530310"/>
                  <a:gd name="connsiteY37" fmla="*/ 2983626 h 2983626"/>
                  <a:gd name="connsiteX38" fmla="*/ 570204 w 10530310"/>
                  <a:gd name="connsiteY38" fmla="*/ 2983626 h 2983626"/>
                  <a:gd name="connsiteX39" fmla="*/ 0 w 10530310"/>
                  <a:gd name="connsiteY39" fmla="*/ 2486344 h 2983626"/>
                  <a:gd name="connsiteX40" fmla="*/ 0 w 10530310"/>
                  <a:gd name="connsiteY40" fmla="*/ 2028859 h 2983626"/>
                  <a:gd name="connsiteX41" fmla="*/ 0 w 10530310"/>
                  <a:gd name="connsiteY41" fmla="*/ 1531594 h 2983626"/>
                  <a:gd name="connsiteX42" fmla="*/ 0 w 10530310"/>
                  <a:gd name="connsiteY42" fmla="*/ 994546 h 2983626"/>
                  <a:gd name="connsiteX43" fmla="*/ 0 w 10530310"/>
                  <a:gd name="connsiteY43" fmla="*/ 497279 h 2983626"/>
                  <a:gd name="connsiteX0" fmla="*/ 0 w 10530310"/>
                  <a:gd name="connsiteY0" fmla="*/ 497279 h 2983626"/>
                  <a:gd name="connsiteX1" fmla="*/ 570204 w 10530310"/>
                  <a:gd name="connsiteY1" fmla="*/ 0 h 2983626"/>
                  <a:gd name="connsiteX2" fmla="*/ 1428709 w 10530310"/>
                  <a:gd name="connsiteY2" fmla="*/ 0 h 2983626"/>
                  <a:gd name="connsiteX3" fmla="*/ 2099417 w 10530310"/>
                  <a:gd name="connsiteY3" fmla="*/ 0 h 2983626"/>
                  <a:gd name="connsiteX4" fmla="*/ 2488427 w 10530310"/>
                  <a:gd name="connsiteY4" fmla="*/ 0 h 2983626"/>
                  <a:gd name="connsiteX5" fmla="*/ 2877437 w 10530310"/>
                  <a:gd name="connsiteY5" fmla="*/ 0 h 2983626"/>
                  <a:gd name="connsiteX6" fmla="*/ 3360346 w 10530310"/>
                  <a:gd name="connsiteY6" fmla="*/ 0 h 2983626"/>
                  <a:gd name="connsiteX7" fmla="*/ 4031054 w 10530310"/>
                  <a:gd name="connsiteY7" fmla="*/ 0 h 2983626"/>
                  <a:gd name="connsiteX8" fmla="*/ 4420064 w 10530310"/>
                  <a:gd name="connsiteY8" fmla="*/ 0 h 2983626"/>
                  <a:gd name="connsiteX9" fmla="*/ 5090771 w 10530310"/>
                  <a:gd name="connsiteY9" fmla="*/ 0 h 2983626"/>
                  <a:gd name="connsiteX10" fmla="*/ 5949276 w 10530310"/>
                  <a:gd name="connsiteY10" fmla="*/ 0 h 2983626"/>
                  <a:gd name="connsiteX11" fmla="*/ 6619984 w 10530310"/>
                  <a:gd name="connsiteY11" fmla="*/ 0 h 2983626"/>
                  <a:gd name="connsiteX12" fmla="*/ 7384590 w 10530310"/>
                  <a:gd name="connsiteY12" fmla="*/ 0 h 2983626"/>
                  <a:gd name="connsiteX13" fmla="*/ 7961398 w 10530310"/>
                  <a:gd name="connsiteY13" fmla="*/ 0 h 2983626"/>
                  <a:gd name="connsiteX14" fmla="*/ 8726005 w 10530310"/>
                  <a:gd name="connsiteY14" fmla="*/ 0 h 2983626"/>
                  <a:gd name="connsiteX15" fmla="*/ 9115015 w 10530310"/>
                  <a:gd name="connsiteY15" fmla="*/ 0 h 2983626"/>
                  <a:gd name="connsiteX16" fmla="*/ 9960106 w 10530310"/>
                  <a:gd name="connsiteY16" fmla="*/ 0 h 2983626"/>
                  <a:gd name="connsiteX17" fmla="*/ 10530310 w 10530310"/>
                  <a:gd name="connsiteY17" fmla="*/ 497279 h 2983626"/>
                  <a:gd name="connsiteX18" fmla="*/ 10530310 w 10530310"/>
                  <a:gd name="connsiteY18" fmla="*/ 1034326 h 2983626"/>
                  <a:gd name="connsiteX19" fmla="*/ 10530310 w 10530310"/>
                  <a:gd name="connsiteY19" fmla="*/ 1551483 h 2983626"/>
                  <a:gd name="connsiteX20" fmla="*/ 10530310 w 10530310"/>
                  <a:gd name="connsiteY20" fmla="*/ 2008968 h 2983626"/>
                  <a:gd name="connsiteX21" fmla="*/ 10530310 w 10530310"/>
                  <a:gd name="connsiteY21" fmla="*/ 2486344 h 2983626"/>
                  <a:gd name="connsiteX22" fmla="*/ 9960106 w 10530310"/>
                  <a:gd name="connsiteY22" fmla="*/ 2983626 h 2983626"/>
                  <a:gd name="connsiteX23" fmla="*/ 9383298 w 10530310"/>
                  <a:gd name="connsiteY23" fmla="*/ 2983626 h 2983626"/>
                  <a:gd name="connsiteX24" fmla="*/ 8618691 w 10530310"/>
                  <a:gd name="connsiteY24" fmla="*/ 2983626 h 2983626"/>
                  <a:gd name="connsiteX25" fmla="*/ 7947984 w 10530310"/>
                  <a:gd name="connsiteY25" fmla="*/ 2983626 h 2983626"/>
                  <a:gd name="connsiteX26" fmla="*/ 7465075 w 10530310"/>
                  <a:gd name="connsiteY26" fmla="*/ 2983626 h 2983626"/>
                  <a:gd name="connsiteX27" fmla="*/ 6794368 w 10530310"/>
                  <a:gd name="connsiteY27" fmla="*/ 2983626 h 2983626"/>
                  <a:gd name="connsiteX28" fmla="*/ 6405357 w 10530310"/>
                  <a:gd name="connsiteY28" fmla="*/ 2983626 h 2983626"/>
                  <a:gd name="connsiteX29" fmla="*/ 5640751 w 10530310"/>
                  <a:gd name="connsiteY29" fmla="*/ 2983626 h 2983626"/>
                  <a:gd name="connsiteX30" fmla="*/ 5063943 w 10530310"/>
                  <a:gd name="connsiteY30" fmla="*/ 2983626 h 2983626"/>
                  <a:gd name="connsiteX31" fmla="*/ 4205437 w 10530310"/>
                  <a:gd name="connsiteY31" fmla="*/ 2983626 h 2983626"/>
                  <a:gd name="connsiteX32" fmla="*/ 3534730 w 10530310"/>
                  <a:gd name="connsiteY32" fmla="*/ 2983626 h 2983626"/>
                  <a:gd name="connsiteX33" fmla="*/ 2770124 w 10530310"/>
                  <a:gd name="connsiteY33" fmla="*/ 2983626 h 2983626"/>
                  <a:gd name="connsiteX34" fmla="*/ 2287215 w 10530310"/>
                  <a:gd name="connsiteY34" fmla="*/ 2983626 h 2983626"/>
                  <a:gd name="connsiteX35" fmla="*/ 1522608 w 10530310"/>
                  <a:gd name="connsiteY35" fmla="*/ 2983626 h 2983626"/>
                  <a:gd name="connsiteX36" fmla="*/ 570204 w 10530310"/>
                  <a:gd name="connsiteY36" fmla="*/ 2983626 h 2983626"/>
                  <a:gd name="connsiteX37" fmla="*/ 0 w 10530310"/>
                  <a:gd name="connsiteY37" fmla="*/ 2486344 h 2983626"/>
                  <a:gd name="connsiteX38" fmla="*/ 0 w 10530310"/>
                  <a:gd name="connsiteY38" fmla="*/ 2028859 h 2983626"/>
                  <a:gd name="connsiteX39" fmla="*/ 0 w 10530310"/>
                  <a:gd name="connsiteY39" fmla="*/ 1531594 h 2983626"/>
                  <a:gd name="connsiteX40" fmla="*/ 0 w 10530310"/>
                  <a:gd name="connsiteY40" fmla="*/ 994546 h 2983626"/>
                  <a:gd name="connsiteX41" fmla="*/ 0 w 10530310"/>
                  <a:gd name="connsiteY41" fmla="*/ 497279 h 29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983626" fill="none" extrusionOk="0">
                    <a:moveTo>
                      <a:pt x="0" y="497279"/>
                    </a:moveTo>
                    <a:cubicBezTo>
                      <a:pt x="-17942" y="255045"/>
                      <a:pt x="363273" y="-105611"/>
                      <a:pt x="570204" y="0"/>
                    </a:cubicBezTo>
                    <a:cubicBezTo>
                      <a:pt x="944536" y="-62823"/>
                      <a:pt x="1100605" y="-36808"/>
                      <a:pt x="1428709" y="0"/>
                    </a:cubicBezTo>
                    <a:cubicBezTo>
                      <a:pt x="1767491" y="59686"/>
                      <a:pt x="1997209" y="5214"/>
                      <a:pt x="2099417" y="0"/>
                    </a:cubicBezTo>
                    <a:cubicBezTo>
                      <a:pt x="2282775" y="-11494"/>
                      <a:pt x="2367761" y="-53273"/>
                      <a:pt x="2488427" y="0"/>
                    </a:cubicBezTo>
                    <a:cubicBezTo>
                      <a:pt x="2641513" y="-7750"/>
                      <a:pt x="2694006" y="11996"/>
                      <a:pt x="2877437" y="0"/>
                    </a:cubicBezTo>
                    <a:cubicBezTo>
                      <a:pt x="3059269" y="15471"/>
                      <a:pt x="3127555" y="27519"/>
                      <a:pt x="3360346" y="0"/>
                    </a:cubicBezTo>
                    <a:cubicBezTo>
                      <a:pt x="3521942" y="-84336"/>
                      <a:pt x="3733580" y="-41878"/>
                      <a:pt x="4031054" y="0"/>
                    </a:cubicBezTo>
                    <a:cubicBezTo>
                      <a:pt x="4337952" y="-37945"/>
                      <a:pt x="4276662" y="-13067"/>
                      <a:pt x="4420064" y="0"/>
                    </a:cubicBezTo>
                    <a:cubicBezTo>
                      <a:pt x="4561386" y="50075"/>
                      <a:pt x="4945092" y="-12647"/>
                      <a:pt x="5090771" y="0"/>
                    </a:cubicBezTo>
                    <a:cubicBezTo>
                      <a:pt x="5153058" y="-44535"/>
                      <a:pt x="5617818" y="-123522"/>
                      <a:pt x="5949276" y="0"/>
                    </a:cubicBezTo>
                    <a:cubicBezTo>
                      <a:pt x="6214272" y="-13087"/>
                      <a:pt x="6318855" y="16322"/>
                      <a:pt x="6619984" y="0"/>
                    </a:cubicBezTo>
                    <a:cubicBezTo>
                      <a:pt x="6965786" y="-64849"/>
                      <a:pt x="7132927" y="-35582"/>
                      <a:pt x="7384590" y="0"/>
                    </a:cubicBezTo>
                    <a:cubicBezTo>
                      <a:pt x="7612750" y="-12519"/>
                      <a:pt x="7805793" y="-17102"/>
                      <a:pt x="7961398" y="0"/>
                    </a:cubicBezTo>
                    <a:cubicBezTo>
                      <a:pt x="8003074" y="58894"/>
                      <a:pt x="8486780" y="-2814"/>
                      <a:pt x="8726005" y="0"/>
                    </a:cubicBezTo>
                    <a:cubicBezTo>
                      <a:pt x="8949299" y="-31871"/>
                      <a:pt x="8965708" y="-9703"/>
                      <a:pt x="9115015" y="0"/>
                    </a:cubicBezTo>
                    <a:cubicBezTo>
                      <a:pt x="9216633" y="48504"/>
                      <a:pt x="9786786" y="-54592"/>
                      <a:pt x="9960106" y="0"/>
                    </a:cubicBezTo>
                    <a:cubicBezTo>
                      <a:pt x="10320819" y="-112270"/>
                      <a:pt x="10564604" y="281341"/>
                      <a:pt x="10530310" y="497279"/>
                    </a:cubicBezTo>
                    <a:cubicBezTo>
                      <a:pt x="10537388" y="753663"/>
                      <a:pt x="10522799" y="804361"/>
                      <a:pt x="10530310" y="1034326"/>
                    </a:cubicBezTo>
                    <a:cubicBezTo>
                      <a:pt x="10529009" y="1266082"/>
                      <a:pt x="10499310" y="1316010"/>
                      <a:pt x="10530310" y="1551483"/>
                    </a:cubicBezTo>
                    <a:cubicBezTo>
                      <a:pt x="10560548" y="1822370"/>
                      <a:pt x="10514567" y="1923138"/>
                      <a:pt x="10530310" y="2008968"/>
                    </a:cubicBezTo>
                    <a:cubicBezTo>
                      <a:pt x="10463696" y="2093274"/>
                      <a:pt x="10487620" y="2348791"/>
                      <a:pt x="10530310" y="2486344"/>
                    </a:cubicBezTo>
                    <a:cubicBezTo>
                      <a:pt x="10607411" y="2657737"/>
                      <a:pt x="10150257" y="3077420"/>
                      <a:pt x="9960106" y="2983626"/>
                    </a:cubicBezTo>
                    <a:cubicBezTo>
                      <a:pt x="9752922" y="2972342"/>
                      <a:pt x="9688506" y="3013122"/>
                      <a:pt x="9383298" y="2983626"/>
                    </a:cubicBezTo>
                    <a:cubicBezTo>
                      <a:pt x="9188299" y="2968083"/>
                      <a:pt x="8985135" y="3049328"/>
                      <a:pt x="8618691" y="2983626"/>
                    </a:cubicBezTo>
                    <a:cubicBezTo>
                      <a:pt x="8272049" y="2955370"/>
                      <a:pt x="8229643" y="3011068"/>
                      <a:pt x="7947984" y="2983626"/>
                    </a:cubicBezTo>
                    <a:cubicBezTo>
                      <a:pt x="7642811" y="2954746"/>
                      <a:pt x="7595943" y="2996433"/>
                      <a:pt x="7465075" y="2983626"/>
                    </a:cubicBezTo>
                    <a:cubicBezTo>
                      <a:pt x="7311072" y="2962432"/>
                      <a:pt x="6962001" y="2941075"/>
                      <a:pt x="6794368" y="2983626"/>
                    </a:cubicBezTo>
                    <a:cubicBezTo>
                      <a:pt x="6559726" y="2974002"/>
                      <a:pt x="6505382" y="2994146"/>
                      <a:pt x="6405357" y="2983626"/>
                    </a:cubicBezTo>
                    <a:cubicBezTo>
                      <a:pt x="6321125" y="2980847"/>
                      <a:pt x="5768414" y="2964690"/>
                      <a:pt x="5640751" y="2983626"/>
                    </a:cubicBezTo>
                    <a:cubicBezTo>
                      <a:pt x="5468002" y="2977545"/>
                      <a:pt x="5323417" y="2996171"/>
                      <a:pt x="5063943" y="2983626"/>
                    </a:cubicBezTo>
                    <a:cubicBezTo>
                      <a:pt x="4777442" y="2940951"/>
                      <a:pt x="4615073" y="2910885"/>
                      <a:pt x="4205437" y="2983626"/>
                    </a:cubicBezTo>
                    <a:cubicBezTo>
                      <a:pt x="3810702" y="2975659"/>
                      <a:pt x="3853904" y="2992416"/>
                      <a:pt x="3534730" y="2983626"/>
                    </a:cubicBezTo>
                    <a:cubicBezTo>
                      <a:pt x="3150228" y="2946641"/>
                      <a:pt x="3045673" y="2971013"/>
                      <a:pt x="2770124" y="2983626"/>
                    </a:cubicBezTo>
                    <a:cubicBezTo>
                      <a:pt x="2438363" y="2994760"/>
                      <a:pt x="2487403" y="3000812"/>
                      <a:pt x="2287215" y="2983626"/>
                    </a:cubicBezTo>
                    <a:cubicBezTo>
                      <a:pt x="1952708" y="2974990"/>
                      <a:pt x="1728874" y="3063355"/>
                      <a:pt x="1522608" y="2983626"/>
                    </a:cubicBezTo>
                    <a:cubicBezTo>
                      <a:pt x="1221487" y="3107101"/>
                      <a:pt x="859118" y="3011378"/>
                      <a:pt x="570204" y="2983626"/>
                    </a:cubicBezTo>
                    <a:cubicBezTo>
                      <a:pt x="191516" y="2985761"/>
                      <a:pt x="-13101" y="2854289"/>
                      <a:pt x="0" y="2486344"/>
                    </a:cubicBezTo>
                    <a:cubicBezTo>
                      <a:pt x="13176" y="2272513"/>
                      <a:pt x="28052" y="2154678"/>
                      <a:pt x="0" y="2028859"/>
                    </a:cubicBezTo>
                    <a:cubicBezTo>
                      <a:pt x="66870" y="1881367"/>
                      <a:pt x="-26398" y="1675219"/>
                      <a:pt x="0" y="1531594"/>
                    </a:cubicBezTo>
                    <a:cubicBezTo>
                      <a:pt x="-5714" y="1320804"/>
                      <a:pt x="-12469" y="1280121"/>
                      <a:pt x="0" y="994546"/>
                    </a:cubicBezTo>
                    <a:cubicBezTo>
                      <a:pt x="-25764" y="732393"/>
                      <a:pt x="-31000" y="668004"/>
                      <a:pt x="0" y="497279"/>
                    </a:cubicBezTo>
                    <a:close/>
                  </a:path>
                  <a:path w="10530310" h="2983626" stroke="0" extrusionOk="0">
                    <a:moveTo>
                      <a:pt x="0" y="497279"/>
                    </a:moveTo>
                    <a:cubicBezTo>
                      <a:pt x="-1634" y="257045"/>
                      <a:pt x="310114" y="-162234"/>
                      <a:pt x="570204" y="0"/>
                    </a:cubicBezTo>
                    <a:cubicBezTo>
                      <a:pt x="729206" y="-23598"/>
                      <a:pt x="846375" y="-39622"/>
                      <a:pt x="1053113" y="0"/>
                    </a:cubicBezTo>
                    <a:cubicBezTo>
                      <a:pt x="1228536" y="10092"/>
                      <a:pt x="1442652" y="-25175"/>
                      <a:pt x="1536022" y="0"/>
                    </a:cubicBezTo>
                    <a:cubicBezTo>
                      <a:pt x="1622959" y="84800"/>
                      <a:pt x="2075685" y="11830"/>
                      <a:pt x="2300629" y="0"/>
                    </a:cubicBezTo>
                    <a:cubicBezTo>
                      <a:pt x="2582645" y="13567"/>
                      <a:pt x="2804827" y="-47965"/>
                      <a:pt x="3159134" y="0"/>
                    </a:cubicBezTo>
                    <a:cubicBezTo>
                      <a:pt x="3495588" y="18693"/>
                      <a:pt x="3551299" y="-42732"/>
                      <a:pt x="3829841" y="0"/>
                    </a:cubicBezTo>
                    <a:cubicBezTo>
                      <a:pt x="4069183" y="-1507"/>
                      <a:pt x="4240300" y="-65117"/>
                      <a:pt x="4406650" y="0"/>
                    </a:cubicBezTo>
                    <a:cubicBezTo>
                      <a:pt x="4588188" y="12611"/>
                      <a:pt x="4660983" y="694"/>
                      <a:pt x="4795660" y="0"/>
                    </a:cubicBezTo>
                    <a:cubicBezTo>
                      <a:pt x="4908362" y="47911"/>
                      <a:pt x="5300843" y="-7952"/>
                      <a:pt x="5466367" y="0"/>
                    </a:cubicBezTo>
                    <a:cubicBezTo>
                      <a:pt x="5726889" y="-92962"/>
                      <a:pt x="5831093" y="6103"/>
                      <a:pt x="6137074" y="0"/>
                    </a:cubicBezTo>
                    <a:cubicBezTo>
                      <a:pt x="6432236" y="7218"/>
                      <a:pt x="6524340" y="17204"/>
                      <a:pt x="6619984" y="0"/>
                    </a:cubicBezTo>
                    <a:cubicBezTo>
                      <a:pt x="6741241" y="1009"/>
                      <a:pt x="6884763" y="-32553"/>
                      <a:pt x="7008994" y="0"/>
                    </a:cubicBezTo>
                    <a:cubicBezTo>
                      <a:pt x="7118203" y="-30251"/>
                      <a:pt x="7277009" y="-26114"/>
                      <a:pt x="7398004" y="0"/>
                    </a:cubicBezTo>
                    <a:cubicBezTo>
                      <a:pt x="7610546" y="-20018"/>
                      <a:pt x="7996904" y="60719"/>
                      <a:pt x="8256509" y="0"/>
                    </a:cubicBezTo>
                    <a:cubicBezTo>
                      <a:pt x="8591081" y="-625"/>
                      <a:pt x="8649981" y="14637"/>
                      <a:pt x="8833318" y="0"/>
                    </a:cubicBezTo>
                    <a:cubicBezTo>
                      <a:pt x="9000608" y="-24557"/>
                      <a:pt x="9102139" y="41983"/>
                      <a:pt x="9316227" y="0"/>
                    </a:cubicBezTo>
                    <a:cubicBezTo>
                      <a:pt x="9574044" y="16591"/>
                      <a:pt x="9870659" y="31645"/>
                      <a:pt x="9960106" y="0"/>
                    </a:cubicBezTo>
                    <a:cubicBezTo>
                      <a:pt x="10376823" y="37016"/>
                      <a:pt x="10442878" y="222673"/>
                      <a:pt x="10530310" y="497279"/>
                    </a:cubicBezTo>
                    <a:cubicBezTo>
                      <a:pt x="10517714" y="636738"/>
                      <a:pt x="10492252" y="846747"/>
                      <a:pt x="10530310" y="1034326"/>
                    </a:cubicBezTo>
                    <a:cubicBezTo>
                      <a:pt x="10507828" y="1223163"/>
                      <a:pt x="10523135" y="1290420"/>
                      <a:pt x="10530310" y="1571374"/>
                    </a:cubicBezTo>
                    <a:cubicBezTo>
                      <a:pt x="10526457" y="1827796"/>
                      <a:pt x="10546116" y="1833017"/>
                      <a:pt x="10530310" y="2028859"/>
                    </a:cubicBezTo>
                    <a:cubicBezTo>
                      <a:pt x="10515353" y="2208651"/>
                      <a:pt x="10543672" y="2305119"/>
                      <a:pt x="10530310" y="2486344"/>
                    </a:cubicBezTo>
                    <a:cubicBezTo>
                      <a:pt x="10713643" y="2720922"/>
                      <a:pt x="10366643" y="3025055"/>
                      <a:pt x="9960106" y="2983626"/>
                    </a:cubicBezTo>
                    <a:cubicBezTo>
                      <a:pt x="9587167" y="3038187"/>
                      <a:pt x="9453894" y="3019735"/>
                      <a:pt x="9195500" y="2983626"/>
                    </a:cubicBezTo>
                    <a:cubicBezTo>
                      <a:pt x="8893608" y="2976644"/>
                      <a:pt x="8598439" y="2970654"/>
                      <a:pt x="8430893" y="2983626"/>
                    </a:cubicBezTo>
                    <a:cubicBezTo>
                      <a:pt x="8269228" y="2987014"/>
                      <a:pt x="7940552" y="2981827"/>
                      <a:pt x="7854085" y="2983626"/>
                    </a:cubicBezTo>
                    <a:cubicBezTo>
                      <a:pt x="7705132" y="2952860"/>
                      <a:pt x="7305379" y="2994710"/>
                      <a:pt x="7089479" y="2983626"/>
                    </a:cubicBezTo>
                    <a:cubicBezTo>
                      <a:pt x="6824112" y="3047329"/>
                      <a:pt x="6690403" y="3018251"/>
                      <a:pt x="6512671" y="2983626"/>
                    </a:cubicBezTo>
                    <a:cubicBezTo>
                      <a:pt x="6401995" y="2944190"/>
                      <a:pt x="5891894" y="2898739"/>
                      <a:pt x="5654165" y="2983626"/>
                    </a:cubicBezTo>
                    <a:cubicBezTo>
                      <a:pt x="5342959" y="2967745"/>
                      <a:pt x="5382062" y="2995694"/>
                      <a:pt x="5265155" y="2983626"/>
                    </a:cubicBezTo>
                    <a:cubicBezTo>
                      <a:pt x="5126259" y="2942937"/>
                      <a:pt x="4961176" y="3000051"/>
                      <a:pt x="4782246" y="2983626"/>
                    </a:cubicBezTo>
                    <a:cubicBezTo>
                      <a:pt x="4518117" y="3058239"/>
                      <a:pt x="4297331" y="3049288"/>
                      <a:pt x="4111538" y="2983626"/>
                    </a:cubicBezTo>
                    <a:cubicBezTo>
                      <a:pt x="3930511" y="3022490"/>
                      <a:pt x="3714283" y="2957812"/>
                      <a:pt x="3534730" y="2983626"/>
                    </a:cubicBezTo>
                    <a:cubicBezTo>
                      <a:pt x="3375657" y="2982173"/>
                      <a:pt x="3280709" y="2997613"/>
                      <a:pt x="3051821" y="2983626"/>
                    </a:cubicBezTo>
                    <a:cubicBezTo>
                      <a:pt x="2986497" y="3057803"/>
                      <a:pt x="2474431" y="2997131"/>
                      <a:pt x="2193316" y="2983626"/>
                    </a:cubicBezTo>
                    <a:cubicBezTo>
                      <a:pt x="1918641" y="3018350"/>
                      <a:pt x="1941945" y="2978991"/>
                      <a:pt x="1804305" y="2983626"/>
                    </a:cubicBezTo>
                    <a:cubicBezTo>
                      <a:pt x="1636236" y="2980758"/>
                      <a:pt x="1553796" y="2956263"/>
                      <a:pt x="1321396" y="2983626"/>
                    </a:cubicBezTo>
                    <a:cubicBezTo>
                      <a:pt x="1043338" y="2971174"/>
                      <a:pt x="884871" y="2949342"/>
                      <a:pt x="570204" y="2983626"/>
                    </a:cubicBezTo>
                    <a:cubicBezTo>
                      <a:pt x="360504" y="3016356"/>
                      <a:pt x="-118283" y="2774351"/>
                      <a:pt x="0" y="2486344"/>
                    </a:cubicBezTo>
                    <a:cubicBezTo>
                      <a:pt x="-47656" y="2387888"/>
                      <a:pt x="-10858" y="2278566"/>
                      <a:pt x="0" y="1989077"/>
                    </a:cubicBezTo>
                    <a:cubicBezTo>
                      <a:pt x="-3638" y="1751551"/>
                      <a:pt x="-21963" y="1692992"/>
                      <a:pt x="0" y="1531594"/>
                    </a:cubicBezTo>
                    <a:cubicBezTo>
                      <a:pt x="-5888" y="1381200"/>
                      <a:pt x="31925" y="1136770"/>
                      <a:pt x="0" y="1014436"/>
                    </a:cubicBezTo>
                    <a:cubicBezTo>
                      <a:pt x="-4294" y="895465"/>
                      <a:pt x="39513" y="630159"/>
                      <a:pt x="0" y="497279"/>
                    </a:cubicBezTo>
                    <a:close/>
                  </a:path>
                  <a:path w="10530310" h="2983626" fill="none" stroke="0" extrusionOk="0">
                    <a:moveTo>
                      <a:pt x="0" y="497279"/>
                    </a:moveTo>
                    <a:cubicBezTo>
                      <a:pt x="84069" y="126160"/>
                      <a:pt x="163760" y="-109799"/>
                      <a:pt x="570204" y="0"/>
                    </a:cubicBezTo>
                    <a:cubicBezTo>
                      <a:pt x="872900" y="33303"/>
                      <a:pt x="1068164" y="1036"/>
                      <a:pt x="1428709" y="0"/>
                    </a:cubicBezTo>
                    <a:cubicBezTo>
                      <a:pt x="1748513" y="-6634"/>
                      <a:pt x="1986066" y="-11391"/>
                      <a:pt x="2099417" y="0"/>
                    </a:cubicBezTo>
                    <a:cubicBezTo>
                      <a:pt x="2252807" y="47079"/>
                      <a:pt x="2382036" y="30140"/>
                      <a:pt x="2488427" y="0"/>
                    </a:cubicBezTo>
                    <a:cubicBezTo>
                      <a:pt x="2603174" y="8855"/>
                      <a:pt x="2658185" y="-1004"/>
                      <a:pt x="2877437" y="0"/>
                    </a:cubicBezTo>
                    <a:cubicBezTo>
                      <a:pt x="3067222" y="-11403"/>
                      <a:pt x="3144758" y="-227"/>
                      <a:pt x="3360346" y="0"/>
                    </a:cubicBezTo>
                    <a:cubicBezTo>
                      <a:pt x="3545779" y="26433"/>
                      <a:pt x="3752277" y="66617"/>
                      <a:pt x="4031054" y="0"/>
                    </a:cubicBezTo>
                    <a:cubicBezTo>
                      <a:pt x="4343997" y="-25630"/>
                      <a:pt x="4289368" y="-20030"/>
                      <a:pt x="4420064" y="0"/>
                    </a:cubicBezTo>
                    <a:cubicBezTo>
                      <a:pt x="4570254" y="-40542"/>
                      <a:pt x="4893104" y="-67517"/>
                      <a:pt x="5090771" y="0"/>
                    </a:cubicBezTo>
                    <a:cubicBezTo>
                      <a:pt x="5199614" y="61311"/>
                      <a:pt x="5728176" y="13249"/>
                      <a:pt x="5949276" y="0"/>
                    </a:cubicBezTo>
                    <a:cubicBezTo>
                      <a:pt x="6158695" y="22380"/>
                      <a:pt x="6256220" y="43958"/>
                      <a:pt x="6619984" y="0"/>
                    </a:cubicBezTo>
                    <a:cubicBezTo>
                      <a:pt x="6943210" y="-1728"/>
                      <a:pt x="7115970" y="-41340"/>
                      <a:pt x="7384590" y="0"/>
                    </a:cubicBezTo>
                    <a:cubicBezTo>
                      <a:pt x="7671227" y="7768"/>
                      <a:pt x="7763459" y="-390"/>
                      <a:pt x="7961398" y="0"/>
                    </a:cubicBezTo>
                    <a:cubicBezTo>
                      <a:pt x="8068848" y="-7854"/>
                      <a:pt x="8537084" y="58239"/>
                      <a:pt x="8726005" y="0"/>
                    </a:cubicBezTo>
                    <a:cubicBezTo>
                      <a:pt x="8944120" y="-36011"/>
                      <a:pt x="8965526" y="-16719"/>
                      <a:pt x="9115015" y="0"/>
                    </a:cubicBezTo>
                    <a:cubicBezTo>
                      <a:pt x="9239700" y="64712"/>
                      <a:pt x="9743126" y="-71123"/>
                      <a:pt x="9960106" y="0"/>
                    </a:cubicBezTo>
                    <a:cubicBezTo>
                      <a:pt x="10266711" y="-26498"/>
                      <a:pt x="10529030" y="171554"/>
                      <a:pt x="10530310" y="497279"/>
                    </a:cubicBezTo>
                    <a:cubicBezTo>
                      <a:pt x="10527160" y="754566"/>
                      <a:pt x="10514256" y="803467"/>
                      <a:pt x="10530310" y="1034326"/>
                    </a:cubicBezTo>
                    <a:cubicBezTo>
                      <a:pt x="10553057" y="1286302"/>
                      <a:pt x="10520711" y="1300333"/>
                      <a:pt x="10530310" y="1551483"/>
                    </a:cubicBezTo>
                    <a:cubicBezTo>
                      <a:pt x="10548767" y="1840530"/>
                      <a:pt x="10576044" y="1896872"/>
                      <a:pt x="10530310" y="2008968"/>
                    </a:cubicBezTo>
                    <a:cubicBezTo>
                      <a:pt x="10420648" y="2073458"/>
                      <a:pt x="10534215" y="2298312"/>
                      <a:pt x="10530310" y="2486344"/>
                    </a:cubicBezTo>
                    <a:cubicBezTo>
                      <a:pt x="10550893" y="2773496"/>
                      <a:pt x="10185253" y="3074974"/>
                      <a:pt x="9960106" y="2983626"/>
                    </a:cubicBezTo>
                    <a:cubicBezTo>
                      <a:pt x="9762681" y="2995099"/>
                      <a:pt x="9614072" y="2947152"/>
                      <a:pt x="9383298" y="2983626"/>
                    </a:cubicBezTo>
                    <a:cubicBezTo>
                      <a:pt x="9107253" y="2998698"/>
                      <a:pt x="8983922" y="2992645"/>
                      <a:pt x="8618691" y="2983626"/>
                    </a:cubicBezTo>
                    <a:cubicBezTo>
                      <a:pt x="8259899" y="2947070"/>
                      <a:pt x="8217608" y="2986923"/>
                      <a:pt x="7947984" y="2983626"/>
                    </a:cubicBezTo>
                    <a:cubicBezTo>
                      <a:pt x="7693619" y="2972206"/>
                      <a:pt x="7609167" y="2970884"/>
                      <a:pt x="7465075" y="2983626"/>
                    </a:cubicBezTo>
                    <a:cubicBezTo>
                      <a:pt x="7378897" y="2903297"/>
                      <a:pt x="7075547" y="3012407"/>
                      <a:pt x="6794368" y="2983626"/>
                    </a:cubicBezTo>
                    <a:cubicBezTo>
                      <a:pt x="6639276" y="2967364"/>
                      <a:pt x="6567155" y="2984521"/>
                      <a:pt x="6405357" y="2983626"/>
                    </a:cubicBezTo>
                    <a:cubicBezTo>
                      <a:pt x="6391881" y="2963712"/>
                      <a:pt x="5818322" y="2971287"/>
                      <a:pt x="5640751" y="2983626"/>
                    </a:cubicBezTo>
                    <a:cubicBezTo>
                      <a:pt x="5420045" y="3016230"/>
                      <a:pt x="5297544" y="2953592"/>
                      <a:pt x="5063943" y="2983626"/>
                    </a:cubicBezTo>
                    <a:cubicBezTo>
                      <a:pt x="4882088" y="2935771"/>
                      <a:pt x="4665424" y="2976695"/>
                      <a:pt x="4205437" y="2983626"/>
                    </a:cubicBezTo>
                    <a:cubicBezTo>
                      <a:pt x="3949520" y="2951159"/>
                      <a:pt x="3780387" y="2955432"/>
                      <a:pt x="3534730" y="2983626"/>
                    </a:cubicBezTo>
                    <a:cubicBezTo>
                      <a:pt x="3439172" y="2996759"/>
                      <a:pt x="3277580" y="2991953"/>
                      <a:pt x="3167719" y="2983626"/>
                    </a:cubicBezTo>
                    <a:cubicBezTo>
                      <a:pt x="3057858" y="2975299"/>
                      <a:pt x="2910593" y="2989116"/>
                      <a:pt x="2770124" y="2983626"/>
                    </a:cubicBezTo>
                    <a:cubicBezTo>
                      <a:pt x="2447999" y="2981408"/>
                      <a:pt x="2510447" y="2970737"/>
                      <a:pt x="2287215" y="2983626"/>
                    </a:cubicBezTo>
                    <a:cubicBezTo>
                      <a:pt x="2231741" y="2984093"/>
                      <a:pt x="2022748" y="2971302"/>
                      <a:pt x="1920204" y="2983626"/>
                    </a:cubicBezTo>
                    <a:cubicBezTo>
                      <a:pt x="1816387" y="3010060"/>
                      <a:pt x="1643993" y="2997746"/>
                      <a:pt x="1522608" y="2983626"/>
                    </a:cubicBezTo>
                    <a:cubicBezTo>
                      <a:pt x="1375699" y="2989001"/>
                      <a:pt x="921818" y="3033456"/>
                      <a:pt x="570204" y="2983626"/>
                    </a:cubicBezTo>
                    <a:cubicBezTo>
                      <a:pt x="166538" y="3007178"/>
                      <a:pt x="148792" y="2811890"/>
                      <a:pt x="0" y="2486344"/>
                    </a:cubicBezTo>
                    <a:cubicBezTo>
                      <a:pt x="-30937" y="2283557"/>
                      <a:pt x="-3975" y="2134187"/>
                      <a:pt x="0" y="2028859"/>
                    </a:cubicBezTo>
                    <a:cubicBezTo>
                      <a:pt x="-616" y="1934634"/>
                      <a:pt x="2255" y="1682897"/>
                      <a:pt x="0" y="1531594"/>
                    </a:cubicBezTo>
                    <a:cubicBezTo>
                      <a:pt x="25429" y="1346720"/>
                      <a:pt x="8146" y="1230061"/>
                      <a:pt x="0" y="994546"/>
                    </a:cubicBezTo>
                    <a:cubicBezTo>
                      <a:pt x="22030" y="721243"/>
                      <a:pt x="17248" y="618667"/>
                      <a:pt x="0" y="497279"/>
                    </a:cubicBezTo>
                    <a:close/>
                  </a:path>
                  <a:path w="10530310" h="2983626" fill="none" stroke="0" extrusionOk="0">
                    <a:moveTo>
                      <a:pt x="0" y="497279"/>
                    </a:moveTo>
                    <a:cubicBezTo>
                      <a:pt x="42178" y="256769"/>
                      <a:pt x="259097" y="-92130"/>
                      <a:pt x="570204" y="0"/>
                    </a:cubicBezTo>
                    <a:cubicBezTo>
                      <a:pt x="902244" y="25291"/>
                      <a:pt x="1136354" y="-75979"/>
                      <a:pt x="1428709" y="0"/>
                    </a:cubicBezTo>
                    <a:cubicBezTo>
                      <a:pt x="1744565" y="41816"/>
                      <a:pt x="1965318" y="-37356"/>
                      <a:pt x="2099417" y="0"/>
                    </a:cubicBezTo>
                    <a:cubicBezTo>
                      <a:pt x="2264910" y="21737"/>
                      <a:pt x="2371027" y="16915"/>
                      <a:pt x="2488427" y="0"/>
                    </a:cubicBezTo>
                    <a:cubicBezTo>
                      <a:pt x="2600682" y="7576"/>
                      <a:pt x="2672497" y="39808"/>
                      <a:pt x="2877437" y="0"/>
                    </a:cubicBezTo>
                    <a:cubicBezTo>
                      <a:pt x="3050232" y="10787"/>
                      <a:pt x="3130246" y="-1451"/>
                      <a:pt x="3360346" y="0"/>
                    </a:cubicBezTo>
                    <a:cubicBezTo>
                      <a:pt x="3508949" y="3234"/>
                      <a:pt x="3689073" y="-57162"/>
                      <a:pt x="4031054" y="0"/>
                    </a:cubicBezTo>
                    <a:cubicBezTo>
                      <a:pt x="4350321" y="-15438"/>
                      <a:pt x="4275992" y="19"/>
                      <a:pt x="4420064" y="0"/>
                    </a:cubicBezTo>
                    <a:cubicBezTo>
                      <a:pt x="4579385" y="8261"/>
                      <a:pt x="4964872" y="-26910"/>
                      <a:pt x="5090771" y="0"/>
                    </a:cubicBezTo>
                    <a:cubicBezTo>
                      <a:pt x="5171636" y="-48231"/>
                      <a:pt x="5708534" y="32518"/>
                      <a:pt x="5949276" y="0"/>
                    </a:cubicBezTo>
                    <a:cubicBezTo>
                      <a:pt x="6178101" y="11308"/>
                      <a:pt x="6279100" y="9750"/>
                      <a:pt x="6619984" y="0"/>
                    </a:cubicBezTo>
                    <a:cubicBezTo>
                      <a:pt x="6925561" y="-33492"/>
                      <a:pt x="7081095" y="-54168"/>
                      <a:pt x="7384590" y="0"/>
                    </a:cubicBezTo>
                    <a:cubicBezTo>
                      <a:pt x="7651723" y="-20319"/>
                      <a:pt x="7820887" y="-28324"/>
                      <a:pt x="7961398" y="0"/>
                    </a:cubicBezTo>
                    <a:cubicBezTo>
                      <a:pt x="8057290" y="-64308"/>
                      <a:pt x="8485147" y="35357"/>
                      <a:pt x="8726005" y="0"/>
                    </a:cubicBezTo>
                    <a:cubicBezTo>
                      <a:pt x="8949506" y="-19401"/>
                      <a:pt x="8973126" y="-8674"/>
                      <a:pt x="9115015" y="0"/>
                    </a:cubicBezTo>
                    <a:cubicBezTo>
                      <a:pt x="9250895" y="-894"/>
                      <a:pt x="9724471" y="-47679"/>
                      <a:pt x="9960106" y="0"/>
                    </a:cubicBezTo>
                    <a:cubicBezTo>
                      <a:pt x="10295845" y="-94233"/>
                      <a:pt x="10448198" y="150095"/>
                      <a:pt x="10530310" y="497279"/>
                    </a:cubicBezTo>
                    <a:cubicBezTo>
                      <a:pt x="10522004" y="772750"/>
                      <a:pt x="10504201" y="796336"/>
                      <a:pt x="10530310" y="1034326"/>
                    </a:cubicBezTo>
                    <a:cubicBezTo>
                      <a:pt x="10543994" y="1279370"/>
                      <a:pt x="10516074" y="1309518"/>
                      <a:pt x="10530310" y="1551483"/>
                    </a:cubicBezTo>
                    <a:cubicBezTo>
                      <a:pt x="10570381" y="1821879"/>
                      <a:pt x="10541219" y="1913698"/>
                      <a:pt x="10530310" y="2008968"/>
                    </a:cubicBezTo>
                    <a:cubicBezTo>
                      <a:pt x="10483949" y="2122256"/>
                      <a:pt x="10551294" y="2355655"/>
                      <a:pt x="10530310" y="2486344"/>
                    </a:cubicBezTo>
                    <a:cubicBezTo>
                      <a:pt x="10603214" y="2711409"/>
                      <a:pt x="10183490" y="3035288"/>
                      <a:pt x="9960106" y="2983626"/>
                    </a:cubicBezTo>
                    <a:cubicBezTo>
                      <a:pt x="9754646" y="2983635"/>
                      <a:pt x="9676068" y="2980263"/>
                      <a:pt x="9383298" y="2983626"/>
                    </a:cubicBezTo>
                    <a:cubicBezTo>
                      <a:pt x="9102500" y="2975298"/>
                      <a:pt x="9020639" y="3011728"/>
                      <a:pt x="8618691" y="2983626"/>
                    </a:cubicBezTo>
                    <a:cubicBezTo>
                      <a:pt x="8256059" y="2959401"/>
                      <a:pt x="8228922" y="2984842"/>
                      <a:pt x="7947984" y="2983626"/>
                    </a:cubicBezTo>
                    <a:cubicBezTo>
                      <a:pt x="7652663" y="2942862"/>
                      <a:pt x="7599820" y="3007046"/>
                      <a:pt x="7465075" y="2983626"/>
                    </a:cubicBezTo>
                    <a:cubicBezTo>
                      <a:pt x="7301870" y="2944584"/>
                      <a:pt x="6967135" y="3033397"/>
                      <a:pt x="6794368" y="2983626"/>
                    </a:cubicBezTo>
                    <a:cubicBezTo>
                      <a:pt x="6560416" y="2983391"/>
                      <a:pt x="6494780" y="2975966"/>
                      <a:pt x="6405357" y="2983626"/>
                    </a:cubicBezTo>
                    <a:cubicBezTo>
                      <a:pt x="6321035" y="2976218"/>
                      <a:pt x="5770011" y="2965590"/>
                      <a:pt x="5640751" y="2983626"/>
                    </a:cubicBezTo>
                    <a:cubicBezTo>
                      <a:pt x="5433599" y="2965593"/>
                      <a:pt x="5341310" y="2963615"/>
                      <a:pt x="5063943" y="2983626"/>
                    </a:cubicBezTo>
                    <a:cubicBezTo>
                      <a:pt x="4852730" y="2908311"/>
                      <a:pt x="4618144" y="2981373"/>
                      <a:pt x="4205437" y="2983626"/>
                    </a:cubicBezTo>
                    <a:cubicBezTo>
                      <a:pt x="3818510" y="2987882"/>
                      <a:pt x="3859571" y="2988008"/>
                      <a:pt x="3534730" y="2983626"/>
                    </a:cubicBezTo>
                    <a:cubicBezTo>
                      <a:pt x="3223636" y="2955657"/>
                      <a:pt x="3077066" y="2953807"/>
                      <a:pt x="2770124" y="2983626"/>
                    </a:cubicBezTo>
                    <a:cubicBezTo>
                      <a:pt x="2448933" y="2988854"/>
                      <a:pt x="2506650" y="2986149"/>
                      <a:pt x="2287215" y="2983626"/>
                    </a:cubicBezTo>
                    <a:cubicBezTo>
                      <a:pt x="2060879" y="3020997"/>
                      <a:pt x="1813767" y="3103594"/>
                      <a:pt x="1522608" y="2983626"/>
                    </a:cubicBezTo>
                    <a:cubicBezTo>
                      <a:pt x="1156284" y="2933371"/>
                      <a:pt x="862741" y="3012950"/>
                      <a:pt x="570204" y="2983626"/>
                    </a:cubicBezTo>
                    <a:cubicBezTo>
                      <a:pt x="197653" y="3071539"/>
                      <a:pt x="33296" y="2672918"/>
                      <a:pt x="0" y="2486344"/>
                    </a:cubicBezTo>
                    <a:cubicBezTo>
                      <a:pt x="1459" y="2309910"/>
                      <a:pt x="-17172" y="2147970"/>
                      <a:pt x="0" y="2028859"/>
                    </a:cubicBezTo>
                    <a:cubicBezTo>
                      <a:pt x="11063" y="1876566"/>
                      <a:pt x="12155" y="1726291"/>
                      <a:pt x="0" y="1531594"/>
                    </a:cubicBezTo>
                    <a:cubicBezTo>
                      <a:pt x="13979" y="1330039"/>
                      <a:pt x="-55868" y="1257772"/>
                      <a:pt x="0" y="994546"/>
                    </a:cubicBezTo>
                    <a:cubicBezTo>
                      <a:pt x="7514" y="743862"/>
                      <a:pt x="1473" y="646069"/>
                      <a:pt x="0" y="497279"/>
                    </a:cubicBezTo>
                    <a:close/>
                  </a:path>
                  <a:path w="10530310" h="2983626" fill="none" stroke="0" extrusionOk="0">
                    <a:moveTo>
                      <a:pt x="0" y="497279"/>
                    </a:moveTo>
                    <a:cubicBezTo>
                      <a:pt x="26758" y="246724"/>
                      <a:pt x="313989" y="-86580"/>
                      <a:pt x="570204" y="0"/>
                    </a:cubicBezTo>
                    <a:cubicBezTo>
                      <a:pt x="912437" y="-11108"/>
                      <a:pt x="1103062" y="-33045"/>
                      <a:pt x="1428709" y="0"/>
                    </a:cubicBezTo>
                    <a:cubicBezTo>
                      <a:pt x="1754026" y="49809"/>
                      <a:pt x="1996799" y="-40657"/>
                      <a:pt x="2099417" y="0"/>
                    </a:cubicBezTo>
                    <a:cubicBezTo>
                      <a:pt x="2276319" y="3107"/>
                      <a:pt x="2369167" y="-19896"/>
                      <a:pt x="2488427" y="0"/>
                    </a:cubicBezTo>
                    <a:cubicBezTo>
                      <a:pt x="2632110" y="-9117"/>
                      <a:pt x="2685522" y="21940"/>
                      <a:pt x="2877437" y="0"/>
                    </a:cubicBezTo>
                    <a:cubicBezTo>
                      <a:pt x="3059494" y="27284"/>
                      <a:pt x="3133574" y="-7063"/>
                      <a:pt x="3360346" y="0"/>
                    </a:cubicBezTo>
                    <a:cubicBezTo>
                      <a:pt x="3535046" y="-12782"/>
                      <a:pt x="3728322" y="-71024"/>
                      <a:pt x="4031054" y="0"/>
                    </a:cubicBezTo>
                    <a:cubicBezTo>
                      <a:pt x="4342679" y="-23741"/>
                      <a:pt x="4288243" y="-15403"/>
                      <a:pt x="4420064" y="0"/>
                    </a:cubicBezTo>
                    <a:cubicBezTo>
                      <a:pt x="4572432" y="6419"/>
                      <a:pt x="4911590" y="-15157"/>
                      <a:pt x="5090771" y="0"/>
                    </a:cubicBezTo>
                    <a:cubicBezTo>
                      <a:pt x="5186031" y="-56336"/>
                      <a:pt x="5635449" y="-18087"/>
                      <a:pt x="5949276" y="0"/>
                    </a:cubicBezTo>
                    <a:cubicBezTo>
                      <a:pt x="6187342" y="1834"/>
                      <a:pt x="6287404" y="18732"/>
                      <a:pt x="6619984" y="0"/>
                    </a:cubicBezTo>
                    <a:cubicBezTo>
                      <a:pt x="6941232" y="-55296"/>
                      <a:pt x="7125344" y="-46663"/>
                      <a:pt x="7384590" y="0"/>
                    </a:cubicBezTo>
                    <a:cubicBezTo>
                      <a:pt x="7597951" y="-4693"/>
                      <a:pt x="7809981" y="-29568"/>
                      <a:pt x="7961398" y="0"/>
                    </a:cubicBezTo>
                    <a:cubicBezTo>
                      <a:pt x="8051356" y="11722"/>
                      <a:pt x="8531597" y="46153"/>
                      <a:pt x="8726005" y="0"/>
                    </a:cubicBezTo>
                    <a:cubicBezTo>
                      <a:pt x="8949720" y="-27477"/>
                      <a:pt x="8967759" y="-10542"/>
                      <a:pt x="9115015" y="0"/>
                    </a:cubicBezTo>
                    <a:cubicBezTo>
                      <a:pt x="9253749" y="21918"/>
                      <a:pt x="9745261" y="-41654"/>
                      <a:pt x="9960106" y="0"/>
                    </a:cubicBezTo>
                    <a:cubicBezTo>
                      <a:pt x="10299029" y="-108636"/>
                      <a:pt x="10505899" y="186408"/>
                      <a:pt x="10530310" y="497279"/>
                    </a:cubicBezTo>
                    <a:cubicBezTo>
                      <a:pt x="10521460" y="765753"/>
                      <a:pt x="10516196" y="800636"/>
                      <a:pt x="10530310" y="1034326"/>
                    </a:cubicBezTo>
                    <a:cubicBezTo>
                      <a:pt x="10536683" y="1272288"/>
                      <a:pt x="10513993" y="1312914"/>
                      <a:pt x="10530310" y="1551483"/>
                    </a:cubicBezTo>
                    <a:cubicBezTo>
                      <a:pt x="10556756" y="1827227"/>
                      <a:pt x="10525682" y="1917128"/>
                      <a:pt x="10530310" y="2008968"/>
                    </a:cubicBezTo>
                    <a:cubicBezTo>
                      <a:pt x="10488157" y="2108540"/>
                      <a:pt x="10508449" y="2346297"/>
                      <a:pt x="10530310" y="2486344"/>
                    </a:cubicBezTo>
                    <a:cubicBezTo>
                      <a:pt x="10601719" y="2661340"/>
                      <a:pt x="10150711" y="3053079"/>
                      <a:pt x="9960106" y="2983626"/>
                    </a:cubicBezTo>
                    <a:cubicBezTo>
                      <a:pt x="9768160" y="2981107"/>
                      <a:pt x="9666079" y="3000676"/>
                      <a:pt x="9383298" y="2983626"/>
                    </a:cubicBezTo>
                    <a:cubicBezTo>
                      <a:pt x="9146382" y="2971659"/>
                      <a:pt x="8994073" y="3039649"/>
                      <a:pt x="8618691" y="2983626"/>
                    </a:cubicBezTo>
                    <a:cubicBezTo>
                      <a:pt x="8261973" y="2950005"/>
                      <a:pt x="8232998" y="3000864"/>
                      <a:pt x="7947984" y="2983626"/>
                    </a:cubicBezTo>
                    <a:cubicBezTo>
                      <a:pt x="7651089" y="2955320"/>
                      <a:pt x="7604361" y="3007083"/>
                      <a:pt x="7465075" y="2983626"/>
                    </a:cubicBezTo>
                    <a:cubicBezTo>
                      <a:pt x="7274101" y="2954900"/>
                      <a:pt x="6965699" y="2982878"/>
                      <a:pt x="6794368" y="2983626"/>
                    </a:cubicBezTo>
                    <a:cubicBezTo>
                      <a:pt x="6558518" y="2980102"/>
                      <a:pt x="6500558" y="2989394"/>
                      <a:pt x="6405357" y="2983626"/>
                    </a:cubicBezTo>
                    <a:cubicBezTo>
                      <a:pt x="6340414" y="2970186"/>
                      <a:pt x="5759372" y="2952143"/>
                      <a:pt x="5640751" y="2983626"/>
                    </a:cubicBezTo>
                    <a:cubicBezTo>
                      <a:pt x="5462796" y="2965697"/>
                      <a:pt x="5353605" y="2978928"/>
                      <a:pt x="5063943" y="2983626"/>
                    </a:cubicBezTo>
                    <a:cubicBezTo>
                      <a:pt x="4840993" y="2896854"/>
                      <a:pt x="4585248" y="2927907"/>
                      <a:pt x="4205437" y="2983626"/>
                    </a:cubicBezTo>
                    <a:cubicBezTo>
                      <a:pt x="3816014" y="2987685"/>
                      <a:pt x="3854893" y="2989146"/>
                      <a:pt x="3534730" y="2983626"/>
                    </a:cubicBezTo>
                    <a:cubicBezTo>
                      <a:pt x="3177301" y="2953813"/>
                      <a:pt x="3057075" y="2971129"/>
                      <a:pt x="2770124" y="2983626"/>
                    </a:cubicBezTo>
                    <a:cubicBezTo>
                      <a:pt x="2437719" y="2985732"/>
                      <a:pt x="2492393" y="2995196"/>
                      <a:pt x="2287215" y="2983626"/>
                    </a:cubicBezTo>
                    <a:cubicBezTo>
                      <a:pt x="2001109" y="2993299"/>
                      <a:pt x="1723870" y="3090074"/>
                      <a:pt x="1522608" y="2983626"/>
                    </a:cubicBezTo>
                    <a:cubicBezTo>
                      <a:pt x="1176800" y="3019761"/>
                      <a:pt x="835864" y="2986138"/>
                      <a:pt x="570204" y="2983626"/>
                    </a:cubicBezTo>
                    <a:cubicBezTo>
                      <a:pt x="158529" y="3049341"/>
                      <a:pt x="15621" y="2766180"/>
                      <a:pt x="0" y="2486344"/>
                    </a:cubicBezTo>
                    <a:cubicBezTo>
                      <a:pt x="-9602" y="2296066"/>
                      <a:pt x="43051" y="2148388"/>
                      <a:pt x="0" y="2028859"/>
                    </a:cubicBezTo>
                    <a:cubicBezTo>
                      <a:pt x="16184" y="1844589"/>
                      <a:pt x="7204" y="1708160"/>
                      <a:pt x="0" y="1531594"/>
                    </a:cubicBezTo>
                    <a:cubicBezTo>
                      <a:pt x="-2921" y="1314455"/>
                      <a:pt x="-29259" y="1274558"/>
                      <a:pt x="0" y="994546"/>
                    </a:cubicBezTo>
                    <a:cubicBezTo>
                      <a:pt x="-2828" y="740661"/>
                      <a:pt x="-18070" y="654566"/>
                      <a:pt x="0" y="497279"/>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4454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22182" y="757011"/>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828823" y="1826773"/>
            <a:ext cx="8248603" cy="2804403"/>
          </a:xfrm>
          <a:prstGeom prst="rect">
            <a:avLst/>
          </a:prstGeom>
        </p:spPr>
      </p:pic>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700</Words>
  <Application>Microsoft Office PowerPoint</Application>
  <PresentationFormat>Màn hình rộng</PresentationFormat>
  <Paragraphs>48</Paragraphs>
  <Slides>28</Slides>
  <Notes>7</Notes>
  <HiddenSlides>0</HiddenSlides>
  <MMClips>1</MMClips>
  <ScaleCrop>false</ScaleCrop>
  <HeadingPairs>
    <vt:vector size="6" baseType="variant">
      <vt:variant>
        <vt:lpstr>Phông được Dùng</vt:lpstr>
      </vt:variant>
      <vt:variant>
        <vt:i4>14</vt:i4>
      </vt:variant>
      <vt:variant>
        <vt:lpstr>Chủ đề</vt:lpstr>
      </vt:variant>
      <vt:variant>
        <vt:i4>9</vt:i4>
      </vt:variant>
      <vt:variant>
        <vt:lpstr>Tiêu đề Bản chiếu</vt:lpstr>
      </vt:variant>
      <vt:variant>
        <vt:i4>28</vt:i4>
      </vt:variant>
    </vt:vector>
  </HeadingPairs>
  <TitlesOfParts>
    <vt:vector size="51" baseType="lpstr">
      <vt:lpstr>#9Slide05 SVNClementine (Headings)</vt:lpstr>
      <vt:lpstr>Alfa Slab One</vt:lpstr>
      <vt:lpstr>Anaheim</vt:lpstr>
      <vt:lpstr>Arial</vt:lpstr>
      <vt:lpstr>Boogaloo</vt:lpstr>
      <vt:lpstr>Calibri</vt:lpstr>
      <vt:lpstr>Cambria</vt:lpstr>
      <vt:lpstr>Catamaran</vt:lpstr>
      <vt:lpstr>Euphoria Script</vt:lpstr>
      <vt:lpstr>Mouse Memoirs</vt:lpstr>
      <vt:lpstr>Roboto Condensed Light</vt:lpstr>
      <vt:lpstr>Times New Roman</vt:lpstr>
      <vt:lpstr>Wingdings</vt:lpstr>
      <vt:lpstr>思源黑体 CN</vt:lpstr>
      <vt:lpstr>2_Office Theme</vt:lpstr>
      <vt:lpstr>1_Office Theme</vt:lpstr>
      <vt:lpstr>3_Office Theme</vt:lpstr>
      <vt:lpstr>School Bus Drivers Day by Slidesgo</vt:lpstr>
      <vt:lpstr>Walk to School Day by Slidesgo</vt:lpstr>
      <vt:lpstr>1_School Bus Drivers Day by Slidesgo</vt:lpstr>
      <vt:lpstr>1_Custom Design</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21</cp:revision>
  <dcterms:created xsi:type="dcterms:W3CDTF">2024-02-02T15:36:22Z</dcterms:created>
  <dcterms:modified xsi:type="dcterms:W3CDTF">2025-04-04T13:31:58Z</dcterms:modified>
</cp:coreProperties>
</file>