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437" r:id="rId4"/>
    <p:sldId id="257" r:id="rId5"/>
    <p:sldId id="261" r:id="rId6"/>
    <p:sldId id="302" r:id="rId7"/>
    <p:sldId id="303" r:id="rId8"/>
    <p:sldId id="304" r:id="rId9"/>
    <p:sldId id="263" r:id="rId10"/>
    <p:sldId id="264" r:id="rId11"/>
    <p:sldId id="319" r:id="rId12"/>
    <p:sldId id="320" r:id="rId13"/>
    <p:sldId id="32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8BB1C-28FE-434E-989D-DA64BAB455C3}" v="1" dt="2025-04-04T13:32:21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A328BB1C-28FE-434E-989D-DA64BAB455C3}"/>
    <pc:docChg chg="custSel addSld delSld modSld delMainMaster modMainMaster">
      <pc:chgData name="Dung Âu" userId="0dcb76ad361bda84" providerId="LiveId" clId="{A328BB1C-28FE-434E-989D-DA64BAB455C3}" dt="2025-04-04T13:32:21.842" v="9"/>
      <pc:docMkLst>
        <pc:docMk/>
      </pc:docMkLst>
      <pc:sldChg chg="del">
        <pc:chgData name="Dung Âu" userId="0dcb76ad361bda84" providerId="LiveId" clId="{A328BB1C-28FE-434E-989D-DA64BAB455C3}" dt="2025-04-01T14:56:50.386" v="4" actId="47"/>
        <pc:sldMkLst>
          <pc:docMk/>
          <pc:sldMk cId="4248651843" sldId="258"/>
        </pc:sldMkLst>
      </pc:sldChg>
      <pc:sldChg chg="del">
        <pc:chgData name="Dung Âu" userId="0dcb76ad361bda84" providerId="LiveId" clId="{A328BB1C-28FE-434E-989D-DA64BAB455C3}" dt="2025-04-01T14:56:50.652" v="5" actId="47"/>
        <pc:sldMkLst>
          <pc:docMk/>
          <pc:sldMk cId="1421288153" sldId="316"/>
        </pc:sldMkLst>
      </pc:sldChg>
      <pc:sldChg chg="del">
        <pc:chgData name="Dung Âu" userId="0dcb76ad361bda84" providerId="LiveId" clId="{A328BB1C-28FE-434E-989D-DA64BAB455C3}" dt="2025-04-01T14:56:51.778" v="7" actId="47"/>
        <pc:sldMkLst>
          <pc:docMk/>
          <pc:sldMk cId="2276286878" sldId="317"/>
        </pc:sldMkLst>
      </pc:sldChg>
      <pc:sldChg chg="del">
        <pc:chgData name="Dung Âu" userId="0dcb76ad361bda84" providerId="LiveId" clId="{A328BB1C-28FE-434E-989D-DA64BAB455C3}" dt="2025-04-01T14:56:50.980" v="6" actId="47"/>
        <pc:sldMkLst>
          <pc:docMk/>
          <pc:sldMk cId="562103720" sldId="318"/>
        </pc:sldMkLst>
      </pc:sldChg>
      <pc:sldChg chg="add">
        <pc:chgData name="Dung Âu" userId="0dcb76ad361bda84" providerId="LiveId" clId="{A328BB1C-28FE-434E-989D-DA64BAB455C3}" dt="2025-04-04T13:32:21.842" v="9"/>
        <pc:sldMkLst>
          <pc:docMk/>
          <pc:sldMk cId="240393867" sldId="437"/>
        </pc:sldMkLst>
      </pc:sldChg>
      <pc:sldChg chg="del">
        <pc:chgData name="Dung Âu" userId="0dcb76ad361bda84" providerId="LiveId" clId="{A328BB1C-28FE-434E-989D-DA64BAB455C3}" dt="2025-04-01T14:56:55.389" v="8" actId="47"/>
        <pc:sldMkLst>
          <pc:docMk/>
          <pc:sldMk cId="2770323218" sldId="4410"/>
        </pc:sldMkLst>
      </pc:sldChg>
      <pc:sldMasterChg chg="delSp mod">
        <pc:chgData name="Dung Âu" userId="0dcb76ad361bda84" providerId="LiveId" clId="{A328BB1C-28FE-434E-989D-DA64BAB455C3}" dt="2025-04-01T14:56:35.408" v="0" actId="478"/>
        <pc:sldMasterMkLst>
          <pc:docMk/>
          <pc:sldMasterMk cId="2612639975" sldId="2147483660"/>
        </pc:sldMasterMkLst>
      </pc:sldMasterChg>
      <pc:sldMasterChg chg="del delSldLayout">
        <pc:chgData name="Dung Âu" userId="0dcb76ad361bda84" providerId="LiveId" clId="{A328BB1C-28FE-434E-989D-DA64BAB455C3}" dt="2025-04-01T14:56:51.778" v="7" actId="47"/>
        <pc:sldMasterMkLst>
          <pc:docMk/>
          <pc:sldMasterMk cId="1932973991" sldId="2147483672"/>
        </pc:sldMasterMkLst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36442641" sldId="2147483673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1043375790" sldId="2147483674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623390121" sldId="2147483675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1139219088" sldId="2147483676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2700402452" sldId="2147483677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4282882486" sldId="2147483678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4067435259" sldId="2147483679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1465123620" sldId="2147483680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141986898" sldId="2147483681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2526446977" sldId="2147483682"/>
          </pc:sldLayoutMkLst>
        </pc:sldLayoutChg>
        <pc:sldLayoutChg chg="del">
          <pc:chgData name="Dung Âu" userId="0dcb76ad361bda84" providerId="LiveId" clId="{A328BB1C-28FE-434E-989D-DA64BAB455C3}" dt="2025-04-01T14:56:51.778" v="7" actId="47"/>
          <pc:sldLayoutMkLst>
            <pc:docMk/>
            <pc:sldMasterMk cId="1932973991" sldId="2147483672"/>
            <pc:sldLayoutMk cId="2603356481" sldId="2147483683"/>
          </pc:sldLayoutMkLst>
        </pc:sldLayoutChg>
      </pc:sldMasterChg>
      <pc:sldMasterChg chg="delSp mod">
        <pc:chgData name="Dung Âu" userId="0dcb76ad361bda84" providerId="LiveId" clId="{A328BB1C-28FE-434E-989D-DA64BAB455C3}" dt="2025-04-01T14:56:41.670" v="2" actId="478"/>
        <pc:sldMasterMkLst>
          <pc:docMk/>
          <pc:sldMasterMk cId="3898323122" sldId="2147483684"/>
        </pc:sldMasterMkLst>
      </pc:sldMasterChg>
      <pc:sldMasterChg chg="delSp del mod delSldLayout">
        <pc:chgData name="Dung Âu" userId="0dcb76ad361bda84" providerId="LiveId" clId="{A328BB1C-28FE-434E-989D-DA64BAB455C3}" dt="2025-04-01T14:56:55.389" v="8" actId="47"/>
        <pc:sldMasterMkLst>
          <pc:docMk/>
          <pc:sldMasterMk cId="4118730128" sldId="2147483696"/>
        </pc:sldMasterMkLst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2406416172" sldId="2147483697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947691417" sldId="2147483698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251970511" sldId="2147483699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931489671" sldId="2147483700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014495125" sldId="2147483701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913110392" sldId="2147483702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848334600" sldId="2147483703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559785385" sldId="2147483704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042016673" sldId="2147483705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3346235075" sldId="2147483706"/>
          </pc:sldLayoutMkLst>
        </pc:sldLayoutChg>
        <pc:sldLayoutChg chg="del">
          <pc:chgData name="Dung Âu" userId="0dcb76ad361bda84" providerId="LiveId" clId="{A328BB1C-28FE-434E-989D-DA64BAB455C3}" dt="2025-04-01T14:56:55.389" v="8" actId="47"/>
          <pc:sldLayoutMkLst>
            <pc:docMk/>
            <pc:sldMasterMk cId="4118730128" sldId="2147483696"/>
            <pc:sldLayoutMk cId="961786030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FEA4-F695-F65F-BDE7-88896E82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1CBD-EFE1-89C9-86D7-D4AA161B6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5CC3-49D7-9DF5-771B-900821F0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815A-A29D-EFA3-6D81-D99AA9E7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8A96-D1BA-26E8-66D8-71E81065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4476-E030-F526-172C-7EA0A898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4FA20-5472-E6CD-DD33-C889B8CC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FC98-0D4A-E45C-2773-122E25A8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98EA-E149-4219-8B68-77C967BA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C3A5-FDC2-74AC-07CD-2783AAB4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1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00B6D-C26B-3091-BC72-406E74CD2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70CC-91FF-77A2-EE5B-E35F0F4C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F6EB4-AF55-531F-4784-BC2D8FB0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4386-1B9F-D552-BA48-A8D9445D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8213-EDE8-E5E3-9E76-3B33266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1A6-FF76-820A-3F38-CDCABED2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349F0-EAA2-752D-828B-B77832C1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CBFC-1C23-9547-E6E5-330FDF2C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7B3C-2A38-3DD6-4714-1EA239AC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305E-6C14-61E9-F7B6-E73A98B7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6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7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463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98248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2513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2705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2808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9DE7-D199-3609-370E-50E6D986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59F6-51C1-EF2B-5163-23A85F0E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D4FA4-AFD9-323F-5356-ED2867E3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B545-9003-7CB3-2A82-5CE00309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3021-AB4A-C90E-B2E0-C506C7EA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DD2D-94F0-2383-239E-D15873B1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83F76-44E6-F242-0FFD-ADB091050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248C-9311-5195-D3E4-85825AF2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E0BE3-A2A0-90DC-7349-8FC52FDF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6372C-F879-B9D6-8721-04AC51DE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3D05-0186-A295-9F73-3252DE0B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58E-07D7-C4EE-7538-21552572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0C3A9-F176-C0DE-CEF4-3F2C5D18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24BEA-E195-CB19-C9FF-17B439A4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E998-ED15-1969-A442-0EE2D2E1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04EE0-4D1C-8728-DB3D-220AAAB0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4394D-C7F5-C070-9419-8EEA4028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5F5-6431-A63F-AFD5-81DBBED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42F81-5706-123E-3195-BFF92CEF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CC24-BE30-0AF1-4F76-3B50919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FC9E1-DA9D-244D-7409-069DAD0B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F8290-B298-A6AE-283A-502A800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4027-C1BE-CE41-D0E8-DEA8DE1C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E066A-B12C-FFC2-CF24-8FF557A7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9D5D-5206-7B88-B05D-053D6B11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1F46-FBFC-7EE3-3AB5-122BD9C0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C296-9B62-5225-C9FB-840C8052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0F45-1586-44DC-05D8-2CC5369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B9714-5743-6BEE-6817-806A1445E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A03AD-FDD3-73B6-5190-38487FE2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9E5E-AE0E-631A-B4D4-9F53DA08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2ADF6-0587-BC94-A3BE-C6E895B5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BA00-04F2-3278-3400-E5A23E34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EB525-86BF-D62D-6186-4FD7081BA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1A7BA-9841-A823-5338-4EB7C0F4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FEC7E-5F43-910A-2811-E38FFA84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C4E07-B57D-37D5-CE0B-CA8D3201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517A-A6BB-C704-5901-4DFD9ACF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34A6A7-2674-629C-0091-99730C4F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/>
              <p:nvPr/>
            </p:nvSpPr>
            <p:spPr>
              <a:xfrm>
                <a:off x="1020725" y="56352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5" y="563526"/>
                <a:ext cx="3540642" cy="1159228"/>
              </a:xfrm>
              <a:prstGeom prst="rect">
                <a:avLst/>
              </a:prstGeom>
              <a:blipFill>
                <a:blip r:embed="rId3"/>
                <a:stretch>
                  <a:fillRect l="-7745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/>
              <p:nvPr/>
            </p:nvSpPr>
            <p:spPr>
              <a:xfrm>
                <a:off x="967563" y="239232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2392326"/>
                <a:ext cx="3540642" cy="1159228"/>
              </a:xfrm>
              <a:prstGeom prst="rect">
                <a:avLst/>
              </a:prstGeom>
              <a:blipFill>
                <a:blip r:embed="rId4"/>
                <a:stretch>
                  <a:fillRect l="-7917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/>
              <p:nvPr/>
            </p:nvSpPr>
            <p:spPr>
              <a:xfrm>
                <a:off x="967563" y="4125433"/>
                <a:ext cx="3540642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125433"/>
                <a:ext cx="3540642" cy="1159485"/>
              </a:xfrm>
              <a:prstGeom prst="rect">
                <a:avLst/>
              </a:prstGeom>
              <a:blipFill>
                <a:blip r:embed="rId5"/>
                <a:stretch>
                  <a:fillRect l="-7917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D8EC8-B14A-C521-4A8E-1098411B28A2}"/>
                  </a:ext>
                </a:extLst>
              </p:cNvPr>
              <p:cNvSpPr txBox="1"/>
              <p:nvPr/>
            </p:nvSpPr>
            <p:spPr>
              <a:xfrm>
                <a:off x="3293435" y="533221"/>
                <a:ext cx="609777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D8EC8-B14A-C521-4A8E-1098411B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435" y="533221"/>
                <a:ext cx="6097772" cy="1159228"/>
              </a:xfrm>
              <a:prstGeom prst="rect">
                <a:avLst/>
              </a:prstGeom>
              <a:blipFill>
                <a:blip r:embed="rId6"/>
                <a:stretch>
                  <a:fillRect l="-4496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3AF81-A299-D211-9CAB-E6D192DE8827}"/>
                  </a:ext>
                </a:extLst>
              </p:cNvPr>
              <p:cNvSpPr txBox="1"/>
              <p:nvPr/>
            </p:nvSpPr>
            <p:spPr>
              <a:xfrm>
                <a:off x="3282803" y="2404551"/>
                <a:ext cx="609777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3AF81-A299-D211-9CAB-E6D192DE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03" y="2404551"/>
                <a:ext cx="6097772" cy="1159485"/>
              </a:xfrm>
              <a:prstGeom prst="rect">
                <a:avLst/>
              </a:prstGeom>
              <a:blipFill>
                <a:blip r:embed="rId7"/>
                <a:stretch>
                  <a:fillRect l="-4600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7713F-23EC-9B33-B7AF-90832A1E46B2}"/>
                  </a:ext>
                </a:extLst>
              </p:cNvPr>
              <p:cNvSpPr txBox="1"/>
              <p:nvPr/>
            </p:nvSpPr>
            <p:spPr>
              <a:xfrm>
                <a:off x="3229641" y="4105760"/>
                <a:ext cx="609777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7713F-23EC-9B33-B7AF-90832A1E4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1" y="4105760"/>
                <a:ext cx="6097772" cy="1159485"/>
              </a:xfrm>
              <a:prstGeom prst="rect">
                <a:avLst/>
              </a:prstGeom>
              <a:blipFill>
                <a:blip r:embed="rId8"/>
                <a:stretch>
                  <a:fillRect l="-460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57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34A6A7-2674-629C-0091-99730C4F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126955" y="82749"/>
            <a:ext cx="11324310" cy="2267422"/>
            <a:chOff x="382137" y="348563"/>
            <a:chExt cx="11324310" cy="2267422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1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6">
                  <a:extLst>
                    <a:ext uri="{FF2B5EF4-FFF2-40B4-BE49-F238E27FC236}">
                      <a16:creationId xmlns:a16="http://schemas.microsoft.com/office/drawing/2014/main" id="{6D9C0481-C16D-5F1A-AE91-7EFC3AC4582F}"/>
                    </a:ext>
                  </a:extLst>
                </p:cNvPr>
                <p:cNvSpPr txBox="1"/>
                <p:nvPr/>
              </p:nvSpPr>
              <p:spPr>
                <a:xfrm>
                  <a:off x="1440016" y="417178"/>
                  <a:ext cx="10266431" cy="2198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nhóm công nhân cùng sửa một đoạn đường. Nhóm thứ nhất sửa được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đoạn đường. Nhóm thứ hai sửa được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đoạn đường. Hỏi hai nhóm đã sửa được tất cả bao nhiêu phần đoạn đường?</a:t>
                  </a:r>
                  <a:endParaRPr kumimoji="0" lang="vi-VN" sz="2800" b="1" i="0" u="none" strike="noStrike" kern="1200" cap="none" spc="0" normalizeH="0" baseline="0" noProof="0" dirty="0">
                    <a:ln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16">
                  <a:extLst>
                    <a:ext uri="{FF2B5EF4-FFF2-40B4-BE49-F238E27FC236}">
                      <a16:creationId xmlns:a16="http://schemas.microsoft.com/office/drawing/2014/main" id="{6D9C0481-C16D-5F1A-AE91-7EFC3AC45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16" y="417178"/>
                  <a:ext cx="10266431" cy="2198807"/>
                </a:xfrm>
                <a:prstGeom prst="rect">
                  <a:avLst/>
                </a:prstGeom>
                <a:blipFill>
                  <a:blip r:embed="rId3"/>
                  <a:stretch>
                    <a:fillRect l="-1188" t="-3047" r="-1247" b="-6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8218E5F-A09C-534F-E675-8833CD15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25" y="1892596"/>
            <a:ext cx="5651563" cy="2200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BCD468-0219-3C53-F73D-A29C471D585A}"/>
                  </a:ext>
                </a:extLst>
              </p:cNvPr>
              <p:cNvSpPr txBox="1"/>
              <p:nvPr/>
            </p:nvSpPr>
            <p:spPr>
              <a:xfrm>
                <a:off x="733646" y="2615611"/>
                <a:ext cx="6039293" cy="222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Nhóm thứ nhất: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Nhóm thứ hai: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2 nhóm: 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….</a:t>
                </a:r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 đường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BCD468-0219-3C53-F73D-A29C471D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6" y="2615611"/>
                <a:ext cx="6039293" cy="2225930"/>
              </a:xfrm>
              <a:prstGeom prst="rect">
                <a:avLst/>
              </a:prstGeom>
              <a:blipFill>
                <a:blip r:embed="rId5"/>
                <a:stretch>
                  <a:fillRect l="-2018" t="-2740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EF3360-C47F-C7B6-F313-BFA52D9394EE}"/>
                  </a:ext>
                </a:extLst>
              </p:cNvPr>
              <p:cNvSpPr txBox="1"/>
              <p:nvPr/>
            </p:nvSpPr>
            <p:spPr>
              <a:xfrm>
                <a:off x="5284380" y="4008477"/>
                <a:ext cx="6624084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latinLnBrk="0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phần đoạn đường cả hai nhóm sửa được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+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(đoạn đường)</a:t>
                </a:r>
              </a:p>
              <a:p>
                <a:pPr algn="r" latinLnBrk="0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EF3360-C47F-C7B6-F313-BFA52D939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80" y="4008477"/>
                <a:ext cx="6624084" cy="2627642"/>
              </a:xfrm>
              <a:prstGeom prst="rect">
                <a:avLst/>
              </a:prstGeom>
              <a:blipFill>
                <a:blip r:embed="rId6"/>
                <a:stretch>
                  <a:fillRect t="-2552" r="-1934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39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34711-A326-2CB4-CD92-998616DB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-1054100"/>
            <a:ext cx="13449300" cy="896620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8AD03541-5982-07E6-846A-2EC1D98E12E2}"/>
              </a:ext>
            </a:extLst>
          </p:cNvPr>
          <p:cNvSpPr/>
          <p:nvPr/>
        </p:nvSpPr>
        <p:spPr>
          <a:xfrm>
            <a:off x="1651000" y="3367743"/>
            <a:ext cx="9880600" cy="434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5671C-7995-1C7A-77BE-EA4B948D3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84" y="2619637"/>
            <a:ext cx="10333616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1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008AC-D8A6-3939-1287-D48A6DC9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04" y="-177800"/>
            <a:ext cx="12664038" cy="7035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E23B38-9C2F-72D8-D79A-91E6AA1FDA46}"/>
              </a:ext>
            </a:extLst>
          </p:cNvPr>
          <p:cNvSpPr txBox="1"/>
          <p:nvPr/>
        </p:nvSpPr>
        <p:spPr>
          <a:xfrm>
            <a:off x="2453148" y="0"/>
            <a:ext cx="7585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…….. 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……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………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23DEA-21A6-B378-1F84-EA67DC97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720" y="1050325"/>
            <a:ext cx="3670110" cy="2109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17C48-724B-40E5-DC9F-1837F9371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054709"/>
            <a:ext cx="12192000" cy="179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18DA9-D97C-37D4-E331-00D20CE2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626" y="4356595"/>
            <a:ext cx="9224047" cy="3231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72E81A-2D9C-E0D4-BB5A-69BB7B7EF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8" y="1776540"/>
            <a:ext cx="29263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4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7C20F-DA6F-93EA-2758-3FEF3A2AE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684819" cy="7047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0E901-0767-56AB-9391-FFE382B90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55" y="2179329"/>
            <a:ext cx="5031113" cy="50311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A36F11-B9B9-6FCD-C715-46BABDB5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5" y="0"/>
            <a:ext cx="1049212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15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E6B5E6-9683-466A-AB88-17F8831B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2382"/>
            <a:ext cx="12192000" cy="7570381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127590" y="-723014"/>
            <a:ext cx="11961629" cy="7473886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041BB-E13D-BA06-E9B6-B4F238D90026}"/>
              </a:ext>
            </a:extLst>
          </p:cNvPr>
          <p:cNvSpPr txBox="1"/>
          <p:nvPr/>
        </p:nvSpPr>
        <p:spPr>
          <a:xfrm>
            <a:off x="2551813" y="0"/>
            <a:ext cx="779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 HAI PHÂN SỐ KHÁC MẪU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C60A-0A4F-9B96-BCA2-A03618E0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81" y="2535199"/>
            <a:ext cx="7990145" cy="3956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CF372-00EF-ECA5-602B-7E6ACB45A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03" y="-299084"/>
            <a:ext cx="2333403" cy="1169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A33DBDD-6DB0-BC73-3C0E-55C57DF0F483}"/>
                  </a:ext>
                </a:extLst>
              </p:cNvPr>
              <p:cNvSpPr/>
              <p:nvPr/>
            </p:nvSpPr>
            <p:spPr>
              <a:xfrm>
                <a:off x="648586" y="744279"/>
                <a:ext cx="5156791" cy="1648047"/>
              </a:xfrm>
              <a:prstGeom prst="wedgeRoundRectCallout">
                <a:avLst>
                  <a:gd name="adj1" fmla="val -10259"/>
                  <a:gd name="adj2" fmla="val 7125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. </a:t>
                </a:r>
                <a:r>
                  <a:rPr lang="vi-VN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ă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ấ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A33DBDD-6DB0-BC73-3C0E-55C57DF0F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" y="744279"/>
                <a:ext cx="5156791" cy="1648047"/>
              </a:xfrm>
              <a:prstGeom prst="wedgeRoundRectCallout">
                <a:avLst>
                  <a:gd name="adj1" fmla="val -10259"/>
                  <a:gd name="adj2" fmla="val 7125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5D86AE3-2F62-6B92-C726-FDE36F4E0BD6}"/>
              </a:ext>
            </a:extLst>
          </p:cNvPr>
          <p:cNvSpPr/>
          <p:nvPr/>
        </p:nvSpPr>
        <p:spPr>
          <a:xfrm>
            <a:off x="7293935" y="882503"/>
            <a:ext cx="4167963" cy="1775638"/>
          </a:xfrm>
          <a:prstGeom prst="wedgeRoundRectCallout">
            <a:avLst>
              <a:gd name="adj1" fmla="val -9749"/>
              <a:gd name="adj2" fmla="val 7900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454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E6B5E6-9683-466A-AB88-17F8831B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-435936"/>
            <a:ext cx="12748590" cy="7293935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116958" y="-413869"/>
            <a:ext cx="12075042" cy="7144277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46DD95-7032-B11F-E0FC-C38CFA278320}"/>
                  </a:ext>
                </a:extLst>
              </p:cNvPr>
              <p:cNvSpPr/>
              <p:nvPr/>
            </p:nvSpPr>
            <p:spPr>
              <a:xfrm>
                <a:off x="4603897" y="95693"/>
                <a:ext cx="3285460" cy="10419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46DD95-7032-B11F-E0FC-C38CFA27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97" y="95693"/>
                <a:ext cx="3285460" cy="1041991"/>
              </a:xfrm>
              <a:prstGeom prst="rect">
                <a:avLst/>
              </a:prstGeom>
              <a:blipFill>
                <a:blip r:embed="rId3"/>
                <a:stretch>
                  <a:fillRect b="-13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68208-F0E3-F31D-4F1E-7BC058087EB6}"/>
                  </a:ext>
                </a:extLst>
              </p:cNvPr>
              <p:cNvSpPr txBox="1"/>
              <p:nvPr/>
            </p:nvSpPr>
            <p:spPr>
              <a:xfrm>
                <a:off x="850604" y="1541722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68208-F0E3-F31D-4F1E-7BC058087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4" y="1541722"/>
                <a:ext cx="10334846" cy="1159485"/>
              </a:xfrm>
              <a:prstGeom prst="rect">
                <a:avLst/>
              </a:prstGeom>
              <a:blipFill>
                <a:blip r:embed="rId4"/>
                <a:stretch>
                  <a:fillRect l="-271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74279-1A24-5B06-0533-884B384ACD2D}"/>
                  </a:ext>
                </a:extLst>
              </p:cNvPr>
              <p:cNvSpPr txBox="1"/>
              <p:nvPr/>
            </p:nvSpPr>
            <p:spPr>
              <a:xfrm>
                <a:off x="871869" y="3104708"/>
                <a:ext cx="10334846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74279-1A24-5B06-0533-884B384A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9" y="3104708"/>
                <a:ext cx="10334846" cy="1205971"/>
              </a:xfrm>
              <a:prstGeom prst="rect">
                <a:avLst/>
              </a:prstGeom>
              <a:blipFill>
                <a:blip r:embed="rId5"/>
                <a:stretch>
                  <a:fillRect l="-2655"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6C5993-1439-0470-2466-0F727DF54E2B}"/>
              </a:ext>
            </a:extLst>
          </p:cNvPr>
          <p:cNvSpPr/>
          <p:nvPr/>
        </p:nvSpPr>
        <p:spPr>
          <a:xfrm>
            <a:off x="633285" y="4623865"/>
            <a:ext cx="10872439" cy="1527718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7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E6B5E6-9683-466A-AB88-17F8831BB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5939" cy="6857999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361507" y="361507"/>
            <a:ext cx="11935614" cy="6389365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FF6E8B-5942-4E4D-A447-ADEBCB18BA7F}"/>
                  </a:ext>
                </a:extLst>
              </p:cNvPr>
              <p:cNvSpPr/>
              <p:nvPr/>
            </p:nvSpPr>
            <p:spPr>
              <a:xfrm>
                <a:off x="3812565" y="674250"/>
                <a:ext cx="5214477" cy="1260875"/>
              </a:xfrm>
              <a:prstGeom prst="roundRect">
                <a:avLst>
                  <a:gd name="adj" fmla="val 4779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FF6E8B-5942-4E4D-A447-ADEBCB18B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65" y="674250"/>
                <a:ext cx="5214477" cy="1260875"/>
              </a:xfrm>
              <a:prstGeom prst="roundRect">
                <a:avLst>
                  <a:gd name="adj" fmla="val 47799"/>
                </a:avLst>
              </a:prstGeom>
              <a:blipFill>
                <a:blip r:embed="rId3"/>
                <a:stretch>
                  <a:fillRect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46BAC-8087-40F4-F3A3-BEE0E4DC2431}"/>
                  </a:ext>
                </a:extLst>
              </p:cNvPr>
              <p:cNvSpPr txBox="1"/>
              <p:nvPr/>
            </p:nvSpPr>
            <p:spPr>
              <a:xfrm>
                <a:off x="1031358" y="2562447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46BAC-8087-40F4-F3A3-BEE0E4DC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58" y="2562447"/>
                <a:ext cx="10334846" cy="1159485"/>
              </a:xfrm>
              <a:prstGeom prst="rect">
                <a:avLst/>
              </a:prstGeom>
              <a:blipFill>
                <a:blip r:embed="rId4"/>
                <a:stretch>
                  <a:fillRect l="-2653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B81EB-4179-801F-9362-61A82F0C18EE}"/>
                  </a:ext>
                </a:extLst>
              </p:cNvPr>
              <p:cNvSpPr txBox="1"/>
              <p:nvPr/>
            </p:nvSpPr>
            <p:spPr>
              <a:xfrm>
                <a:off x="1052623" y="4125433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B81EB-4179-801F-9362-61A82F0C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3" y="4125433"/>
                <a:ext cx="10334846" cy="1159485"/>
              </a:xfrm>
              <a:prstGeom prst="rect">
                <a:avLst/>
              </a:prstGeom>
              <a:blipFill>
                <a:blip r:embed="rId5"/>
                <a:stretch>
                  <a:fillRect l="-271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51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E09840-3134-B7ED-9AC9-F34C137E8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1" y="-126999"/>
            <a:ext cx="12913410" cy="71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1A888-843C-FC54-A57B-2424493D6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" y="2400985"/>
            <a:ext cx="3155457" cy="3733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0EB281-6116-5DC2-25A9-032A0ECD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33" y="1457857"/>
            <a:ext cx="846807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34A6A7-2674-629C-0091-99730C4F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998825" y="252870"/>
            <a:ext cx="6218830" cy="1015663"/>
            <a:chOff x="382137" y="348563"/>
            <a:chExt cx="6218830" cy="1015663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0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D9C0481-C16D-5F1A-AE91-7EFC3AC4582F}"/>
                </a:ext>
              </a:extLst>
            </p:cNvPr>
            <p:cNvSpPr txBox="1"/>
            <p:nvPr/>
          </p:nvSpPr>
          <p:spPr>
            <a:xfrm>
              <a:off x="1440018" y="417178"/>
              <a:ext cx="5160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vi-VN" sz="5000" b="1" i="0" u="none" strike="noStrike" kern="1200" cap="none" spc="0" normalizeH="0" baseline="0" noProof="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351F618-0EF5-9F5E-B473-363376D6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9" y="1509933"/>
            <a:ext cx="4800600" cy="1647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1F0AD5-CD9C-7224-1E57-63AC9634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178" y="1193836"/>
            <a:ext cx="4205398" cy="1646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D7C50-D04C-888A-CA14-1612B9F8D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16" y="3724385"/>
            <a:ext cx="10602436" cy="1772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BD5D49-DE2B-48DE-5E87-C50503A4E00B}"/>
                  </a:ext>
                </a:extLst>
              </p:cNvPr>
              <p:cNvSpPr txBox="1"/>
              <p:nvPr/>
            </p:nvSpPr>
            <p:spPr>
              <a:xfrm>
                <a:off x="7153053" y="282127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BD5D49-DE2B-48DE-5E87-C50503A4E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053" y="2821272"/>
                <a:ext cx="4564026" cy="927433"/>
              </a:xfrm>
              <a:prstGeom prst="rect">
                <a:avLst/>
              </a:prstGeom>
              <a:blipFill>
                <a:blip r:embed="rId6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F22497-7504-334D-7A68-D5E7930687DE}"/>
                  </a:ext>
                </a:extLst>
              </p:cNvPr>
              <p:cNvSpPr txBox="1"/>
              <p:nvPr/>
            </p:nvSpPr>
            <p:spPr>
              <a:xfrm>
                <a:off x="1251984" y="547941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F22497-7504-334D-7A68-D5E79306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84" y="5479412"/>
                <a:ext cx="4564026" cy="927433"/>
              </a:xfrm>
              <a:prstGeom prst="rect">
                <a:avLst/>
              </a:prstGeom>
              <a:blipFill>
                <a:blip r:embed="rId7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73129-05FB-1FF3-41BC-EAC4BB1859B0}"/>
                  </a:ext>
                </a:extLst>
              </p:cNvPr>
              <p:cNvSpPr txBox="1"/>
              <p:nvPr/>
            </p:nvSpPr>
            <p:spPr>
              <a:xfrm>
                <a:off x="7627974" y="543688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73129-05FB-1FF3-41BC-EAC4BB185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974" y="5436882"/>
                <a:ext cx="4564026" cy="927433"/>
              </a:xfrm>
              <a:prstGeom prst="rect">
                <a:avLst/>
              </a:prstGeom>
              <a:blipFill>
                <a:blip r:embed="rId8"/>
                <a:stretch>
                  <a:fillRect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636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34A6A7-2674-629C-0091-99730C4F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998825" y="252870"/>
            <a:ext cx="9155267" cy="1015663"/>
            <a:chOff x="382137" y="348563"/>
            <a:chExt cx="9155267" cy="1015663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0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D9C0481-C16D-5F1A-AE91-7EFC3AC4582F}"/>
                </a:ext>
              </a:extLst>
            </p:cNvPr>
            <p:cNvSpPr txBox="1"/>
            <p:nvPr/>
          </p:nvSpPr>
          <p:spPr>
            <a:xfrm>
              <a:off x="1440017" y="417178"/>
              <a:ext cx="80973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809F119-84AC-19BF-3F9A-584257C0F156}"/>
                  </a:ext>
                </a:extLst>
              </p:cNvPr>
              <p:cNvSpPr/>
              <p:nvPr/>
            </p:nvSpPr>
            <p:spPr>
              <a:xfrm>
                <a:off x="2823593" y="1295874"/>
                <a:ext cx="6820138" cy="1213410"/>
              </a:xfrm>
              <a:prstGeom prst="roundRect">
                <a:avLst/>
              </a:prstGeom>
              <a:solidFill>
                <a:srgbClr val="FBD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0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809F119-84AC-19BF-3F9A-584257C0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93" y="1295874"/>
                <a:ext cx="6820138" cy="1213410"/>
              </a:xfrm>
              <a:prstGeom prst="roundRect">
                <a:avLst/>
              </a:prstGeom>
              <a:blipFill>
                <a:blip r:embed="rId3"/>
                <a:stretch>
                  <a:fillRect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/>
              <p:nvPr/>
            </p:nvSpPr>
            <p:spPr>
              <a:xfrm>
                <a:off x="786809" y="3285461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9" y="3285461"/>
                <a:ext cx="3540642" cy="1159228"/>
              </a:xfrm>
              <a:prstGeom prst="rect">
                <a:avLst/>
              </a:prstGeom>
              <a:blipFill>
                <a:blip r:embed="rId4"/>
                <a:stretch>
                  <a:fillRect l="-7745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/>
              <p:nvPr/>
            </p:nvSpPr>
            <p:spPr>
              <a:xfrm>
                <a:off x="4593265" y="322166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65" y="3221666"/>
                <a:ext cx="3540642" cy="1159228"/>
              </a:xfrm>
              <a:prstGeom prst="rect">
                <a:avLst/>
              </a:prstGeom>
              <a:blipFill>
                <a:blip r:embed="rId5"/>
                <a:stretch>
                  <a:fillRect l="-7745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/>
              <p:nvPr/>
            </p:nvSpPr>
            <p:spPr>
              <a:xfrm>
                <a:off x="8378456" y="3125973"/>
                <a:ext cx="3540642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56" y="3125973"/>
                <a:ext cx="3540642" cy="1159485"/>
              </a:xfrm>
              <a:prstGeom prst="rect">
                <a:avLst/>
              </a:prstGeom>
              <a:blipFill>
                <a:blip r:embed="rId6"/>
                <a:stretch>
                  <a:fillRect l="-7745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82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375</Words>
  <Application>Microsoft Office PowerPoint</Application>
  <PresentationFormat>Màn hình rộng</PresentationFormat>
  <Paragraphs>41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MS Gothic</vt:lpstr>
      <vt:lpstr>Arial</vt:lpstr>
      <vt:lpstr>Calibri</vt:lpstr>
      <vt:lpstr>Calibri Light</vt:lpstr>
      <vt:lpstr>Cambria</vt:lpstr>
      <vt:lpstr>Cambria Math</vt:lpstr>
      <vt:lpstr>Times New Roman</vt:lpstr>
      <vt:lpstr>思源黑体 CN</vt:lpstr>
      <vt:lpstr>1_Office Theme</vt:lpstr>
      <vt:lpstr>1_Custom Design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36</cp:revision>
  <dcterms:created xsi:type="dcterms:W3CDTF">2023-12-25T07:23:52Z</dcterms:created>
  <dcterms:modified xsi:type="dcterms:W3CDTF">2025-04-04T13:32:23Z</dcterms:modified>
</cp:coreProperties>
</file>