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2"/>
  </p:notesMasterIdLst>
  <p:sldIdLst>
    <p:sldId id="437" r:id="rId5"/>
    <p:sldId id="258" r:id="rId6"/>
    <p:sldId id="264" r:id="rId7"/>
    <p:sldId id="279" r:id="rId8"/>
    <p:sldId id="299" r:id="rId9"/>
    <p:sldId id="300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4034D-E014-4E2B-A849-43AFF95814A0}" v="1" dt="2025-04-04T13:31:16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9454034D-E014-4E2B-A849-43AFF95814A0}"/>
    <pc:docChg chg="custSel addSld delSld modSld delMainMaster modMainMaster">
      <pc:chgData name="Dung Âu" userId="0dcb76ad361bda84" providerId="LiveId" clId="{9454034D-E014-4E2B-A849-43AFF95814A0}" dt="2025-04-04T13:31:16.060" v="15"/>
      <pc:docMkLst>
        <pc:docMk/>
      </pc:docMkLst>
      <pc:sldChg chg="del">
        <pc:chgData name="Dung Âu" userId="0dcb76ad361bda84" providerId="LiveId" clId="{9454034D-E014-4E2B-A849-43AFF95814A0}" dt="2025-04-01T14:53:59.855" v="3" actId="47"/>
        <pc:sldMkLst>
          <pc:docMk/>
          <pc:sldMk cId="4019483466" sldId="260"/>
        </pc:sldMkLst>
      </pc:sldChg>
      <pc:sldChg chg="del">
        <pc:chgData name="Dung Âu" userId="0dcb76ad361bda84" providerId="LiveId" clId="{9454034D-E014-4E2B-A849-43AFF95814A0}" dt="2025-04-01T14:54:03.846" v="6" actId="47"/>
        <pc:sldMkLst>
          <pc:docMk/>
          <pc:sldMk cId="1353794453" sldId="262"/>
        </pc:sldMkLst>
      </pc:sldChg>
      <pc:sldChg chg="del">
        <pc:chgData name="Dung Âu" userId="0dcb76ad361bda84" providerId="LiveId" clId="{9454034D-E014-4E2B-A849-43AFF95814A0}" dt="2025-04-01T14:54:05.366" v="7" actId="47"/>
        <pc:sldMkLst>
          <pc:docMk/>
          <pc:sldMk cId="936833050" sldId="263"/>
        </pc:sldMkLst>
      </pc:sldChg>
      <pc:sldChg chg="del">
        <pc:chgData name="Dung Âu" userId="0dcb76ad361bda84" providerId="LiveId" clId="{9454034D-E014-4E2B-A849-43AFF95814A0}" dt="2025-04-01T14:54:06.321" v="8" actId="47"/>
        <pc:sldMkLst>
          <pc:docMk/>
          <pc:sldMk cId="3630742332" sldId="270"/>
        </pc:sldMkLst>
      </pc:sldChg>
      <pc:sldChg chg="del">
        <pc:chgData name="Dung Âu" userId="0dcb76ad361bda84" providerId="LiveId" clId="{9454034D-E014-4E2B-A849-43AFF95814A0}" dt="2025-04-01T14:54:08.311" v="10" actId="47"/>
        <pc:sldMkLst>
          <pc:docMk/>
          <pc:sldMk cId="2019213151" sldId="273"/>
        </pc:sldMkLst>
      </pc:sldChg>
      <pc:sldChg chg="del">
        <pc:chgData name="Dung Âu" userId="0dcb76ad361bda84" providerId="LiveId" clId="{9454034D-E014-4E2B-A849-43AFF95814A0}" dt="2025-04-01T14:54:10.052" v="12" actId="47"/>
        <pc:sldMkLst>
          <pc:docMk/>
          <pc:sldMk cId="3332570136" sldId="275"/>
        </pc:sldMkLst>
      </pc:sldChg>
      <pc:sldChg chg="del">
        <pc:chgData name="Dung Âu" userId="0dcb76ad361bda84" providerId="LiveId" clId="{9454034D-E014-4E2B-A849-43AFF95814A0}" dt="2025-04-01T14:54:09" v="11" actId="47"/>
        <pc:sldMkLst>
          <pc:docMk/>
          <pc:sldMk cId="2425313315" sldId="277"/>
        </pc:sldMkLst>
      </pc:sldChg>
      <pc:sldChg chg="del">
        <pc:chgData name="Dung Âu" userId="0dcb76ad361bda84" providerId="LiveId" clId="{9454034D-E014-4E2B-A849-43AFF95814A0}" dt="2025-04-01T14:54:06.881" v="9" actId="47"/>
        <pc:sldMkLst>
          <pc:docMk/>
          <pc:sldMk cId="957085903" sldId="278"/>
        </pc:sldMkLst>
      </pc:sldChg>
      <pc:sldChg chg="del">
        <pc:chgData name="Dung Âu" userId="0dcb76ad361bda84" providerId="LiveId" clId="{9454034D-E014-4E2B-A849-43AFF95814A0}" dt="2025-04-01T14:54:00.685" v="4" actId="47"/>
        <pc:sldMkLst>
          <pc:docMk/>
          <pc:sldMk cId="2497337227" sldId="282"/>
        </pc:sldMkLst>
      </pc:sldChg>
      <pc:sldChg chg="del">
        <pc:chgData name="Dung Âu" userId="0dcb76ad361bda84" providerId="LiveId" clId="{9454034D-E014-4E2B-A849-43AFF95814A0}" dt="2025-04-01T14:54:10.630" v="13" actId="47"/>
        <pc:sldMkLst>
          <pc:docMk/>
          <pc:sldMk cId="4286614927" sldId="283"/>
        </pc:sldMkLst>
      </pc:sldChg>
      <pc:sldChg chg="del">
        <pc:chgData name="Dung Âu" userId="0dcb76ad361bda84" providerId="LiveId" clId="{9454034D-E014-4E2B-A849-43AFF95814A0}" dt="2025-04-01T14:54:11.913" v="14" actId="47"/>
        <pc:sldMkLst>
          <pc:docMk/>
          <pc:sldMk cId="969161399" sldId="288"/>
        </pc:sldMkLst>
      </pc:sldChg>
      <pc:sldChg chg="del">
        <pc:chgData name="Dung Âu" userId="0dcb76ad361bda84" providerId="LiveId" clId="{9454034D-E014-4E2B-A849-43AFF95814A0}" dt="2025-04-01T14:54:00.826" v="5" actId="47"/>
        <pc:sldMkLst>
          <pc:docMk/>
          <pc:sldMk cId="1453460338" sldId="298"/>
        </pc:sldMkLst>
      </pc:sldChg>
      <pc:sldChg chg="add">
        <pc:chgData name="Dung Âu" userId="0dcb76ad361bda84" providerId="LiveId" clId="{9454034D-E014-4E2B-A849-43AFF95814A0}" dt="2025-04-04T13:31:16.060" v="15"/>
        <pc:sldMkLst>
          <pc:docMk/>
          <pc:sldMk cId="240393867" sldId="437"/>
        </pc:sldMkLst>
      </pc:sldChg>
      <pc:sldChg chg="del">
        <pc:chgData name="Dung Âu" userId="0dcb76ad361bda84" providerId="LiveId" clId="{9454034D-E014-4E2B-A849-43AFF95814A0}" dt="2025-04-01T14:53:42.664" v="0" actId="47"/>
        <pc:sldMkLst>
          <pc:docMk/>
          <pc:sldMk cId="2770323218" sldId="4410"/>
        </pc:sldMkLst>
      </pc:sldChg>
      <pc:sldMasterChg chg="delSp mod">
        <pc:chgData name="Dung Âu" userId="0dcb76ad361bda84" providerId="LiveId" clId="{9454034D-E014-4E2B-A849-43AFF95814A0}" dt="2025-04-01T14:53:50.180" v="1" actId="478"/>
        <pc:sldMasterMkLst>
          <pc:docMk/>
          <pc:sldMasterMk cId="1470491615" sldId="2147483660"/>
        </pc:sldMasterMkLst>
      </pc:sldMasterChg>
      <pc:sldMasterChg chg="delSp mod">
        <pc:chgData name="Dung Âu" userId="0dcb76ad361bda84" providerId="LiveId" clId="{9454034D-E014-4E2B-A849-43AFF95814A0}" dt="2025-04-01T14:53:52.360" v="2" actId="478"/>
        <pc:sldMasterMkLst>
          <pc:docMk/>
          <pc:sldMasterMk cId="307176542" sldId="2147483672"/>
        </pc:sldMasterMkLst>
      </pc:sldMasterChg>
      <pc:sldMasterChg chg="del delSldLayout">
        <pc:chgData name="Dung Âu" userId="0dcb76ad361bda84" providerId="LiveId" clId="{9454034D-E014-4E2B-A849-43AFF95814A0}" dt="2025-04-01T14:53:42.664" v="0" actId="47"/>
        <pc:sldMasterMkLst>
          <pc:docMk/>
          <pc:sldMasterMk cId="1881837041" sldId="2147483696"/>
        </pc:sldMasterMkLst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2804574021" sldId="2147483697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1608956953" sldId="2147483698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2134308318" sldId="2147483699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3496089272" sldId="2147483700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1656364924" sldId="2147483701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2502246343" sldId="2147483702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4163437209" sldId="2147483703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203482981" sldId="2147483704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4265900118" sldId="2147483705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1177069962" sldId="2147483706"/>
          </pc:sldLayoutMkLst>
        </pc:sldLayoutChg>
        <pc:sldLayoutChg chg="del">
          <pc:chgData name="Dung Âu" userId="0dcb76ad361bda84" providerId="LiveId" clId="{9454034D-E014-4E2B-A849-43AFF95814A0}" dt="2025-04-01T14:53:42.664" v="0" actId="47"/>
          <pc:sldLayoutMkLst>
            <pc:docMk/>
            <pc:sldMasterMk cId="1881837041" sldId="2147483696"/>
            <pc:sldLayoutMk cId="1119172653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25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22910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12575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40025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60106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17.png"/><Relationship Id="rId19" Type="http://schemas.openxmlformats.org/officeDocument/2006/relationships/image" Target="../media/image46.png"/><Relationship Id="rId4" Type="http://schemas.openxmlformats.org/officeDocument/2006/relationships/image" Target="../media/image15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9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46">
              <a:defRPr/>
            </a:pPr>
            <a:endParaRPr lang="zh-CN" altLang="en-US">
              <a:solidFill>
                <a:prstClr val="black"/>
              </a:solidFill>
              <a:latin typeface="思源黑体 CN"/>
              <a:ea typeface="思源黑体 CN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272081" y="2167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269</Words>
  <Application>Microsoft Office PowerPoint</Application>
  <PresentationFormat>Màn hình rộng</PresentationFormat>
  <Paragraphs>67</Paragraphs>
  <Slides>7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7</vt:i4>
      </vt:variant>
    </vt:vector>
  </HeadingPairs>
  <TitlesOfParts>
    <vt:vector size="18" baseType="lpstr">
      <vt:lpstr>MS Gothic</vt:lpstr>
      <vt:lpstr>Arial</vt:lpstr>
      <vt:lpstr>Calibri</vt:lpstr>
      <vt:lpstr>Cambria</vt:lpstr>
      <vt:lpstr>Cambria Math</vt:lpstr>
      <vt:lpstr>Times New Roman</vt:lpstr>
      <vt:lpstr>思源黑体 CN</vt:lpstr>
      <vt:lpstr>Custom Design</vt:lpstr>
      <vt:lpstr>1_Custom Design</vt:lpstr>
      <vt:lpstr>2_Custom Design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28</cp:revision>
  <dcterms:created xsi:type="dcterms:W3CDTF">2023-12-25T05:56:30Z</dcterms:created>
  <dcterms:modified xsi:type="dcterms:W3CDTF">2025-04-04T13:31:18Z</dcterms:modified>
</cp:coreProperties>
</file>