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8" r:id="rId3"/>
  </p:sldMasterIdLst>
  <p:notesMasterIdLst>
    <p:notesMasterId r:id="rId25"/>
  </p:notesMasterIdLst>
  <p:sldIdLst>
    <p:sldId id="437" r:id="rId4"/>
    <p:sldId id="257" r:id="rId5"/>
    <p:sldId id="259" r:id="rId6"/>
    <p:sldId id="11968" r:id="rId7"/>
    <p:sldId id="11967" r:id="rId8"/>
    <p:sldId id="11969" r:id="rId9"/>
    <p:sldId id="11970" r:id="rId10"/>
    <p:sldId id="11989" r:id="rId11"/>
    <p:sldId id="11990" r:id="rId12"/>
    <p:sldId id="11991" r:id="rId13"/>
    <p:sldId id="11992" r:id="rId14"/>
    <p:sldId id="11993" r:id="rId15"/>
    <p:sldId id="274" r:id="rId16"/>
    <p:sldId id="11994" r:id="rId17"/>
    <p:sldId id="11995" r:id="rId18"/>
    <p:sldId id="11996" r:id="rId19"/>
    <p:sldId id="11997" r:id="rId20"/>
    <p:sldId id="11998" r:id="rId21"/>
    <p:sldId id="11999" r:id="rId22"/>
    <p:sldId id="12000" r:id="rId23"/>
    <p:sldId id="1198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699AC3-D6CA-4CEB-8198-AF2B7E682BB0}" v="1" dt="2025-04-04T13:31:06.7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3" d="100"/>
          <a:sy n="83" d="100"/>
        </p:scale>
        <p:origin x="435"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B0699AC3-D6CA-4CEB-8198-AF2B7E682BB0}"/>
    <pc:docChg chg="undo custSel addSld delSld modSld delMainMaster modMainMaster">
      <pc:chgData name="Dung Âu" userId="0dcb76ad361bda84" providerId="LiveId" clId="{B0699AC3-D6CA-4CEB-8198-AF2B7E682BB0}" dt="2025-04-12T08:59:03.733" v="11" actId="47"/>
      <pc:docMkLst>
        <pc:docMk/>
      </pc:docMkLst>
      <pc:sldChg chg="add del">
        <pc:chgData name="Dung Âu" userId="0dcb76ad361bda84" providerId="LiveId" clId="{B0699AC3-D6CA-4CEB-8198-AF2B7E682BB0}" dt="2025-04-12T08:59:02.664" v="10" actId="47"/>
        <pc:sldMkLst>
          <pc:docMk/>
          <pc:sldMk cId="3558947774" sldId="259"/>
        </pc:sldMkLst>
      </pc:sldChg>
      <pc:sldChg chg="del">
        <pc:chgData name="Dung Âu" userId="0dcb76ad361bda84" providerId="LiveId" clId="{B0699AC3-D6CA-4CEB-8198-AF2B7E682BB0}" dt="2025-04-12T08:58:47.444" v="5" actId="47"/>
        <pc:sldMkLst>
          <pc:docMk/>
          <pc:sldMk cId="4286389671" sldId="281"/>
        </pc:sldMkLst>
      </pc:sldChg>
      <pc:sldChg chg="del">
        <pc:chgData name="Dung Âu" userId="0dcb76ad361bda84" providerId="LiveId" clId="{B0699AC3-D6CA-4CEB-8198-AF2B7E682BB0}" dt="2025-04-12T08:58:43.830" v="4" actId="47"/>
        <pc:sldMkLst>
          <pc:docMk/>
          <pc:sldMk cId="142633949" sldId="292"/>
        </pc:sldMkLst>
      </pc:sldChg>
      <pc:sldChg chg="add">
        <pc:chgData name="Dung Âu" userId="0dcb76ad361bda84" providerId="LiveId" clId="{B0699AC3-D6CA-4CEB-8198-AF2B7E682BB0}" dt="2025-04-04T13:31:06.720" v="2"/>
        <pc:sldMkLst>
          <pc:docMk/>
          <pc:sldMk cId="240393867" sldId="437"/>
        </pc:sldMkLst>
      </pc:sldChg>
      <pc:sldChg chg="delSp add del mod delAnim">
        <pc:chgData name="Dung Âu" userId="0dcb76ad361bda84" providerId="LiveId" clId="{B0699AC3-D6CA-4CEB-8198-AF2B7E682BB0}" dt="2025-04-12T08:59:03.733" v="11" actId="47"/>
        <pc:sldMkLst>
          <pc:docMk/>
          <pc:sldMk cId="644190702" sldId="11988"/>
        </pc:sldMkLst>
        <pc:picChg chg="del">
          <ac:chgData name="Dung Âu" userId="0dcb76ad361bda84" providerId="LiveId" clId="{B0699AC3-D6CA-4CEB-8198-AF2B7E682BB0}" dt="2025-04-12T08:58:55.408" v="6" actId="478"/>
          <ac:picMkLst>
            <pc:docMk/>
            <pc:sldMk cId="644190702" sldId="11988"/>
            <ac:picMk id="5" creationId="{B83D07ED-AE37-949B-B924-FD36FBEC4641}"/>
          </ac:picMkLst>
        </pc:picChg>
      </pc:sldChg>
      <pc:sldChg chg="del">
        <pc:chgData name="Dung Âu" userId="0dcb76ad361bda84" providerId="LiveId" clId="{B0699AC3-D6CA-4CEB-8198-AF2B7E682BB0}" dt="2025-04-12T08:58:43.464" v="3" actId="47"/>
        <pc:sldMkLst>
          <pc:docMk/>
          <pc:sldMk cId="3580209234" sldId="12001"/>
        </pc:sldMkLst>
      </pc:sldChg>
      <pc:sldMasterChg chg="delSp mod">
        <pc:chgData name="Dung Âu" userId="0dcb76ad361bda84" providerId="LiveId" clId="{B0699AC3-D6CA-4CEB-8198-AF2B7E682BB0}" dt="2025-04-01T14:53:08.251" v="0" actId="478"/>
        <pc:sldMasterMkLst>
          <pc:docMk/>
          <pc:sldMasterMk cId="1664508156" sldId="2147483660"/>
        </pc:sldMasterMkLst>
      </pc:sldMasterChg>
      <pc:sldMasterChg chg="delSp del mod delSldLayout">
        <pc:chgData name="Dung Âu" userId="0dcb76ad361bda84" providerId="LiveId" clId="{B0699AC3-D6CA-4CEB-8198-AF2B7E682BB0}" dt="2025-04-12T08:58:47.444" v="5" actId="47"/>
        <pc:sldMasterMkLst>
          <pc:docMk/>
          <pc:sldMasterMk cId="3421222648" sldId="2147483672"/>
        </pc:sldMasterMkLst>
        <pc:sldLayoutChg chg="del">
          <pc:chgData name="Dung Âu" userId="0dcb76ad361bda84" providerId="LiveId" clId="{B0699AC3-D6CA-4CEB-8198-AF2B7E682BB0}" dt="2025-04-12T08:58:47.444" v="5" actId="47"/>
          <pc:sldLayoutMkLst>
            <pc:docMk/>
            <pc:sldMasterMk cId="3421222648" sldId="2147483672"/>
            <pc:sldLayoutMk cId="2729211485" sldId="2147483673"/>
          </pc:sldLayoutMkLst>
        </pc:sldLayoutChg>
        <pc:sldLayoutChg chg="del">
          <pc:chgData name="Dung Âu" userId="0dcb76ad361bda84" providerId="LiveId" clId="{B0699AC3-D6CA-4CEB-8198-AF2B7E682BB0}" dt="2025-04-12T08:58:47.444" v="5" actId="47"/>
          <pc:sldLayoutMkLst>
            <pc:docMk/>
            <pc:sldMasterMk cId="3421222648" sldId="2147483672"/>
            <pc:sldLayoutMk cId="4165826429" sldId="2147483674"/>
          </pc:sldLayoutMkLst>
        </pc:sldLayoutChg>
        <pc:sldLayoutChg chg="del">
          <pc:chgData name="Dung Âu" userId="0dcb76ad361bda84" providerId="LiveId" clId="{B0699AC3-D6CA-4CEB-8198-AF2B7E682BB0}" dt="2025-04-12T08:58:47.444" v="5" actId="47"/>
          <pc:sldLayoutMkLst>
            <pc:docMk/>
            <pc:sldMasterMk cId="3421222648" sldId="2147483672"/>
            <pc:sldLayoutMk cId="2765198522" sldId="2147483675"/>
          </pc:sldLayoutMkLst>
        </pc:sldLayoutChg>
        <pc:sldLayoutChg chg="del">
          <pc:chgData name="Dung Âu" userId="0dcb76ad361bda84" providerId="LiveId" clId="{B0699AC3-D6CA-4CEB-8198-AF2B7E682BB0}" dt="2025-04-12T08:58:47.444" v="5" actId="47"/>
          <pc:sldLayoutMkLst>
            <pc:docMk/>
            <pc:sldMasterMk cId="3421222648" sldId="2147483672"/>
            <pc:sldLayoutMk cId="1798431007" sldId="2147483676"/>
          </pc:sldLayoutMkLst>
        </pc:sldLayoutChg>
        <pc:sldLayoutChg chg="del">
          <pc:chgData name="Dung Âu" userId="0dcb76ad361bda84" providerId="LiveId" clId="{B0699AC3-D6CA-4CEB-8198-AF2B7E682BB0}" dt="2025-04-12T08:58:47.444" v="5" actId="47"/>
          <pc:sldLayoutMkLst>
            <pc:docMk/>
            <pc:sldMasterMk cId="3421222648" sldId="2147483672"/>
            <pc:sldLayoutMk cId="3033637705" sldId="2147483677"/>
          </pc:sldLayoutMkLst>
        </pc:sldLayoutChg>
        <pc:sldLayoutChg chg="del">
          <pc:chgData name="Dung Âu" userId="0dcb76ad361bda84" providerId="LiveId" clId="{B0699AC3-D6CA-4CEB-8198-AF2B7E682BB0}" dt="2025-04-12T08:58:47.444" v="5" actId="47"/>
          <pc:sldLayoutMkLst>
            <pc:docMk/>
            <pc:sldMasterMk cId="3421222648" sldId="2147483672"/>
            <pc:sldLayoutMk cId="613179423" sldId="2147483678"/>
          </pc:sldLayoutMkLst>
        </pc:sldLayoutChg>
        <pc:sldLayoutChg chg="del">
          <pc:chgData name="Dung Âu" userId="0dcb76ad361bda84" providerId="LiveId" clId="{B0699AC3-D6CA-4CEB-8198-AF2B7E682BB0}" dt="2025-04-12T08:58:47.444" v="5" actId="47"/>
          <pc:sldLayoutMkLst>
            <pc:docMk/>
            <pc:sldMasterMk cId="3421222648" sldId="2147483672"/>
            <pc:sldLayoutMk cId="1108259315" sldId="2147483679"/>
          </pc:sldLayoutMkLst>
        </pc:sldLayoutChg>
        <pc:sldLayoutChg chg="del">
          <pc:chgData name="Dung Âu" userId="0dcb76ad361bda84" providerId="LiveId" clId="{B0699AC3-D6CA-4CEB-8198-AF2B7E682BB0}" dt="2025-04-12T08:58:47.444" v="5" actId="47"/>
          <pc:sldLayoutMkLst>
            <pc:docMk/>
            <pc:sldMasterMk cId="3421222648" sldId="2147483672"/>
            <pc:sldLayoutMk cId="2501439941" sldId="2147483680"/>
          </pc:sldLayoutMkLst>
        </pc:sldLayoutChg>
        <pc:sldLayoutChg chg="del">
          <pc:chgData name="Dung Âu" userId="0dcb76ad361bda84" providerId="LiveId" clId="{B0699AC3-D6CA-4CEB-8198-AF2B7E682BB0}" dt="2025-04-12T08:58:47.444" v="5" actId="47"/>
          <pc:sldLayoutMkLst>
            <pc:docMk/>
            <pc:sldMasterMk cId="3421222648" sldId="2147483672"/>
            <pc:sldLayoutMk cId="3244250582" sldId="2147483681"/>
          </pc:sldLayoutMkLst>
        </pc:sldLayoutChg>
        <pc:sldLayoutChg chg="del">
          <pc:chgData name="Dung Âu" userId="0dcb76ad361bda84" providerId="LiveId" clId="{B0699AC3-D6CA-4CEB-8198-AF2B7E682BB0}" dt="2025-04-12T08:58:47.444" v="5" actId="47"/>
          <pc:sldLayoutMkLst>
            <pc:docMk/>
            <pc:sldMasterMk cId="3421222648" sldId="2147483672"/>
            <pc:sldLayoutMk cId="4014512295" sldId="2147483682"/>
          </pc:sldLayoutMkLst>
        </pc:sldLayoutChg>
        <pc:sldLayoutChg chg="del">
          <pc:chgData name="Dung Âu" userId="0dcb76ad361bda84" providerId="LiveId" clId="{B0699AC3-D6CA-4CEB-8198-AF2B7E682BB0}" dt="2025-04-12T08:58:47.444" v="5" actId="47"/>
          <pc:sldLayoutMkLst>
            <pc:docMk/>
            <pc:sldMasterMk cId="3421222648" sldId="2147483672"/>
            <pc:sldLayoutMk cId="778317000" sldId="2147483683"/>
          </pc:sldLayoutMkLst>
        </pc:sldLayoutChg>
      </pc:sldMasterChg>
      <pc:sldMasterChg chg="del delSldLayout">
        <pc:chgData name="Dung Âu" userId="0dcb76ad361bda84" providerId="LiveId" clId="{B0699AC3-D6CA-4CEB-8198-AF2B7E682BB0}" dt="2025-04-12T08:58:43.830" v="4" actId="47"/>
        <pc:sldMasterMkLst>
          <pc:docMk/>
          <pc:sldMasterMk cId="3060275546" sldId="2147483696"/>
        </pc:sldMasterMkLst>
        <pc:sldLayoutChg chg="del">
          <pc:chgData name="Dung Âu" userId="0dcb76ad361bda84" providerId="LiveId" clId="{B0699AC3-D6CA-4CEB-8198-AF2B7E682BB0}" dt="2025-04-12T08:58:43.830" v="4" actId="47"/>
          <pc:sldLayoutMkLst>
            <pc:docMk/>
            <pc:sldMasterMk cId="3060275546" sldId="2147483696"/>
            <pc:sldLayoutMk cId="21917917" sldId="2147483697"/>
          </pc:sldLayoutMkLst>
        </pc:sldLayoutChg>
        <pc:sldLayoutChg chg="del">
          <pc:chgData name="Dung Âu" userId="0dcb76ad361bda84" providerId="LiveId" clId="{B0699AC3-D6CA-4CEB-8198-AF2B7E682BB0}" dt="2025-04-12T08:58:43.830" v="4" actId="47"/>
          <pc:sldLayoutMkLst>
            <pc:docMk/>
            <pc:sldMasterMk cId="3060275546" sldId="2147483696"/>
            <pc:sldLayoutMk cId="3159467635" sldId="2147483698"/>
          </pc:sldLayoutMkLst>
        </pc:sldLayoutChg>
        <pc:sldLayoutChg chg="del">
          <pc:chgData name="Dung Âu" userId="0dcb76ad361bda84" providerId="LiveId" clId="{B0699AC3-D6CA-4CEB-8198-AF2B7E682BB0}" dt="2025-04-12T08:58:43.830" v="4" actId="47"/>
          <pc:sldLayoutMkLst>
            <pc:docMk/>
            <pc:sldMasterMk cId="3060275546" sldId="2147483696"/>
            <pc:sldLayoutMk cId="2878720265" sldId="2147483699"/>
          </pc:sldLayoutMkLst>
        </pc:sldLayoutChg>
        <pc:sldLayoutChg chg="del">
          <pc:chgData name="Dung Âu" userId="0dcb76ad361bda84" providerId="LiveId" clId="{B0699AC3-D6CA-4CEB-8198-AF2B7E682BB0}" dt="2025-04-12T08:58:43.830" v="4" actId="47"/>
          <pc:sldLayoutMkLst>
            <pc:docMk/>
            <pc:sldMasterMk cId="3060275546" sldId="2147483696"/>
            <pc:sldLayoutMk cId="3735965670" sldId="2147483700"/>
          </pc:sldLayoutMkLst>
        </pc:sldLayoutChg>
        <pc:sldLayoutChg chg="del">
          <pc:chgData name="Dung Âu" userId="0dcb76ad361bda84" providerId="LiveId" clId="{B0699AC3-D6CA-4CEB-8198-AF2B7E682BB0}" dt="2025-04-12T08:58:43.830" v="4" actId="47"/>
          <pc:sldLayoutMkLst>
            <pc:docMk/>
            <pc:sldMasterMk cId="3060275546" sldId="2147483696"/>
            <pc:sldLayoutMk cId="1128110942" sldId="2147483701"/>
          </pc:sldLayoutMkLst>
        </pc:sldLayoutChg>
        <pc:sldLayoutChg chg="del">
          <pc:chgData name="Dung Âu" userId="0dcb76ad361bda84" providerId="LiveId" clId="{B0699AC3-D6CA-4CEB-8198-AF2B7E682BB0}" dt="2025-04-12T08:58:43.830" v="4" actId="47"/>
          <pc:sldLayoutMkLst>
            <pc:docMk/>
            <pc:sldMasterMk cId="3060275546" sldId="2147483696"/>
            <pc:sldLayoutMk cId="1189133168" sldId="2147483702"/>
          </pc:sldLayoutMkLst>
        </pc:sldLayoutChg>
        <pc:sldLayoutChg chg="del">
          <pc:chgData name="Dung Âu" userId="0dcb76ad361bda84" providerId="LiveId" clId="{B0699AC3-D6CA-4CEB-8198-AF2B7E682BB0}" dt="2025-04-12T08:58:43.830" v="4" actId="47"/>
          <pc:sldLayoutMkLst>
            <pc:docMk/>
            <pc:sldMasterMk cId="3060275546" sldId="2147483696"/>
            <pc:sldLayoutMk cId="3608239283" sldId="2147483703"/>
          </pc:sldLayoutMkLst>
        </pc:sldLayoutChg>
        <pc:sldLayoutChg chg="del">
          <pc:chgData name="Dung Âu" userId="0dcb76ad361bda84" providerId="LiveId" clId="{B0699AC3-D6CA-4CEB-8198-AF2B7E682BB0}" dt="2025-04-12T08:58:43.830" v="4" actId="47"/>
          <pc:sldLayoutMkLst>
            <pc:docMk/>
            <pc:sldMasterMk cId="3060275546" sldId="2147483696"/>
            <pc:sldLayoutMk cId="3070958098" sldId="2147483704"/>
          </pc:sldLayoutMkLst>
        </pc:sldLayoutChg>
        <pc:sldLayoutChg chg="del">
          <pc:chgData name="Dung Âu" userId="0dcb76ad361bda84" providerId="LiveId" clId="{B0699AC3-D6CA-4CEB-8198-AF2B7E682BB0}" dt="2025-04-12T08:58:43.830" v="4" actId="47"/>
          <pc:sldLayoutMkLst>
            <pc:docMk/>
            <pc:sldMasterMk cId="3060275546" sldId="2147483696"/>
            <pc:sldLayoutMk cId="1906943281" sldId="2147483705"/>
          </pc:sldLayoutMkLst>
        </pc:sldLayoutChg>
        <pc:sldLayoutChg chg="del">
          <pc:chgData name="Dung Âu" userId="0dcb76ad361bda84" providerId="LiveId" clId="{B0699AC3-D6CA-4CEB-8198-AF2B7E682BB0}" dt="2025-04-12T08:58:43.830" v="4" actId="47"/>
          <pc:sldLayoutMkLst>
            <pc:docMk/>
            <pc:sldMasterMk cId="3060275546" sldId="2147483696"/>
            <pc:sldLayoutMk cId="1338173114" sldId="2147483706"/>
          </pc:sldLayoutMkLst>
        </pc:sldLayoutChg>
        <pc:sldLayoutChg chg="del">
          <pc:chgData name="Dung Âu" userId="0dcb76ad361bda84" providerId="LiveId" clId="{B0699AC3-D6CA-4CEB-8198-AF2B7E682BB0}" dt="2025-04-12T08:58:43.830" v="4" actId="47"/>
          <pc:sldLayoutMkLst>
            <pc:docMk/>
            <pc:sldMasterMk cId="3060275546" sldId="2147483696"/>
            <pc:sldLayoutMk cId="3240007283" sldId="214748370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7E4BD-6653-4D71-B4DB-F62872463FB9}"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8811E-C1CF-462A-8DE9-4F07120354AC}" type="slidenum">
              <a:rPr lang="en-US" smtClean="0"/>
              <a:t>‹#›</a:t>
            </a:fld>
            <a:endParaRPr lang="en-US"/>
          </a:p>
        </p:txBody>
      </p:sp>
    </p:spTree>
    <p:extLst>
      <p:ext uri="{BB962C8B-B14F-4D97-AF65-F5344CB8AC3E}">
        <p14:creationId xmlns:p14="http://schemas.microsoft.com/office/powerpoint/2010/main" val="3934570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541B1-6E27-4B2F-86B0-76148B1B475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5931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C208811E-C1CF-462A-8DE9-4F07120354AC}" type="slidenum">
              <a:rPr lang="en-US" smtClean="0"/>
              <a:t>5</a:t>
            </a:fld>
            <a:endParaRPr lang="en-US"/>
          </a:p>
        </p:txBody>
      </p:sp>
    </p:spTree>
    <p:extLst>
      <p:ext uri="{BB962C8B-B14F-4D97-AF65-F5344CB8AC3E}">
        <p14:creationId xmlns:p14="http://schemas.microsoft.com/office/powerpoint/2010/main" val="1229120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AD2084-F60C-C74F-26DE-439E9183CE1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2991FF1-EA0C-38AB-EBAF-59A05744D5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47964A8-5BB4-859B-79CE-BDC72AB37329}"/>
              </a:ext>
            </a:extLst>
          </p:cNvPr>
          <p:cNvSpPr>
            <a:spLocks noGrp="1"/>
          </p:cNvSpPr>
          <p:nvPr>
            <p:ph type="dt" sz="half" idx="10"/>
          </p:nvPr>
        </p:nvSpPr>
        <p:spPr/>
        <p:txBody>
          <a:bodyPr/>
          <a:lstStyle/>
          <a:p>
            <a:fld id="{9AA49115-88B2-4BE5-B9F7-31439666C995}"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808A79BD-920E-FDA6-BBB8-5258278C18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E5C6948-675A-2CB4-B9F3-C5E4847F96A7}"/>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2283004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6532E4-7FF6-9827-44F9-3A397316288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BC87A24-4A22-559A-5C3C-3BEE8DC66D2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32989B4-009F-A356-5275-BD8C34D48459}"/>
              </a:ext>
            </a:extLst>
          </p:cNvPr>
          <p:cNvSpPr>
            <a:spLocks noGrp="1"/>
          </p:cNvSpPr>
          <p:nvPr>
            <p:ph type="dt" sz="half" idx="10"/>
          </p:nvPr>
        </p:nvSpPr>
        <p:spPr/>
        <p:txBody>
          <a:bodyPr/>
          <a:lstStyle/>
          <a:p>
            <a:fld id="{9AA49115-88B2-4BE5-B9F7-31439666C995}"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9E3696B5-F9BD-F9DA-9AE4-28127276D0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DCAFFB-5679-2EA1-DA12-8FE01F0E8003}"/>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8614916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94F1CF6-150E-1204-2B0C-11C7D6299B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FF4D97-47DB-E884-246A-AFCDEA43582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01BD3-D7B7-1F20-7B41-04AA59BD6041}"/>
              </a:ext>
            </a:extLst>
          </p:cNvPr>
          <p:cNvSpPr>
            <a:spLocks noGrp="1"/>
          </p:cNvSpPr>
          <p:nvPr>
            <p:ph type="dt" sz="half" idx="10"/>
          </p:nvPr>
        </p:nvSpPr>
        <p:spPr/>
        <p:txBody>
          <a:bodyPr/>
          <a:lstStyle/>
          <a:p>
            <a:fld id="{9AA49115-88B2-4BE5-B9F7-31439666C995}"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745F05DF-7ADB-29A1-F047-BCF93AF1C0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5AE5819-D9F2-2A57-705A-D1423BD0643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6102113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786079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514298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59052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503547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195182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21892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86888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63994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3822B-2B9A-04D8-E1CD-5F47597F340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D977277-C3DE-AD3C-4527-9F8A7314111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952EE5-EC72-1ECC-7E94-CC9AB6B75628}"/>
              </a:ext>
            </a:extLst>
          </p:cNvPr>
          <p:cNvSpPr>
            <a:spLocks noGrp="1"/>
          </p:cNvSpPr>
          <p:nvPr>
            <p:ph type="dt" sz="half" idx="10"/>
          </p:nvPr>
        </p:nvSpPr>
        <p:spPr/>
        <p:txBody>
          <a:bodyPr/>
          <a:lstStyle/>
          <a:p>
            <a:fld id="{9AA49115-88B2-4BE5-B9F7-31439666C995}"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F98B1DE6-9E73-94FB-5755-76D3DC2993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80FA99-AF47-3FF4-203C-0251340050B6}"/>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1609710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024041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982027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44735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967918DD-F32C-40AE-BFB5-741B5886C773}" type="datetimeFigureOut">
              <a:rPr lang="zh-CN" altLang="en-US" smtClean="0"/>
              <a:t>2025/4/12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1621158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446">
              <a:defRPr/>
            </a:pPr>
            <a:fld id="{D997B5FA-0921-464F-AAE1-844C04324D75}" type="datetimeFigureOut">
              <a:rPr lang="zh-CN" altLang="en-US" smtClean="0">
                <a:solidFill>
                  <a:prstClr val="black">
                    <a:tint val="75000"/>
                  </a:prstClr>
                </a:solidFill>
                <a:latin typeface="Calibri"/>
                <a:ea typeface="微软雅黑" panose="020B0503020204020204" pitchFamily="34" charset="-122"/>
              </a:rPr>
              <a:pPr defTabSz="914446">
                <a:defRPr/>
              </a:pPr>
              <a:t>2025/4/12</a:t>
            </a:fld>
            <a:endParaRPr lang="zh-CN" altLang="en-US">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algn="r" defTabSz="914446">
              <a:defRPr/>
            </a:pPr>
            <a:fld id="{565CE74E-AB26-4998-AD42-012C4C1AD076}" type="slidenum">
              <a:rPr lang="zh-CN" altLang="en-US" smtClean="0">
                <a:solidFill>
                  <a:prstClr val="black">
                    <a:tint val="75000"/>
                  </a:prstClr>
                </a:solidFill>
                <a:latin typeface="Calibri"/>
                <a:ea typeface="微软雅黑" panose="020B0503020204020204" pitchFamily="34" charset="-122"/>
              </a:rPr>
              <a:pPr algn="r" defTabSz="914446">
                <a:defRPr/>
              </a:pPr>
              <a:t>‹#›</a:t>
            </a:fld>
            <a:endParaRPr lang="zh-CN" altLang="en-US">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74483564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708303"/>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70307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20786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E8F35-CC81-3643-38CA-CE0DE9EAB94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8DEDE68-50C1-22BB-E3E8-2EBA14A54B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A46F70-D5A4-6C0C-BDFB-5BE37CC21809}"/>
              </a:ext>
            </a:extLst>
          </p:cNvPr>
          <p:cNvSpPr>
            <a:spLocks noGrp="1"/>
          </p:cNvSpPr>
          <p:nvPr>
            <p:ph type="dt" sz="half" idx="10"/>
          </p:nvPr>
        </p:nvSpPr>
        <p:spPr/>
        <p:txBody>
          <a:bodyPr/>
          <a:lstStyle/>
          <a:p>
            <a:fld id="{9AA49115-88B2-4BE5-B9F7-31439666C995}"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75AED7A8-5438-4C6E-CD2F-F6B5684889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72B6E0-6288-F209-A7D5-4116E25F3689}"/>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3099487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BC3787-B139-3EED-63B9-8A3AB94BEE0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9261282-0CCD-84D8-F6C5-EBAE2C83D7E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116514-46F6-10E2-13D2-297503308CD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417251A-D438-DEF2-56DC-A6EE898F3BCF}"/>
              </a:ext>
            </a:extLst>
          </p:cNvPr>
          <p:cNvSpPr>
            <a:spLocks noGrp="1"/>
          </p:cNvSpPr>
          <p:nvPr>
            <p:ph type="dt" sz="half" idx="10"/>
          </p:nvPr>
        </p:nvSpPr>
        <p:spPr/>
        <p:txBody>
          <a:bodyPr/>
          <a:lstStyle/>
          <a:p>
            <a:fld id="{9AA49115-88B2-4BE5-B9F7-31439666C995}"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E9F690E9-AFA1-5543-18CF-ED71EE122F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AC9FD24-CD8B-18A3-CD49-0DE034C90DFD}"/>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9650365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704BB0-7811-5AFE-78F6-C02990AED59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D8C7DEF-61AD-AD94-637E-67DCDD7B8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6DB1867-D5A4-25C7-7A22-70D8CAFF261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EB46E8E-6C50-5384-19C5-D071AC155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86A036F-5187-899A-D07E-58C18B38403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56194FC-23C5-4B6C-ABAC-FF8B4E3ABB6E}"/>
              </a:ext>
            </a:extLst>
          </p:cNvPr>
          <p:cNvSpPr>
            <a:spLocks noGrp="1"/>
          </p:cNvSpPr>
          <p:nvPr>
            <p:ph type="dt" sz="half" idx="10"/>
          </p:nvPr>
        </p:nvSpPr>
        <p:spPr/>
        <p:txBody>
          <a:bodyPr/>
          <a:lstStyle/>
          <a:p>
            <a:fld id="{9AA49115-88B2-4BE5-B9F7-31439666C995}" type="datetimeFigureOut">
              <a:rPr lang="zh-CN" altLang="en-US" smtClean="0"/>
              <a:t>2025/4/12</a:t>
            </a:fld>
            <a:endParaRPr lang="zh-CN" altLang="en-US"/>
          </a:p>
        </p:txBody>
      </p:sp>
      <p:sp>
        <p:nvSpPr>
          <p:cNvPr id="8" name="页脚占位符 7">
            <a:extLst>
              <a:ext uri="{FF2B5EF4-FFF2-40B4-BE49-F238E27FC236}">
                <a16:creationId xmlns:a16="http://schemas.microsoft.com/office/drawing/2014/main" id="{C40D26B1-CF91-275D-0152-BFD0B2063D8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C65004-B793-6B8C-A09C-52AD6C3170DA}"/>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27652131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8C72D3-2075-A495-880A-D848AF4AD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4199512-6951-871C-833F-EA68B7AABEB9}"/>
              </a:ext>
            </a:extLst>
          </p:cNvPr>
          <p:cNvSpPr>
            <a:spLocks noGrp="1"/>
          </p:cNvSpPr>
          <p:nvPr>
            <p:ph type="dt" sz="half" idx="10"/>
          </p:nvPr>
        </p:nvSpPr>
        <p:spPr/>
        <p:txBody>
          <a:bodyPr/>
          <a:lstStyle/>
          <a:p>
            <a:fld id="{9AA49115-88B2-4BE5-B9F7-31439666C995}" type="datetimeFigureOut">
              <a:rPr lang="zh-CN" altLang="en-US" smtClean="0"/>
              <a:t>2025/4/12</a:t>
            </a:fld>
            <a:endParaRPr lang="zh-CN" altLang="en-US"/>
          </a:p>
        </p:txBody>
      </p:sp>
      <p:sp>
        <p:nvSpPr>
          <p:cNvPr id="4" name="页脚占位符 3">
            <a:extLst>
              <a:ext uri="{FF2B5EF4-FFF2-40B4-BE49-F238E27FC236}">
                <a16:creationId xmlns:a16="http://schemas.microsoft.com/office/drawing/2014/main" id="{2E34E8AD-0CCE-7D4F-8730-507D9149436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4C80DBF-9C0A-A84A-46E3-B4C5F6E07A2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9342835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9265AF2-4B8A-2A64-34D8-3BCE064D337C}"/>
              </a:ext>
            </a:extLst>
          </p:cNvPr>
          <p:cNvSpPr>
            <a:spLocks noGrp="1"/>
          </p:cNvSpPr>
          <p:nvPr>
            <p:ph type="dt" sz="half" idx="10"/>
          </p:nvPr>
        </p:nvSpPr>
        <p:spPr/>
        <p:txBody>
          <a:bodyPr/>
          <a:lstStyle/>
          <a:p>
            <a:fld id="{9AA49115-88B2-4BE5-B9F7-31439666C995}" type="datetimeFigureOut">
              <a:rPr lang="zh-CN" altLang="en-US" smtClean="0"/>
              <a:t>2025/4/12</a:t>
            </a:fld>
            <a:endParaRPr lang="zh-CN" altLang="en-US"/>
          </a:p>
        </p:txBody>
      </p:sp>
      <p:sp>
        <p:nvSpPr>
          <p:cNvPr id="3" name="页脚占位符 2">
            <a:extLst>
              <a:ext uri="{FF2B5EF4-FFF2-40B4-BE49-F238E27FC236}">
                <a16:creationId xmlns:a16="http://schemas.microsoft.com/office/drawing/2014/main" id="{C3B7D9A8-28EE-DCEC-3B03-5F512F0EB2E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D511D2B-6590-98FC-BA83-B3245964459E}"/>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7459421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FD90EC-BCF0-7740-2A4E-E3BD9F3525B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D40868-9226-72F6-EB25-A4167D5B75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9A46B85-DD51-BDA1-0E24-D79CB405F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73DCBF-DA1F-1C0E-E1DC-45BAE477E4EB}"/>
              </a:ext>
            </a:extLst>
          </p:cNvPr>
          <p:cNvSpPr>
            <a:spLocks noGrp="1"/>
          </p:cNvSpPr>
          <p:nvPr>
            <p:ph type="dt" sz="half" idx="10"/>
          </p:nvPr>
        </p:nvSpPr>
        <p:spPr/>
        <p:txBody>
          <a:bodyPr/>
          <a:lstStyle/>
          <a:p>
            <a:fld id="{9AA49115-88B2-4BE5-B9F7-31439666C995}"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3FEAAB46-70F4-1534-57F6-EB3F407E27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D396B3-6C06-768B-4E80-FCD2281D6611}"/>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5547533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B0AEAE-86ED-70CC-0D71-11D583B386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B06B6E9-1F21-0688-26CF-B754D3CFDE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D3FDA4F-1358-46B8-78B9-88DA9ADDC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B78D9EF-DB11-BA31-C2CA-DDE490EEB28F}"/>
              </a:ext>
            </a:extLst>
          </p:cNvPr>
          <p:cNvSpPr>
            <a:spLocks noGrp="1"/>
          </p:cNvSpPr>
          <p:nvPr>
            <p:ph type="dt" sz="half" idx="10"/>
          </p:nvPr>
        </p:nvSpPr>
        <p:spPr/>
        <p:txBody>
          <a:bodyPr/>
          <a:lstStyle/>
          <a:p>
            <a:fld id="{9AA49115-88B2-4BE5-B9F7-31439666C995}"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5AD461B4-4FF2-2171-5287-10946D198E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C946E65-A62E-F9CF-1E38-C1608EBDEBF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5150232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image" Target="../media/image2.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D29D0CE-9188-476D-49D7-9AFABA454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31ECA2-1977-E704-4794-77F2C3A09C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4344582-F269-394B-CD68-99ACDC9E20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49115-88B2-4BE5-B9F7-31439666C995}"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2B8CFFDF-2A69-B0B6-61D5-44B5B6DE98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2BBAE13-B77E-60DE-BB4E-703272C4C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664508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4/12/2025</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25460445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6"/>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6" name="Picture 5">
            <a:extLst>
              <a:ext uri="{FF2B5EF4-FFF2-40B4-BE49-F238E27FC236}">
                <a16:creationId xmlns:a16="http://schemas.microsoft.com/office/drawing/2014/main" id="{E6CE4F6D-41A0-6AC6-1B05-6F2F157057C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0" name="Picture 9">
            <a:extLst>
              <a:ext uri="{FF2B5EF4-FFF2-40B4-BE49-F238E27FC236}">
                <a16:creationId xmlns:a16="http://schemas.microsoft.com/office/drawing/2014/main" id="{03ED3745-4A64-B092-4A82-70A23913F68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1" name="Picture 10">
            <a:extLst>
              <a:ext uri="{FF2B5EF4-FFF2-40B4-BE49-F238E27FC236}">
                <a16:creationId xmlns:a16="http://schemas.microsoft.com/office/drawing/2014/main" id="{3552E796-D774-2E99-9ED9-E7651D64A1A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2" name="Picture 11">
            <a:extLst>
              <a:ext uri="{FF2B5EF4-FFF2-40B4-BE49-F238E27FC236}">
                <a16:creationId xmlns:a16="http://schemas.microsoft.com/office/drawing/2014/main" id="{88395F82-F382-0924-9620-D4A2743807E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pic>
        <p:nvPicPr>
          <p:cNvPr id="15" name="Picture 14">
            <a:extLst>
              <a:ext uri="{FF2B5EF4-FFF2-40B4-BE49-F238E27FC236}">
                <a16:creationId xmlns:a16="http://schemas.microsoft.com/office/drawing/2014/main" id="{67203E1E-EAA5-5079-D108-4A705DE50D7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6" name="Picture 15">
            <a:extLst>
              <a:ext uri="{FF2B5EF4-FFF2-40B4-BE49-F238E27FC236}">
                <a16:creationId xmlns:a16="http://schemas.microsoft.com/office/drawing/2014/main" id="{0A006646-989A-7BFC-E211-0BF4CD959C5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7" name="Picture 16">
            <a:extLst>
              <a:ext uri="{FF2B5EF4-FFF2-40B4-BE49-F238E27FC236}">
                <a16:creationId xmlns:a16="http://schemas.microsoft.com/office/drawing/2014/main" id="{AF34089E-9259-B522-1E1B-DD4F228088E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18" name="Picture 17">
            <a:extLst>
              <a:ext uri="{FF2B5EF4-FFF2-40B4-BE49-F238E27FC236}">
                <a16:creationId xmlns:a16="http://schemas.microsoft.com/office/drawing/2014/main" id="{8AC2409C-B5AF-1532-8EE5-1EFD689F73A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Tree>
    <p:extLst>
      <p:ext uri="{BB962C8B-B14F-4D97-AF65-F5344CB8AC3E}">
        <p14:creationId xmlns:p14="http://schemas.microsoft.com/office/powerpoint/2010/main" val="322204783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5.sv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4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dirty="0">
                <a:solidFill>
                  <a:prstClr val="white"/>
                </a:solidFill>
                <a:latin typeface="思源黑体 CN"/>
                <a:ea typeface="思源黑体 CN"/>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sp>
        <p:nvSpPr>
          <p:cNvPr id="21" name="矩形 20"/>
          <p:cNvSpPr/>
          <p:nvPr/>
        </p:nvSpPr>
        <p:spPr>
          <a:xfrm>
            <a:off x="12189464" y="-1799303"/>
            <a:ext cx="3097429" cy="10452508"/>
          </a:xfrm>
          <a:prstGeom prst="rect">
            <a:avLst/>
          </a:prstGeom>
          <a:solidFill>
            <a:srgbClr val="F4F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46">
              <a:defRPr/>
            </a:pPr>
            <a:endParaRPr lang="zh-CN" altLang="en-US">
              <a:solidFill>
                <a:prstClr val="black"/>
              </a:solidFill>
              <a:latin typeface="思源黑体 CN"/>
              <a:ea typeface="思源黑体 CN"/>
            </a:endParaRPr>
          </a:p>
        </p:txBody>
      </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defTabSz="1371669">
              <a:defRPr/>
            </a:pPr>
            <a:r>
              <a:rPr lang="en-US" sz="4000"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algn="ctr" defTabSz="1371669">
              <a:defRPr/>
            </a:pPr>
            <a:r>
              <a:rPr lang="en-US" sz="3600"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3600"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1371669">
              <a:defRPr/>
            </a:pPr>
            <a:r>
              <a:rPr lang="en-US" sz="3600"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650874" y="429685"/>
            <a:ext cx="4549775" cy="1363563"/>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943512" y="966705"/>
            <a:ext cx="402270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09630"/>
            <a:r>
              <a:rPr lang="en-US" altLang="en-US" sz="3200" b="1" dirty="0">
                <a:solidFill>
                  <a:srgbClr val="000000"/>
                </a:solidFill>
                <a:latin typeface="Cambria" panose="02040503050406030204" pitchFamily="18" charset="0"/>
                <a:ea typeface="Cambria" panose="02040503050406030204" pitchFamily="18" charset="0"/>
              </a:rPr>
              <a:t>Quan </a:t>
            </a:r>
            <a:r>
              <a:rPr lang="en-US" altLang="en-US" sz="3200" b="1" dirty="0" err="1">
                <a:solidFill>
                  <a:srgbClr val="000000"/>
                </a:solidFill>
                <a:latin typeface="Cambria" panose="02040503050406030204" pitchFamily="18" charset="0"/>
                <a:ea typeface="Cambria" panose="02040503050406030204" pitchFamily="18" charset="0"/>
              </a:rPr>
              <a:t>sát</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và</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phân</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tích</a:t>
            </a:r>
            <a:endParaRPr lang="en-US" altLang="en-US" sz="3200" b="1" dirty="0">
              <a:solidFill>
                <a:srgbClr val="000000"/>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3320199" y="2139809"/>
            <a:ext cx="8119325" cy="1771139"/>
            <a:chOff x="6980087" y="7048499"/>
            <a:chExt cx="10668000" cy="1414019"/>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defTabSz="609630"/>
              <a:endParaRPr lang="en-US" sz="1200">
                <a:solidFill>
                  <a:prstClr val="black"/>
                </a:solidFill>
                <a:latin typeface="Calibri"/>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7065134"/>
              <a:ext cx="9999421" cy="132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09630"/>
              <a:r>
                <a:rPr lang="vi-VN" sz="3600" b="0" i="0" dirty="0">
                  <a:solidFill>
                    <a:srgbClr val="000000"/>
                  </a:solidFill>
                  <a:effectLst/>
                  <a:latin typeface="Cambria" panose="02040503050406030204" pitchFamily="18" charset="0"/>
                  <a:ea typeface="Cambria" panose="02040503050406030204" pitchFamily="18" charset="0"/>
                </a:rPr>
                <a:t>Nước suối dâng cao và chảy xiết; không có người lớn giám sát; không có phao cứu hộ.</a:t>
              </a:r>
              <a:endParaRPr lang="en-US" altLang="en-US" sz="3200" b="1" dirty="0">
                <a:solidFill>
                  <a:srgbClr val="0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80327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650874" y="429685"/>
            <a:ext cx="4549775" cy="1363563"/>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1105437" y="596659"/>
            <a:ext cx="346656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609630"/>
            <a:r>
              <a:rPr lang="en-US" altLang="en-US" sz="3200" b="1" dirty="0" err="1">
                <a:solidFill>
                  <a:srgbClr val="000000"/>
                </a:solidFill>
                <a:latin typeface="Cambria" panose="02040503050406030204" pitchFamily="18" charset="0"/>
                <a:ea typeface="Cambria" panose="02040503050406030204" pitchFamily="18" charset="0"/>
              </a:rPr>
              <a:t>Dự</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đoán</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các</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sự</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việc</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có</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thể</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xảy</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ra</a:t>
            </a:r>
            <a:endParaRPr kumimoji="0" lang="en-US" alt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3320199" y="2139809"/>
            <a:ext cx="8119325" cy="1771139"/>
            <a:chOff x="6980087" y="7048499"/>
            <a:chExt cx="10668000" cy="1414019"/>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7187992"/>
              <a:ext cx="9999421" cy="108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bạn có thể bị đuối nước, qua suối không an toàn.</a:t>
              </a:r>
              <a:endPar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151974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650874" y="429685"/>
            <a:ext cx="4549775" cy="1363563"/>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1105437" y="473549"/>
            <a:ext cx="3466563"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609630"/>
            <a:r>
              <a:rPr lang="en-US" altLang="en-US" sz="4000" b="1" dirty="0" err="1">
                <a:solidFill>
                  <a:srgbClr val="000000"/>
                </a:solidFill>
                <a:latin typeface="Cambria" panose="02040503050406030204" pitchFamily="18" charset="0"/>
                <a:ea typeface="Cambria" panose="02040503050406030204" pitchFamily="18" charset="0"/>
              </a:rPr>
              <a:t>Thuyết</a:t>
            </a:r>
            <a:r>
              <a:rPr lang="en-US" altLang="en-US" sz="4000" b="1" dirty="0">
                <a:solidFill>
                  <a:srgbClr val="000000"/>
                </a:solidFill>
                <a:latin typeface="Cambria" panose="02040503050406030204" pitchFamily="18" charset="0"/>
                <a:ea typeface="Cambria" panose="02040503050406030204" pitchFamily="18" charset="0"/>
              </a:rPr>
              <a:t> </a:t>
            </a:r>
            <a:r>
              <a:rPr lang="en-US" altLang="en-US" sz="4000" b="1" dirty="0" err="1">
                <a:solidFill>
                  <a:srgbClr val="000000"/>
                </a:solidFill>
                <a:latin typeface="Cambria" panose="02040503050406030204" pitchFamily="18" charset="0"/>
                <a:ea typeface="Cambria" panose="02040503050406030204" pitchFamily="18" charset="0"/>
              </a:rPr>
              <a:t>phục</a:t>
            </a:r>
            <a:r>
              <a:rPr lang="en-US" altLang="en-US" sz="4000" b="1" dirty="0">
                <a:solidFill>
                  <a:srgbClr val="000000"/>
                </a:solidFill>
                <a:latin typeface="Cambria" panose="02040503050406030204" pitchFamily="18" charset="0"/>
                <a:ea typeface="Cambria" panose="02040503050406030204" pitchFamily="18" charset="0"/>
              </a:rPr>
              <a:t> </a:t>
            </a:r>
            <a:r>
              <a:rPr lang="en-US" altLang="en-US" sz="4000" b="1" dirty="0" err="1">
                <a:solidFill>
                  <a:srgbClr val="000000"/>
                </a:solidFill>
                <a:latin typeface="Cambria" panose="02040503050406030204" pitchFamily="18" charset="0"/>
                <a:ea typeface="Cambria" panose="02040503050406030204" pitchFamily="18" charset="0"/>
              </a:rPr>
              <a:t>các</a:t>
            </a:r>
            <a:r>
              <a:rPr lang="en-US" altLang="en-US" sz="4000" b="1" dirty="0">
                <a:solidFill>
                  <a:srgbClr val="000000"/>
                </a:solidFill>
                <a:latin typeface="Cambria" panose="02040503050406030204" pitchFamily="18" charset="0"/>
                <a:ea typeface="Cambria" panose="02040503050406030204" pitchFamily="18" charset="0"/>
              </a:rPr>
              <a:t> </a:t>
            </a:r>
            <a:r>
              <a:rPr lang="en-US" altLang="en-US" sz="4000" b="1" dirty="0" err="1">
                <a:solidFill>
                  <a:srgbClr val="000000"/>
                </a:solidFill>
                <a:latin typeface="Cambria" panose="02040503050406030204" pitchFamily="18" charset="0"/>
                <a:ea typeface="Cambria" panose="02040503050406030204" pitchFamily="18" charset="0"/>
              </a:rPr>
              <a:t>bạn</a:t>
            </a:r>
            <a:r>
              <a:rPr lang="en-US" altLang="en-US" sz="4000" b="1" dirty="0">
                <a:solidFill>
                  <a:srgbClr val="000000"/>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3320199" y="2549584"/>
            <a:ext cx="8119325" cy="3132390"/>
            <a:chOff x="6980087" y="7048499"/>
            <a:chExt cx="10668000" cy="1414019"/>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7103361"/>
              <a:ext cx="9999421" cy="125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60963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Mình thấy không nên lội qua vì nước suối dâng cao và chảy xiết; không có người lớn giám sát; không có phao cứu hộ nên không thể đảm bảo an toàn khi đi qua.</a:t>
              </a:r>
              <a:endParaRPr kumimoji="0" lang="en-US" alt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722075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8549C7F-FBD8-D86C-6256-3F020E907243}"/>
              </a:ext>
            </a:extLst>
          </p:cNvPr>
          <p:cNvSpPr txBox="1"/>
          <p:nvPr/>
        </p:nvSpPr>
        <p:spPr>
          <a:xfrm>
            <a:off x="2049015" y="1708797"/>
            <a:ext cx="8150242" cy="3785652"/>
          </a:xfrm>
          <a:prstGeom prst="rect">
            <a:avLst/>
          </a:prstGeom>
          <a:noFill/>
        </p:spPr>
        <p:txBody>
          <a:bodyPr wrap="square" rtlCol="0">
            <a:spAutoFit/>
          </a:bodyPr>
          <a:lstStyle/>
          <a:p>
            <a:pPr lvl="0" algn="just"/>
            <a:r>
              <a:rPr lang="vi-VN" sz="4000" dirty="0">
                <a:solidFill>
                  <a:prstClr val="black"/>
                </a:solidFill>
                <a:latin typeface="Calibri" panose="020F0502020204030204"/>
              </a:rPr>
              <a:t>Khi gặp những tình huống bất kể là đi bơi hay đi tắm sông suối, cần đi qua con sông suối, ao hồ,... các em phải phân tích, phán đoán thật kĩ trước khi quyết định để tránh những tình huống xấu </a:t>
            </a:r>
            <a:r>
              <a:rPr lang="en-US" sz="4000" dirty="0">
                <a:solidFill>
                  <a:prstClr val="black"/>
                </a:solidFill>
                <a:latin typeface="Calibri" panose="020F0502020204030204"/>
              </a:rPr>
              <a:t>x</a:t>
            </a:r>
            <a:r>
              <a:rPr lang="vi-VN" sz="4000" dirty="0">
                <a:solidFill>
                  <a:prstClr val="black"/>
                </a:solidFill>
                <a:latin typeface="Calibri" panose="020F0502020204030204"/>
              </a:rPr>
              <a:t>ảy ra.</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9E2E124-3F91-3CE3-08C7-FA58033ADFD4}"/>
              </a:ext>
            </a:extLst>
          </p:cNvPr>
          <p:cNvPicPr>
            <a:picLocks noChangeAspect="1"/>
          </p:cNvPicPr>
          <p:nvPr/>
        </p:nvPicPr>
        <p:blipFill>
          <a:blip r:embed="rId3"/>
          <a:stretch>
            <a:fillRect/>
          </a:stretch>
        </p:blipFill>
        <p:spPr>
          <a:xfrm>
            <a:off x="4003363" y="851494"/>
            <a:ext cx="4261473" cy="944962"/>
          </a:xfrm>
          <a:prstGeom prst="rect">
            <a:avLst/>
          </a:prstGeom>
        </p:spPr>
      </p:pic>
    </p:spTree>
    <p:extLst>
      <p:ext uri="{BB962C8B-B14F-4D97-AF65-F5344CB8AC3E}">
        <p14:creationId xmlns:p14="http://schemas.microsoft.com/office/powerpoint/2010/main" val="168773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16" y="4374345"/>
            <a:ext cx="2046844" cy="2251528"/>
          </a:xfrm>
          <a:prstGeom prst="rect">
            <a:avLst/>
          </a:prstGeom>
        </p:spPr>
      </p:pic>
      <p:pic>
        <p:nvPicPr>
          <p:cNvPr id="3" name="图片 2">
            <a:extLst>
              <a:ext uri="{FF2B5EF4-FFF2-40B4-BE49-F238E27FC236}">
                <a16:creationId xmlns:a16="http://schemas.microsoft.com/office/drawing/2014/main" id="{E2E8A406-19D6-70CC-68F0-04ADEBE6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496" y="1454860"/>
            <a:ext cx="4057504" cy="5403139"/>
          </a:xfrm>
          <a:prstGeom prst="rect">
            <a:avLst/>
          </a:prstGeom>
        </p:spPr>
      </p:pic>
      <p:sp>
        <p:nvSpPr>
          <p:cNvPr id="8" name="TextBox 7">
            <a:extLst>
              <a:ext uri="{FF2B5EF4-FFF2-40B4-BE49-F238E27FC236}">
                <a16:creationId xmlns:a16="http://schemas.microsoft.com/office/drawing/2014/main" id="{7D6BCF9C-1ED8-4123-ED34-A6605889F637}"/>
              </a:ext>
            </a:extLst>
          </p:cNvPr>
          <p:cNvSpPr txBox="1"/>
          <p:nvPr/>
        </p:nvSpPr>
        <p:spPr>
          <a:xfrm>
            <a:off x="1968143" y="2431230"/>
            <a:ext cx="7118707" cy="1754326"/>
          </a:xfrm>
          <a:prstGeom prst="rect">
            <a:avLst/>
          </a:prstGeom>
          <a:noFill/>
        </p:spPr>
        <p:txBody>
          <a:bodyPr wrap="square" rtlCol="0">
            <a:spAutoFit/>
          </a:bodyPr>
          <a:lstStyle/>
          <a:p>
            <a:pPr lvl="0" algn="ctr"/>
            <a:r>
              <a:rPr lang="vi-VN" sz="5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Hoạt động 3: Nguyên tắc an toàn khi bơi.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160157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22330" y="294968"/>
            <a:ext cx="10449880" cy="2221565"/>
            <a:chOff x="3505201" y="255529"/>
            <a:chExt cx="14609816" cy="1574020"/>
          </a:xfrm>
        </p:grpSpPr>
        <p:sp>
          <p:nvSpPr>
            <p:cNvPr id="8" name="Freeform 6">
              <a:extLst>
                <a:ext uri="{FF2B5EF4-FFF2-40B4-BE49-F238E27FC236}">
                  <a16:creationId xmlns:a16="http://schemas.microsoft.com/office/drawing/2014/main" id="{638EB0D7-600C-6F54-09D0-1FAAF8DF72AA}"/>
                </a:ext>
              </a:extLst>
            </p:cNvPr>
            <p:cNvSpPr/>
            <p:nvPr/>
          </p:nvSpPr>
          <p:spPr>
            <a:xfrm rot="5400000">
              <a:off x="10023099" y="-6262369"/>
              <a:ext cx="1574020"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824560" y="343694"/>
              <a:ext cx="14098047" cy="1212784"/>
            </a:xfrm>
            <a:prstGeom prst="rect">
              <a:avLst/>
            </a:prstGeom>
          </p:spPr>
          <p:txBody>
            <a:bodyPr wrap="square">
              <a:spAutoFit/>
            </a:bodyPr>
            <a:lstStyle/>
            <a:p>
              <a:pPr algn="just"/>
              <a:r>
                <a:rPr lang="vi-VN" sz="3000" b="1" i="0" dirty="0">
                  <a:solidFill>
                    <a:srgbClr val="000000"/>
                  </a:solidFill>
                  <a:effectLst/>
                  <a:latin typeface="Cambria" panose="02040503050406030204" pitchFamily="18" charset="0"/>
                  <a:ea typeface="Cambria" panose="02040503050406030204" pitchFamily="18" charset="0"/>
                </a:rPr>
                <a:t>Đọc thông tin và trả lời câu hỏi:</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Nên bơi khi nào?</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Cần làm việc gì trước khi xuống nước?</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Không nên làm việc gì trong khi bơi?</a:t>
              </a:r>
            </a:p>
          </p:txBody>
        </p:sp>
      </p:grpSp>
      <p:pic>
        <p:nvPicPr>
          <p:cNvPr id="7" name="Picture 6">
            <a:extLst>
              <a:ext uri="{FF2B5EF4-FFF2-40B4-BE49-F238E27FC236}">
                <a16:creationId xmlns:a16="http://schemas.microsoft.com/office/drawing/2014/main" id="{A58B2462-5E8A-6E9A-9FE5-EFBDB4CAF050}"/>
              </a:ext>
            </a:extLst>
          </p:cNvPr>
          <p:cNvPicPr>
            <a:picLocks noChangeAspect="1"/>
          </p:cNvPicPr>
          <p:nvPr/>
        </p:nvPicPr>
        <p:blipFill>
          <a:blip r:embed="rId3"/>
          <a:stretch>
            <a:fillRect/>
          </a:stretch>
        </p:blipFill>
        <p:spPr>
          <a:xfrm>
            <a:off x="2578662" y="2820108"/>
            <a:ext cx="7941854" cy="3380053"/>
          </a:xfrm>
          <a:prstGeom prst="rect">
            <a:avLst/>
          </a:prstGeom>
        </p:spPr>
      </p:pic>
    </p:spTree>
    <p:extLst>
      <p:ext uri="{BB962C8B-B14F-4D97-AF65-F5344CB8AC3E}">
        <p14:creationId xmlns:p14="http://schemas.microsoft.com/office/powerpoint/2010/main" val="12625239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8DC79501-0205-BEA3-67A3-5CCC455F8086}"/>
              </a:ext>
            </a:extLst>
          </p:cNvPr>
          <p:cNvSpPr txBox="1"/>
          <p:nvPr/>
        </p:nvSpPr>
        <p:spPr>
          <a:xfrm>
            <a:off x="1190318" y="1814638"/>
            <a:ext cx="5924550" cy="923330"/>
          </a:xfrm>
          <a:custGeom>
            <a:avLst/>
            <a:gdLst>
              <a:gd name="connsiteX0" fmla="*/ 0 w 5924550"/>
              <a:gd name="connsiteY0" fmla="*/ 0 h 923330"/>
              <a:gd name="connsiteX1" fmla="*/ 5924550 w 5924550"/>
              <a:gd name="connsiteY1" fmla="*/ 0 h 923330"/>
              <a:gd name="connsiteX2" fmla="*/ 5924550 w 5924550"/>
              <a:gd name="connsiteY2" fmla="*/ 923330 h 923330"/>
              <a:gd name="connsiteX3" fmla="*/ 0 w 5924550"/>
              <a:gd name="connsiteY3" fmla="*/ 923330 h 923330"/>
              <a:gd name="connsiteX4" fmla="*/ 0 w 5924550"/>
              <a:gd name="connsiteY4" fmla="*/ 0 h 923330"/>
              <a:gd name="connsiteX0" fmla="*/ 0 w 5924550"/>
              <a:gd name="connsiteY0" fmla="*/ 0 h 923330"/>
              <a:gd name="connsiteX1" fmla="*/ 5924550 w 5924550"/>
              <a:gd name="connsiteY1" fmla="*/ 0 h 923330"/>
              <a:gd name="connsiteX2" fmla="*/ 5924550 w 5924550"/>
              <a:gd name="connsiteY2" fmla="*/ 923330 h 923330"/>
              <a:gd name="connsiteX3" fmla="*/ 0 w 5924550"/>
              <a:gd name="connsiteY3" fmla="*/ 923330 h 923330"/>
              <a:gd name="connsiteX4" fmla="*/ 0 w 5924550"/>
              <a:gd name="connsiteY4" fmla="*/ 0 h 923330"/>
              <a:gd name="connsiteX0" fmla="*/ 0 w 5924550"/>
              <a:gd name="connsiteY0" fmla="*/ 0 h 923330"/>
              <a:gd name="connsiteX1" fmla="*/ 5924550 w 5924550"/>
              <a:gd name="connsiteY1" fmla="*/ 0 h 923330"/>
              <a:gd name="connsiteX2" fmla="*/ 5924550 w 5924550"/>
              <a:gd name="connsiteY2" fmla="*/ 923330 h 923330"/>
              <a:gd name="connsiteX3" fmla="*/ 0 w 5924550"/>
              <a:gd name="connsiteY3" fmla="*/ 923330 h 923330"/>
              <a:gd name="connsiteX4" fmla="*/ 0 w 5924550"/>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923330" fill="none" extrusionOk="0">
                <a:moveTo>
                  <a:pt x="0" y="0"/>
                </a:moveTo>
                <a:cubicBezTo>
                  <a:pt x="2077219" y="5222"/>
                  <a:pt x="4892773" y="24918"/>
                  <a:pt x="5924550" y="0"/>
                </a:cubicBezTo>
                <a:cubicBezTo>
                  <a:pt x="5721439" y="159973"/>
                  <a:pt x="5841020" y="508515"/>
                  <a:pt x="5924550" y="923330"/>
                </a:cubicBezTo>
                <a:cubicBezTo>
                  <a:pt x="4497633" y="1028088"/>
                  <a:pt x="2286172" y="1003352"/>
                  <a:pt x="0" y="923330"/>
                </a:cubicBezTo>
                <a:cubicBezTo>
                  <a:pt x="3100" y="731051"/>
                  <a:pt x="19116" y="468438"/>
                  <a:pt x="0" y="0"/>
                </a:cubicBezTo>
                <a:close/>
              </a:path>
              <a:path w="5924550" h="923330" stroke="0" extrusionOk="0">
                <a:moveTo>
                  <a:pt x="0" y="0"/>
                </a:moveTo>
                <a:cubicBezTo>
                  <a:pt x="3221311" y="202"/>
                  <a:pt x="4292634" y="-157376"/>
                  <a:pt x="5924550" y="0"/>
                </a:cubicBezTo>
                <a:cubicBezTo>
                  <a:pt x="5886081" y="302395"/>
                  <a:pt x="5880955" y="694699"/>
                  <a:pt x="5924550" y="923330"/>
                </a:cubicBezTo>
                <a:cubicBezTo>
                  <a:pt x="4662288" y="983375"/>
                  <a:pt x="710345" y="741752"/>
                  <a:pt x="0" y="923330"/>
                </a:cubicBezTo>
                <a:cubicBezTo>
                  <a:pt x="29933" y="721858"/>
                  <a:pt x="199470" y="236706"/>
                  <a:pt x="0" y="0"/>
                </a:cubicBezTo>
                <a:close/>
              </a:path>
              <a:path w="5924550" h="923330" fill="none" stroke="0" extrusionOk="0">
                <a:moveTo>
                  <a:pt x="0" y="0"/>
                </a:moveTo>
                <a:cubicBezTo>
                  <a:pt x="2928992" y="116400"/>
                  <a:pt x="3939447" y="-6082"/>
                  <a:pt x="5924550" y="0"/>
                </a:cubicBezTo>
                <a:cubicBezTo>
                  <a:pt x="5778608" y="326827"/>
                  <a:pt x="5855011" y="625695"/>
                  <a:pt x="5924550" y="923330"/>
                </a:cubicBezTo>
                <a:cubicBezTo>
                  <a:pt x="4991091" y="1290424"/>
                  <a:pt x="2641347" y="1209890"/>
                  <a:pt x="0" y="923330"/>
                </a:cubicBezTo>
                <a:cubicBezTo>
                  <a:pt x="-22900" y="738981"/>
                  <a:pt x="-4409" y="438617"/>
                  <a:pt x="0" y="0"/>
                </a:cubicBezTo>
                <a:close/>
              </a:path>
              <a:path w="5924550" h="923330" fill="none" stroke="0" extrusionOk="0">
                <a:moveTo>
                  <a:pt x="0" y="0"/>
                </a:moveTo>
                <a:cubicBezTo>
                  <a:pt x="2875378" y="11849"/>
                  <a:pt x="3979618" y="-161459"/>
                  <a:pt x="5924550" y="0"/>
                </a:cubicBezTo>
                <a:cubicBezTo>
                  <a:pt x="5790188" y="259162"/>
                  <a:pt x="5832724" y="599719"/>
                  <a:pt x="5924550" y="923330"/>
                </a:cubicBezTo>
                <a:cubicBezTo>
                  <a:pt x="4796761" y="1152319"/>
                  <a:pt x="2435209" y="1250114"/>
                  <a:pt x="0" y="923330"/>
                </a:cubicBezTo>
                <a:cubicBezTo>
                  <a:pt x="-47737" y="761423"/>
                  <a:pt x="21978" y="45530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924550"/>
                      <a:gd name="connsiteY0" fmla="*/ 0 h 923330"/>
                      <a:gd name="connsiteX1" fmla="*/ 5924550 w 5924550"/>
                      <a:gd name="connsiteY1" fmla="*/ 0 h 923330"/>
                      <a:gd name="connsiteX2" fmla="*/ 5924550 w 5924550"/>
                      <a:gd name="connsiteY2" fmla="*/ 923330 h 923330"/>
                      <a:gd name="connsiteX3" fmla="*/ 0 w 5924550"/>
                      <a:gd name="connsiteY3" fmla="*/ 923330 h 923330"/>
                      <a:gd name="connsiteX4" fmla="*/ 0 w 5924550"/>
                      <a:gd name="connsiteY4" fmla="*/ 0 h 923330"/>
                      <a:gd name="connsiteX0" fmla="*/ 0 w 5924550"/>
                      <a:gd name="connsiteY0" fmla="*/ 0 h 923330"/>
                      <a:gd name="connsiteX1" fmla="*/ 5924550 w 5924550"/>
                      <a:gd name="connsiteY1" fmla="*/ 0 h 923330"/>
                      <a:gd name="connsiteX2" fmla="*/ 5924550 w 5924550"/>
                      <a:gd name="connsiteY2" fmla="*/ 923330 h 923330"/>
                      <a:gd name="connsiteX3" fmla="*/ 0 w 5924550"/>
                      <a:gd name="connsiteY3" fmla="*/ 923330 h 923330"/>
                      <a:gd name="connsiteX4" fmla="*/ 0 w 5924550"/>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923330" fill="none" extrusionOk="0">
                        <a:moveTo>
                          <a:pt x="0" y="0"/>
                        </a:moveTo>
                        <a:cubicBezTo>
                          <a:pt x="2077219" y="5222"/>
                          <a:pt x="4892773" y="24918"/>
                          <a:pt x="5924550" y="0"/>
                        </a:cubicBezTo>
                        <a:cubicBezTo>
                          <a:pt x="5745417" y="222871"/>
                          <a:pt x="5862050" y="552515"/>
                          <a:pt x="5924550" y="923330"/>
                        </a:cubicBezTo>
                        <a:cubicBezTo>
                          <a:pt x="4674163" y="918481"/>
                          <a:pt x="2243793" y="997199"/>
                          <a:pt x="0" y="923330"/>
                        </a:cubicBezTo>
                        <a:cubicBezTo>
                          <a:pt x="-45745" y="769761"/>
                          <a:pt x="18294" y="431974"/>
                          <a:pt x="0" y="0"/>
                        </a:cubicBezTo>
                        <a:close/>
                      </a:path>
                      <a:path w="5924550" h="923330" stroke="0" extrusionOk="0">
                        <a:moveTo>
                          <a:pt x="0" y="0"/>
                        </a:moveTo>
                        <a:cubicBezTo>
                          <a:pt x="3010058" y="3318"/>
                          <a:pt x="4093861" y="-103348"/>
                          <a:pt x="5924550" y="0"/>
                        </a:cubicBezTo>
                        <a:cubicBezTo>
                          <a:pt x="5904560" y="319363"/>
                          <a:pt x="5860165" y="700560"/>
                          <a:pt x="5924550" y="923330"/>
                        </a:cubicBezTo>
                        <a:cubicBezTo>
                          <a:pt x="4565066" y="899399"/>
                          <a:pt x="726837" y="850812"/>
                          <a:pt x="0" y="923330"/>
                        </a:cubicBezTo>
                        <a:cubicBezTo>
                          <a:pt x="41506" y="719822"/>
                          <a:pt x="173185" y="211956"/>
                          <a:pt x="0" y="0"/>
                        </a:cubicBezTo>
                        <a:close/>
                      </a:path>
                      <a:path w="5924550" h="923330" fill="none" stroke="0" extrusionOk="0">
                        <a:moveTo>
                          <a:pt x="0" y="0"/>
                        </a:moveTo>
                        <a:cubicBezTo>
                          <a:pt x="2875378" y="11849"/>
                          <a:pt x="3979618" y="-161459"/>
                          <a:pt x="5924550" y="0"/>
                        </a:cubicBezTo>
                        <a:cubicBezTo>
                          <a:pt x="5801565" y="300807"/>
                          <a:pt x="5854310" y="634346"/>
                          <a:pt x="5924550" y="923330"/>
                        </a:cubicBezTo>
                        <a:cubicBezTo>
                          <a:pt x="4867792" y="1007143"/>
                          <a:pt x="2351606" y="1309473"/>
                          <a:pt x="0" y="923330"/>
                        </a:cubicBezTo>
                        <a:cubicBezTo>
                          <a:pt x="-65636" y="736191"/>
                          <a:pt x="27907" y="446404"/>
                          <a:pt x="0" y="0"/>
                        </a:cubicBezTo>
                        <a:close/>
                      </a:path>
                    </a:pathLst>
                  </a:custGeom>
                  <ask:type>
                    <ask:lineSketchCurved/>
                  </ask:type>
                </ask:lineSketchStyleProps>
              </a:ext>
            </a:extLst>
          </a:ln>
        </p:spPr>
        <p:txBody>
          <a:bodyPr wrap="square">
            <a:spAutoFit/>
          </a:bodyPr>
          <a:lstStyle/>
          <a:p>
            <a:pPr lvl="0" algn="just">
              <a:defRPr/>
            </a:pPr>
            <a:r>
              <a:rPr lang="vi-VN" sz="5400" dirty="0">
                <a:cs typeface="Arial" panose="020B0604020202020204" pitchFamily="34" charset="0"/>
              </a:rPr>
              <a:t>Nên bơi khi nào?</a:t>
            </a:r>
          </a:p>
        </p:txBody>
      </p:sp>
      <p:sp>
        <p:nvSpPr>
          <p:cNvPr id="5" name="TextBox 4">
            <a:extLst>
              <a:ext uri="{FF2B5EF4-FFF2-40B4-BE49-F238E27FC236}">
                <a16:creationId xmlns:a16="http://schemas.microsoft.com/office/drawing/2014/main" id="{862D6BC6-9FA9-CE59-13A0-9227784B7577}"/>
              </a:ext>
            </a:extLst>
          </p:cNvPr>
          <p:cNvSpPr txBox="1"/>
          <p:nvPr/>
        </p:nvSpPr>
        <p:spPr>
          <a:xfrm>
            <a:off x="2610772" y="3263138"/>
            <a:ext cx="8445909" cy="1446550"/>
          </a:xfrm>
          <a:custGeom>
            <a:avLst/>
            <a:gdLst>
              <a:gd name="connsiteX0" fmla="*/ 0 w 8445909"/>
              <a:gd name="connsiteY0" fmla="*/ 0 h 1446550"/>
              <a:gd name="connsiteX1" fmla="*/ 8445909 w 8445909"/>
              <a:gd name="connsiteY1" fmla="*/ 0 h 1446550"/>
              <a:gd name="connsiteX2" fmla="*/ 8445909 w 8445909"/>
              <a:gd name="connsiteY2" fmla="*/ 1446550 h 1446550"/>
              <a:gd name="connsiteX3" fmla="*/ 0 w 8445909"/>
              <a:gd name="connsiteY3" fmla="*/ 1446550 h 1446550"/>
              <a:gd name="connsiteX4" fmla="*/ 0 w 8445909"/>
              <a:gd name="connsiteY4" fmla="*/ 0 h 1446550"/>
              <a:gd name="connsiteX0" fmla="*/ 0 w 8445909"/>
              <a:gd name="connsiteY0" fmla="*/ 0 h 1446550"/>
              <a:gd name="connsiteX1" fmla="*/ 8445909 w 8445909"/>
              <a:gd name="connsiteY1" fmla="*/ 0 h 1446550"/>
              <a:gd name="connsiteX2" fmla="*/ 8445909 w 8445909"/>
              <a:gd name="connsiteY2" fmla="*/ 1446550 h 1446550"/>
              <a:gd name="connsiteX3" fmla="*/ 0 w 8445909"/>
              <a:gd name="connsiteY3" fmla="*/ 1446550 h 1446550"/>
              <a:gd name="connsiteX4" fmla="*/ 0 w 8445909"/>
              <a:gd name="connsiteY4" fmla="*/ 0 h 1446550"/>
              <a:gd name="connsiteX0" fmla="*/ 0 w 8445909"/>
              <a:gd name="connsiteY0" fmla="*/ 0 h 1446550"/>
              <a:gd name="connsiteX1" fmla="*/ 8445909 w 8445909"/>
              <a:gd name="connsiteY1" fmla="*/ 0 h 1446550"/>
              <a:gd name="connsiteX2" fmla="*/ 8445909 w 8445909"/>
              <a:gd name="connsiteY2" fmla="*/ 1446550 h 1446550"/>
              <a:gd name="connsiteX3" fmla="*/ 0 w 8445909"/>
              <a:gd name="connsiteY3" fmla="*/ 1446550 h 1446550"/>
              <a:gd name="connsiteX4" fmla="*/ 0 w 8445909"/>
              <a:gd name="connsiteY4" fmla="*/ 0 h 144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5909" h="1446550" fill="none" extrusionOk="0">
                <a:moveTo>
                  <a:pt x="0" y="0"/>
                </a:moveTo>
                <a:cubicBezTo>
                  <a:pt x="3837971" y="5222"/>
                  <a:pt x="5747792" y="24918"/>
                  <a:pt x="8445909" y="0"/>
                </a:cubicBezTo>
                <a:cubicBezTo>
                  <a:pt x="8537727" y="94960"/>
                  <a:pt x="8322679" y="714540"/>
                  <a:pt x="8445909" y="1446550"/>
                </a:cubicBezTo>
                <a:cubicBezTo>
                  <a:pt x="6071820" y="1388553"/>
                  <a:pt x="3347847" y="1616018"/>
                  <a:pt x="0" y="1446550"/>
                </a:cubicBezTo>
                <a:cubicBezTo>
                  <a:pt x="-14871" y="1058609"/>
                  <a:pt x="195742" y="791267"/>
                  <a:pt x="0" y="0"/>
                </a:cubicBezTo>
                <a:close/>
              </a:path>
              <a:path w="8445909" h="1446550" stroke="0" extrusionOk="0">
                <a:moveTo>
                  <a:pt x="0" y="0"/>
                </a:moveTo>
                <a:cubicBezTo>
                  <a:pt x="3404961" y="4903"/>
                  <a:pt x="6476966" y="-282154"/>
                  <a:pt x="8445909" y="0"/>
                </a:cubicBezTo>
                <a:cubicBezTo>
                  <a:pt x="8367550" y="573844"/>
                  <a:pt x="8566248" y="1288229"/>
                  <a:pt x="8445909" y="1446550"/>
                </a:cubicBezTo>
                <a:cubicBezTo>
                  <a:pt x="6196417" y="1369811"/>
                  <a:pt x="1463954" y="1063508"/>
                  <a:pt x="0" y="1446550"/>
                </a:cubicBezTo>
                <a:cubicBezTo>
                  <a:pt x="-194390" y="1210719"/>
                  <a:pt x="-65983" y="620335"/>
                  <a:pt x="0" y="0"/>
                </a:cubicBezTo>
                <a:close/>
              </a:path>
              <a:path w="8445909" h="1446550" fill="none" stroke="0" extrusionOk="0">
                <a:moveTo>
                  <a:pt x="0" y="0"/>
                </a:moveTo>
                <a:cubicBezTo>
                  <a:pt x="2727658" y="133635"/>
                  <a:pt x="5509010" y="150887"/>
                  <a:pt x="8445909" y="0"/>
                </a:cubicBezTo>
                <a:cubicBezTo>
                  <a:pt x="8646257" y="330469"/>
                  <a:pt x="8320383" y="865367"/>
                  <a:pt x="8445909" y="1446550"/>
                </a:cubicBezTo>
                <a:cubicBezTo>
                  <a:pt x="6506551" y="1863025"/>
                  <a:pt x="3591298" y="1547761"/>
                  <a:pt x="0" y="1446550"/>
                </a:cubicBezTo>
                <a:cubicBezTo>
                  <a:pt x="-56299" y="1059666"/>
                  <a:pt x="146558" y="714092"/>
                  <a:pt x="0" y="0"/>
                </a:cubicBezTo>
                <a:close/>
              </a:path>
              <a:path w="8445909" h="1446550" fill="none" stroke="0" extrusionOk="0">
                <a:moveTo>
                  <a:pt x="0" y="0"/>
                </a:moveTo>
                <a:cubicBezTo>
                  <a:pt x="2665206" y="11849"/>
                  <a:pt x="5589763" y="-161459"/>
                  <a:pt x="8445909" y="0"/>
                </a:cubicBezTo>
                <a:cubicBezTo>
                  <a:pt x="8582605" y="193724"/>
                  <a:pt x="8283107" y="796823"/>
                  <a:pt x="8445909" y="1446550"/>
                </a:cubicBezTo>
                <a:cubicBezTo>
                  <a:pt x="6283843" y="1619702"/>
                  <a:pt x="3381353" y="1783592"/>
                  <a:pt x="0" y="1446550"/>
                </a:cubicBezTo>
                <a:cubicBezTo>
                  <a:pt x="-70107" y="1092279"/>
                  <a:pt x="205058" y="80086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8445909"/>
                      <a:gd name="connsiteY0" fmla="*/ 0 h 1446550"/>
                      <a:gd name="connsiteX1" fmla="*/ 8445909 w 8445909"/>
                      <a:gd name="connsiteY1" fmla="*/ 0 h 1446550"/>
                      <a:gd name="connsiteX2" fmla="*/ 8445909 w 8445909"/>
                      <a:gd name="connsiteY2" fmla="*/ 1446550 h 1446550"/>
                      <a:gd name="connsiteX3" fmla="*/ 0 w 8445909"/>
                      <a:gd name="connsiteY3" fmla="*/ 1446550 h 1446550"/>
                      <a:gd name="connsiteX4" fmla="*/ 0 w 8445909"/>
                      <a:gd name="connsiteY4" fmla="*/ 0 h 1446550"/>
                      <a:gd name="connsiteX0" fmla="*/ 0 w 8445909"/>
                      <a:gd name="connsiteY0" fmla="*/ 0 h 1446550"/>
                      <a:gd name="connsiteX1" fmla="*/ 8445909 w 8445909"/>
                      <a:gd name="connsiteY1" fmla="*/ 0 h 1446550"/>
                      <a:gd name="connsiteX2" fmla="*/ 8445909 w 8445909"/>
                      <a:gd name="connsiteY2" fmla="*/ 1446550 h 1446550"/>
                      <a:gd name="connsiteX3" fmla="*/ 0 w 8445909"/>
                      <a:gd name="connsiteY3" fmla="*/ 1446550 h 1446550"/>
                      <a:gd name="connsiteX4" fmla="*/ 0 w 8445909"/>
                      <a:gd name="connsiteY4" fmla="*/ 0 h 144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5909" h="1446550" fill="none" extrusionOk="0">
                        <a:moveTo>
                          <a:pt x="0" y="0"/>
                        </a:moveTo>
                        <a:cubicBezTo>
                          <a:pt x="3837971" y="5222"/>
                          <a:pt x="5747792" y="24918"/>
                          <a:pt x="8445909" y="0"/>
                        </a:cubicBezTo>
                        <a:cubicBezTo>
                          <a:pt x="8572145" y="185245"/>
                          <a:pt x="8327700" y="725045"/>
                          <a:pt x="8445909" y="1446550"/>
                        </a:cubicBezTo>
                        <a:cubicBezTo>
                          <a:pt x="6140347" y="1346005"/>
                          <a:pt x="3243005" y="1600795"/>
                          <a:pt x="0" y="1446550"/>
                        </a:cubicBezTo>
                        <a:cubicBezTo>
                          <a:pt x="-68077" y="1100775"/>
                          <a:pt x="194442" y="733626"/>
                          <a:pt x="0" y="0"/>
                        </a:cubicBezTo>
                        <a:close/>
                      </a:path>
                      <a:path w="8445909" h="1446550" stroke="0" extrusionOk="0">
                        <a:moveTo>
                          <a:pt x="0" y="0"/>
                        </a:moveTo>
                        <a:cubicBezTo>
                          <a:pt x="3299543" y="6458"/>
                          <a:pt x="6134463" y="-189060"/>
                          <a:pt x="8445909" y="0"/>
                        </a:cubicBezTo>
                        <a:cubicBezTo>
                          <a:pt x="8386576" y="591314"/>
                          <a:pt x="8552108" y="1292215"/>
                          <a:pt x="8445909" y="1446550"/>
                        </a:cubicBezTo>
                        <a:cubicBezTo>
                          <a:pt x="6163852" y="1341682"/>
                          <a:pt x="1487156" y="1216938"/>
                          <a:pt x="0" y="1446550"/>
                        </a:cubicBezTo>
                        <a:cubicBezTo>
                          <a:pt x="-128914" y="1199198"/>
                          <a:pt x="-114402" y="574743"/>
                          <a:pt x="0" y="0"/>
                        </a:cubicBezTo>
                        <a:close/>
                      </a:path>
                      <a:path w="8445909" h="1446550" fill="none" stroke="0" extrusionOk="0">
                        <a:moveTo>
                          <a:pt x="0" y="0"/>
                        </a:moveTo>
                        <a:cubicBezTo>
                          <a:pt x="2665206" y="11849"/>
                          <a:pt x="5589763" y="-161459"/>
                          <a:pt x="8445909" y="0"/>
                        </a:cubicBezTo>
                        <a:cubicBezTo>
                          <a:pt x="8671510" y="301846"/>
                          <a:pt x="8316589" y="912204"/>
                          <a:pt x="8445909" y="1446550"/>
                        </a:cubicBezTo>
                        <a:cubicBezTo>
                          <a:pt x="6436314" y="1701654"/>
                          <a:pt x="3062367" y="1729553"/>
                          <a:pt x="0" y="1446550"/>
                        </a:cubicBezTo>
                        <a:cubicBezTo>
                          <a:pt x="-131189" y="1054777"/>
                          <a:pt x="207694" y="728824"/>
                          <a:pt x="0" y="0"/>
                        </a:cubicBezTo>
                        <a:close/>
                      </a:path>
                    </a:pathLst>
                  </a:custGeom>
                  <ask:type>
                    <ask:lineSketchCurved/>
                  </ask:type>
                </ask:lineSketchStyleProps>
              </a:ext>
            </a:extLst>
          </a:ln>
        </p:spPr>
        <p:txBody>
          <a:bodyPr wrap="square">
            <a:spAutoFit/>
          </a:bodyPr>
          <a:lstStyle/>
          <a:p>
            <a:pPr algn="just"/>
            <a:r>
              <a:rPr lang="vi-VN" sz="4400" dirty="0">
                <a:solidFill>
                  <a:srgbClr val="FF0000"/>
                </a:solidFill>
                <a:cs typeface="Arial" panose="020B0604020202020204" pitchFamily="34" charset="0"/>
              </a:rPr>
              <a:t>Nên bơi khi tất cả các điều kiện và cơ thể an toàn, khỏe mạnh.</a:t>
            </a:r>
          </a:p>
        </p:txBody>
      </p:sp>
      <p:sp>
        <p:nvSpPr>
          <p:cNvPr id="10" name="Freeform: Shape 34">
            <a:extLst>
              <a:ext uri="{FF2B5EF4-FFF2-40B4-BE49-F238E27FC236}">
                <a16:creationId xmlns:a16="http://schemas.microsoft.com/office/drawing/2014/main" id="{A5ECDF25-4950-4DB5-68E3-2159ADA6ECF1}"/>
              </a:ext>
            </a:extLst>
          </p:cNvPr>
          <p:cNvSpPr/>
          <p:nvPr/>
        </p:nvSpPr>
        <p:spPr>
          <a:xfrm>
            <a:off x="1272671" y="276057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259917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8DC79501-0205-BEA3-67A3-5CCC455F8086}"/>
              </a:ext>
            </a:extLst>
          </p:cNvPr>
          <p:cNvSpPr txBox="1"/>
          <p:nvPr/>
        </p:nvSpPr>
        <p:spPr>
          <a:xfrm>
            <a:off x="1190317" y="1814638"/>
            <a:ext cx="9734858" cy="707886"/>
          </a:xfrm>
          <a:custGeom>
            <a:avLst/>
            <a:gdLst>
              <a:gd name="connsiteX0" fmla="*/ 0 w 9734858"/>
              <a:gd name="connsiteY0" fmla="*/ 0 h 707886"/>
              <a:gd name="connsiteX1" fmla="*/ 9734858 w 9734858"/>
              <a:gd name="connsiteY1" fmla="*/ 0 h 707886"/>
              <a:gd name="connsiteX2" fmla="*/ 9734858 w 9734858"/>
              <a:gd name="connsiteY2" fmla="*/ 707886 h 707886"/>
              <a:gd name="connsiteX3" fmla="*/ 0 w 9734858"/>
              <a:gd name="connsiteY3" fmla="*/ 707886 h 707886"/>
              <a:gd name="connsiteX4" fmla="*/ 0 w 9734858"/>
              <a:gd name="connsiteY4" fmla="*/ 0 h 707886"/>
              <a:gd name="connsiteX0" fmla="*/ 0 w 9734858"/>
              <a:gd name="connsiteY0" fmla="*/ 0 h 707886"/>
              <a:gd name="connsiteX1" fmla="*/ 9734858 w 9734858"/>
              <a:gd name="connsiteY1" fmla="*/ 0 h 707886"/>
              <a:gd name="connsiteX2" fmla="*/ 9734858 w 9734858"/>
              <a:gd name="connsiteY2" fmla="*/ 707886 h 707886"/>
              <a:gd name="connsiteX3" fmla="*/ 0 w 9734858"/>
              <a:gd name="connsiteY3" fmla="*/ 707886 h 707886"/>
              <a:gd name="connsiteX4" fmla="*/ 0 w 9734858"/>
              <a:gd name="connsiteY4" fmla="*/ 0 h 707886"/>
              <a:gd name="connsiteX0" fmla="*/ 0 w 9734858"/>
              <a:gd name="connsiteY0" fmla="*/ 0 h 707886"/>
              <a:gd name="connsiteX1" fmla="*/ 9734858 w 9734858"/>
              <a:gd name="connsiteY1" fmla="*/ 0 h 707886"/>
              <a:gd name="connsiteX2" fmla="*/ 9734858 w 9734858"/>
              <a:gd name="connsiteY2" fmla="*/ 707886 h 707886"/>
              <a:gd name="connsiteX3" fmla="*/ 0 w 9734858"/>
              <a:gd name="connsiteY3" fmla="*/ 707886 h 707886"/>
              <a:gd name="connsiteX4" fmla="*/ 0 w 9734858"/>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858" h="707886" fill="none" extrusionOk="0">
                <a:moveTo>
                  <a:pt x="0" y="0"/>
                </a:moveTo>
                <a:cubicBezTo>
                  <a:pt x="3692963" y="5222"/>
                  <a:pt x="5912570" y="24918"/>
                  <a:pt x="9734858" y="0"/>
                </a:cubicBezTo>
                <a:cubicBezTo>
                  <a:pt x="9447105" y="147020"/>
                  <a:pt x="9631137" y="387087"/>
                  <a:pt x="9734858" y="707886"/>
                </a:cubicBezTo>
                <a:cubicBezTo>
                  <a:pt x="5995544" y="543125"/>
                  <a:pt x="2333372" y="826036"/>
                  <a:pt x="0" y="707886"/>
                </a:cubicBezTo>
                <a:cubicBezTo>
                  <a:pt x="-17762" y="537725"/>
                  <a:pt x="29331" y="346402"/>
                  <a:pt x="0" y="0"/>
                </a:cubicBezTo>
                <a:close/>
              </a:path>
              <a:path w="9734858" h="707886" stroke="0" extrusionOk="0">
                <a:moveTo>
                  <a:pt x="0" y="0"/>
                </a:moveTo>
                <a:cubicBezTo>
                  <a:pt x="1760426" y="-168666"/>
                  <a:pt x="8781464" y="-79493"/>
                  <a:pt x="9734858" y="0"/>
                </a:cubicBezTo>
                <a:cubicBezTo>
                  <a:pt x="9713449" y="236741"/>
                  <a:pt x="9591356" y="538636"/>
                  <a:pt x="9734858" y="707886"/>
                </a:cubicBezTo>
                <a:cubicBezTo>
                  <a:pt x="7642838" y="848289"/>
                  <a:pt x="1143894" y="286179"/>
                  <a:pt x="0" y="707886"/>
                </a:cubicBezTo>
                <a:cubicBezTo>
                  <a:pt x="25842" y="564372"/>
                  <a:pt x="306046" y="186998"/>
                  <a:pt x="0" y="0"/>
                </a:cubicBezTo>
                <a:close/>
              </a:path>
              <a:path w="9734858" h="707886" fill="none" stroke="0" extrusionOk="0">
                <a:moveTo>
                  <a:pt x="0" y="0"/>
                </a:moveTo>
                <a:cubicBezTo>
                  <a:pt x="1637336" y="243910"/>
                  <a:pt x="7813077" y="62784"/>
                  <a:pt x="9734858" y="0"/>
                </a:cubicBezTo>
                <a:cubicBezTo>
                  <a:pt x="9472632" y="258359"/>
                  <a:pt x="9644042" y="464673"/>
                  <a:pt x="9734858" y="707886"/>
                </a:cubicBezTo>
                <a:cubicBezTo>
                  <a:pt x="8226623" y="1418417"/>
                  <a:pt x="3755564" y="836901"/>
                  <a:pt x="0" y="707886"/>
                </a:cubicBezTo>
                <a:cubicBezTo>
                  <a:pt x="-80709" y="576974"/>
                  <a:pt x="28449" y="339279"/>
                  <a:pt x="0" y="0"/>
                </a:cubicBezTo>
                <a:close/>
              </a:path>
              <a:path w="9734858" h="707886" fill="none" stroke="0" extrusionOk="0">
                <a:moveTo>
                  <a:pt x="0" y="0"/>
                </a:moveTo>
                <a:cubicBezTo>
                  <a:pt x="1518334" y="11849"/>
                  <a:pt x="7871053" y="-161459"/>
                  <a:pt x="9734858" y="0"/>
                </a:cubicBezTo>
                <a:cubicBezTo>
                  <a:pt x="9497286" y="199740"/>
                  <a:pt x="9614969" y="459213"/>
                  <a:pt x="9734858" y="707886"/>
                </a:cubicBezTo>
                <a:cubicBezTo>
                  <a:pt x="7324798" y="562026"/>
                  <a:pt x="1682243" y="629562"/>
                  <a:pt x="0" y="707886"/>
                </a:cubicBezTo>
                <a:cubicBezTo>
                  <a:pt x="-69957" y="519042"/>
                  <a:pt x="34279" y="35924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9734858"/>
                      <a:gd name="connsiteY0" fmla="*/ 0 h 707886"/>
                      <a:gd name="connsiteX1" fmla="*/ 9734858 w 9734858"/>
                      <a:gd name="connsiteY1" fmla="*/ 0 h 707886"/>
                      <a:gd name="connsiteX2" fmla="*/ 9734858 w 9734858"/>
                      <a:gd name="connsiteY2" fmla="*/ 707886 h 707886"/>
                      <a:gd name="connsiteX3" fmla="*/ 0 w 9734858"/>
                      <a:gd name="connsiteY3" fmla="*/ 707886 h 707886"/>
                      <a:gd name="connsiteX4" fmla="*/ 0 w 9734858"/>
                      <a:gd name="connsiteY4" fmla="*/ 0 h 707886"/>
                      <a:gd name="connsiteX0" fmla="*/ 0 w 9734858"/>
                      <a:gd name="connsiteY0" fmla="*/ 0 h 707886"/>
                      <a:gd name="connsiteX1" fmla="*/ 9734858 w 9734858"/>
                      <a:gd name="connsiteY1" fmla="*/ 0 h 707886"/>
                      <a:gd name="connsiteX2" fmla="*/ 9734858 w 9734858"/>
                      <a:gd name="connsiteY2" fmla="*/ 707886 h 707886"/>
                      <a:gd name="connsiteX3" fmla="*/ 0 w 9734858"/>
                      <a:gd name="connsiteY3" fmla="*/ 707886 h 707886"/>
                      <a:gd name="connsiteX4" fmla="*/ 0 w 9734858"/>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858" h="707886" fill="none" extrusionOk="0">
                        <a:moveTo>
                          <a:pt x="0" y="0"/>
                        </a:moveTo>
                        <a:cubicBezTo>
                          <a:pt x="3692963" y="5222"/>
                          <a:pt x="5912570" y="24918"/>
                          <a:pt x="9734858" y="0"/>
                        </a:cubicBezTo>
                        <a:cubicBezTo>
                          <a:pt x="9453749" y="164449"/>
                          <a:pt x="9643591" y="413143"/>
                          <a:pt x="9734858" y="707886"/>
                        </a:cubicBezTo>
                        <a:cubicBezTo>
                          <a:pt x="7764271" y="712441"/>
                          <a:pt x="3493201" y="754775"/>
                          <a:pt x="0" y="707886"/>
                        </a:cubicBezTo>
                        <a:cubicBezTo>
                          <a:pt x="-57893" y="569529"/>
                          <a:pt x="28844" y="324821"/>
                          <a:pt x="0" y="0"/>
                        </a:cubicBezTo>
                        <a:close/>
                      </a:path>
                      <a:path w="9734858" h="707886" stroke="0" extrusionOk="0">
                        <a:moveTo>
                          <a:pt x="0" y="0"/>
                        </a:moveTo>
                        <a:cubicBezTo>
                          <a:pt x="1684293" y="-167543"/>
                          <a:pt x="8567989" y="-21469"/>
                          <a:pt x="9734858" y="0"/>
                        </a:cubicBezTo>
                        <a:cubicBezTo>
                          <a:pt x="9715809" y="238908"/>
                          <a:pt x="9574919" y="543270"/>
                          <a:pt x="9734858" y="707886"/>
                        </a:cubicBezTo>
                        <a:cubicBezTo>
                          <a:pt x="7471404" y="700212"/>
                          <a:pt x="1169283" y="454073"/>
                          <a:pt x="0" y="707886"/>
                        </a:cubicBezTo>
                        <a:cubicBezTo>
                          <a:pt x="75997" y="555547"/>
                          <a:pt x="297009" y="178488"/>
                          <a:pt x="0" y="0"/>
                        </a:cubicBezTo>
                        <a:close/>
                      </a:path>
                      <a:path w="9734858" h="707886" fill="none" stroke="0" extrusionOk="0">
                        <a:moveTo>
                          <a:pt x="0" y="0"/>
                        </a:moveTo>
                        <a:cubicBezTo>
                          <a:pt x="1518334" y="11849"/>
                          <a:pt x="7871053" y="-161459"/>
                          <a:pt x="9734858" y="0"/>
                        </a:cubicBezTo>
                        <a:cubicBezTo>
                          <a:pt x="9497997" y="229609"/>
                          <a:pt x="9642233" y="487007"/>
                          <a:pt x="9734858" y="707886"/>
                        </a:cubicBezTo>
                        <a:cubicBezTo>
                          <a:pt x="8039621" y="988777"/>
                          <a:pt x="3565888" y="902092"/>
                          <a:pt x="0" y="707886"/>
                        </a:cubicBezTo>
                        <a:cubicBezTo>
                          <a:pt x="-96406" y="575949"/>
                          <a:pt x="36184" y="341143"/>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cs typeface="Arial" panose="020B0604020202020204" pitchFamily="34" charset="0"/>
              </a:rPr>
              <a:t>Cần làm việc gì trước khi xuống nước?</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62D6BC6-9FA9-CE59-13A0-9227784B7577}"/>
              </a:ext>
            </a:extLst>
          </p:cNvPr>
          <p:cNvSpPr txBox="1"/>
          <p:nvPr/>
        </p:nvSpPr>
        <p:spPr>
          <a:xfrm>
            <a:off x="2601247" y="3196463"/>
            <a:ext cx="9124028" cy="2308324"/>
          </a:xfrm>
          <a:custGeom>
            <a:avLst/>
            <a:gdLst>
              <a:gd name="connsiteX0" fmla="*/ 0 w 9124028"/>
              <a:gd name="connsiteY0" fmla="*/ 0 h 2308324"/>
              <a:gd name="connsiteX1" fmla="*/ 9124028 w 9124028"/>
              <a:gd name="connsiteY1" fmla="*/ 0 h 2308324"/>
              <a:gd name="connsiteX2" fmla="*/ 9124028 w 9124028"/>
              <a:gd name="connsiteY2" fmla="*/ 2308324 h 2308324"/>
              <a:gd name="connsiteX3" fmla="*/ 0 w 9124028"/>
              <a:gd name="connsiteY3" fmla="*/ 2308324 h 2308324"/>
              <a:gd name="connsiteX4" fmla="*/ 0 w 9124028"/>
              <a:gd name="connsiteY4" fmla="*/ 0 h 2308324"/>
              <a:gd name="connsiteX0" fmla="*/ 0 w 9124028"/>
              <a:gd name="connsiteY0" fmla="*/ 0 h 2308324"/>
              <a:gd name="connsiteX1" fmla="*/ 9124028 w 9124028"/>
              <a:gd name="connsiteY1" fmla="*/ 0 h 2308324"/>
              <a:gd name="connsiteX2" fmla="*/ 9124028 w 9124028"/>
              <a:gd name="connsiteY2" fmla="*/ 2308324 h 2308324"/>
              <a:gd name="connsiteX3" fmla="*/ 0 w 9124028"/>
              <a:gd name="connsiteY3" fmla="*/ 2308324 h 2308324"/>
              <a:gd name="connsiteX4" fmla="*/ 0 w 9124028"/>
              <a:gd name="connsiteY4" fmla="*/ 0 h 2308324"/>
              <a:gd name="connsiteX0" fmla="*/ 0 w 9124028"/>
              <a:gd name="connsiteY0" fmla="*/ 0 h 2308324"/>
              <a:gd name="connsiteX1" fmla="*/ 9124028 w 9124028"/>
              <a:gd name="connsiteY1" fmla="*/ 0 h 2308324"/>
              <a:gd name="connsiteX2" fmla="*/ 9124028 w 9124028"/>
              <a:gd name="connsiteY2" fmla="*/ 2308324 h 2308324"/>
              <a:gd name="connsiteX3" fmla="*/ 0 w 9124028"/>
              <a:gd name="connsiteY3" fmla="*/ 2308324 h 2308324"/>
              <a:gd name="connsiteX4" fmla="*/ 0 w 912402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028" h="2308324" fill="none" extrusionOk="0">
                <a:moveTo>
                  <a:pt x="0" y="0"/>
                </a:moveTo>
                <a:cubicBezTo>
                  <a:pt x="3588882" y="5222"/>
                  <a:pt x="5230724" y="24918"/>
                  <a:pt x="9124028" y="0"/>
                </a:cubicBezTo>
                <a:cubicBezTo>
                  <a:pt x="9204415" y="175647"/>
                  <a:pt x="8974639" y="1160920"/>
                  <a:pt x="9124028" y="2308324"/>
                </a:cubicBezTo>
                <a:cubicBezTo>
                  <a:pt x="5991801" y="2519778"/>
                  <a:pt x="3837376" y="2579574"/>
                  <a:pt x="0" y="2308324"/>
                </a:cubicBezTo>
                <a:cubicBezTo>
                  <a:pt x="2427" y="1714251"/>
                  <a:pt x="212009" y="1204007"/>
                  <a:pt x="0" y="0"/>
                </a:cubicBezTo>
                <a:close/>
              </a:path>
              <a:path w="9124028" h="2308324" stroke="0" extrusionOk="0">
                <a:moveTo>
                  <a:pt x="0" y="0"/>
                </a:moveTo>
                <a:cubicBezTo>
                  <a:pt x="3901907" y="7628"/>
                  <a:pt x="6963429" y="-372381"/>
                  <a:pt x="9124028" y="0"/>
                </a:cubicBezTo>
                <a:cubicBezTo>
                  <a:pt x="9022053" y="918535"/>
                  <a:pt x="9288949" y="2048219"/>
                  <a:pt x="9124028" y="2308324"/>
                </a:cubicBezTo>
                <a:cubicBezTo>
                  <a:pt x="6981563" y="2404585"/>
                  <a:pt x="1544553" y="1613030"/>
                  <a:pt x="0" y="2308324"/>
                </a:cubicBezTo>
                <a:cubicBezTo>
                  <a:pt x="-162248" y="1910931"/>
                  <a:pt x="-40701" y="965504"/>
                  <a:pt x="0" y="0"/>
                </a:cubicBezTo>
                <a:close/>
              </a:path>
              <a:path w="9124028" h="2308324" fill="none" stroke="0" extrusionOk="0">
                <a:moveTo>
                  <a:pt x="0" y="0"/>
                </a:moveTo>
                <a:cubicBezTo>
                  <a:pt x="3670911" y="397050"/>
                  <a:pt x="5705302" y="-32731"/>
                  <a:pt x="9124028" y="0"/>
                </a:cubicBezTo>
                <a:cubicBezTo>
                  <a:pt x="9368143" y="555897"/>
                  <a:pt x="8978501" y="1303040"/>
                  <a:pt x="9124028" y="2308324"/>
                </a:cubicBezTo>
                <a:cubicBezTo>
                  <a:pt x="7153499" y="2953890"/>
                  <a:pt x="3896784" y="2756068"/>
                  <a:pt x="0" y="2308324"/>
                </a:cubicBezTo>
                <a:cubicBezTo>
                  <a:pt x="-19632" y="1718042"/>
                  <a:pt x="118299" y="1028109"/>
                  <a:pt x="0" y="0"/>
                </a:cubicBezTo>
                <a:close/>
              </a:path>
              <a:path w="9124028" h="2308324" fill="none" stroke="0" extrusionOk="0">
                <a:moveTo>
                  <a:pt x="0" y="0"/>
                </a:moveTo>
                <a:cubicBezTo>
                  <a:pt x="3473378" y="11849"/>
                  <a:pt x="5738583" y="-161459"/>
                  <a:pt x="9124028" y="0"/>
                </a:cubicBezTo>
                <a:cubicBezTo>
                  <a:pt x="9373966" y="334425"/>
                  <a:pt x="8904860" y="1376438"/>
                  <a:pt x="9124028" y="2308324"/>
                </a:cubicBezTo>
                <a:cubicBezTo>
                  <a:pt x="6629692" y="2658581"/>
                  <a:pt x="3976104" y="2930857"/>
                  <a:pt x="0" y="2308324"/>
                </a:cubicBezTo>
                <a:cubicBezTo>
                  <a:pt x="-52663" y="1746889"/>
                  <a:pt x="216601" y="119904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9124028"/>
                      <a:gd name="connsiteY0" fmla="*/ 0 h 2308324"/>
                      <a:gd name="connsiteX1" fmla="*/ 9124028 w 9124028"/>
                      <a:gd name="connsiteY1" fmla="*/ 0 h 2308324"/>
                      <a:gd name="connsiteX2" fmla="*/ 9124028 w 9124028"/>
                      <a:gd name="connsiteY2" fmla="*/ 2308324 h 2308324"/>
                      <a:gd name="connsiteX3" fmla="*/ 0 w 9124028"/>
                      <a:gd name="connsiteY3" fmla="*/ 2308324 h 2308324"/>
                      <a:gd name="connsiteX4" fmla="*/ 0 w 9124028"/>
                      <a:gd name="connsiteY4" fmla="*/ 0 h 2308324"/>
                      <a:gd name="connsiteX0" fmla="*/ 0 w 9124028"/>
                      <a:gd name="connsiteY0" fmla="*/ 0 h 2308324"/>
                      <a:gd name="connsiteX1" fmla="*/ 9124028 w 9124028"/>
                      <a:gd name="connsiteY1" fmla="*/ 0 h 2308324"/>
                      <a:gd name="connsiteX2" fmla="*/ 9124028 w 9124028"/>
                      <a:gd name="connsiteY2" fmla="*/ 2308324 h 2308324"/>
                      <a:gd name="connsiteX3" fmla="*/ 0 w 9124028"/>
                      <a:gd name="connsiteY3" fmla="*/ 2308324 h 2308324"/>
                      <a:gd name="connsiteX4" fmla="*/ 0 w 912402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028" h="2308324" fill="none" extrusionOk="0">
                        <a:moveTo>
                          <a:pt x="0" y="0"/>
                        </a:moveTo>
                        <a:cubicBezTo>
                          <a:pt x="3588882" y="5222"/>
                          <a:pt x="5230724" y="24918"/>
                          <a:pt x="9124028" y="0"/>
                        </a:cubicBezTo>
                        <a:cubicBezTo>
                          <a:pt x="9216190" y="206534"/>
                          <a:pt x="9002517" y="1219248"/>
                          <a:pt x="9124028" y="2308324"/>
                        </a:cubicBezTo>
                        <a:cubicBezTo>
                          <a:pt x="6418136" y="2255068"/>
                          <a:pt x="3694544" y="2558835"/>
                          <a:pt x="0" y="2308324"/>
                        </a:cubicBezTo>
                        <a:cubicBezTo>
                          <a:pt x="-50449" y="1756156"/>
                          <a:pt x="211114" y="1164295"/>
                          <a:pt x="0" y="0"/>
                        </a:cubicBezTo>
                        <a:close/>
                      </a:path>
                      <a:path w="9124028" h="2308324" stroke="0" extrusionOk="0">
                        <a:moveTo>
                          <a:pt x="0" y="0"/>
                        </a:moveTo>
                        <a:cubicBezTo>
                          <a:pt x="3669703" y="11053"/>
                          <a:pt x="6887760" y="-351814"/>
                          <a:pt x="9124028" y="0"/>
                        </a:cubicBezTo>
                        <a:cubicBezTo>
                          <a:pt x="9054497" y="948326"/>
                          <a:pt x="9241925" y="2061476"/>
                          <a:pt x="9124028" y="2308324"/>
                        </a:cubicBezTo>
                        <a:cubicBezTo>
                          <a:pt x="6784648" y="2234498"/>
                          <a:pt x="1588666" y="1904742"/>
                          <a:pt x="0" y="2308324"/>
                        </a:cubicBezTo>
                        <a:cubicBezTo>
                          <a:pt x="-103146" y="1900531"/>
                          <a:pt x="-128581" y="882755"/>
                          <a:pt x="0" y="0"/>
                        </a:cubicBezTo>
                        <a:close/>
                      </a:path>
                      <a:path w="9124028" h="2308324" fill="none" stroke="0" extrusionOk="0">
                        <a:moveTo>
                          <a:pt x="0" y="0"/>
                        </a:moveTo>
                        <a:cubicBezTo>
                          <a:pt x="3473378" y="11849"/>
                          <a:pt x="5738583" y="-161459"/>
                          <a:pt x="9124028" y="0"/>
                        </a:cubicBezTo>
                        <a:cubicBezTo>
                          <a:pt x="9423239" y="493449"/>
                          <a:pt x="8967804" y="1435081"/>
                          <a:pt x="9124028" y="2308324"/>
                        </a:cubicBezTo>
                        <a:cubicBezTo>
                          <a:pt x="6984384" y="2565347"/>
                          <a:pt x="3481323" y="2898861"/>
                          <a:pt x="0" y="2308324"/>
                        </a:cubicBezTo>
                        <a:cubicBezTo>
                          <a:pt x="-145289" y="1709839"/>
                          <a:pt x="214775" y="1051357"/>
                          <a:pt x="0" y="0"/>
                        </a:cubicBezTo>
                        <a:close/>
                      </a:path>
                    </a:pathLst>
                  </a:custGeom>
                  <ask:type>
                    <ask:lineSketchCurved/>
                  </ask:type>
                </ask:lineSketchStyleProps>
              </a:ext>
            </a:extLst>
          </a:ln>
        </p:spPr>
        <p:txBody>
          <a:bodyPr wrap="square">
            <a:spAutoFit/>
          </a:bodyPr>
          <a:lstStyle/>
          <a:p>
            <a:pPr lvl="0" algn="just"/>
            <a:r>
              <a:rPr lang="vi-VN" sz="3600" b="1" dirty="0">
                <a:solidFill>
                  <a:srgbClr val="FF0000"/>
                </a:solidFill>
                <a:cs typeface="Arial" panose="020B0604020202020204" pitchFamily="34" charset="0"/>
              </a:rPr>
              <a:t>Việc cần làm trước khi bơi:</a:t>
            </a:r>
          </a:p>
          <a:p>
            <a:pPr lvl="0" algn="just"/>
            <a:r>
              <a:rPr lang="vi-VN" sz="3600" dirty="0">
                <a:solidFill>
                  <a:srgbClr val="FF0000"/>
                </a:solidFill>
                <a:cs typeface="Arial" panose="020B0604020202020204" pitchFamily="34" charset="0"/>
              </a:rPr>
              <a:t>- Tắm tráng trước khi xuống nước. </a:t>
            </a:r>
          </a:p>
          <a:p>
            <a:pPr lvl="0" algn="just"/>
            <a:r>
              <a:rPr lang="vi-VN" sz="3600" dirty="0">
                <a:solidFill>
                  <a:srgbClr val="FF0000"/>
                </a:solidFill>
                <a:cs typeface="Arial" panose="020B0604020202020204" pitchFamily="34" charset="0"/>
              </a:rPr>
              <a:t>- Khỏi động trước khi xuống nước.</a:t>
            </a:r>
          </a:p>
          <a:p>
            <a:pPr lvl="0" algn="just"/>
            <a:r>
              <a:rPr lang="vi-VN" sz="3600" dirty="0">
                <a:solidFill>
                  <a:srgbClr val="FF0000"/>
                </a:solidFill>
                <a:cs typeface="Arial" panose="020B0604020202020204" pitchFamily="34" charset="0"/>
              </a:rPr>
              <a:t>- Giữ vệ sinh chung và vệ sinh cá nhân.</a:t>
            </a:r>
          </a:p>
        </p:txBody>
      </p:sp>
      <p:sp>
        <p:nvSpPr>
          <p:cNvPr id="10" name="Freeform: Shape 34">
            <a:extLst>
              <a:ext uri="{FF2B5EF4-FFF2-40B4-BE49-F238E27FC236}">
                <a16:creationId xmlns:a16="http://schemas.microsoft.com/office/drawing/2014/main" id="{A5ECDF25-4950-4DB5-68E3-2159ADA6ECF1}"/>
              </a:ext>
            </a:extLst>
          </p:cNvPr>
          <p:cNvSpPr/>
          <p:nvPr/>
        </p:nvSpPr>
        <p:spPr>
          <a:xfrm>
            <a:off x="1186946" y="257007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0366901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8DC79501-0205-BEA3-67A3-5CCC455F8086}"/>
              </a:ext>
            </a:extLst>
          </p:cNvPr>
          <p:cNvSpPr txBox="1"/>
          <p:nvPr/>
        </p:nvSpPr>
        <p:spPr>
          <a:xfrm>
            <a:off x="875992" y="919288"/>
            <a:ext cx="8649008" cy="707886"/>
          </a:xfrm>
          <a:custGeom>
            <a:avLst/>
            <a:gdLst>
              <a:gd name="connsiteX0" fmla="*/ 0 w 8649008"/>
              <a:gd name="connsiteY0" fmla="*/ 0 h 707886"/>
              <a:gd name="connsiteX1" fmla="*/ 8649008 w 8649008"/>
              <a:gd name="connsiteY1" fmla="*/ 0 h 707886"/>
              <a:gd name="connsiteX2" fmla="*/ 8649008 w 8649008"/>
              <a:gd name="connsiteY2" fmla="*/ 707886 h 707886"/>
              <a:gd name="connsiteX3" fmla="*/ 0 w 8649008"/>
              <a:gd name="connsiteY3" fmla="*/ 707886 h 707886"/>
              <a:gd name="connsiteX4" fmla="*/ 0 w 8649008"/>
              <a:gd name="connsiteY4" fmla="*/ 0 h 707886"/>
              <a:gd name="connsiteX0" fmla="*/ 0 w 8649008"/>
              <a:gd name="connsiteY0" fmla="*/ 0 h 707886"/>
              <a:gd name="connsiteX1" fmla="*/ 8649008 w 8649008"/>
              <a:gd name="connsiteY1" fmla="*/ 0 h 707886"/>
              <a:gd name="connsiteX2" fmla="*/ 8649008 w 8649008"/>
              <a:gd name="connsiteY2" fmla="*/ 707886 h 707886"/>
              <a:gd name="connsiteX3" fmla="*/ 0 w 8649008"/>
              <a:gd name="connsiteY3" fmla="*/ 707886 h 707886"/>
              <a:gd name="connsiteX4" fmla="*/ 0 w 8649008"/>
              <a:gd name="connsiteY4" fmla="*/ 0 h 707886"/>
              <a:gd name="connsiteX0" fmla="*/ 0 w 8649008"/>
              <a:gd name="connsiteY0" fmla="*/ 0 h 707886"/>
              <a:gd name="connsiteX1" fmla="*/ 8649008 w 8649008"/>
              <a:gd name="connsiteY1" fmla="*/ 0 h 707886"/>
              <a:gd name="connsiteX2" fmla="*/ 8649008 w 8649008"/>
              <a:gd name="connsiteY2" fmla="*/ 707886 h 707886"/>
              <a:gd name="connsiteX3" fmla="*/ 0 w 8649008"/>
              <a:gd name="connsiteY3" fmla="*/ 707886 h 707886"/>
              <a:gd name="connsiteX4" fmla="*/ 0 w 8649008"/>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9008" h="707886" fill="none" extrusionOk="0">
                <a:moveTo>
                  <a:pt x="0" y="0"/>
                </a:moveTo>
                <a:cubicBezTo>
                  <a:pt x="1375367" y="5222"/>
                  <a:pt x="5189212" y="24918"/>
                  <a:pt x="8649008" y="0"/>
                </a:cubicBezTo>
                <a:cubicBezTo>
                  <a:pt x="8377948" y="113287"/>
                  <a:pt x="8543339" y="366229"/>
                  <a:pt x="8649008" y="707886"/>
                </a:cubicBezTo>
                <a:cubicBezTo>
                  <a:pt x="6272259" y="1094285"/>
                  <a:pt x="3547636" y="818548"/>
                  <a:pt x="0" y="707886"/>
                </a:cubicBezTo>
                <a:cubicBezTo>
                  <a:pt x="-22574" y="549632"/>
                  <a:pt x="25278" y="305445"/>
                  <a:pt x="0" y="0"/>
                </a:cubicBezTo>
                <a:close/>
              </a:path>
              <a:path w="8649008" h="707886" stroke="0" extrusionOk="0">
                <a:moveTo>
                  <a:pt x="0" y="0"/>
                </a:moveTo>
                <a:cubicBezTo>
                  <a:pt x="1385981" y="-168922"/>
                  <a:pt x="5965286" y="-152420"/>
                  <a:pt x="8649008" y="0"/>
                </a:cubicBezTo>
                <a:cubicBezTo>
                  <a:pt x="8607782" y="219071"/>
                  <a:pt x="8542826" y="533342"/>
                  <a:pt x="8649008" y="707886"/>
                </a:cubicBezTo>
                <a:cubicBezTo>
                  <a:pt x="6831896" y="862940"/>
                  <a:pt x="1029253" y="415869"/>
                  <a:pt x="0" y="707886"/>
                </a:cubicBezTo>
                <a:cubicBezTo>
                  <a:pt x="25541" y="562030"/>
                  <a:pt x="306094" y="216037"/>
                  <a:pt x="0" y="0"/>
                </a:cubicBezTo>
                <a:close/>
              </a:path>
              <a:path w="8649008" h="707886" fill="none" stroke="0" extrusionOk="0">
                <a:moveTo>
                  <a:pt x="0" y="0"/>
                </a:moveTo>
                <a:cubicBezTo>
                  <a:pt x="3334736" y="141918"/>
                  <a:pt x="7546192" y="35644"/>
                  <a:pt x="8649008" y="0"/>
                </a:cubicBezTo>
                <a:cubicBezTo>
                  <a:pt x="8425038" y="249617"/>
                  <a:pt x="8579614" y="428573"/>
                  <a:pt x="8649008" y="707886"/>
                </a:cubicBezTo>
                <a:cubicBezTo>
                  <a:pt x="7315139" y="1320402"/>
                  <a:pt x="3381481" y="980908"/>
                  <a:pt x="0" y="707886"/>
                </a:cubicBezTo>
                <a:cubicBezTo>
                  <a:pt x="-53074" y="571904"/>
                  <a:pt x="-17959" y="286163"/>
                  <a:pt x="0" y="0"/>
                </a:cubicBezTo>
                <a:close/>
              </a:path>
              <a:path w="8649008" h="707886" fill="none" stroke="0" extrusionOk="0">
                <a:moveTo>
                  <a:pt x="0" y="0"/>
                </a:moveTo>
                <a:cubicBezTo>
                  <a:pt x="3268036" y="11849"/>
                  <a:pt x="7597151" y="-161459"/>
                  <a:pt x="8649008" y="0"/>
                </a:cubicBezTo>
                <a:cubicBezTo>
                  <a:pt x="8425721" y="183643"/>
                  <a:pt x="8558657" y="419527"/>
                  <a:pt x="8649008" y="707886"/>
                </a:cubicBezTo>
                <a:cubicBezTo>
                  <a:pt x="6616181" y="1041551"/>
                  <a:pt x="3636167" y="1152436"/>
                  <a:pt x="0" y="707886"/>
                </a:cubicBezTo>
                <a:cubicBezTo>
                  <a:pt x="-56868" y="571609"/>
                  <a:pt x="29689" y="32360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8649008"/>
                      <a:gd name="connsiteY0" fmla="*/ 0 h 707886"/>
                      <a:gd name="connsiteX1" fmla="*/ 8649008 w 8649008"/>
                      <a:gd name="connsiteY1" fmla="*/ 0 h 707886"/>
                      <a:gd name="connsiteX2" fmla="*/ 8649008 w 8649008"/>
                      <a:gd name="connsiteY2" fmla="*/ 707886 h 707886"/>
                      <a:gd name="connsiteX3" fmla="*/ 0 w 8649008"/>
                      <a:gd name="connsiteY3" fmla="*/ 707886 h 707886"/>
                      <a:gd name="connsiteX4" fmla="*/ 0 w 8649008"/>
                      <a:gd name="connsiteY4" fmla="*/ 0 h 707886"/>
                      <a:gd name="connsiteX0" fmla="*/ 0 w 8649008"/>
                      <a:gd name="connsiteY0" fmla="*/ 0 h 707886"/>
                      <a:gd name="connsiteX1" fmla="*/ 8649008 w 8649008"/>
                      <a:gd name="connsiteY1" fmla="*/ 0 h 707886"/>
                      <a:gd name="connsiteX2" fmla="*/ 8649008 w 8649008"/>
                      <a:gd name="connsiteY2" fmla="*/ 707886 h 707886"/>
                      <a:gd name="connsiteX3" fmla="*/ 0 w 8649008"/>
                      <a:gd name="connsiteY3" fmla="*/ 707886 h 707886"/>
                      <a:gd name="connsiteX4" fmla="*/ 0 w 8649008"/>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9008" h="707886" fill="none" extrusionOk="0">
                        <a:moveTo>
                          <a:pt x="0" y="0"/>
                        </a:moveTo>
                        <a:cubicBezTo>
                          <a:pt x="1375367" y="5222"/>
                          <a:pt x="5189212" y="24918"/>
                          <a:pt x="8649008" y="0"/>
                        </a:cubicBezTo>
                        <a:cubicBezTo>
                          <a:pt x="8395399" y="159064"/>
                          <a:pt x="8564397" y="410288"/>
                          <a:pt x="8649008" y="707886"/>
                        </a:cubicBezTo>
                        <a:cubicBezTo>
                          <a:pt x="6552577" y="920236"/>
                          <a:pt x="3363200" y="791768"/>
                          <a:pt x="0" y="707886"/>
                        </a:cubicBezTo>
                        <a:cubicBezTo>
                          <a:pt x="-55823" y="575982"/>
                          <a:pt x="25021" y="294038"/>
                          <a:pt x="0" y="0"/>
                        </a:cubicBezTo>
                        <a:close/>
                      </a:path>
                      <a:path w="8649008" h="707886" stroke="0" extrusionOk="0">
                        <a:moveTo>
                          <a:pt x="0" y="0"/>
                        </a:moveTo>
                        <a:cubicBezTo>
                          <a:pt x="1292526" y="-167543"/>
                          <a:pt x="5483505" y="-21469"/>
                          <a:pt x="8649008" y="0"/>
                        </a:cubicBezTo>
                        <a:cubicBezTo>
                          <a:pt x="8636849" y="245761"/>
                          <a:pt x="8514939" y="541204"/>
                          <a:pt x="8649008" y="707886"/>
                        </a:cubicBezTo>
                        <a:cubicBezTo>
                          <a:pt x="6714552" y="761583"/>
                          <a:pt x="1050303" y="555068"/>
                          <a:pt x="0" y="707886"/>
                        </a:cubicBezTo>
                        <a:cubicBezTo>
                          <a:pt x="73356" y="553616"/>
                          <a:pt x="272906" y="184787"/>
                          <a:pt x="0" y="0"/>
                        </a:cubicBezTo>
                        <a:close/>
                      </a:path>
                      <a:path w="8649008" h="707886" fill="none" stroke="0" extrusionOk="0">
                        <a:moveTo>
                          <a:pt x="0" y="0"/>
                        </a:moveTo>
                        <a:cubicBezTo>
                          <a:pt x="3268036" y="11849"/>
                          <a:pt x="7597151" y="-161459"/>
                          <a:pt x="8649008" y="0"/>
                        </a:cubicBezTo>
                        <a:cubicBezTo>
                          <a:pt x="8442278" y="230077"/>
                          <a:pt x="8576451" y="467615"/>
                          <a:pt x="8649008" y="707886"/>
                        </a:cubicBezTo>
                        <a:cubicBezTo>
                          <a:pt x="7210895" y="1080900"/>
                          <a:pt x="3269811" y="1019289"/>
                          <a:pt x="0" y="707886"/>
                        </a:cubicBezTo>
                        <a:cubicBezTo>
                          <a:pt x="-87700" y="569644"/>
                          <a:pt x="26048" y="296768"/>
                          <a:pt x="0" y="0"/>
                        </a:cubicBezTo>
                        <a:close/>
                      </a:path>
                    </a:pathLst>
                  </a:custGeom>
                  <ask:type>
                    <ask:lineSketchCurved/>
                  </ask:type>
                </ask:lineSketchStyleProps>
              </a:ext>
            </a:extLst>
          </a:ln>
        </p:spPr>
        <p:txBody>
          <a:bodyPr wrap="square">
            <a:spAutoFit/>
          </a:bodyPr>
          <a:lstStyle/>
          <a:p>
            <a:pPr lvl="0" algn="just">
              <a:defRPr/>
            </a:pPr>
            <a:r>
              <a:rPr lang="vi-VN" sz="4000">
                <a:solidFill>
                  <a:prstClr val="black"/>
                </a:solidFill>
                <a:cs typeface="Arial" panose="020B0604020202020204" pitchFamily="34" charset="0"/>
              </a:rPr>
              <a:t>Không nên làm việc gì trong khi bơi?</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62D6BC6-9FA9-CE59-13A0-9227784B7577}"/>
              </a:ext>
            </a:extLst>
          </p:cNvPr>
          <p:cNvSpPr txBox="1"/>
          <p:nvPr/>
        </p:nvSpPr>
        <p:spPr>
          <a:xfrm>
            <a:off x="2286922" y="2301113"/>
            <a:ext cx="9190704" cy="3754874"/>
          </a:xfrm>
          <a:custGeom>
            <a:avLst/>
            <a:gdLst>
              <a:gd name="connsiteX0" fmla="*/ 0 w 9190704"/>
              <a:gd name="connsiteY0" fmla="*/ 0 h 3754874"/>
              <a:gd name="connsiteX1" fmla="*/ 9190704 w 9190704"/>
              <a:gd name="connsiteY1" fmla="*/ 0 h 3754874"/>
              <a:gd name="connsiteX2" fmla="*/ 9190704 w 9190704"/>
              <a:gd name="connsiteY2" fmla="*/ 3754874 h 3754874"/>
              <a:gd name="connsiteX3" fmla="*/ 0 w 9190704"/>
              <a:gd name="connsiteY3" fmla="*/ 3754874 h 3754874"/>
              <a:gd name="connsiteX4" fmla="*/ 0 w 9190704"/>
              <a:gd name="connsiteY4" fmla="*/ 0 h 3754874"/>
              <a:gd name="connsiteX0" fmla="*/ 0 w 9190704"/>
              <a:gd name="connsiteY0" fmla="*/ 0 h 3754874"/>
              <a:gd name="connsiteX1" fmla="*/ 9190704 w 9190704"/>
              <a:gd name="connsiteY1" fmla="*/ 0 h 3754874"/>
              <a:gd name="connsiteX2" fmla="*/ 9190704 w 9190704"/>
              <a:gd name="connsiteY2" fmla="*/ 3754874 h 3754874"/>
              <a:gd name="connsiteX3" fmla="*/ 0 w 9190704"/>
              <a:gd name="connsiteY3" fmla="*/ 3754874 h 3754874"/>
              <a:gd name="connsiteX4" fmla="*/ 0 w 9190704"/>
              <a:gd name="connsiteY4" fmla="*/ 0 h 3754874"/>
              <a:gd name="connsiteX0" fmla="*/ 0 w 9190704"/>
              <a:gd name="connsiteY0" fmla="*/ 0 h 3754874"/>
              <a:gd name="connsiteX1" fmla="*/ 9190704 w 9190704"/>
              <a:gd name="connsiteY1" fmla="*/ 0 h 3754874"/>
              <a:gd name="connsiteX2" fmla="*/ 9190704 w 9190704"/>
              <a:gd name="connsiteY2" fmla="*/ 3754874 h 3754874"/>
              <a:gd name="connsiteX3" fmla="*/ 0 w 9190704"/>
              <a:gd name="connsiteY3" fmla="*/ 3754874 h 3754874"/>
              <a:gd name="connsiteX4" fmla="*/ 0 w 9190704"/>
              <a:gd name="connsiteY4" fmla="*/ 0 h 375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704" h="3754874" fill="none" extrusionOk="0">
                <a:moveTo>
                  <a:pt x="0" y="0"/>
                </a:moveTo>
                <a:cubicBezTo>
                  <a:pt x="2302673" y="5222"/>
                  <a:pt x="7661440" y="24918"/>
                  <a:pt x="9190704" y="0"/>
                </a:cubicBezTo>
                <a:cubicBezTo>
                  <a:pt x="9238782" y="325294"/>
                  <a:pt x="8955310" y="1802891"/>
                  <a:pt x="9190704" y="3754874"/>
                </a:cubicBezTo>
                <a:cubicBezTo>
                  <a:pt x="6549736" y="3498571"/>
                  <a:pt x="3774243" y="4122480"/>
                  <a:pt x="0" y="3754874"/>
                </a:cubicBezTo>
                <a:cubicBezTo>
                  <a:pt x="-80831" y="2915041"/>
                  <a:pt x="217202" y="1997180"/>
                  <a:pt x="0" y="0"/>
                </a:cubicBezTo>
                <a:close/>
              </a:path>
              <a:path w="9190704" h="3754874" stroke="0" extrusionOk="0">
                <a:moveTo>
                  <a:pt x="0" y="0"/>
                </a:moveTo>
                <a:cubicBezTo>
                  <a:pt x="3773001" y="20797"/>
                  <a:pt x="6988457" y="-515134"/>
                  <a:pt x="9190704" y="0"/>
                </a:cubicBezTo>
                <a:cubicBezTo>
                  <a:pt x="9077073" y="1518303"/>
                  <a:pt x="9366280" y="3338291"/>
                  <a:pt x="9190704" y="3754874"/>
                </a:cubicBezTo>
                <a:cubicBezTo>
                  <a:pt x="6756916" y="3480877"/>
                  <a:pt x="1623785" y="3432470"/>
                  <a:pt x="0" y="3754874"/>
                </a:cubicBezTo>
                <a:cubicBezTo>
                  <a:pt x="-400753" y="3138968"/>
                  <a:pt x="-49391" y="1475774"/>
                  <a:pt x="0" y="0"/>
                </a:cubicBezTo>
                <a:close/>
              </a:path>
              <a:path w="9190704" h="3754874" fill="none" stroke="0" extrusionOk="0">
                <a:moveTo>
                  <a:pt x="0" y="0"/>
                </a:moveTo>
                <a:cubicBezTo>
                  <a:pt x="1581478" y="54168"/>
                  <a:pt x="7874407" y="-52431"/>
                  <a:pt x="9190704" y="0"/>
                </a:cubicBezTo>
                <a:cubicBezTo>
                  <a:pt x="9435041" y="823113"/>
                  <a:pt x="9030831" y="2016880"/>
                  <a:pt x="9190704" y="3754874"/>
                </a:cubicBezTo>
                <a:cubicBezTo>
                  <a:pt x="7164309" y="4186933"/>
                  <a:pt x="3354442" y="4075754"/>
                  <a:pt x="0" y="3754874"/>
                </a:cubicBezTo>
                <a:cubicBezTo>
                  <a:pt x="-109894" y="2762098"/>
                  <a:pt x="177933" y="1783325"/>
                  <a:pt x="0" y="0"/>
                </a:cubicBezTo>
                <a:close/>
              </a:path>
              <a:path w="9190704" h="3754874" fill="none" stroke="0" extrusionOk="0">
                <a:moveTo>
                  <a:pt x="0" y="0"/>
                </a:moveTo>
                <a:cubicBezTo>
                  <a:pt x="1559777" y="11849"/>
                  <a:pt x="7902595" y="-161459"/>
                  <a:pt x="9190704" y="0"/>
                </a:cubicBezTo>
                <a:cubicBezTo>
                  <a:pt x="9331722" y="447270"/>
                  <a:pt x="8895726" y="2058075"/>
                  <a:pt x="9190704" y="3754874"/>
                </a:cubicBezTo>
                <a:cubicBezTo>
                  <a:pt x="6676786" y="3595558"/>
                  <a:pt x="3788549" y="4240853"/>
                  <a:pt x="0" y="3754874"/>
                </a:cubicBezTo>
                <a:cubicBezTo>
                  <a:pt x="-121475" y="2845133"/>
                  <a:pt x="220007" y="189585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9190704"/>
                      <a:gd name="connsiteY0" fmla="*/ 0 h 3754874"/>
                      <a:gd name="connsiteX1" fmla="*/ 9190704 w 9190704"/>
                      <a:gd name="connsiteY1" fmla="*/ 0 h 3754874"/>
                      <a:gd name="connsiteX2" fmla="*/ 9190704 w 9190704"/>
                      <a:gd name="connsiteY2" fmla="*/ 3754874 h 3754874"/>
                      <a:gd name="connsiteX3" fmla="*/ 0 w 9190704"/>
                      <a:gd name="connsiteY3" fmla="*/ 3754874 h 3754874"/>
                      <a:gd name="connsiteX4" fmla="*/ 0 w 9190704"/>
                      <a:gd name="connsiteY4" fmla="*/ 0 h 3754874"/>
                      <a:gd name="connsiteX0" fmla="*/ 0 w 9190704"/>
                      <a:gd name="connsiteY0" fmla="*/ 0 h 3754874"/>
                      <a:gd name="connsiteX1" fmla="*/ 9190704 w 9190704"/>
                      <a:gd name="connsiteY1" fmla="*/ 0 h 3754874"/>
                      <a:gd name="connsiteX2" fmla="*/ 9190704 w 9190704"/>
                      <a:gd name="connsiteY2" fmla="*/ 3754874 h 3754874"/>
                      <a:gd name="connsiteX3" fmla="*/ 0 w 9190704"/>
                      <a:gd name="connsiteY3" fmla="*/ 3754874 h 3754874"/>
                      <a:gd name="connsiteX4" fmla="*/ 0 w 9190704"/>
                      <a:gd name="connsiteY4" fmla="*/ 0 h 375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704" h="3754874" fill="none" extrusionOk="0">
                        <a:moveTo>
                          <a:pt x="0" y="0"/>
                        </a:moveTo>
                        <a:cubicBezTo>
                          <a:pt x="2302673" y="5222"/>
                          <a:pt x="7661440" y="24918"/>
                          <a:pt x="9190704" y="0"/>
                        </a:cubicBezTo>
                        <a:cubicBezTo>
                          <a:pt x="9264513" y="392791"/>
                          <a:pt x="8998336" y="1892912"/>
                          <a:pt x="9190704" y="3754874"/>
                        </a:cubicBezTo>
                        <a:cubicBezTo>
                          <a:pt x="6607223" y="3462878"/>
                          <a:pt x="3689666" y="4110200"/>
                          <a:pt x="0" y="3754874"/>
                        </a:cubicBezTo>
                        <a:cubicBezTo>
                          <a:pt x="-100959" y="2930992"/>
                          <a:pt x="214069" y="1858244"/>
                          <a:pt x="0" y="0"/>
                        </a:cubicBezTo>
                        <a:close/>
                      </a:path>
                      <a:path w="9190704" h="3754874" stroke="0" extrusionOk="0">
                        <a:moveTo>
                          <a:pt x="0" y="0"/>
                        </a:moveTo>
                        <a:cubicBezTo>
                          <a:pt x="3541459" y="24213"/>
                          <a:pt x="6905099" y="-492477"/>
                          <a:pt x="9190704" y="0"/>
                        </a:cubicBezTo>
                        <a:cubicBezTo>
                          <a:pt x="9100609" y="1539914"/>
                          <a:pt x="9360099" y="3340034"/>
                          <a:pt x="9190704" y="3754874"/>
                        </a:cubicBezTo>
                        <a:cubicBezTo>
                          <a:pt x="6692576" y="3425303"/>
                          <a:pt x="1630399" y="3476209"/>
                          <a:pt x="0" y="3754874"/>
                        </a:cubicBezTo>
                        <a:cubicBezTo>
                          <a:pt x="-216403" y="3106529"/>
                          <a:pt x="-72488" y="1454026"/>
                          <a:pt x="0" y="0"/>
                        </a:cubicBezTo>
                        <a:close/>
                      </a:path>
                      <a:path w="9190704" h="3754874" fill="none" stroke="0" extrusionOk="0">
                        <a:moveTo>
                          <a:pt x="0" y="0"/>
                        </a:moveTo>
                        <a:cubicBezTo>
                          <a:pt x="1559777" y="11849"/>
                          <a:pt x="7902595" y="-161459"/>
                          <a:pt x="9190704" y="0"/>
                        </a:cubicBezTo>
                        <a:cubicBezTo>
                          <a:pt x="9505850" y="742855"/>
                          <a:pt x="9008112" y="2297320"/>
                          <a:pt x="9190704" y="3754874"/>
                        </a:cubicBezTo>
                        <a:cubicBezTo>
                          <a:pt x="6965934" y="3731163"/>
                          <a:pt x="3246138" y="4112978"/>
                          <a:pt x="0" y="3754874"/>
                        </a:cubicBezTo>
                        <a:cubicBezTo>
                          <a:pt x="-166953" y="2758373"/>
                          <a:pt x="234526" y="1796962"/>
                          <a:pt x="0" y="0"/>
                        </a:cubicBezTo>
                        <a:close/>
                      </a:path>
                    </a:pathLst>
                  </a:custGeom>
                  <ask:type>
                    <ask:lineSketchCurved/>
                  </ask:type>
                </ask:lineSketchStyleProps>
              </a:ext>
            </a:extLst>
          </a:ln>
        </p:spPr>
        <p:txBody>
          <a:bodyPr wrap="square">
            <a:spAutoFit/>
          </a:bodyPr>
          <a:lstStyle/>
          <a:p>
            <a:pPr lvl="0" algn="just"/>
            <a:r>
              <a:rPr lang="vi-VN" sz="3400" b="1" dirty="0">
                <a:solidFill>
                  <a:srgbClr val="FF0000"/>
                </a:solidFill>
                <a:cs typeface="Arial" panose="020B0604020202020204" pitchFamily="34" charset="0"/>
              </a:rPr>
              <a:t>Việc không nên làm trước khi bơi:</a:t>
            </a:r>
          </a:p>
          <a:p>
            <a:pPr lvl="0" algn="just"/>
            <a:r>
              <a:rPr lang="vi-VN" sz="3400" dirty="0">
                <a:solidFill>
                  <a:srgbClr val="FF0000"/>
                </a:solidFill>
                <a:cs typeface="Arial" panose="020B0604020202020204" pitchFamily="34" charset="0"/>
              </a:rPr>
              <a:t>- Xuống bể bơi 1 mình khi khôngc so ngưòi bảo hộ và giám sát,</a:t>
            </a:r>
          </a:p>
          <a:p>
            <a:pPr lvl="0" algn="just"/>
            <a:r>
              <a:rPr lang="vi-VN" sz="3400" dirty="0">
                <a:solidFill>
                  <a:srgbClr val="FF0000"/>
                </a:solidFill>
                <a:cs typeface="Arial" panose="020B0604020202020204" pitchFamily="34" charset="0"/>
              </a:rPr>
              <a:t>- Nô đùa, nghịch trong khi bơi.</a:t>
            </a:r>
          </a:p>
          <a:p>
            <a:pPr lvl="0" algn="just"/>
            <a:r>
              <a:rPr lang="vi-VN" sz="3400" dirty="0">
                <a:solidFill>
                  <a:srgbClr val="FF0000"/>
                </a:solidFill>
                <a:cs typeface="Arial" panose="020B0604020202020204" pitchFamily="34" charset="0"/>
              </a:rPr>
              <a:t>- Nhảy cắm đầu.</a:t>
            </a:r>
          </a:p>
          <a:p>
            <a:pPr lvl="0" algn="just"/>
            <a:r>
              <a:rPr lang="vi-VN" sz="3400" dirty="0">
                <a:solidFill>
                  <a:srgbClr val="FF0000"/>
                </a:solidFill>
                <a:cs typeface="Arial" panose="020B0604020202020204" pitchFamily="34" charset="0"/>
              </a:rPr>
              <a:t>- Bơi khi trời mưa, sấm chớp, triwf tối, giữa trưa.</a:t>
            </a:r>
          </a:p>
        </p:txBody>
      </p:sp>
      <p:sp>
        <p:nvSpPr>
          <p:cNvPr id="10" name="Freeform: Shape 34">
            <a:extLst>
              <a:ext uri="{FF2B5EF4-FFF2-40B4-BE49-F238E27FC236}">
                <a16:creationId xmlns:a16="http://schemas.microsoft.com/office/drawing/2014/main" id="{A5ECDF25-4950-4DB5-68E3-2159ADA6ECF1}"/>
              </a:ext>
            </a:extLst>
          </p:cNvPr>
          <p:cNvSpPr/>
          <p:nvPr/>
        </p:nvSpPr>
        <p:spPr>
          <a:xfrm>
            <a:off x="872621" y="167472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601538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0" name="Hình ảnh 29" descr="Ảnh có chứa văn bản&#10;&#10;Mô tả được tạo tự động">
            <a:extLst>
              <a:ext uri="{FF2B5EF4-FFF2-40B4-BE49-F238E27FC236}">
                <a16:creationId xmlns:a16="http://schemas.microsoft.com/office/drawing/2014/main" id="{67595633-B251-7ADB-6D02-B4C79754C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235" y="3733731"/>
            <a:ext cx="4679035" cy="3307492"/>
          </a:xfrm>
          <a:prstGeom prst="rect">
            <a:avLst/>
          </a:prstGeom>
        </p:spPr>
      </p:pic>
      <p:sp>
        <p:nvSpPr>
          <p:cNvPr id="11" name="椭圆 31">
            <a:extLst>
              <a:ext uri="{FF2B5EF4-FFF2-40B4-BE49-F238E27FC236}">
                <a16:creationId xmlns:a16="http://schemas.microsoft.com/office/drawing/2014/main" id="{C1CC9561-F10A-EA17-708D-7CFD599E8E6D}"/>
              </a:ext>
            </a:extLst>
          </p:cNvPr>
          <p:cNvSpPr/>
          <p:nvPr/>
        </p:nvSpPr>
        <p:spPr>
          <a:xfrm flipH="1">
            <a:off x="1830117" y="1552574"/>
            <a:ext cx="9142681" cy="203641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en-US" altLang="zh-CN" sz="3600" b="1" dirty="0">
                <a:solidFill>
                  <a:srgbClr val="002060"/>
                </a:solidFill>
                <a:latin typeface="Cambria" panose="02040503050406030204" pitchFamily="18" charset="0"/>
                <a:ea typeface="Cambria" panose="02040503050406030204" pitchFamily="18" charset="0"/>
                <a:cs typeface="+mn-ea"/>
                <a:sym typeface="+mn-lt"/>
              </a:rPr>
              <a:t>1. T</a:t>
            </a:r>
            <a:r>
              <a:rPr lang="vi-VN" altLang="zh-CN" sz="3600" b="1" dirty="0">
                <a:solidFill>
                  <a:srgbClr val="002060"/>
                </a:solidFill>
                <a:latin typeface="Cambria" panose="02040503050406030204" pitchFamily="18" charset="0"/>
                <a:ea typeface="Cambria" panose="02040503050406030204" pitchFamily="18" charset="0"/>
                <a:cs typeface="+mn-ea"/>
                <a:sym typeface="+mn-lt"/>
              </a:rPr>
              <a:t>ự nhận xét về việc thực hiện “Nguyên tắc an toàn khi bơi hoặc tập bơi” của em.</a:t>
            </a:r>
            <a:endParaRPr lang="zh-CN" altLang="en-US" sz="3600" b="1" dirty="0">
              <a:solidFill>
                <a:srgbClr val="002060"/>
              </a:solidFill>
              <a:latin typeface="Cambria" panose="02040503050406030204" pitchFamily="18" charset="0"/>
              <a:cs typeface="+mn-ea"/>
              <a:sym typeface="+mn-lt"/>
            </a:endParaRPr>
          </a:p>
        </p:txBody>
      </p:sp>
    </p:spTree>
    <p:extLst>
      <p:ext uri="{BB962C8B-B14F-4D97-AF65-F5344CB8AC3E}">
        <p14:creationId xmlns:p14="http://schemas.microsoft.com/office/powerpoint/2010/main" val="33441112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26315C7-59F3-D347-9359-5EDAA7755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3" name="云形 62">
            <a:extLst>
              <a:ext uri="{FF2B5EF4-FFF2-40B4-BE49-F238E27FC236}">
                <a16:creationId xmlns:a16="http://schemas.microsoft.com/office/drawing/2014/main" id="{CDA5DA10-A114-B143-92C2-50D6B1D33B6F}"/>
              </a:ext>
            </a:extLst>
          </p:cNvPr>
          <p:cNvSpPr/>
          <p:nvPr/>
        </p:nvSpPr>
        <p:spPr>
          <a:xfrm>
            <a:off x="1311987" y="704065"/>
            <a:ext cx="9878005" cy="4870842"/>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52B7C8D2-0F24-F350-0D96-19BA2FA2C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730" y="6038677"/>
            <a:ext cx="572977" cy="572977"/>
          </a:xfrm>
          <a:prstGeom prst="rect">
            <a:avLst/>
          </a:prstGeom>
        </p:spPr>
      </p:pic>
      <p:pic>
        <p:nvPicPr>
          <p:cNvPr id="11" name="图片 10">
            <a:extLst>
              <a:ext uri="{FF2B5EF4-FFF2-40B4-BE49-F238E27FC236}">
                <a16:creationId xmlns:a16="http://schemas.microsoft.com/office/drawing/2014/main" id="{60ABF5F3-7BDE-1F61-108D-3DD641B41E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0510" y="4496517"/>
            <a:ext cx="1450728" cy="1828649"/>
          </a:xfrm>
          <a:prstGeom prst="rect">
            <a:avLst/>
          </a:prstGeom>
        </p:spPr>
      </p:pic>
      <p:pic>
        <p:nvPicPr>
          <p:cNvPr id="13" name="图片 12">
            <a:extLst>
              <a:ext uri="{FF2B5EF4-FFF2-40B4-BE49-F238E27FC236}">
                <a16:creationId xmlns:a16="http://schemas.microsoft.com/office/drawing/2014/main" id="{9E507658-6B59-F1B2-E18C-EB458EAB3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4390" y="5041031"/>
            <a:ext cx="1572638" cy="1792076"/>
          </a:xfrm>
          <a:prstGeom prst="rect">
            <a:avLst/>
          </a:prstGeom>
        </p:spPr>
      </p:pic>
      <p:pic>
        <p:nvPicPr>
          <p:cNvPr id="15" name="图片 14">
            <a:extLst>
              <a:ext uri="{FF2B5EF4-FFF2-40B4-BE49-F238E27FC236}">
                <a16:creationId xmlns:a16="http://schemas.microsoft.com/office/drawing/2014/main" id="{63452D1C-AAFF-8E12-3000-561EB7FD6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9895" y="5041031"/>
            <a:ext cx="1341009" cy="1353200"/>
          </a:xfrm>
          <a:prstGeom prst="rect">
            <a:avLst/>
          </a:prstGeom>
        </p:spPr>
      </p:pic>
      <p:pic>
        <p:nvPicPr>
          <p:cNvPr id="17" name="图片 16">
            <a:extLst>
              <a:ext uri="{FF2B5EF4-FFF2-40B4-BE49-F238E27FC236}">
                <a16:creationId xmlns:a16="http://schemas.microsoft.com/office/drawing/2014/main" id="{C1B5E9FD-3CD2-589E-8715-58C9546DAD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36733" y="3714475"/>
            <a:ext cx="670505" cy="713173"/>
          </a:xfrm>
          <a:prstGeom prst="rect">
            <a:avLst/>
          </a:prstGeom>
        </p:spPr>
      </p:pic>
      <p:pic>
        <p:nvPicPr>
          <p:cNvPr id="19" name="图片 18">
            <a:extLst>
              <a:ext uri="{FF2B5EF4-FFF2-40B4-BE49-F238E27FC236}">
                <a16:creationId xmlns:a16="http://schemas.microsoft.com/office/drawing/2014/main" id="{21A6FD63-EE3F-85D5-9B4E-1FD8AEE503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663676"/>
            <a:ext cx="3139180" cy="883847"/>
          </a:xfrm>
          <a:prstGeom prst="rect">
            <a:avLst/>
          </a:prstGeom>
        </p:spPr>
      </p:pic>
      <p:pic>
        <p:nvPicPr>
          <p:cNvPr id="9" name="图片 8">
            <a:extLst>
              <a:ext uri="{FF2B5EF4-FFF2-40B4-BE49-F238E27FC236}">
                <a16:creationId xmlns:a16="http://schemas.microsoft.com/office/drawing/2014/main" id="{0BC42636-6651-3CA6-B82D-CFFE25E600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0399" y="3904335"/>
            <a:ext cx="1511683" cy="889942"/>
          </a:xfrm>
          <a:prstGeom prst="rect">
            <a:avLst/>
          </a:prstGeom>
        </p:spPr>
      </p:pic>
      <p:pic>
        <p:nvPicPr>
          <p:cNvPr id="70" name="图片 69">
            <a:extLst>
              <a:ext uri="{FF2B5EF4-FFF2-40B4-BE49-F238E27FC236}">
                <a16:creationId xmlns:a16="http://schemas.microsoft.com/office/drawing/2014/main" id="{08AEF598-F7C2-A952-EC0E-535F143817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5407" y="3300708"/>
            <a:ext cx="1800390" cy="1800390"/>
          </a:xfrm>
          <a:prstGeom prst="rect">
            <a:avLst/>
          </a:prstGeom>
        </p:spPr>
      </p:pic>
      <p:pic>
        <p:nvPicPr>
          <p:cNvPr id="72" name="图片 71">
            <a:extLst>
              <a:ext uri="{FF2B5EF4-FFF2-40B4-BE49-F238E27FC236}">
                <a16:creationId xmlns:a16="http://schemas.microsoft.com/office/drawing/2014/main" id="{4A786DA0-B1D8-665B-3A46-ED676C1FBE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501" y="1540615"/>
            <a:ext cx="2469647" cy="1835366"/>
          </a:xfrm>
          <a:prstGeom prst="rect">
            <a:avLst/>
          </a:prstGeom>
        </p:spPr>
      </p:pic>
      <p:pic>
        <p:nvPicPr>
          <p:cNvPr id="2" name="Picture 1">
            <a:extLst>
              <a:ext uri="{FF2B5EF4-FFF2-40B4-BE49-F238E27FC236}">
                <a16:creationId xmlns:a16="http://schemas.microsoft.com/office/drawing/2014/main" id="{23022ECE-9AED-411E-305F-D60927F16B5C}"/>
              </a:ext>
            </a:extLst>
          </p:cNvPr>
          <p:cNvPicPr>
            <a:picLocks noChangeAspect="1"/>
          </p:cNvPicPr>
          <p:nvPr/>
        </p:nvPicPr>
        <p:blipFill>
          <a:blip r:embed="rId13"/>
          <a:stretch>
            <a:fillRect/>
          </a:stretch>
        </p:blipFill>
        <p:spPr>
          <a:xfrm>
            <a:off x="4497162" y="745185"/>
            <a:ext cx="3731075" cy="1176630"/>
          </a:xfrm>
          <a:prstGeom prst="rect">
            <a:avLst/>
          </a:prstGeom>
        </p:spPr>
      </p:pic>
      <p:pic>
        <p:nvPicPr>
          <p:cNvPr id="3" name="Picture 2">
            <a:extLst>
              <a:ext uri="{FF2B5EF4-FFF2-40B4-BE49-F238E27FC236}">
                <a16:creationId xmlns:a16="http://schemas.microsoft.com/office/drawing/2014/main" id="{5E47EC8D-AEF7-6BA6-306A-D62A9B27C99F}"/>
              </a:ext>
            </a:extLst>
          </p:cNvPr>
          <p:cNvPicPr>
            <a:picLocks noChangeAspect="1"/>
          </p:cNvPicPr>
          <p:nvPr/>
        </p:nvPicPr>
        <p:blipFill>
          <a:blip r:embed="rId14"/>
          <a:stretch>
            <a:fillRect/>
          </a:stretch>
        </p:blipFill>
        <p:spPr>
          <a:xfrm>
            <a:off x="2091341" y="1563889"/>
            <a:ext cx="8047417" cy="2682472"/>
          </a:xfrm>
          <a:prstGeom prst="rect">
            <a:avLst/>
          </a:prstGeom>
        </p:spPr>
      </p:pic>
      <p:pic>
        <p:nvPicPr>
          <p:cNvPr id="6" name="Picture 5">
            <a:extLst>
              <a:ext uri="{FF2B5EF4-FFF2-40B4-BE49-F238E27FC236}">
                <a16:creationId xmlns:a16="http://schemas.microsoft.com/office/drawing/2014/main" id="{40C2D9B4-C7AD-FF38-163E-053CA17A994F}"/>
              </a:ext>
            </a:extLst>
          </p:cNvPr>
          <p:cNvPicPr>
            <a:picLocks noChangeAspect="1"/>
          </p:cNvPicPr>
          <p:nvPr/>
        </p:nvPicPr>
        <p:blipFill>
          <a:blip r:embed="rId15"/>
          <a:stretch>
            <a:fillRect/>
          </a:stretch>
        </p:blipFill>
        <p:spPr>
          <a:xfrm>
            <a:off x="4977280" y="3944451"/>
            <a:ext cx="2389839" cy="969348"/>
          </a:xfrm>
          <a:prstGeom prst="rect">
            <a:avLst/>
          </a:prstGeom>
        </p:spPr>
      </p:pic>
    </p:spTree>
    <p:extLst>
      <p:ext uri="{BB962C8B-B14F-4D97-AF65-F5344CB8AC3E}">
        <p14:creationId xmlns:p14="http://schemas.microsoft.com/office/powerpoint/2010/main" val="33269297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500" fill="hold"/>
                                        <p:tgtEl>
                                          <p:spTgt spid="72"/>
                                        </p:tgtEl>
                                        <p:attrNameLst>
                                          <p:attrName>ppt_w</p:attrName>
                                        </p:attrNameLst>
                                      </p:cBhvr>
                                      <p:tavLst>
                                        <p:tav tm="0">
                                          <p:val>
                                            <p:fltVal val="0"/>
                                          </p:val>
                                        </p:tav>
                                        <p:tav tm="100000">
                                          <p:val>
                                            <p:strVal val="#ppt_w"/>
                                          </p:val>
                                        </p:tav>
                                      </p:tavLst>
                                    </p:anim>
                                    <p:anim calcmode="lin" valueType="num">
                                      <p:cBhvr>
                                        <p:cTn id="44" dur="500" fill="hold"/>
                                        <p:tgtEl>
                                          <p:spTgt spid="72"/>
                                        </p:tgtEl>
                                        <p:attrNameLst>
                                          <p:attrName>ppt_h</p:attrName>
                                        </p:attrNameLst>
                                      </p:cBhvr>
                                      <p:tavLst>
                                        <p:tav tm="0">
                                          <p:val>
                                            <p:fltVal val="0"/>
                                          </p:val>
                                        </p:tav>
                                        <p:tav tm="100000">
                                          <p:val>
                                            <p:strVal val="#ppt_h"/>
                                          </p:val>
                                        </p:tav>
                                      </p:tavLst>
                                    </p:anim>
                                    <p:animEffect transition="in" filter="fade">
                                      <p:cBhvr>
                                        <p:cTn id="45" dur="500"/>
                                        <p:tgtEl>
                                          <p:spTgt spid="72"/>
                                        </p:tgtEl>
                                      </p:cBhvr>
                                    </p:animEffect>
                                  </p:childTnLst>
                                </p:cTn>
                              </p:par>
                              <p:par>
                                <p:cTn id="46" presetID="53" presetClass="entr" presetSubtype="16"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p:cTn id="48" dur="500" fill="hold"/>
                                        <p:tgtEl>
                                          <p:spTgt spid="70"/>
                                        </p:tgtEl>
                                        <p:attrNameLst>
                                          <p:attrName>ppt_w</p:attrName>
                                        </p:attrNameLst>
                                      </p:cBhvr>
                                      <p:tavLst>
                                        <p:tav tm="0">
                                          <p:val>
                                            <p:fltVal val="0"/>
                                          </p:val>
                                        </p:tav>
                                        <p:tav tm="100000">
                                          <p:val>
                                            <p:strVal val="#ppt_w"/>
                                          </p:val>
                                        </p:tav>
                                      </p:tavLst>
                                    </p:anim>
                                    <p:anim calcmode="lin" valueType="num">
                                      <p:cBhvr>
                                        <p:cTn id="49" dur="500" fill="hold"/>
                                        <p:tgtEl>
                                          <p:spTgt spid="70"/>
                                        </p:tgtEl>
                                        <p:attrNameLst>
                                          <p:attrName>ppt_h</p:attrName>
                                        </p:attrNameLst>
                                      </p:cBhvr>
                                      <p:tavLst>
                                        <p:tav tm="0">
                                          <p:val>
                                            <p:fltVal val="0"/>
                                          </p:val>
                                        </p:tav>
                                        <p:tav tm="100000">
                                          <p:val>
                                            <p:strVal val="#ppt_h"/>
                                          </p:val>
                                        </p:tav>
                                      </p:tavLst>
                                    </p:anim>
                                    <p:animEffect transition="in" filter="fade">
                                      <p:cBhvr>
                                        <p:cTn id="50" dur="500"/>
                                        <p:tgtEl>
                                          <p:spTgt spid="70"/>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Graphic 14">
            <a:extLst>
              <a:ext uri="{FF2B5EF4-FFF2-40B4-BE49-F238E27FC236}">
                <a16:creationId xmlns:a16="http://schemas.microsoft.com/office/drawing/2014/main" id="{493EF060-7FC8-D4E0-58D8-467448238B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5125" y="323850"/>
            <a:ext cx="6248400" cy="1000125"/>
          </a:xfrm>
          <a:prstGeom prst="rect">
            <a:avLst/>
          </a:prstGeom>
        </p:spPr>
      </p:pic>
      <p:sp>
        <p:nvSpPr>
          <p:cNvPr id="6" name="TextBox 5">
            <a:extLst>
              <a:ext uri="{FF2B5EF4-FFF2-40B4-BE49-F238E27FC236}">
                <a16:creationId xmlns:a16="http://schemas.microsoft.com/office/drawing/2014/main" id="{B744B6FD-5B8F-D240-3749-1A2C5FC3D8D6}"/>
              </a:ext>
            </a:extLst>
          </p:cNvPr>
          <p:cNvSpPr txBox="1"/>
          <p:nvPr/>
        </p:nvSpPr>
        <p:spPr>
          <a:xfrm>
            <a:off x="3209925" y="496371"/>
            <a:ext cx="6762750" cy="584775"/>
          </a:xfrm>
          <a:prstGeom prst="rect">
            <a:avLst/>
          </a:prstGeom>
          <a:noFill/>
        </p:spPr>
        <p:txBody>
          <a:bodyPr wrap="square">
            <a:spAutoFit/>
          </a:bodyPr>
          <a:lstStyle/>
          <a:p>
            <a:r>
              <a:rPr lang="en-US" sz="3200" b="1" i="0" dirty="0">
                <a:solidFill>
                  <a:srgbClr val="002060"/>
                </a:solidFill>
                <a:effectLst/>
                <a:latin typeface="Cambria" panose="02040503050406030204" pitchFamily="18" charset="0"/>
                <a:ea typeface="Cambria" panose="02040503050406030204" pitchFamily="18" charset="0"/>
              </a:rPr>
              <a:t>2. </a:t>
            </a:r>
            <a:r>
              <a:rPr lang="en-US" sz="3200" b="1" i="0" dirty="0" err="1">
                <a:solidFill>
                  <a:srgbClr val="002060"/>
                </a:solidFill>
                <a:effectLst/>
                <a:latin typeface="Cambria" panose="02040503050406030204" pitchFamily="18" charset="0"/>
                <a:ea typeface="Cambria" panose="02040503050406030204" pitchFamily="18" charset="0"/>
              </a:rPr>
              <a:t>Viết</a:t>
            </a:r>
            <a:r>
              <a:rPr lang="en-US" sz="3200" b="1" i="0" dirty="0">
                <a:solidFill>
                  <a:srgbClr val="002060"/>
                </a:solidFill>
                <a:effectLst/>
                <a:latin typeface="Cambria" panose="02040503050406030204" pitchFamily="18" charset="0"/>
                <a:ea typeface="Cambria" panose="02040503050406030204" pitchFamily="18" charset="0"/>
              </a:rPr>
              <a:t> “Cam </a:t>
            </a:r>
            <a:r>
              <a:rPr lang="en-US" sz="3200" b="1" i="0" dirty="0" err="1">
                <a:solidFill>
                  <a:srgbClr val="002060"/>
                </a:solidFill>
                <a:effectLst/>
                <a:latin typeface="Cambria" panose="02040503050406030204" pitchFamily="18" charset="0"/>
                <a:ea typeface="Cambria" panose="02040503050406030204" pitchFamily="18" charset="0"/>
              </a:rPr>
              <a:t>kết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và</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thực</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hiện</a:t>
            </a:r>
            <a:r>
              <a:rPr lang="en-US" sz="3200" b="1" i="0"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graphicFrame>
        <p:nvGraphicFramePr>
          <p:cNvPr id="7" name="Table 7">
            <a:extLst>
              <a:ext uri="{FF2B5EF4-FFF2-40B4-BE49-F238E27FC236}">
                <a16:creationId xmlns:a16="http://schemas.microsoft.com/office/drawing/2014/main" id="{5EE254FC-BD35-DCE6-418D-B34A040DFDE6}"/>
              </a:ext>
            </a:extLst>
          </p:cNvPr>
          <p:cNvGraphicFramePr>
            <a:graphicFrameLocks noGrp="1"/>
          </p:cNvGraphicFramePr>
          <p:nvPr>
            <p:extLst>
              <p:ext uri="{D42A27DB-BD31-4B8C-83A1-F6EECF244321}">
                <p14:modId xmlns:p14="http://schemas.microsoft.com/office/powerpoint/2010/main" val="226232655"/>
              </p:ext>
            </p:extLst>
          </p:nvPr>
        </p:nvGraphicFramePr>
        <p:xfrm>
          <a:off x="1152525" y="1662641"/>
          <a:ext cx="9734550" cy="4433359"/>
        </p:xfrm>
        <a:graphic>
          <a:graphicData uri="http://schemas.openxmlformats.org/drawingml/2006/table">
            <a:tbl>
              <a:tblPr firstRow="1" bandRow="1">
                <a:tableStyleId>{21E4AEA4-8DFA-4A89-87EB-49C32662AFE0}</a:tableStyleId>
              </a:tblPr>
              <a:tblGrid>
                <a:gridCol w="4867275">
                  <a:extLst>
                    <a:ext uri="{9D8B030D-6E8A-4147-A177-3AD203B41FA5}">
                      <a16:colId xmlns:a16="http://schemas.microsoft.com/office/drawing/2014/main" val="495697977"/>
                    </a:ext>
                  </a:extLst>
                </a:gridCol>
                <a:gridCol w="4867275">
                  <a:extLst>
                    <a:ext uri="{9D8B030D-6E8A-4147-A177-3AD203B41FA5}">
                      <a16:colId xmlns:a16="http://schemas.microsoft.com/office/drawing/2014/main" val="3753397227"/>
                    </a:ext>
                  </a:extLst>
                </a:gridCol>
              </a:tblGrid>
              <a:tr h="651934">
                <a:tc>
                  <a:txBody>
                    <a:bodyPr/>
                    <a:lstStyle/>
                    <a:p>
                      <a:pPr algn="ctr"/>
                      <a:r>
                        <a:rPr lang="en-US" sz="4000" dirty="0" err="1">
                          <a:solidFill>
                            <a:srgbClr val="002060"/>
                          </a:solidFill>
                          <a:latin typeface="Calibri" panose="020F0502020204030204" pitchFamily="34" charset="0"/>
                          <a:cs typeface="Calibri" panose="020F0502020204030204" pitchFamily="34" charset="0"/>
                        </a:rPr>
                        <a:t>Nên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làm</a:t>
                      </a:r>
                      <a:endParaRPr lang="en-US" sz="40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000" dirty="0" err="1">
                          <a:solidFill>
                            <a:srgbClr val="002060"/>
                          </a:solidFill>
                          <a:latin typeface="Calibri" panose="020F0502020204030204" pitchFamily="34" charset="0"/>
                          <a:cs typeface="Calibri" panose="020F0502020204030204" pitchFamily="34" charset="0"/>
                        </a:rPr>
                        <a:t>Không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làm</a:t>
                      </a:r>
                      <a:endParaRPr lang="en-US" sz="40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12820728"/>
                  </a:ext>
                </a:extLst>
              </a:tr>
              <a:tr h="3732319">
                <a:tc>
                  <a:txBody>
                    <a:bodyPr/>
                    <a:lstStyle/>
                    <a:p>
                      <a:pPr algn="ctr"/>
                      <a:endParaRPr lang="en-US" sz="54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54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1584733"/>
                  </a:ext>
                </a:extLst>
              </a:tr>
            </a:tbl>
          </a:graphicData>
        </a:graphic>
      </p:graphicFrame>
      <p:sp>
        <p:nvSpPr>
          <p:cNvPr id="8" name="TextBox 7">
            <a:extLst>
              <a:ext uri="{FF2B5EF4-FFF2-40B4-BE49-F238E27FC236}">
                <a16:creationId xmlns:a16="http://schemas.microsoft.com/office/drawing/2014/main" id="{93502B23-9717-53B1-4498-E8578346AEEA}"/>
              </a:ext>
            </a:extLst>
          </p:cNvPr>
          <p:cNvSpPr txBox="1"/>
          <p:nvPr/>
        </p:nvSpPr>
        <p:spPr>
          <a:xfrm>
            <a:off x="1371600" y="2686050"/>
            <a:ext cx="4524375" cy="3046988"/>
          </a:xfrm>
          <a:prstGeom prst="rect">
            <a:avLst/>
          </a:prstGeom>
          <a:noFill/>
        </p:spPr>
        <p:txBody>
          <a:bodyPr wrap="square" rtlCol="0">
            <a:spAutoFit/>
          </a:bodyPr>
          <a:lstStyle/>
          <a:p>
            <a:pPr marL="342900" indent="-342900" algn="just">
              <a:buFont typeface="Arial" panose="020B0604020202020204" pitchFamily="34" charset="0"/>
              <a:buChar char="•"/>
            </a:pPr>
            <a:r>
              <a:rPr lang="nl-NL" sz="2400" dirty="0">
                <a:effectLst/>
                <a:latin typeface="Cambria" panose="02040503050406030204" pitchFamily="18" charset="0"/>
                <a:ea typeface="Cambria" panose="02040503050406030204" pitchFamily="18" charset="0"/>
                <a:cs typeface="Times New Roman" panose="02020603050405020304" pitchFamily="18" charset="0"/>
              </a:rPr>
              <a:t>Học bơi và bơi ở những nơi an toàn, có phương tiện cứu hộ và người lớn giám sát;</a:t>
            </a:r>
          </a:p>
          <a:p>
            <a:pPr marL="342900" indent="-342900" algn="just">
              <a:buFont typeface="Arial" panose="020B0604020202020204" pitchFamily="34" charset="0"/>
              <a:buChar char="•"/>
            </a:pPr>
            <a:r>
              <a:rPr lang="nl-NL" sz="2400" dirty="0">
                <a:latin typeface="Cambria" panose="02040503050406030204" pitchFamily="18" charset="0"/>
                <a:ea typeface="Cambria" panose="02040503050406030204" pitchFamily="18" charset="0"/>
                <a:cs typeface="Times New Roman" panose="02020603050405020304" pitchFamily="18" charset="0"/>
              </a:rPr>
              <a:t>T</a:t>
            </a:r>
            <a:r>
              <a:rPr lang="nl-NL" sz="2400" dirty="0">
                <a:effectLst/>
                <a:latin typeface="Cambria" panose="02040503050406030204" pitchFamily="18" charset="0"/>
                <a:ea typeface="Cambria" panose="02040503050406030204" pitchFamily="18" charset="0"/>
                <a:cs typeface="Times New Roman" panose="02020603050405020304" pitchFamily="18" charset="0"/>
              </a:rPr>
              <a:t>hực hiện đúng quy định về an toàn khi tham gia giao thông đường thủy;</a:t>
            </a:r>
          </a:p>
          <a:p>
            <a:pPr marL="342900" indent="-342900" algn="just">
              <a:buFont typeface="Arial" panose="020B0604020202020204" pitchFamily="34" charset="0"/>
              <a:buChar char="•"/>
            </a:pPr>
            <a:r>
              <a:rPr lang="nl-NL" sz="2400" dirty="0">
                <a:latin typeface="Cambria" panose="02040503050406030204" pitchFamily="18" charset="0"/>
                <a:ea typeface="Cambria" panose="02040503050406030204" pitchFamily="18" charset="0"/>
                <a:cs typeface="Times New Roman" panose="02020603050405020304" pitchFamily="18" charset="0"/>
              </a:rPr>
              <a:t>C</a:t>
            </a:r>
            <a:r>
              <a:rPr lang="nl-NL" sz="2400" dirty="0">
                <a:effectLst/>
                <a:latin typeface="Cambria" panose="02040503050406030204" pitchFamily="18" charset="0"/>
                <a:ea typeface="Cambria" panose="02040503050406030204" pitchFamily="18" charset="0"/>
                <a:cs typeface="Times New Roman" panose="02020603050405020304" pitchFamily="18" charset="0"/>
              </a:rPr>
              <a:t>he chắn bể chứa nước, rào kín ao, khu vực ngập nước.</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B92770E-8476-3B24-4FA8-351395D5BCC8}"/>
              </a:ext>
            </a:extLst>
          </p:cNvPr>
          <p:cNvSpPr txBox="1"/>
          <p:nvPr/>
        </p:nvSpPr>
        <p:spPr>
          <a:xfrm>
            <a:off x="6276975" y="2667000"/>
            <a:ext cx="45243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Cambria" panose="02040503050406030204" pitchFamily="18" charset="0"/>
                <a:ea typeface="Cambria" panose="02040503050406030204" pitchFamily="18" charset="0"/>
                <a:cs typeface="Times New Roman" panose="02020603050405020304" pitchFamily="18" charset="0"/>
              </a:rPr>
              <a:t>C</a:t>
            </a:r>
            <a:r>
              <a:rPr lang="vi-VN" sz="2400" dirty="0">
                <a:latin typeface="Cambria" panose="02040503050406030204" pitchFamily="18" charset="0"/>
                <a:ea typeface="Cambria" panose="02040503050406030204" pitchFamily="18" charset="0"/>
                <a:cs typeface="Times New Roman" panose="02020603050405020304" pitchFamily="18" charset="0"/>
              </a:rPr>
              <a:t>hơi đùa gần, đi bơi ở hồ ao, sông, suối, biển;</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marL="342900" indent="-342900" algn="just">
              <a:buFont typeface="Arial" panose="020B0604020202020204" pitchFamily="34" charset="0"/>
              <a:buChar char="•"/>
            </a:pPr>
            <a:r>
              <a:rPr lang="en-US" sz="2400" dirty="0">
                <a:latin typeface="Cambria" panose="02040503050406030204" pitchFamily="18" charset="0"/>
                <a:ea typeface="Cambria" panose="02040503050406030204" pitchFamily="18" charset="0"/>
                <a:cs typeface="Times New Roman" panose="02020603050405020304" pitchFamily="18" charset="0"/>
              </a:rPr>
              <a:t>Đ</a:t>
            </a:r>
            <a:r>
              <a:rPr lang="vi-VN" sz="2400" dirty="0">
                <a:latin typeface="Cambria" panose="02040503050406030204" pitchFamily="18" charset="0"/>
                <a:ea typeface="Cambria" panose="02040503050406030204" pitchFamily="18" charset="0"/>
                <a:cs typeface="Times New Roman" panose="02020603050405020304" pitchFamily="18" charset="0"/>
              </a:rPr>
              <a:t>i qua, lại gần nơi có dòng nước lớn, các nơi ngập nước.</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2245416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wipe(down)">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wipe(down)">
                                      <p:cBhvr>
                                        <p:cTn id="3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26315C7-59F3-D347-9359-5EDAA7755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3" name="云形 62">
            <a:extLst>
              <a:ext uri="{FF2B5EF4-FFF2-40B4-BE49-F238E27FC236}">
                <a16:creationId xmlns:a16="http://schemas.microsoft.com/office/drawing/2014/main" id="{CDA5DA10-A114-B143-92C2-50D6B1D33B6F}"/>
              </a:ext>
            </a:extLst>
          </p:cNvPr>
          <p:cNvSpPr/>
          <p:nvPr/>
        </p:nvSpPr>
        <p:spPr>
          <a:xfrm>
            <a:off x="1311987" y="704065"/>
            <a:ext cx="9878005" cy="4870842"/>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52B7C8D2-0F24-F350-0D96-19BA2FA2C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730" y="6038677"/>
            <a:ext cx="572977" cy="572977"/>
          </a:xfrm>
          <a:prstGeom prst="rect">
            <a:avLst/>
          </a:prstGeom>
        </p:spPr>
      </p:pic>
      <p:pic>
        <p:nvPicPr>
          <p:cNvPr id="11" name="图片 10">
            <a:extLst>
              <a:ext uri="{FF2B5EF4-FFF2-40B4-BE49-F238E27FC236}">
                <a16:creationId xmlns:a16="http://schemas.microsoft.com/office/drawing/2014/main" id="{60ABF5F3-7BDE-1F61-108D-3DD641B41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0510" y="4496517"/>
            <a:ext cx="1450728" cy="1828649"/>
          </a:xfrm>
          <a:prstGeom prst="rect">
            <a:avLst/>
          </a:prstGeom>
        </p:spPr>
      </p:pic>
      <p:pic>
        <p:nvPicPr>
          <p:cNvPr id="13" name="图片 12">
            <a:extLst>
              <a:ext uri="{FF2B5EF4-FFF2-40B4-BE49-F238E27FC236}">
                <a16:creationId xmlns:a16="http://schemas.microsoft.com/office/drawing/2014/main" id="{9E507658-6B59-F1B2-E18C-EB458EAB3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4390" y="5041031"/>
            <a:ext cx="1572638" cy="1792076"/>
          </a:xfrm>
          <a:prstGeom prst="rect">
            <a:avLst/>
          </a:prstGeom>
        </p:spPr>
      </p:pic>
      <p:pic>
        <p:nvPicPr>
          <p:cNvPr id="15" name="图片 14">
            <a:extLst>
              <a:ext uri="{FF2B5EF4-FFF2-40B4-BE49-F238E27FC236}">
                <a16:creationId xmlns:a16="http://schemas.microsoft.com/office/drawing/2014/main" id="{63452D1C-AAFF-8E12-3000-561EB7FD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9895" y="5041031"/>
            <a:ext cx="1341009" cy="1353200"/>
          </a:xfrm>
          <a:prstGeom prst="rect">
            <a:avLst/>
          </a:prstGeom>
        </p:spPr>
      </p:pic>
      <p:pic>
        <p:nvPicPr>
          <p:cNvPr id="17" name="图片 16">
            <a:extLst>
              <a:ext uri="{FF2B5EF4-FFF2-40B4-BE49-F238E27FC236}">
                <a16:creationId xmlns:a16="http://schemas.microsoft.com/office/drawing/2014/main" id="{C1B5E9FD-3CD2-589E-8715-58C9546DAD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36733" y="3714475"/>
            <a:ext cx="670505" cy="713173"/>
          </a:xfrm>
          <a:prstGeom prst="rect">
            <a:avLst/>
          </a:prstGeom>
        </p:spPr>
      </p:pic>
      <p:pic>
        <p:nvPicPr>
          <p:cNvPr id="19" name="图片 18">
            <a:extLst>
              <a:ext uri="{FF2B5EF4-FFF2-40B4-BE49-F238E27FC236}">
                <a16:creationId xmlns:a16="http://schemas.microsoft.com/office/drawing/2014/main" id="{21A6FD63-EE3F-85D5-9B4E-1FD8AEE50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663676"/>
            <a:ext cx="3139180" cy="883847"/>
          </a:xfrm>
          <a:prstGeom prst="rect">
            <a:avLst/>
          </a:prstGeom>
        </p:spPr>
      </p:pic>
      <p:pic>
        <p:nvPicPr>
          <p:cNvPr id="9" name="图片 8">
            <a:extLst>
              <a:ext uri="{FF2B5EF4-FFF2-40B4-BE49-F238E27FC236}">
                <a16:creationId xmlns:a16="http://schemas.microsoft.com/office/drawing/2014/main" id="{0BC42636-6651-3CA6-B82D-CFFE25E600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0399" y="3904335"/>
            <a:ext cx="1511683" cy="889942"/>
          </a:xfrm>
          <a:prstGeom prst="rect">
            <a:avLst/>
          </a:prstGeom>
        </p:spPr>
      </p:pic>
      <p:pic>
        <p:nvPicPr>
          <p:cNvPr id="70" name="图片 69">
            <a:extLst>
              <a:ext uri="{FF2B5EF4-FFF2-40B4-BE49-F238E27FC236}">
                <a16:creationId xmlns:a16="http://schemas.microsoft.com/office/drawing/2014/main" id="{08AEF598-F7C2-A952-EC0E-535F143817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55407" y="3300708"/>
            <a:ext cx="1800390" cy="1800390"/>
          </a:xfrm>
          <a:prstGeom prst="rect">
            <a:avLst/>
          </a:prstGeom>
        </p:spPr>
      </p:pic>
      <p:pic>
        <p:nvPicPr>
          <p:cNvPr id="72" name="图片 71">
            <a:extLst>
              <a:ext uri="{FF2B5EF4-FFF2-40B4-BE49-F238E27FC236}">
                <a16:creationId xmlns:a16="http://schemas.microsoft.com/office/drawing/2014/main" id="{4A786DA0-B1D8-665B-3A46-ED676C1FBE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1501" y="1540615"/>
            <a:ext cx="2469647" cy="1835366"/>
          </a:xfrm>
          <a:prstGeom prst="rect">
            <a:avLst/>
          </a:prstGeom>
        </p:spPr>
      </p:pic>
      <p:pic>
        <p:nvPicPr>
          <p:cNvPr id="3" name="Picture 2">
            <a:extLst>
              <a:ext uri="{FF2B5EF4-FFF2-40B4-BE49-F238E27FC236}">
                <a16:creationId xmlns:a16="http://schemas.microsoft.com/office/drawing/2014/main" id="{A5C51869-B3AE-EC1C-A6D7-2BFD50C97EFC}"/>
              </a:ext>
            </a:extLst>
          </p:cNvPr>
          <p:cNvPicPr>
            <a:picLocks noChangeAspect="1"/>
          </p:cNvPicPr>
          <p:nvPr/>
        </p:nvPicPr>
        <p:blipFill>
          <a:blip r:embed="rId12"/>
          <a:stretch>
            <a:fillRect/>
          </a:stretch>
        </p:blipFill>
        <p:spPr>
          <a:xfrm>
            <a:off x="1753075" y="2318315"/>
            <a:ext cx="8832735" cy="1283794"/>
          </a:xfrm>
          <a:prstGeom prst="rect">
            <a:avLst/>
          </a:prstGeom>
        </p:spPr>
      </p:pic>
    </p:spTree>
    <p:extLst>
      <p:ext uri="{BB962C8B-B14F-4D97-AF65-F5344CB8AC3E}">
        <p14:creationId xmlns:p14="http://schemas.microsoft.com/office/powerpoint/2010/main" val="40902161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500" fill="hold"/>
                                        <p:tgtEl>
                                          <p:spTgt spid="72"/>
                                        </p:tgtEl>
                                        <p:attrNameLst>
                                          <p:attrName>ppt_w</p:attrName>
                                        </p:attrNameLst>
                                      </p:cBhvr>
                                      <p:tavLst>
                                        <p:tav tm="0">
                                          <p:val>
                                            <p:fltVal val="0"/>
                                          </p:val>
                                        </p:tav>
                                        <p:tav tm="100000">
                                          <p:val>
                                            <p:strVal val="#ppt_w"/>
                                          </p:val>
                                        </p:tav>
                                      </p:tavLst>
                                    </p:anim>
                                    <p:anim calcmode="lin" valueType="num">
                                      <p:cBhvr>
                                        <p:cTn id="44" dur="500" fill="hold"/>
                                        <p:tgtEl>
                                          <p:spTgt spid="72"/>
                                        </p:tgtEl>
                                        <p:attrNameLst>
                                          <p:attrName>ppt_h</p:attrName>
                                        </p:attrNameLst>
                                      </p:cBhvr>
                                      <p:tavLst>
                                        <p:tav tm="0">
                                          <p:val>
                                            <p:fltVal val="0"/>
                                          </p:val>
                                        </p:tav>
                                        <p:tav tm="100000">
                                          <p:val>
                                            <p:strVal val="#ppt_h"/>
                                          </p:val>
                                        </p:tav>
                                      </p:tavLst>
                                    </p:anim>
                                    <p:animEffect transition="in" filter="fade">
                                      <p:cBhvr>
                                        <p:cTn id="45" dur="500"/>
                                        <p:tgtEl>
                                          <p:spTgt spid="72"/>
                                        </p:tgtEl>
                                      </p:cBhvr>
                                    </p:animEffect>
                                  </p:childTnLst>
                                </p:cTn>
                              </p:par>
                              <p:par>
                                <p:cTn id="46" presetID="53" presetClass="entr" presetSubtype="16"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p:cTn id="48" dur="500" fill="hold"/>
                                        <p:tgtEl>
                                          <p:spTgt spid="70"/>
                                        </p:tgtEl>
                                        <p:attrNameLst>
                                          <p:attrName>ppt_w</p:attrName>
                                        </p:attrNameLst>
                                      </p:cBhvr>
                                      <p:tavLst>
                                        <p:tav tm="0">
                                          <p:val>
                                            <p:fltVal val="0"/>
                                          </p:val>
                                        </p:tav>
                                        <p:tav tm="100000">
                                          <p:val>
                                            <p:strVal val="#ppt_w"/>
                                          </p:val>
                                        </p:tav>
                                      </p:tavLst>
                                    </p:anim>
                                    <p:anim calcmode="lin" valueType="num">
                                      <p:cBhvr>
                                        <p:cTn id="49" dur="500" fill="hold"/>
                                        <p:tgtEl>
                                          <p:spTgt spid="70"/>
                                        </p:tgtEl>
                                        <p:attrNameLst>
                                          <p:attrName>ppt_h</p:attrName>
                                        </p:attrNameLst>
                                      </p:cBhvr>
                                      <p:tavLst>
                                        <p:tav tm="0">
                                          <p:val>
                                            <p:fltVal val="0"/>
                                          </p:val>
                                        </p:tav>
                                        <p:tav tm="100000">
                                          <p:val>
                                            <p:strVal val="#ppt_h"/>
                                          </p:val>
                                        </p:tav>
                                      </p:tavLst>
                                    </p:anim>
                                    <p:animEffect transition="in" filter="fade">
                                      <p:cBhvr>
                                        <p:cTn id="50" dur="500"/>
                                        <p:tgtEl>
                                          <p:spTgt spid="70"/>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F7A1AD-3005-6BDF-8564-B359155DB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A0484E21-38CB-015B-90B9-2422F9C66161}"/>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30F84B12-DB2C-4365-5F44-01F49D591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9075"/>
            <a:ext cx="2679699" cy="2679699"/>
          </a:xfrm>
          <a:prstGeom prst="rect">
            <a:avLst/>
          </a:prstGeom>
        </p:spPr>
      </p:pic>
      <p:pic>
        <p:nvPicPr>
          <p:cNvPr id="20" name="图片 19">
            <a:extLst>
              <a:ext uri="{FF2B5EF4-FFF2-40B4-BE49-F238E27FC236}">
                <a16:creationId xmlns:a16="http://schemas.microsoft.com/office/drawing/2014/main" id="{A4229BFF-EEB2-F47A-7851-636D7854E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51962" y="3429000"/>
            <a:ext cx="4089833" cy="3790894"/>
          </a:xfrm>
          <a:prstGeom prst="rect">
            <a:avLst/>
          </a:prstGeom>
        </p:spPr>
      </p:pic>
      <p:pic>
        <p:nvPicPr>
          <p:cNvPr id="2" name="Picture 1">
            <a:extLst>
              <a:ext uri="{FF2B5EF4-FFF2-40B4-BE49-F238E27FC236}">
                <a16:creationId xmlns:a16="http://schemas.microsoft.com/office/drawing/2014/main" id="{8A6C4C60-540E-FD8D-10FA-AAE3B186643C}"/>
              </a:ext>
            </a:extLst>
          </p:cNvPr>
          <p:cNvPicPr>
            <a:picLocks noChangeAspect="1"/>
          </p:cNvPicPr>
          <p:nvPr/>
        </p:nvPicPr>
        <p:blipFill>
          <a:blip r:embed="rId5"/>
          <a:stretch>
            <a:fillRect/>
          </a:stretch>
        </p:blipFill>
        <p:spPr>
          <a:xfrm>
            <a:off x="620172" y="1818980"/>
            <a:ext cx="10705504" cy="2347163"/>
          </a:xfrm>
          <a:prstGeom prst="rect">
            <a:avLst/>
          </a:prstGeom>
        </p:spPr>
      </p:pic>
    </p:spTree>
    <p:extLst>
      <p:ext uri="{BB962C8B-B14F-4D97-AF65-F5344CB8AC3E}">
        <p14:creationId xmlns:p14="http://schemas.microsoft.com/office/powerpoint/2010/main" val="35589477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4349" y="4005943"/>
            <a:ext cx="2046844" cy="2251528"/>
          </a:xfrm>
          <a:prstGeom prst="rect">
            <a:avLst/>
          </a:prstGeom>
        </p:spPr>
      </p:pic>
      <p:pic>
        <p:nvPicPr>
          <p:cNvPr id="30" name="图片 29">
            <a:extLst>
              <a:ext uri="{FF2B5EF4-FFF2-40B4-BE49-F238E27FC236}">
                <a16:creationId xmlns:a16="http://schemas.microsoft.com/office/drawing/2014/main" id="{3AC4B7F9-49B3-7CF3-DEB7-CF1BE9CF8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8927" y="3209925"/>
            <a:ext cx="2330503" cy="3648075"/>
          </a:xfrm>
          <a:prstGeom prst="rect">
            <a:avLst/>
          </a:prstGeom>
        </p:spPr>
      </p:pic>
      <p:sp>
        <p:nvSpPr>
          <p:cNvPr id="3" name="Google Shape;1346;p51">
            <a:extLst>
              <a:ext uri="{FF2B5EF4-FFF2-40B4-BE49-F238E27FC236}">
                <a16:creationId xmlns:a16="http://schemas.microsoft.com/office/drawing/2014/main" id="{7E8F42FA-E1F0-5214-C136-55763FFADB87}"/>
              </a:ext>
            </a:extLst>
          </p:cNvPr>
          <p:cNvSpPr/>
          <p:nvPr/>
        </p:nvSpPr>
        <p:spPr>
          <a:xfrm flipH="1">
            <a:off x="1279882" y="1199401"/>
            <a:ext cx="9231974" cy="2187753"/>
          </a:xfrm>
          <a:custGeom>
            <a:avLst/>
            <a:gdLst>
              <a:gd name="connsiteX0" fmla="*/ 5870083 w 9231974"/>
              <a:gd name="connsiteY0" fmla="*/ 171 h 2187753"/>
              <a:gd name="connsiteX1" fmla="*/ 4974061 w 9231974"/>
              <a:gd name="connsiteY1" fmla="*/ 14598 h 2187753"/>
              <a:gd name="connsiteX2" fmla="*/ 1127684 w 9231974"/>
              <a:gd name="connsiteY2" fmla="*/ 114729 h 2187753"/>
              <a:gd name="connsiteX3" fmla="*/ 1017978 w 9231974"/>
              <a:gd name="connsiteY3" fmla="*/ 1718703 h 2187753"/>
              <a:gd name="connsiteX4" fmla="*/ 2168494 w 9231974"/>
              <a:gd name="connsiteY4" fmla="*/ 1796162 h 2187753"/>
              <a:gd name="connsiteX5" fmla="*/ 2842877 w 9231974"/>
              <a:gd name="connsiteY5" fmla="*/ 1786888 h 2187753"/>
              <a:gd name="connsiteX6" fmla="*/ 3055606 w 9231974"/>
              <a:gd name="connsiteY6" fmla="*/ 2170234 h 2187753"/>
              <a:gd name="connsiteX7" fmla="*/ 3112408 w 9231974"/>
              <a:gd name="connsiteY7" fmla="*/ 2187753 h 2187753"/>
              <a:gd name="connsiteX8" fmla="*/ 5030306 w 9231974"/>
              <a:gd name="connsiteY8" fmla="*/ 1758034 h 2187753"/>
              <a:gd name="connsiteX9" fmla="*/ 8726326 w 9231974"/>
              <a:gd name="connsiteY9" fmla="*/ 1572372 h 2187753"/>
              <a:gd name="connsiteX10" fmla="*/ 8660057 w 9231974"/>
              <a:gd name="connsiteY10" fmla="*/ 246117 h 2187753"/>
              <a:gd name="connsiteX11" fmla="*/ 5870083 w 9231974"/>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1974" h="2187753" fill="none" extrusionOk="0">
                <a:moveTo>
                  <a:pt x="5870083" y="171"/>
                </a:moveTo>
                <a:cubicBezTo>
                  <a:pt x="5347172" y="171"/>
                  <a:pt x="4974060" y="14598"/>
                  <a:pt x="4974061" y="14598"/>
                </a:cubicBezTo>
                <a:cubicBezTo>
                  <a:pt x="4992378" y="-10807"/>
                  <a:pt x="1409576" y="25081"/>
                  <a:pt x="1127684" y="114729"/>
                </a:cubicBezTo>
                <a:cubicBezTo>
                  <a:pt x="26099" y="303792"/>
                  <a:pt x="795784" y="1617432"/>
                  <a:pt x="1017978" y="1718703"/>
                </a:cubicBezTo>
                <a:cubicBezTo>
                  <a:pt x="1111748" y="1778833"/>
                  <a:pt x="1610283" y="1799103"/>
                  <a:pt x="2168494" y="1796162"/>
                </a:cubicBezTo>
                <a:cubicBezTo>
                  <a:pt x="2534365" y="1796162"/>
                  <a:pt x="2842877" y="1786888"/>
                  <a:pt x="2842877" y="1786888"/>
                </a:cubicBezTo>
                <a:cubicBezTo>
                  <a:pt x="2843602" y="1761342"/>
                  <a:pt x="3043285" y="2063902"/>
                  <a:pt x="3055606" y="2170234"/>
                </a:cubicBezTo>
                <a:cubicBezTo>
                  <a:pt x="3055894" y="2184816"/>
                  <a:pt x="3078350" y="2187852"/>
                  <a:pt x="3112408" y="2187753"/>
                </a:cubicBezTo>
                <a:cubicBezTo>
                  <a:pt x="3447695" y="2174275"/>
                  <a:pt x="4896178" y="1806629"/>
                  <a:pt x="5030306" y="1758034"/>
                </a:cubicBezTo>
                <a:cubicBezTo>
                  <a:pt x="5192280" y="1772216"/>
                  <a:pt x="8472197" y="1774946"/>
                  <a:pt x="8726326" y="1572372"/>
                </a:cubicBezTo>
                <a:cubicBezTo>
                  <a:pt x="8959079" y="1430596"/>
                  <a:pt x="9340940" y="456616"/>
                  <a:pt x="8660057" y="246117"/>
                </a:cubicBezTo>
                <a:cubicBezTo>
                  <a:pt x="7916327" y="35133"/>
                  <a:pt x="6896494" y="-85731"/>
                  <a:pt x="5870083" y="171"/>
                </a:cubicBezTo>
                <a:close/>
              </a:path>
              <a:path w="9231974" h="2187753" stroke="0" extrusionOk="0">
                <a:moveTo>
                  <a:pt x="5870083" y="171"/>
                </a:moveTo>
                <a:cubicBezTo>
                  <a:pt x="5347171" y="171"/>
                  <a:pt x="4974061" y="14598"/>
                  <a:pt x="4974061" y="14598"/>
                </a:cubicBezTo>
                <a:cubicBezTo>
                  <a:pt x="5026213" y="-51304"/>
                  <a:pt x="1527378" y="118192"/>
                  <a:pt x="1127684" y="114729"/>
                </a:cubicBezTo>
                <a:cubicBezTo>
                  <a:pt x="-48510" y="321175"/>
                  <a:pt x="788419" y="1635711"/>
                  <a:pt x="1017978" y="1718703"/>
                </a:cubicBezTo>
                <a:cubicBezTo>
                  <a:pt x="1241769" y="1741253"/>
                  <a:pt x="1656551" y="1729019"/>
                  <a:pt x="2168494" y="1796162"/>
                </a:cubicBezTo>
                <a:cubicBezTo>
                  <a:pt x="2534366" y="1796162"/>
                  <a:pt x="2842876" y="1786888"/>
                  <a:pt x="2842877" y="1786888"/>
                </a:cubicBezTo>
                <a:cubicBezTo>
                  <a:pt x="2840061" y="1789346"/>
                  <a:pt x="3040146" y="2054366"/>
                  <a:pt x="3055606" y="2170234"/>
                </a:cubicBezTo>
                <a:cubicBezTo>
                  <a:pt x="3057054" y="2177881"/>
                  <a:pt x="3075914" y="2186193"/>
                  <a:pt x="3112408" y="2187753"/>
                </a:cubicBezTo>
                <a:cubicBezTo>
                  <a:pt x="3423593" y="2177581"/>
                  <a:pt x="4923543" y="1784318"/>
                  <a:pt x="5030306" y="1758034"/>
                </a:cubicBezTo>
                <a:cubicBezTo>
                  <a:pt x="5177967" y="1693622"/>
                  <a:pt x="8487333" y="1786442"/>
                  <a:pt x="8726326" y="1572372"/>
                </a:cubicBezTo>
                <a:cubicBezTo>
                  <a:pt x="8935361" y="1264607"/>
                  <a:pt x="9230242" y="403316"/>
                  <a:pt x="8660057" y="246117"/>
                </a:cubicBezTo>
                <a:cubicBezTo>
                  <a:pt x="7945546" y="73803"/>
                  <a:pt x="6673693" y="-170432"/>
                  <a:pt x="5870083"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6" name="TextBox 5">
            <a:extLst>
              <a:ext uri="{FF2B5EF4-FFF2-40B4-BE49-F238E27FC236}">
                <a16:creationId xmlns:a16="http://schemas.microsoft.com/office/drawing/2014/main" id="{C21F7E89-7A7F-B664-A34C-E780A6A9729B}"/>
              </a:ext>
            </a:extLst>
          </p:cNvPr>
          <p:cNvSpPr txBox="1"/>
          <p:nvPr/>
        </p:nvSpPr>
        <p:spPr>
          <a:xfrm>
            <a:off x="1598847" y="1425681"/>
            <a:ext cx="8359927" cy="1569660"/>
          </a:xfrm>
          <a:prstGeom prst="rect">
            <a:avLst/>
          </a:prstGeom>
          <a:noFill/>
        </p:spPr>
        <p:txBody>
          <a:bodyPr wrap="square" rtlCol="0">
            <a:spAutoFit/>
          </a:bodyPr>
          <a:lstStyle/>
          <a:p>
            <a:pPr lvl="0" algn="ctr">
              <a:defRPr/>
            </a:pPr>
            <a:r>
              <a:rPr lang="en-US" sz="4800" b="1" dirty="0">
                <a:solidFill>
                  <a:srgbClr val="002060"/>
                </a:solidFill>
                <a:latin typeface="Calibri" panose="020F0502020204030204" pitchFamily="34" charset="0"/>
                <a:cs typeface="Calibri" panose="020F0502020204030204" pitchFamily="34" charset="0"/>
              </a:rPr>
              <a:t>N</a:t>
            </a:r>
            <a:r>
              <a:rPr lang="vi-VN" sz="4800" b="1" dirty="0">
                <a:solidFill>
                  <a:srgbClr val="002060"/>
                </a:solidFill>
                <a:latin typeface="Calibri" panose="020F0502020204030204" pitchFamily="34" charset="0"/>
                <a:cs typeface="Calibri" panose="020F0502020204030204" pitchFamily="34" charset="0"/>
              </a:rPr>
              <a:t>êu 1 số tình huống dẫn đến đuối nước.</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46721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 presetClass="entr" presetSubtype="8" fill="hold" grpId="0" nodeType="withEffect" p14:presetBounceEnd="44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44000">
                                          <p:cBhvr additive="base">
                                            <p:cTn id="16" dur="50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14:presetBounceEnd="84000">
                                      <p:stCondLst>
                                        <p:cond delay="0"/>
                                      </p:stCondLst>
                                      <p:iterate type="wd">
                                        <p:tmPct val="10000"/>
                                      </p:iterate>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14:bounceEnd="84000">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1"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stCondLst>
                                        <p:cond delay="0"/>
                                      </p:stCondLst>
                                      <p:iterate type="wd">
                                        <p:tmPct val="10000"/>
                                      </p:iterate>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3C207F-8A70-F454-3DDE-0891EFCEE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ECEB094E-E4D3-5A84-B43E-5A17916D4EE7}"/>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4E019A33-FF74-95B9-3E39-8F42CF46D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09" y="3034707"/>
            <a:ext cx="3505200" cy="3733800"/>
          </a:xfrm>
          <a:prstGeom prst="rect">
            <a:avLst/>
          </a:prstGeom>
        </p:spPr>
      </p:pic>
      <p:pic>
        <p:nvPicPr>
          <p:cNvPr id="19" name="图片 18">
            <a:extLst>
              <a:ext uri="{FF2B5EF4-FFF2-40B4-BE49-F238E27FC236}">
                <a16:creationId xmlns:a16="http://schemas.microsoft.com/office/drawing/2014/main" id="{37BE87B6-8BB2-5DBC-95C7-05A9B01525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582" y="3842516"/>
            <a:ext cx="2724150" cy="2724150"/>
          </a:xfrm>
          <a:prstGeom prst="rect">
            <a:avLst/>
          </a:prstGeom>
        </p:spPr>
      </p:pic>
      <p:pic>
        <p:nvPicPr>
          <p:cNvPr id="6" name="Picture 5">
            <a:extLst>
              <a:ext uri="{FF2B5EF4-FFF2-40B4-BE49-F238E27FC236}">
                <a16:creationId xmlns:a16="http://schemas.microsoft.com/office/drawing/2014/main" id="{3C80E88E-6574-B303-019C-4492976E1C20}"/>
              </a:ext>
            </a:extLst>
          </p:cNvPr>
          <p:cNvPicPr>
            <a:picLocks noChangeAspect="1"/>
          </p:cNvPicPr>
          <p:nvPr/>
        </p:nvPicPr>
        <p:blipFill>
          <a:blip r:embed="rId6"/>
          <a:stretch>
            <a:fillRect/>
          </a:stretch>
        </p:blipFill>
        <p:spPr>
          <a:xfrm>
            <a:off x="1379961" y="1941480"/>
            <a:ext cx="9260627" cy="2213040"/>
          </a:xfrm>
          <a:prstGeom prst="rect">
            <a:avLst/>
          </a:prstGeom>
        </p:spPr>
      </p:pic>
    </p:spTree>
    <p:extLst>
      <p:ext uri="{BB962C8B-B14F-4D97-AF65-F5344CB8AC3E}">
        <p14:creationId xmlns:p14="http://schemas.microsoft.com/office/powerpoint/2010/main" val="34374873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16" y="4374345"/>
            <a:ext cx="2046844" cy="2251528"/>
          </a:xfrm>
          <a:prstGeom prst="rect">
            <a:avLst/>
          </a:prstGeom>
        </p:spPr>
      </p:pic>
      <p:pic>
        <p:nvPicPr>
          <p:cNvPr id="3" name="图片 2">
            <a:extLst>
              <a:ext uri="{FF2B5EF4-FFF2-40B4-BE49-F238E27FC236}">
                <a16:creationId xmlns:a16="http://schemas.microsoft.com/office/drawing/2014/main" id="{E2E8A406-19D6-70CC-68F0-04ADEBE6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496" y="1454860"/>
            <a:ext cx="4057504" cy="5403139"/>
          </a:xfrm>
          <a:prstGeom prst="rect">
            <a:avLst/>
          </a:prstGeom>
        </p:spPr>
      </p:pic>
      <p:sp>
        <p:nvSpPr>
          <p:cNvPr id="8" name="TextBox 7">
            <a:extLst>
              <a:ext uri="{FF2B5EF4-FFF2-40B4-BE49-F238E27FC236}">
                <a16:creationId xmlns:a16="http://schemas.microsoft.com/office/drawing/2014/main" id="{7D6BCF9C-1ED8-4123-ED34-A6605889F637}"/>
              </a:ext>
            </a:extLst>
          </p:cNvPr>
          <p:cNvSpPr txBox="1"/>
          <p:nvPr/>
        </p:nvSpPr>
        <p:spPr>
          <a:xfrm>
            <a:off x="1968143" y="2431230"/>
            <a:ext cx="7118707" cy="2123658"/>
          </a:xfrm>
          <a:prstGeom prst="rect">
            <a:avLst/>
          </a:prstGeom>
          <a:noFill/>
        </p:spPr>
        <p:txBody>
          <a:bodyPr wrap="square" rtlCol="0">
            <a:spAutoFit/>
          </a:bodyPr>
          <a:lstStyle/>
          <a:p>
            <a:pPr algn="ctr"/>
            <a:r>
              <a:rPr lang="vi-VN" sz="4400" b="1">
                <a:latin typeface="Cambria" panose="02040503050406030204" pitchFamily="18" charset="0"/>
                <a:ea typeface="Cambria" panose="02040503050406030204" pitchFamily="18" charset="0"/>
                <a:cs typeface="Times New Roman" panose="02020603050405020304" pitchFamily="18" charset="0"/>
              </a:rPr>
              <a:t>Hoạt động 2: Kĩ năng phán đoán tình huống có nguy cơ dẫn đến đuối nước.</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976467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5" y="0"/>
            <a:ext cx="10449880" cy="2038350"/>
            <a:chOff x="3505201" y="255529"/>
            <a:chExt cx="14609816" cy="1743567"/>
          </a:xfrm>
        </p:grpSpPr>
        <p:sp>
          <p:nvSpPr>
            <p:cNvPr id="8" name="Freeform 6">
              <a:extLst>
                <a:ext uri="{FF2B5EF4-FFF2-40B4-BE49-F238E27FC236}">
                  <a16:creationId xmlns:a16="http://schemas.microsoft.com/office/drawing/2014/main" id="{638EB0D7-600C-6F54-09D0-1FAAF8DF72AA}"/>
                </a:ext>
              </a:extLst>
            </p:cNvPr>
            <p:cNvSpPr/>
            <p:nvPr/>
          </p:nvSpPr>
          <p:spPr>
            <a:xfrm rot="5400000">
              <a:off x="10023099" y="-6262369"/>
              <a:ext cx="1574020"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endParaRPr lang="en-US" sz="1100"/>
            </a:p>
          </p:txBody>
        </p:sp>
        <p:sp>
          <p:nvSpPr>
            <p:cNvPr id="9" name="Rectangle 8">
              <a:extLst>
                <a:ext uri="{FF2B5EF4-FFF2-40B4-BE49-F238E27FC236}">
                  <a16:creationId xmlns:a16="http://schemas.microsoft.com/office/drawing/2014/main" id="{7C957218-0888-9744-0780-7C6BD8DF365C}"/>
                </a:ext>
              </a:extLst>
            </p:cNvPr>
            <p:cNvSpPr/>
            <p:nvPr/>
          </p:nvSpPr>
          <p:spPr>
            <a:xfrm>
              <a:off x="3931954" y="403210"/>
              <a:ext cx="14098047" cy="1595886"/>
            </a:xfrm>
            <a:prstGeom prst="rect">
              <a:avLst/>
            </a:prstGeom>
          </p:spPr>
          <p:txBody>
            <a:bodyPr wrap="square">
              <a:spAutoFit/>
            </a:bodyPr>
            <a:lstStyle/>
            <a:p>
              <a:pPr marL="0" marR="0" algn="just">
                <a:lnSpc>
                  <a:spcPct val="120000"/>
                </a:lnSpc>
                <a:spcBef>
                  <a:spcPts val="0"/>
                </a:spcBef>
                <a:spcAft>
                  <a:spcPts val="0"/>
                </a:spcAft>
              </a:pPr>
              <a:r>
                <a:rPr lang="en-US" sz="2800" b="1" dirty="0">
                  <a:effectLst/>
                  <a:latin typeface="Cambria" panose="02040503050406030204" pitchFamily="18" charset="0"/>
                  <a:ea typeface="Cambria" panose="02040503050406030204" pitchFamily="18" charset="0"/>
                  <a:cs typeface="Times New Roman" panose="02020603050405020304" pitchFamily="18" charset="0"/>
                </a:rPr>
                <a:t>Quan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sát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3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cs typeface="Times New Roman" panose="02020603050405020304" pitchFamily="18" charset="0"/>
                </a:rPr>
                <a:t>Em nhỏ muốn làm gì?</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cs typeface="Times New Roman" panose="02020603050405020304" pitchFamily="18" charset="0"/>
                </a:rPr>
                <a:t>Người chị có suy nghĩ, việc làm như thế nào?</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9F1566E8-EC2C-A053-245E-8779119D8959}"/>
              </a:ext>
            </a:extLst>
          </p:cNvPr>
          <p:cNvPicPr>
            <a:picLocks noChangeAspect="1"/>
          </p:cNvPicPr>
          <p:nvPr/>
        </p:nvPicPr>
        <p:blipFill>
          <a:blip r:embed="rId3"/>
          <a:stretch>
            <a:fillRect/>
          </a:stretch>
        </p:blipFill>
        <p:spPr>
          <a:xfrm>
            <a:off x="2971800" y="2014537"/>
            <a:ext cx="6172200" cy="4493795"/>
          </a:xfrm>
          <a:prstGeom prst="rect">
            <a:avLst/>
          </a:prstGeom>
        </p:spPr>
      </p:pic>
      <p:grpSp>
        <p:nvGrpSpPr>
          <p:cNvPr id="16" name="Group 15">
            <a:extLst>
              <a:ext uri="{FF2B5EF4-FFF2-40B4-BE49-F238E27FC236}">
                <a16:creationId xmlns:a16="http://schemas.microsoft.com/office/drawing/2014/main" id="{0D07743D-1695-2852-719B-2F95D0DDBFE6}"/>
              </a:ext>
            </a:extLst>
          </p:cNvPr>
          <p:cNvGrpSpPr/>
          <p:nvPr/>
        </p:nvGrpSpPr>
        <p:grpSpPr>
          <a:xfrm>
            <a:off x="0" y="4585188"/>
            <a:ext cx="4278451" cy="2175001"/>
            <a:chOff x="892354" y="3758439"/>
            <a:chExt cx="4278451" cy="2175001"/>
          </a:xfrm>
        </p:grpSpPr>
        <p:pic>
          <p:nvPicPr>
            <p:cNvPr id="18" name="Picture 9">
              <a:extLst>
                <a:ext uri="{FF2B5EF4-FFF2-40B4-BE49-F238E27FC236}">
                  <a16:creationId xmlns:a16="http://schemas.microsoft.com/office/drawing/2014/main" id="{629C390D-62B0-561D-8B0C-171B90A1F7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C5AEE497-ED5A-0C44-E0D6-CEB67A295DD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4247046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9F1566E8-EC2C-A053-245E-8779119D8959}"/>
              </a:ext>
            </a:extLst>
          </p:cNvPr>
          <p:cNvPicPr>
            <a:picLocks noChangeAspect="1"/>
          </p:cNvPicPr>
          <p:nvPr/>
        </p:nvPicPr>
        <p:blipFill>
          <a:blip r:embed="rId3"/>
          <a:stretch>
            <a:fillRect/>
          </a:stretch>
        </p:blipFill>
        <p:spPr>
          <a:xfrm>
            <a:off x="4343400" y="166688"/>
            <a:ext cx="4650840" cy="3386138"/>
          </a:xfrm>
          <a:prstGeom prst="rect">
            <a:avLst/>
          </a:prstGeom>
        </p:spPr>
      </p:pic>
      <p:sp>
        <p:nvSpPr>
          <p:cNvPr id="11" name="Rectangle 10">
            <a:extLst>
              <a:ext uri="{FF2B5EF4-FFF2-40B4-BE49-F238E27FC236}">
                <a16:creationId xmlns:a16="http://schemas.microsoft.com/office/drawing/2014/main" id="{5F827D4E-C669-CE1C-C596-657BE9DB0090}"/>
              </a:ext>
            </a:extLst>
          </p:cNvPr>
          <p:cNvSpPr/>
          <p:nvPr/>
        </p:nvSpPr>
        <p:spPr>
          <a:xfrm>
            <a:off x="2638425" y="3444636"/>
            <a:ext cx="8943975" cy="3251724"/>
          </a:xfrm>
          <a:prstGeom prst="rect">
            <a:avLst/>
          </a:prstGeom>
        </p:spPr>
        <p:txBody>
          <a:bodyPr wrap="square">
            <a:spAutoFit/>
          </a:bodyPr>
          <a:lstStyle/>
          <a:p>
            <a:pPr marL="457200" indent="-457200" algn="just" defTabSz="609630">
              <a:buFont typeface="Arial" panose="020B0604020202020204" pitchFamily="34" charset="0"/>
              <a:buChar char="•"/>
            </a:pPr>
            <a:r>
              <a:rPr lang="vi-VN" sz="2933" b="1" i="1" dirty="0">
                <a:solidFill>
                  <a:srgbClr val="000000"/>
                </a:solidFill>
                <a:latin typeface="Cambria" panose="02040503050406030204" pitchFamily="18" charset="0"/>
                <a:ea typeface="Cambria" panose="02040503050406030204" pitchFamily="18" charset="0"/>
              </a:rPr>
              <a:t>Em nhỏ muốn bơi</a:t>
            </a:r>
          </a:p>
          <a:p>
            <a:pPr marL="457200" indent="-457200" algn="just" defTabSz="609630">
              <a:buFont typeface="Arial" panose="020B0604020202020204" pitchFamily="34" charset="0"/>
              <a:buChar char="•"/>
            </a:pPr>
            <a:r>
              <a:rPr lang="vi-VN" sz="2933" b="1" i="1" dirty="0">
                <a:solidFill>
                  <a:srgbClr val="000000"/>
                </a:solidFill>
                <a:latin typeface="Cambria" panose="02040503050406030204" pitchFamily="18" charset="0"/>
                <a:ea typeface="Cambria" panose="02040503050406030204" pitchFamily="18" charset="0"/>
              </a:rPr>
              <a:t>Người chị phân tích bối cảnh xung quanh và suy nghĩ sau đó khuyên em không nên xuống bơi.</a:t>
            </a:r>
          </a:p>
          <a:p>
            <a:pPr marL="457200" indent="-457200" algn="just" defTabSz="609630">
              <a:buFont typeface="Arial" panose="020B0604020202020204" pitchFamily="34" charset="0"/>
              <a:buChar char="•"/>
            </a:pPr>
            <a:r>
              <a:rPr lang="vi-VN" sz="2933" b="1" i="1" dirty="0">
                <a:solidFill>
                  <a:srgbClr val="000000"/>
                </a:solidFill>
                <a:latin typeface="Cambria" panose="02040503050406030204" pitchFamily="18" charset="0"/>
                <a:ea typeface="Cambria" panose="02040503050406030204" pitchFamily="18" charset="0"/>
              </a:rPr>
              <a:t>Bể bơi không một bóng người, không có phao cứu hộ, không có người giám sát. Người chị dự đoán em sẽ bị đuối nước nên đã thuyết phục em không nên xuống bơi.</a:t>
            </a: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6987164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5" y="0"/>
            <a:ext cx="10449880" cy="1619250"/>
            <a:chOff x="3505201" y="255529"/>
            <a:chExt cx="14609816" cy="1574020"/>
          </a:xfrm>
        </p:grpSpPr>
        <p:sp>
          <p:nvSpPr>
            <p:cNvPr id="8" name="Freeform 6">
              <a:extLst>
                <a:ext uri="{FF2B5EF4-FFF2-40B4-BE49-F238E27FC236}">
                  <a16:creationId xmlns:a16="http://schemas.microsoft.com/office/drawing/2014/main" id="{638EB0D7-600C-6F54-09D0-1FAAF8DF72AA}"/>
                </a:ext>
              </a:extLst>
            </p:cNvPr>
            <p:cNvSpPr/>
            <p:nvPr/>
          </p:nvSpPr>
          <p:spPr>
            <a:xfrm rot="5400000">
              <a:off x="10023099" y="-6262369"/>
              <a:ext cx="1574020"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852053" y="538751"/>
              <a:ext cx="14098047" cy="1043412"/>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Quan sát hình 4 và thực hành kĩ năng phán đoán tình huống có nguy cơ dẫn đến đuối nước.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53C835D-1D9E-837A-6583-15FEEB906F06}"/>
              </a:ext>
            </a:extLst>
          </p:cNvPr>
          <p:cNvPicPr>
            <a:picLocks noChangeAspect="1"/>
          </p:cNvPicPr>
          <p:nvPr/>
        </p:nvPicPr>
        <p:blipFill>
          <a:blip r:embed="rId3"/>
          <a:stretch>
            <a:fillRect/>
          </a:stretch>
        </p:blipFill>
        <p:spPr>
          <a:xfrm>
            <a:off x="1838325" y="2043112"/>
            <a:ext cx="8096250" cy="3854648"/>
          </a:xfrm>
          <a:prstGeom prst="rect">
            <a:avLst/>
          </a:prstGeom>
        </p:spPr>
      </p:pic>
    </p:spTree>
    <p:extLst>
      <p:ext uri="{BB962C8B-B14F-4D97-AF65-F5344CB8AC3E}">
        <p14:creationId xmlns:p14="http://schemas.microsoft.com/office/powerpoint/2010/main" val="21288952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626</Words>
  <Application>Microsoft Office PowerPoint</Application>
  <PresentationFormat>Màn hình rộng</PresentationFormat>
  <Paragraphs>51</Paragraphs>
  <Slides>21</Slides>
  <Notes>2</Notes>
  <HiddenSlides>0</HiddenSlides>
  <MMClips>0</MMClips>
  <ScaleCrop>false</ScaleCrop>
  <HeadingPairs>
    <vt:vector size="6" baseType="variant">
      <vt:variant>
        <vt:lpstr>Phông được Dùng</vt:lpstr>
      </vt:variant>
      <vt:variant>
        <vt:i4>9</vt:i4>
      </vt:variant>
      <vt:variant>
        <vt:lpstr>Chủ đề</vt:lpstr>
      </vt:variant>
      <vt:variant>
        <vt:i4>3</vt:i4>
      </vt:variant>
      <vt:variant>
        <vt:lpstr>Tiêu đề Bản chiếu</vt:lpstr>
      </vt:variant>
      <vt:variant>
        <vt:i4>21</vt:i4>
      </vt:variant>
    </vt:vector>
  </HeadingPairs>
  <TitlesOfParts>
    <vt:vector size="33" baseType="lpstr">
      <vt:lpstr>等线</vt:lpstr>
      <vt:lpstr>等线 Light</vt:lpstr>
      <vt:lpstr>微软雅黑</vt:lpstr>
      <vt:lpstr>Arial</vt:lpstr>
      <vt:lpstr>Calibri</vt:lpstr>
      <vt:lpstr>Calibri Light</vt:lpstr>
      <vt:lpstr>Cambria</vt:lpstr>
      <vt:lpstr>Times New Roman</vt:lpstr>
      <vt:lpstr>思源黑体 CN</vt:lpstr>
      <vt:lpstr>Office 主题​​</vt:lpstr>
      <vt:lpstr>1_Chủ đề Office</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Dung Âu</cp:lastModifiedBy>
  <cp:revision>20</cp:revision>
  <dcterms:created xsi:type="dcterms:W3CDTF">2024-01-31T00:43:33Z</dcterms:created>
  <dcterms:modified xsi:type="dcterms:W3CDTF">2025-04-12T08:59:05Z</dcterms:modified>
</cp:coreProperties>
</file>