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705" r:id="rId4"/>
  </p:sldMasterIdLst>
  <p:notesMasterIdLst>
    <p:notesMasterId r:id="rId20"/>
  </p:notesMasterIdLst>
  <p:sldIdLst>
    <p:sldId id="437" r:id="rId5"/>
    <p:sldId id="257" r:id="rId6"/>
    <p:sldId id="258" r:id="rId7"/>
    <p:sldId id="299" r:id="rId8"/>
    <p:sldId id="341" r:id="rId9"/>
    <p:sldId id="342" r:id="rId10"/>
    <p:sldId id="261" r:id="rId11"/>
    <p:sldId id="344" r:id="rId12"/>
    <p:sldId id="297" r:id="rId13"/>
    <p:sldId id="301" r:id="rId14"/>
    <p:sldId id="300" r:id="rId15"/>
    <p:sldId id="329" r:id="rId16"/>
    <p:sldId id="303" r:id="rId17"/>
    <p:sldId id="306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47642-ADF3-4E45-9F4A-FE097B74158D}" v="1" dt="2025-04-04T13:30:4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E3547642-ADF3-4E45-9F4A-FE097B74158D}"/>
    <pc:docChg chg="custSel addSld delSld modSld modMainMaster">
      <pc:chgData name="Dung Âu" userId="0dcb76ad361bda84" providerId="LiveId" clId="{E3547642-ADF3-4E45-9F4A-FE097B74158D}" dt="2025-04-04T13:30:49.571" v="3"/>
      <pc:docMkLst>
        <pc:docMk/>
      </pc:docMkLst>
      <pc:sldChg chg="del">
        <pc:chgData name="Dung Âu" userId="0dcb76ad361bda84" providerId="LiveId" clId="{E3547642-ADF3-4E45-9F4A-FE097B74158D}" dt="2025-04-01T14:51:45.856" v="2" actId="47"/>
        <pc:sldMkLst>
          <pc:docMk/>
          <pc:sldMk cId="3679115207" sldId="302"/>
        </pc:sldMkLst>
      </pc:sldChg>
      <pc:sldChg chg="del">
        <pc:chgData name="Dung Âu" userId="0dcb76ad361bda84" providerId="LiveId" clId="{E3547642-ADF3-4E45-9F4A-FE097B74158D}" dt="2025-04-01T14:51:45.211" v="1" actId="47"/>
        <pc:sldMkLst>
          <pc:docMk/>
          <pc:sldMk cId="2152572453" sldId="345"/>
        </pc:sldMkLst>
      </pc:sldChg>
      <pc:sldChg chg="add">
        <pc:chgData name="Dung Âu" userId="0dcb76ad361bda84" providerId="LiveId" clId="{E3547642-ADF3-4E45-9F4A-FE097B74158D}" dt="2025-04-04T13:30:49.571" v="3"/>
        <pc:sldMkLst>
          <pc:docMk/>
          <pc:sldMk cId="240393867" sldId="437"/>
        </pc:sldMkLst>
      </pc:sldChg>
      <pc:sldMasterChg chg="delSp mod">
        <pc:chgData name="Dung Âu" userId="0dcb76ad361bda84" providerId="LiveId" clId="{E3547642-ADF3-4E45-9F4A-FE097B74158D}" dt="2025-04-01T14:51:24.298" v="0" actId="478"/>
        <pc:sldMasterMkLst>
          <pc:docMk/>
          <pc:sldMasterMk cId="2513876082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6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83882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76120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64371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14580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10917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00ED2-C583-1ED8-B144-BB24CF00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727CB-AFE1-31E0-CDAC-0B09B2B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49C86-75B9-4196-7747-6341F75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>
              <a:defRPr/>
            </a:pPr>
            <a:endParaRPr lang="zh-CN" altLang="en-US">
              <a:solidFill>
                <a:prstClr val="black"/>
              </a:solidFill>
              <a:latin typeface="思源黑体 CN"/>
              <a:ea typeface="思源黑体 C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CD59-1431-0277-4043-1691E2F38289}"/>
              </a:ext>
            </a:extLst>
          </p:cNvPr>
          <p:cNvSpPr txBox="1"/>
          <p:nvPr/>
        </p:nvSpPr>
        <p:spPr>
          <a:xfrm>
            <a:off x="2457450" y="1390650"/>
            <a:ext cx="7886700" cy="40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dân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an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toàn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lứa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tuổi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nắp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gọn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gàng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713268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357940" y="755697"/>
            <a:ext cx="679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F9D2D-E417-113B-5CCA-05B742BB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9" y="1110530"/>
            <a:ext cx="4230991" cy="1950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9F39-8AA7-1806-354A-8940DC27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20" y="2172302"/>
            <a:ext cx="8413209" cy="36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4DFF-B453-1BF0-0128-D1FE40F7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56" y="4921330"/>
            <a:ext cx="23044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BAA8C-A1D9-36D9-1DF5-F64C21D6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86" y="1125286"/>
            <a:ext cx="609652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pic>
        <p:nvPicPr>
          <p:cNvPr id="15" name="Picture 1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A48AEE1-90FC-44ED-BF60-B808C133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5" y="352248"/>
            <a:ext cx="6505752" cy="6505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5516A-1F10-3E75-21D0-0A8C2BFF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056" y="-107916"/>
            <a:ext cx="111749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18C906-B090-47C5-9AF2-E1924E89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6" y="2533502"/>
            <a:ext cx="3403901" cy="34386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10733C-ABF4-4160-AD5C-8D3CA05B564B}"/>
              </a:ext>
            </a:extLst>
          </p:cNvPr>
          <p:cNvSpPr/>
          <p:nvPr/>
        </p:nvSpPr>
        <p:spPr>
          <a:xfrm>
            <a:off x="4262187" y="752240"/>
            <a:ext cx="7005888" cy="4172186"/>
          </a:xfrm>
          <a:custGeom>
            <a:avLst/>
            <a:gdLst>
              <a:gd name="connsiteX0" fmla="*/ 0 w 7005888"/>
              <a:gd name="connsiteY0" fmla="*/ 695377 h 4172186"/>
              <a:gd name="connsiteX1" fmla="*/ 436414 w 7005888"/>
              <a:gd name="connsiteY1" fmla="*/ 0 h 4172186"/>
              <a:gd name="connsiteX2" fmla="*/ 6569473 w 7005888"/>
              <a:gd name="connsiteY2" fmla="*/ 0 h 4172186"/>
              <a:gd name="connsiteX3" fmla="*/ 7005888 w 7005888"/>
              <a:gd name="connsiteY3" fmla="*/ 695377 h 4172186"/>
              <a:gd name="connsiteX4" fmla="*/ 7005888 w 7005888"/>
              <a:gd name="connsiteY4" fmla="*/ 3476808 h 4172186"/>
              <a:gd name="connsiteX5" fmla="*/ 6569473 w 7005888"/>
              <a:gd name="connsiteY5" fmla="*/ 4172186 h 4172186"/>
              <a:gd name="connsiteX6" fmla="*/ 436414 w 7005888"/>
              <a:gd name="connsiteY6" fmla="*/ 4172186 h 4172186"/>
              <a:gd name="connsiteX7" fmla="*/ 0 w 7005888"/>
              <a:gd name="connsiteY7" fmla="*/ 3476808 h 4172186"/>
              <a:gd name="connsiteX8" fmla="*/ 0 w 7005888"/>
              <a:gd name="connsiteY8" fmla="*/ 695377 h 4172186"/>
              <a:gd name="connsiteX0" fmla="*/ 0 w 7005888"/>
              <a:gd name="connsiteY0" fmla="*/ 695377 h 4172186"/>
              <a:gd name="connsiteX1" fmla="*/ 436414 w 7005888"/>
              <a:gd name="connsiteY1" fmla="*/ 0 h 4172186"/>
              <a:gd name="connsiteX2" fmla="*/ 6569473 w 7005888"/>
              <a:gd name="connsiteY2" fmla="*/ 0 h 4172186"/>
              <a:gd name="connsiteX3" fmla="*/ 7005888 w 7005888"/>
              <a:gd name="connsiteY3" fmla="*/ 695377 h 4172186"/>
              <a:gd name="connsiteX4" fmla="*/ 7005888 w 7005888"/>
              <a:gd name="connsiteY4" fmla="*/ 3476808 h 4172186"/>
              <a:gd name="connsiteX5" fmla="*/ 6569473 w 7005888"/>
              <a:gd name="connsiteY5" fmla="*/ 4172186 h 4172186"/>
              <a:gd name="connsiteX6" fmla="*/ 436414 w 7005888"/>
              <a:gd name="connsiteY6" fmla="*/ 4172186 h 4172186"/>
              <a:gd name="connsiteX7" fmla="*/ 0 w 7005888"/>
              <a:gd name="connsiteY7" fmla="*/ 3476808 h 4172186"/>
              <a:gd name="connsiteX8" fmla="*/ 0 w 7005888"/>
              <a:gd name="connsiteY8" fmla="*/ 695377 h 4172186"/>
              <a:gd name="connsiteX0" fmla="*/ 0 w 7005888"/>
              <a:gd name="connsiteY0" fmla="*/ 695377 h 4172186"/>
              <a:gd name="connsiteX1" fmla="*/ 436414 w 7005888"/>
              <a:gd name="connsiteY1" fmla="*/ 0 h 4172186"/>
              <a:gd name="connsiteX2" fmla="*/ 6569473 w 7005888"/>
              <a:gd name="connsiteY2" fmla="*/ 0 h 4172186"/>
              <a:gd name="connsiteX3" fmla="*/ 7005888 w 7005888"/>
              <a:gd name="connsiteY3" fmla="*/ 695377 h 4172186"/>
              <a:gd name="connsiteX4" fmla="*/ 7005888 w 7005888"/>
              <a:gd name="connsiteY4" fmla="*/ 3476808 h 4172186"/>
              <a:gd name="connsiteX5" fmla="*/ 6569473 w 7005888"/>
              <a:gd name="connsiteY5" fmla="*/ 4172186 h 4172186"/>
              <a:gd name="connsiteX6" fmla="*/ 436414 w 7005888"/>
              <a:gd name="connsiteY6" fmla="*/ 4172186 h 4172186"/>
              <a:gd name="connsiteX7" fmla="*/ 0 w 7005888"/>
              <a:gd name="connsiteY7" fmla="*/ 3476808 h 4172186"/>
              <a:gd name="connsiteX8" fmla="*/ 0 w 7005888"/>
              <a:gd name="connsiteY8" fmla="*/ 695377 h 41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5888" h="4172186" fill="none" extrusionOk="0">
                <a:moveTo>
                  <a:pt x="0" y="695377"/>
                </a:moveTo>
                <a:cubicBezTo>
                  <a:pt x="-88990" y="294611"/>
                  <a:pt x="243347" y="22302"/>
                  <a:pt x="436414" y="0"/>
                </a:cubicBezTo>
                <a:cubicBezTo>
                  <a:pt x="2725446" y="-379518"/>
                  <a:pt x="5352442" y="-195621"/>
                  <a:pt x="6569473" y="0"/>
                </a:cubicBezTo>
                <a:cubicBezTo>
                  <a:pt x="6660487" y="-8130"/>
                  <a:pt x="7018911" y="170291"/>
                  <a:pt x="7005888" y="695377"/>
                </a:cubicBezTo>
                <a:cubicBezTo>
                  <a:pt x="7167427" y="1710136"/>
                  <a:pt x="7062414" y="2760408"/>
                  <a:pt x="7005888" y="3476808"/>
                </a:cubicBezTo>
                <a:cubicBezTo>
                  <a:pt x="6939784" y="3805665"/>
                  <a:pt x="6837547" y="4114496"/>
                  <a:pt x="6569473" y="4172186"/>
                </a:cubicBezTo>
                <a:cubicBezTo>
                  <a:pt x="3527821" y="3691553"/>
                  <a:pt x="2381211" y="3592339"/>
                  <a:pt x="436414" y="4172186"/>
                </a:cubicBezTo>
                <a:cubicBezTo>
                  <a:pt x="283227" y="4186231"/>
                  <a:pt x="89549" y="3816430"/>
                  <a:pt x="0" y="3476808"/>
                </a:cubicBezTo>
                <a:cubicBezTo>
                  <a:pt x="-56072" y="2547880"/>
                  <a:pt x="22787" y="1664861"/>
                  <a:pt x="0" y="695377"/>
                </a:cubicBezTo>
                <a:close/>
              </a:path>
              <a:path w="7005888" h="4172186" stroke="0" extrusionOk="0">
                <a:moveTo>
                  <a:pt x="0" y="695377"/>
                </a:moveTo>
                <a:cubicBezTo>
                  <a:pt x="110255" y="266430"/>
                  <a:pt x="164995" y="139131"/>
                  <a:pt x="436414" y="0"/>
                </a:cubicBezTo>
                <a:cubicBezTo>
                  <a:pt x="1547629" y="473768"/>
                  <a:pt x="5662196" y="144378"/>
                  <a:pt x="6569473" y="0"/>
                </a:cubicBezTo>
                <a:cubicBezTo>
                  <a:pt x="6737276" y="-1609"/>
                  <a:pt x="6943649" y="350494"/>
                  <a:pt x="7005888" y="695377"/>
                </a:cubicBezTo>
                <a:cubicBezTo>
                  <a:pt x="7187739" y="1886972"/>
                  <a:pt x="6977218" y="2124692"/>
                  <a:pt x="7005888" y="3476808"/>
                </a:cubicBezTo>
                <a:cubicBezTo>
                  <a:pt x="7021779" y="3878831"/>
                  <a:pt x="6809569" y="4245748"/>
                  <a:pt x="6569473" y="4172186"/>
                </a:cubicBezTo>
                <a:cubicBezTo>
                  <a:pt x="3422666" y="4350664"/>
                  <a:pt x="1172353" y="4137971"/>
                  <a:pt x="436414" y="4172186"/>
                </a:cubicBezTo>
                <a:cubicBezTo>
                  <a:pt x="258466" y="4211116"/>
                  <a:pt x="32559" y="3817740"/>
                  <a:pt x="0" y="3476808"/>
                </a:cubicBezTo>
                <a:cubicBezTo>
                  <a:pt x="190317" y="2730201"/>
                  <a:pt x="72776" y="1341835"/>
                  <a:pt x="0" y="695377"/>
                </a:cubicBezTo>
                <a:close/>
              </a:path>
              <a:path w="7005888" h="4172186" fill="none" stroke="0" extrusionOk="0">
                <a:moveTo>
                  <a:pt x="0" y="695377"/>
                </a:moveTo>
                <a:cubicBezTo>
                  <a:pt x="13041" y="308928"/>
                  <a:pt x="202228" y="10746"/>
                  <a:pt x="436414" y="0"/>
                </a:cubicBezTo>
                <a:cubicBezTo>
                  <a:pt x="3291679" y="-15491"/>
                  <a:pt x="3572220" y="54955"/>
                  <a:pt x="6569473" y="0"/>
                </a:cubicBezTo>
                <a:cubicBezTo>
                  <a:pt x="6760976" y="-12111"/>
                  <a:pt x="7042809" y="321013"/>
                  <a:pt x="7005888" y="695377"/>
                </a:cubicBezTo>
                <a:cubicBezTo>
                  <a:pt x="7120546" y="1466692"/>
                  <a:pt x="6783670" y="2507505"/>
                  <a:pt x="7005888" y="3476808"/>
                </a:cubicBezTo>
                <a:cubicBezTo>
                  <a:pt x="6984489" y="3888613"/>
                  <a:pt x="6781585" y="4186039"/>
                  <a:pt x="6569473" y="4172186"/>
                </a:cubicBezTo>
                <a:cubicBezTo>
                  <a:pt x="4128181" y="4231646"/>
                  <a:pt x="2332157" y="3945741"/>
                  <a:pt x="436414" y="4172186"/>
                </a:cubicBezTo>
                <a:cubicBezTo>
                  <a:pt x="122539" y="4085533"/>
                  <a:pt x="10399" y="3785689"/>
                  <a:pt x="0" y="3476808"/>
                </a:cubicBezTo>
                <a:cubicBezTo>
                  <a:pt x="-158724" y="2514094"/>
                  <a:pt x="108218" y="1625685"/>
                  <a:pt x="0" y="695377"/>
                </a:cubicBezTo>
                <a:close/>
              </a:path>
              <a:path w="7005888" h="4172186" fill="none" stroke="0" extrusionOk="0">
                <a:moveTo>
                  <a:pt x="0" y="695377"/>
                </a:moveTo>
                <a:cubicBezTo>
                  <a:pt x="-46086" y="295446"/>
                  <a:pt x="223018" y="34947"/>
                  <a:pt x="436414" y="0"/>
                </a:cubicBezTo>
                <a:cubicBezTo>
                  <a:pt x="2868393" y="-190121"/>
                  <a:pt x="5433545" y="-68921"/>
                  <a:pt x="6569473" y="0"/>
                </a:cubicBezTo>
                <a:cubicBezTo>
                  <a:pt x="6765471" y="24467"/>
                  <a:pt x="7006686" y="236710"/>
                  <a:pt x="7005888" y="695377"/>
                </a:cubicBezTo>
                <a:cubicBezTo>
                  <a:pt x="7140902" y="1506785"/>
                  <a:pt x="6932123" y="2665950"/>
                  <a:pt x="7005888" y="3476808"/>
                </a:cubicBezTo>
                <a:cubicBezTo>
                  <a:pt x="6966021" y="3850232"/>
                  <a:pt x="6821216" y="4138174"/>
                  <a:pt x="6569473" y="4172186"/>
                </a:cubicBezTo>
                <a:cubicBezTo>
                  <a:pt x="3759019" y="3923425"/>
                  <a:pt x="2422755" y="3539739"/>
                  <a:pt x="436414" y="4172186"/>
                </a:cubicBezTo>
                <a:cubicBezTo>
                  <a:pt x="201997" y="4164082"/>
                  <a:pt x="26539" y="3833975"/>
                  <a:pt x="0" y="3476808"/>
                </a:cubicBezTo>
                <a:cubicBezTo>
                  <a:pt x="28814" y="2584613"/>
                  <a:pt x="131275" y="1573755"/>
                  <a:pt x="0" y="695377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066386474">
                  <a:custGeom>
                    <a:avLst/>
                    <a:gdLst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05888" h="4172186" fill="none" extrusionOk="0">
                        <a:moveTo>
                          <a:pt x="0" y="695377"/>
                        </a:moveTo>
                        <a:cubicBezTo>
                          <a:pt x="-62868" y="298461"/>
                          <a:pt x="236468" y="19381"/>
                          <a:pt x="436414" y="0"/>
                        </a:cubicBezTo>
                        <a:cubicBezTo>
                          <a:pt x="2756450" y="-219381"/>
                          <a:pt x="5495786" y="-52925"/>
                          <a:pt x="6569473" y="0"/>
                        </a:cubicBezTo>
                        <a:cubicBezTo>
                          <a:pt x="6718955" y="-5444"/>
                          <a:pt x="7015266" y="204431"/>
                          <a:pt x="7005888" y="695377"/>
                        </a:cubicBezTo>
                        <a:cubicBezTo>
                          <a:pt x="7161278" y="1629655"/>
                          <a:pt x="7078960" y="2709171"/>
                          <a:pt x="7005888" y="3476808"/>
                        </a:cubicBezTo>
                        <a:cubicBezTo>
                          <a:pt x="6967413" y="3828084"/>
                          <a:pt x="6830522" y="4127884"/>
                          <a:pt x="6569473" y="4172186"/>
                        </a:cubicBezTo>
                        <a:cubicBezTo>
                          <a:pt x="3656413" y="3797882"/>
                          <a:pt x="2392701" y="3665315"/>
                          <a:pt x="436414" y="4172186"/>
                        </a:cubicBezTo>
                        <a:cubicBezTo>
                          <a:pt x="225963" y="4177789"/>
                          <a:pt x="24976" y="3845879"/>
                          <a:pt x="0" y="3476808"/>
                        </a:cubicBezTo>
                        <a:cubicBezTo>
                          <a:pt x="-87034" y="2470787"/>
                          <a:pt x="57150" y="1669847"/>
                          <a:pt x="0" y="695377"/>
                        </a:cubicBezTo>
                        <a:close/>
                      </a:path>
                      <a:path w="7005888" h="4172186" stroke="0" extrusionOk="0">
                        <a:moveTo>
                          <a:pt x="0" y="695377"/>
                        </a:moveTo>
                        <a:cubicBezTo>
                          <a:pt x="82296" y="280192"/>
                          <a:pt x="165580" y="105354"/>
                          <a:pt x="436414" y="0"/>
                        </a:cubicBezTo>
                        <a:cubicBezTo>
                          <a:pt x="1499793" y="397183"/>
                          <a:pt x="5547604" y="212017"/>
                          <a:pt x="6569473" y="0"/>
                        </a:cubicBezTo>
                        <a:cubicBezTo>
                          <a:pt x="6778609" y="5660"/>
                          <a:pt x="6952966" y="347150"/>
                          <a:pt x="7005888" y="695377"/>
                        </a:cubicBezTo>
                        <a:cubicBezTo>
                          <a:pt x="7141145" y="1873706"/>
                          <a:pt x="6972786" y="2134189"/>
                          <a:pt x="7005888" y="3476808"/>
                        </a:cubicBezTo>
                        <a:cubicBezTo>
                          <a:pt x="7014227" y="3877333"/>
                          <a:pt x="6805808" y="4199552"/>
                          <a:pt x="6569473" y="4172186"/>
                        </a:cubicBezTo>
                        <a:cubicBezTo>
                          <a:pt x="3521277" y="4305932"/>
                          <a:pt x="1263840" y="4204993"/>
                          <a:pt x="436414" y="4172186"/>
                        </a:cubicBezTo>
                        <a:cubicBezTo>
                          <a:pt x="225338" y="4188473"/>
                          <a:pt x="21440" y="3818783"/>
                          <a:pt x="0" y="3476808"/>
                        </a:cubicBezTo>
                        <a:cubicBezTo>
                          <a:pt x="132702" y="2793645"/>
                          <a:pt x="58651" y="1437690"/>
                          <a:pt x="0" y="695377"/>
                        </a:cubicBezTo>
                        <a:close/>
                      </a:path>
                      <a:path w="7005888" h="4172186" fill="none" stroke="0" extrusionOk="0">
                        <a:moveTo>
                          <a:pt x="0" y="695377"/>
                        </a:moveTo>
                        <a:cubicBezTo>
                          <a:pt x="-19233" y="297709"/>
                          <a:pt x="198812" y="10140"/>
                          <a:pt x="436414" y="0"/>
                        </a:cubicBezTo>
                        <a:cubicBezTo>
                          <a:pt x="2975182" y="-2324"/>
                          <a:pt x="5397466" y="-21095"/>
                          <a:pt x="6569473" y="0"/>
                        </a:cubicBezTo>
                        <a:cubicBezTo>
                          <a:pt x="6790501" y="13033"/>
                          <a:pt x="7003598" y="281662"/>
                          <a:pt x="7005888" y="695377"/>
                        </a:cubicBezTo>
                        <a:cubicBezTo>
                          <a:pt x="7123695" y="1326782"/>
                          <a:pt x="6954550" y="2512524"/>
                          <a:pt x="7005888" y="3476808"/>
                        </a:cubicBezTo>
                        <a:cubicBezTo>
                          <a:pt x="7000579" y="3889814"/>
                          <a:pt x="6783632" y="4191398"/>
                          <a:pt x="6569473" y="4172186"/>
                        </a:cubicBezTo>
                        <a:cubicBezTo>
                          <a:pt x="3956632" y="4105280"/>
                          <a:pt x="2454508" y="3773235"/>
                          <a:pt x="436414" y="4172186"/>
                        </a:cubicBezTo>
                        <a:cubicBezTo>
                          <a:pt x="145380" y="4139365"/>
                          <a:pt x="20972" y="3792419"/>
                          <a:pt x="0" y="3476808"/>
                        </a:cubicBezTo>
                        <a:cubicBezTo>
                          <a:pt x="-95997" y="2419142"/>
                          <a:pt x="170596" y="1657632"/>
                          <a:pt x="0" y="695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 tay gắn đúng các thẻ tương ứng với mỗi hình ảnh là đội chiến thắng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66701" y="257175"/>
            <a:ext cx="11572874" cy="6400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5DA4C-0D62-BFA9-2EFD-46B9F6DE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166812"/>
            <a:ext cx="6724650" cy="4600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D68D3F-8665-832C-94A5-03A48A6B10DE}"/>
              </a:ext>
            </a:extLst>
          </p:cNvPr>
          <p:cNvSpPr/>
          <p:nvPr/>
        </p:nvSpPr>
        <p:spPr>
          <a:xfrm>
            <a:off x="8105775" y="1019175"/>
            <a:ext cx="19526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diều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9C463-B62C-7943-4EF2-E650E91A2095}"/>
              </a:ext>
            </a:extLst>
          </p:cNvPr>
          <p:cNvSpPr/>
          <p:nvPr/>
        </p:nvSpPr>
        <p:spPr>
          <a:xfrm>
            <a:off x="8048625" y="1819275"/>
            <a:ext cx="20383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lân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47BCEF-79D8-B3D1-616A-FFE144C2E8A2}"/>
              </a:ext>
            </a:extLst>
          </p:cNvPr>
          <p:cNvSpPr/>
          <p:nvPr/>
        </p:nvSpPr>
        <p:spPr>
          <a:xfrm>
            <a:off x="7639050" y="2657475"/>
            <a:ext cx="29051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bồi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965453-CC3B-3D3B-C53F-61C5C3E67CC0}"/>
              </a:ext>
            </a:extLst>
          </p:cNvPr>
          <p:cNvSpPr/>
          <p:nvPr/>
        </p:nvSpPr>
        <p:spPr>
          <a:xfrm>
            <a:off x="8105775" y="3505200"/>
            <a:ext cx="20764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Trống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4324EB-6762-7F6A-A16A-C9239352E03D}"/>
              </a:ext>
            </a:extLst>
          </p:cNvPr>
          <p:cNvSpPr/>
          <p:nvPr/>
        </p:nvSpPr>
        <p:spPr>
          <a:xfrm>
            <a:off x="8039100" y="4371975"/>
            <a:ext cx="250507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Chong </a:t>
            </a:r>
            <a:r>
              <a:rPr lang="en-US" sz="3200" dirty="0" err="1">
                <a:solidFill>
                  <a:srgbClr val="002060"/>
                </a:solidFill>
              </a:rPr>
              <a:t>chóng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10E3DC-2956-D137-9243-24DE9758E809}"/>
              </a:ext>
            </a:extLst>
          </p:cNvPr>
          <p:cNvSpPr/>
          <p:nvPr/>
        </p:nvSpPr>
        <p:spPr>
          <a:xfrm>
            <a:off x="8153400" y="5267325"/>
            <a:ext cx="236220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1523 0.6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75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2617 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957 -0.10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398 -0.2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1407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299</Words>
  <Application>Microsoft Office PowerPoint</Application>
  <PresentationFormat>Màn hình rộng</PresentationFormat>
  <Paragraphs>41</Paragraphs>
  <Slides>15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Calibri</vt:lpstr>
      <vt:lpstr>Cambria</vt:lpstr>
      <vt:lpstr>Times New Roman</vt:lpstr>
      <vt:lpstr>思源黑体 CN</vt:lpstr>
      <vt:lpstr>1_Office Theme</vt:lpstr>
      <vt:lpstr>2_Office Theme</vt:lpstr>
      <vt:lpstr>Custom Design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14</cp:revision>
  <dcterms:created xsi:type="dcterms:W3CDTF">2024-01-27T03:21:06Z</dcterms:created>
  <dcterms:modified xsi:type="dcterms:W3CDTF">2025-04-04T13:30:53Z</dcterms:modified>
</cp:coreProperties>
</file>