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4" r:id="rId15"/>
    <p:sldId id="343" r:id="rId16"/>
    <p:sldId id="365" r:id="rId17"/>
    <p:sldId id="3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1314"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2B859AF2-3EC4-454E-942D-9E8A71B91ED4}"/>
    <pc:docChg chg="custSel modMainMaster">
      <pc:chgData name="Dung Âu" userId="0dcb76ad361bda84" providerId="LiveId" clId="{2B859AF2-3EC4-454E-942D-9E8A71B91ED4}" dt="2025-03-31T09:40:20.589" v="0" actId="478"/>
      <pc:docMkLst>
        <pc:docMk/>
      </pc:docMkLst>
      <pc:sldMasterChg chg="delSp mod">
        <pc:chgData name="Dung Âu" userId="0dcb76ad361bda84" providerId="LiveId" clId="{2B859AF2-3EC4-454E-942D-9E8A71B91ED4}" dt="2025-03-31T09:40:20.589" v="0" actId="478"/>
        <pc:sldMasterMkLst>
          <pc:docMk/>
          <pc:sldMasterMk cId="2222752634" sldId="2147483660"/>
        </pc:sldMasterMkLst>
        <pc:picChg chg="del">
          <ac:chgData name="Dung Âu" userId="0dcb76ad361bda84" providerId="LiveId" clId="{2B859AF2-3EC4-454E-942D-9E8A71B91ED4}" dt="2025-03-31T09:40:20.589" v="0" actId="478"/>
          <ac:picMkLst>
            <pc:docMk/>
            <pc:sldMasterMk cId="2222752634" sldId="2147483660"/>
            <ac:picMk id="9" creationId="{CC635320-0D45-4406-E2FB-354A002DCAC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2578540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21374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51777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310169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E9ECDE7-8CF9-4CF4-A43B-3166DA58D2FA}"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8C029D2-9F00-4F65-A322-DF8753133381}" type="slidenum">
              <a:rPr lang="en-US" smtClean="0"/>
              <a:t>‹#›</a:t>
            </a:fld>
            <a:endParaRPr lang="en-US"/>
          </a:p>
        </p:txBody>
      </p:sp>
    </p:spTree>
    <p:extLst>
      <p:ext uri="{BB962C8B-B14F-4D97-AF65-F5344CB8AC3E}">
        <p14:creationId xmlns:p14="http://schemas.microsoft.com/office/powerpoint/2010/main" val="536477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588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3015305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91186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154393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400949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2877583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759D546-96EE-4D21-A47C-92A9066D43E1}" type="datetimeFigureOut">
              <a:rPr lang="zh-CN" altLang="en-US" smtClean="0"/>
              <a:t>2025/3/31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D666697-2AF5-48CC-B609-F74F4CB67217}" type="slidenum">
              <a:rPr lang="zh-CN" altLang="en-US" smtClean="0"/>
              <a:t>‹#›</a:t>
            </a:fld>
            <a:endParaRPr lang="zh-CN" altLang="en-US"/>
          </a:p>
        </p:txBody>
      </p:sp>
    </p:spTree>
    <p:extLst>
      <p:ext uri="{BB962C8B-B14F-4D97-AF65-F5344CB8AC3E}">
        <p14:creationId xmlns:p14="http://schemas.microsoft.com/office/powerpoint/2010/main" val="9724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75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781050" y="1833245"/>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381000" y="1585595"/>
            <a:ext cx="11439525" cy="1310005"/>
          </a:xfrm>
          <a:noFill/>
          <a:ln>
            <a:miter lim="800000"/>
          </a:ln>
        </p:spPr>
        <p:txBody>
          <a:bodyPr vert="horz" wrap="square" lIns="91440" tIns="45720" rIns="91440" bIns="45720" numCol="1" anchor="t" anchorCtr="0" compatLnSpc="1">
            <a:noAutofit/>
          </a:bodyPr>
          <a:lstStyle/>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gũi.</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barn(inVertical)">
                                      <p:cBhvr>
                                        <p:cTn id="27" dur="500"/>
                                        <p:tgtEl>
                                          <p:spTgt spid="399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barn(inVertical)">
                                      <p:cBhvr>
                                        <p:cTn id="32" dur="500"/>
                                        <p:tgtEl>
                                          <p:spTgt spid="399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barn(inVertical)">
                                      <p:cBhvr>
                                        <p:cTn id="3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1"/>
          </p:nvPr>
        </p:nvSpPr>
        <p:spPr bwMode="auto">
          <a:xfrm>
            <a:off x="676275" y="1709420"/>
            <a:ext cx="10763250" cy="1310005"/>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p:nvPr>
        </p:nvSpPr>
        <p:spPr bwMode="auto">
          <a:xfrm>
            <a:off x="3162301" y="2465070"/>
            <a:ext cx="7734300" cy="1927860"/>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736</Words>
  <Application>Microsoft Office PowerPoint</Application>
  <PresentationFormat>Màn hình rộng</PresentationFormat>
  <Paragraphs>40</Paragraphs>
  <Slides>17</Slides>
  <Notes>2</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17</vt:i4>
      </vt:variant>
    </vt:vector>
  </HeadingPairs>
  <TitlesOfParts>
    <vt:vector size="22" baseType="lpstr">
      <vt:lpstr>等线</vt:lpstr>
      <vt:lpstr>Arial</vt:lpstr>
      <vt:lpstr>Calibri</vt:lpstr>
      <vt:lpstr>Cambria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Nhớ lại những hoạt động, việc làm chính và sắp xếp theo đúng trình tự.</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26</cp:revision>
  <dcterms:created xsi:type="dcterms:W3CDTF">2023-12-09T11:42:24Z</dcterms:created>
  <dcterms:modified xsi:type="dcterms:W3CDTF">2025-03-31T09:40:28Z</dcterms:modified>
</cp:coreProperties>
</file>