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314"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E7669A14-DEEE-4894-8B2D-2B61DD62A1C5}"/>
    <pc:docChg chg="custSel delSld delMainMaster modMainMaster">
      <pc:chgData name="Dung Âu" userId="0dcb76ad361bda84" providerId="LiveId" clId="{E7669A14-DEEE-4894-8B2D-2B61DD62A1C5}" dt="2025-03-31T09:39:25.508" v="3" actId="47"/>
      <pc:docMkLst>
        <pc:docMk/>
      </pc:docMkLst>
      <pc:sldChg chg="del">
        <pc:chgData name="Dung Âu" userId="0dcb76ad361bda84" providerId="LiveId" clId="{E7669A14-DEEE-4894-8B2D-2B61DD62A1C5}" dt="2025-03-31T09:39:24.548" v="2" actId="47"/>
        <pc:sldMkLst>
          <pc:docMk/>
          <pc:sldMk cId="0" sldId="494"/>
        </pc:sldMkLst>
      </pc:sldChg>
      <pc:sldChg chg="del">
        <pc:chgData name="Dung Âu" userId="0dcb76ad361bda84" providerId="LiveId" clId="{E7669A14-DEEE-4894-8B2D-2B61DD62A1C5}" dt="2025-03-31T09:39:25.508" v="3" actId="47"/>
        <pc:sldMkLst>
          <pc:docMk/>
          <pc:sldMk cId="2770323218" sldId="4410"/>
        </pc:sldMkLst>
      </pc:sldChg>
      <pc:sldMasterChg chg="delSp mod">
        <pc:chgData name="Dung Âu" userId="0dcb76ad361bda84" providerId="LiveId" clId="{E7669A14-DEEE-4894-8B2D-2B61DD62A1C5}" dt="2025-03-31T09:39:06.308" v="0" actId="478"/>
        <pc:sldMasterMkLst>
          <pc:docMk/>
          <pc:sldMasterMk cId="1063515400" sldId="2147483660"/>
        </pc:sldMasterMkLst>
        <pc:picChg chg="del">
          <ac:chgData name="Dung Âu" userId="0dcb76ad361bda84" providerId="LiveId" clId="{E7669A14-DEEE-4894-8B2D-2B61DD62A1C5}" dt="2025-03-31T09:39:06.308" v="0" actId="478"/>
          <ac:picMkLst>
            <pc:docMk/>
            <pc:sldMasterMk cId="1063515400" sldId="2147483660"/>
            <ac:picMk id="8" creationId="{AD80FF49-BD8D-1626-23C4-5D0BC26861E9}"/>
          </ac:picMkLst>
        </pc:picChg>
      </pc:sldMasterChg>
      <pc:sldMasterChg chg="delSp del mod delSldLayout">
        <pc:chgData name="Dung Âu" userId="0dcb76ad361bda84" providerId="LiveId" clId="{E7669A14-DEEE-4894-8B2D-2B61DD62A1C5}" dt="2025-03-31T09:39:25.508" v="3" actId="47"/>
        <pc:sldMasterMkLst>
          <pc:docMk/>
          <pc:sldMasterMk cId="1067219448" sldId="2147483672"/>
        </pc:sldMasterMkLst>
        <pc:picChg chg="del">
          <ac:chgData name="Dung Âu" userId="0dcb76ad361bda84" providerId="LiveId" clId="{E7669A14-DEEE-4894-8B2D-2B61DD62A1C5}" dt="2025-03-31T09:39:08.735" v="1" actId="478"/>
          <ac:picMkLst>
            <pc:docMk/>
            <pc:sldMasterMk cId="1067219448" sldId="2147483672"/>
            <ac:picMk id="8" creationId="{E68AD337-AB93-EDBF-F0EA-A5FF8CE2CBF7}"/>
          </ac:picMkLst>
        </pc:picChg>
        <pc:sldLayoutChg chg="del">
          <pc:chgData name="Dung Âu" userId="0dcb76ad361bda84" providerId="LiveId" clId="{E7669A14-DEEE-4894-8B2D-2B61DD62A1C5}" dt="2025-03-31T09:39:25.508" v="3" actId="47"/>
          <pc:sldLayoutMkLst>
            <pc:docMk/>
            <pc:sldMasterMk cId="1067219448" sldId="2147483672"/>
            <pc:sldLayoutMk cId="1123176049" sldId="2147483673"/>
          </pc:sldLayoutMkLst>
        </pc:sldLayoutChg>
        <pc:sldLayoutChg chg="del">
          <pc:chgData name="Dung Âu" userId="0dcb76ad361bda84" providerId="LiveId" clId="{E7669A14-DEEE-4894-8B2D-2B61DD62A1C5}" dt="2025-03-31T09:39:25.508" v="3" actId="47"/>
          <pc:sldLayoutMkLst>
            <pc:docMk/>
            <pc:sldMasterMk cId="1067219448" sldId="2147483672"/>
            <pc:sldLayoutMk cId="3769040845" sldId="2147483674"/>
          </pc:sldLayoutMkLst>
        </pc:sldLayoutChg>
        <pc:sldLayoutChg chg="del">
          <pc:chgData name="Dung Âu" userId="0dcb76ad361bda84" providerId="LiveId" clId="{E7669A14-DEEE-4894-8B2D-2B61DD62A1C5}" dt="2025-03-31T09:39:25.508" v="3" actId="47"/>
          <pc:sldLayoutMkLst>
            <pc:docMk/>
            <pc:sldMasterMk cId="1067219448" sldId="2147483672"/>
            <pc:sldLayoutMk cId="2718913652" sldId="2147483675"/>
          </pc:sldLayoutMkLst>
        </pc:sldLayoutChg>
        <pc:sldLayoutChg chg="del">
          <pc:chgData name="Dung Âu" userId="0dcb76ad361bda84" providerId="LiveId" clId="{E7669A14-DEEE-4894-8B2D-2B61DD62A1C5}" dt="2025-03-31T09:39:25.508" v="3" actId="47"/>
          <pc:sldLayoutMkLst>
            <pc:docMk/>
            <pc:sldMasterMk cId="1067219448" sldId="2147483672"/>
            <pc:sldLayoutMk cId="3191392331" sldId="2147483676"/>
          </pc:sldLayoutMkLst>
        </pc:sldLayoutChg>
        <pc:sldLayoutChg chg="del">
          <pc:chgData name="Dung Âu" userId="0dcb76ad361bda84" providerId="LiveId" clId="{E7669A14-DEEE-4894-8B2D-2B61DD62A1C5}" dt="2025-03-31T09:39:25.508" v="3" actId="47"/>
          <pc:sldLayoutMkLst>
            <pc:docMk/>
            <pc:sldMasterMk cId="1067219448" sldId="2147483672"/>
            <pc:sldLayoutMk cId="1372130136" sldId="2147483677"/>
          </pc:sldLayoutMkLst>
        </pc:sldLayoutChg>
        <pc:sldLayoutChg chg="del">
          <pc:chgData name="Dung Âu" userId="0dcb76ad361bda84" providerId="LiveId" clId="{E7669A14-DEEE-4894-8B2D-2B61DD62A1C5}" dt="2025-03-31T09:39:25.508" v="3" actId="47"/>
          <pc:sldLayoutMkLst>
            <pc:docMk/>
            <pc:sldMasterMk cId="1067219448" sldId="2147483672"/>
            <pc:sldLayoutMk cId="2816202261" sldId="2147483678"/>
          </pc:sldLayoutMkLst>
        </pc:sldLayoutChg>
        <pc:sldLayoutChg chg="del">
          <pc:chgData name="Dung Âu" userId="0dcb76ad361bda84" providerId="LiveId" clId="{E7669A14-DEEE-4894-8B2D-2B61DD62A1C5}" dt="2025-03-31T09:39:25.508" v="3" actId="47"/>
          <pc:sldLayoutMkLst>
            <pc:docMk/>
            <pc:sldMasterMk cId="1067219448" sldId="2147483672"/>
            <pc:sldLayoutMk cId="2450209320" sldId="2147483679"/>
          </pc:sldLayoutMkLst>
        </pc:sldLayoutChg>
        <pc:sldLayoutChg chg="del">
          <pc:chgData name="Dung Âu" userId="0dcb76ad361bda84" providerId="LiveId" clId="{E7669A14-DEEE-4894-8B2D-2B61DD62A1C5}" dt="2025-03-31T09:39:25.508" v="3" actId="47"/>
          <pc:sldLayoutMkLst>
            <pc:docMk/>
            <pc:sldMasterMk cId="1067219448" sldId="2147483672"/>
            <pc:sldLayoutMk cId="2991436752" sldId="2147483680"/>
          </pc:sldLayoutMkLst>
        </pc:sldLayoutChg>
        <pc:sldLayoutChg chg="del">
          <pc:chgData name="Dung Âu" userId="0dcb76ad361bda84" providerId="LiveId" clId="{E7669A14-DEEE-4894-8B2D-2B61DD62A1C5}" dt="2025-03-31T09:39:25.508" v="3" actId="47"/>
          <pc:sldLayoutMkLst>
            <pc:docMk/>
            <pc:sldMasterMk cId="1067219448" sldId="2147483672"/>
            <pc:sldLayoutMk cId="2635437699" sldId="2147483681"/>
          </pc:sldLayoutMkLst>
        </pc:sldLayoutChg>
        <pc:sldLayoutChg chg="del">
          <pc:chgData name="Dung Âu" userId="0dcb76ad361bda84" providerId="LiveId" clId="{E7669A14-DEEE-4894-8B2D-2B61DD62A1C5}" dt="2025-03-31T09:39:25.508" v="3" actId="47"/>
          <pc:sldLayoutMkLst>
            <pc:docMk/>
            <pc:sldMasterMk cId="1067219448" sldId="2147483672"/>
            <pc:sldLayoutMk cId="3816483023" sldId="2147483682"/>
          </pc:sldLayoutMkLst>
        </pc:sldLayoutChg>
        <pc:sldLayoutChg chg="del">
          <pc:chgData name="Dung Âu" userId="0dcb76ad361bda84" providerId="LiveId" clId="{E7669A14-DEEE-4894-8B2D-2B61DD62A1C5}" dt="2025-03-31T09:39:25.508" v="3" actId="47"/>
          <pc:sldLayoutMkLst>
            <pc:docMk/>
            <pc:sldMasterMk cId="1067219448" sldId="2147483672"/>
            <pc:sldLayoutMk cId="1258946988"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3/31/2025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950</Words>
  <Application>Microsoft Office PowerPoint</Application>
  <PresentationFormat>Màn hình rộng</PresentationFormat>
  <Paragraphs>48</Paragraphs>
  <Slides>29</Slides>
  <Notes>2</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29</vt:i4>
      </vt:variant>
    </vt:vector>
  </HeadingPairs>
  <TitlesOfParts>
    <vt:vector size="36" baseType="lpstr">
      <vt:lpstr>等线</vt:lpstr>
      <vt:lpstr>#9Slide07 IcielLa Chic Pro Shad</vt:lpstr>
      <vt:lpstr>Arial</vt:lpstr>
      <vt:lpstr>Calibri</vt:lpstr>
      <vt:lpstr>Cambria</vt:lpstr>
      <vt:lpstr>iCiel Pony</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17</cp:revision>
  <dcterms:created xsi:type="dcterms:W3CDTF">2024-02-02T15:05:46Z</dcterms:created>
  <dcterms:modified xsi:type="dcterms:W3CDTF">2025-03-31T09:39:27Z</dcterms:modified>
</cp:coreProperties>
</file>