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4" r:id="rId3"/>
    <p:sldId id="262" r:id="rId4"/>
    <p:sldId id="263" r:id="rId5"/>
    <p:sldId id="265" r:id="rId6"/>
    <p:sldId id="266" r:id="rId7"/>
    <p:sldId id="267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290" autoAdjust="0"/>
  </p:normalViewPr>
  <p:slideViewPr>
    <p:cSldViewPr snapToGrid="0">
      <p:cViewPr varScale="1">
        <p:scale>
          <a:sx n="79" d="100"/>
          <a:sy n="79" d="100"/>
        </p:scale>
        <p:origin x="5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F8AD9AC8-6BBC-4026-9055-66EBB1546EB6}"/>
    <pc:docChg chg="custSel delSld modSld delMainMaster modMainMaster">
      <pc:chgData name="Dung Âu" userId="0dcb76ad361bda84" providerId="LiveId" clId="{F8AD9AC8-6BBC-4026-9055-66EBB1546EB6}" dt="2025-03-31T09:55:02.354" v="12" actId="47"/>
      <pc:docMkLst>
        <pc:docMk/>
      </pc:docMkLst>
      <pc:sldChg chg="del">
        <pc:chgData name="Dung Âu" userId="0dcb76ad361bda84" providerId="LiveId" clId="{F8AD9AC8-6BBC-4026-9055-66EBB1546EB6}" dt="2025-03-31T09:38:44.278" v="5" actId="47"/>
        <pc:sldMkLst>
          <pc:docMk/>
          <pc:sldMk cId="0" sldId="258"/>
        </pc:sldMkLst>
      </pc:sldChg>
      <pc:sldChg chg="del">
        <pc:chgData name="Dung Âu" userId="0dcb76ad361bda84" providerId="LiveId" clId="{F8AD9AC8-6BBC-4026-9055-66EBB1546EB6}" dt="2025-03-31T09:38:43.171" v="4" actId="47"/>
        <pc:sldMkLst>
          <pc:docMk/>
          <pc:sldMk cId="0" sldId="259"/>
        </pc:sldMkLst>
      </pc:sldChg>
      <pc:sldChg chg="del">
        <pc:chgData name="Dung Âu" userId="0dcb76ad361bda84" providerId="LiveId" clId="{F8AD9AC8-6BBC-4026-9055-66EBB1546EB6}" dt="2025-03-31T09:38:38.608" v="1" actId="47"/>
        <pc:sldMkLst>
          <pc:docMk/>
          <pc:sldMk cId="0" sldId="260"/>
        </pc:sldMkLst>
      </pc:sldChg>
      <pc:sldChg chg="del">
        <pc:chgData name="Dung Âu" userId="0dcb76ad361bda84" providerId="LiveId" clId="{F8AD9AC8-6BBC-4026-9055-66EBB1546EB6}" dt="2025-03-31T09:38:39.899" v="2" actId="47"/>
        <pc:sldMkLst>
          <pc:docMk/>
          <pc:sldMk cId="0" sldId="261"/>
        </pc:sldMkLst>
      </pc:sldChg>
      <pc:sldChg chg="del">
        <pc:chgData name="Dung Âu" userId="0dcb76ad361bda84" providerId="LiveId" clId="{F8AD9AC8-6BBC-4026-9055-66EBB1546EB6}" dt="2025-03-31T09:38:46.834" v="6" actId="47"/>
        <pc:sldMkLst>
          <pc:docMk/>
          <pc:sldMk cId="0" sldId="268"/>
        </pc:sldMkLst>
      </pc:sldChg>
      <pc:sldChg chg="del">
        <pc:chgData name="Dung Âu" userId="0dcb76ad361bda84" providerId="LiveId" clId="{F8AD9AC8-6BBC-4026-9055-66EBB1546EB6}" dt="2025-03-31T09:54:32.031" v="9" actId="47"/>
        <pc:sldMkLst>
          <pc:docMk/>
          <pc:sldMk cId="0" sldId="281"/>
        </pc:sldMkLst>
      </pc:sldChg>
      <pc:sldChg chg="del">
        <pc:chgData name="Dung Âu" userId="0dcb76ad361bda84" providerId="LiveId" clId="{F8AD9AC8-6BBC-4026-9055-66EBB1546EB6}" dt="2025-03-31T09:38:40.023" v="3" actId="47"/>
        <pc:sldMkLst>
          <pc:docMk/>
          <pc:sldMk cId="25451632" sldId="282"/>
        </pc:sldMkLst>
      </pc:sldChg>
      <pc:sldChg chg="modSp del mod">
        <pc:chgData name="Dung Âu" userId="0dcb76ad361bda84" providerId="LiveId" clId="{F8AD9AC8-6BBC-4026-9055-66EBB1546EB6}" dt="2025-03-31T09:54:19.606" v="8" actId="47"/>
        <pc:sldMkLst>
          <pc:docMk/>
          <pc:sldMk cId="4294521771" sldId="283"/>
        </pc:sldMkLst>
        <pc:grpChg chg="mod">
          <ac:chgData name="Dung Âu" userId="0dcb76ad361bda84" providerId="LiveId" clId="{F8AD9AC8-6BBC-4026-9055-66EBB1546EB6}" dt="2025-03-31T09:54:15.873" v="7" actId="1076"/>
          <ac:grpSpMkLst>
            <pc:docMk/>
            <pc:sldMk cId="4294521771" sldId="283"/>
            <ac:grpSpMk id="13" creationId="{00000000-0000-0000-0000-000000000000}"/>
          </ac:grpSpMkLst>
        </pc:grpChg>
      </pc:sldChg>
      <pc:sldChg chg="del">
        <pc:chgData name="Dung Âu" userId="0dcb76ad361bda84" providerId="LiveId" clId="{F8AD9AC8-6BBC-4026-9055-66EBB1546EB6}" dt="2025-03-31T09:54:59.851" v="10" actId="47"/>
        <pc:sldMkLst>
          <pc:docMk/>
          <pc:sldMk cId="182159507" sldId="330"/>
        </pc:sldMkLst>
      </pc:sldChg>
      <pc:sldChg chg="del">
        <pc:chgData name="Dung Âu" userId="0dcb76ad361bda84" providerId="LiveId" clId="{F8AD9AC8-6BBC-4026-9055-66EBB1546EB6}" dt="2025-03-31T09:55:00.371" v="11" actId="47"/>
        <pc:sldMkLst>
          <pc:docMk/>
          <pc:sldMk cId="1473317846" sldId="371"/>
        </pc:sldMkLst>
      </pc:sldChg>
      <pc:sldChg chg="del">
        <pc:chgData name="Dung Âu" userId="0dcb76ad361bda84" providerId="LiveId" clId="{F8AD9AC8-6BBC-4026-9055-66EBB1546EB6}" dt="2025-03-31T09:55:02.354" v="12" actId="47"/>
        <pc:sldMkLst>
          <pc:docMk/>
          <pc:sldMk cId="4146209965" sldId="372"/>
        </pc:sldMkLst>
      </pc:sldChg>
      <pc:sldMasterChg chg="del delSldLayout">
        <pc:chgData name="Dung Âu" userId="0dcb76ad361bda84" providerId="LiveId" clId="{F8AD9AC8-6BBC-4026-9055-66EBB1546EB6}" dt="2025-03-31T09:55:02.354" v="12" actId="47"/>
        <pc:sldMasterMkLst>
          <pc:docMk/>
          <pc:sldMasterMk cId="4240711555" sldId="2147483672"/>
        </pc:sldMasterMkLst>
        <pc:sldLayoutChg chg="del">
          <pc:chgData name="Dung Âu" userId="0dcb76ad361bda84" providerId="LiveId" clId="{F8AD9AC8-6BBC-4026-9055-66EBB1546EB6}" dt="2025-03-31T09:55:02.354" v="12" actId="47"/>
          <pc:sldLayoutMkLst>
            <pc:docMk/>
            <pc:sldMasterMk cId="4240711555" sldId="2147483672"/>
            <pc:sldLayoutMk cId="1777215851" sldId="2147483673"/>
          </pc:sldLayoutMkLst>
        </pc:sldLayoutChg>
        <pc:sldLayoutChg chg="del">
          <pc:chgData name="Dung Âu" userId="0dcb76ad361bda84" providerId="LiveId" clId="{F8AD9AC8-6BBC-4026-9055-66EBB1546EB6}" dt="2025-03-31T09:55:02.354" v="12" actId="47"/>
          <pc:sldLayoutMkLst>
            <pc:docMk/>
            <pc:sldMasterMk cId="4240711555" sldId="2147483672"/>
            <pc:sldLayoutMk cId="2539195847" sldId="2147483674"/>
          </pc:sldLayoutMkLst>
        </pc:sldLayoutChg>
        <pc:sldLayoutChg chg="del">
          <pc:chgData name="Dung Âu" userId="0dcb76ad361bda84" providerId="LiveId" clId="{F8AD9AC8-6BBC-4026-9055-66EBB1546EB6}" dt="2025-03-31T09:55:02.354" v="12" actId="47"/>
          <pc:sldLayoutMkLst>
            <pc:docMk/>
            <pc:sldMasterMk cId="4240711555" sldId="2147483672"/>
            <pc:sldLayoutMk cId="3342571885" sldId="2147483675"/>
          </pc:sldLayoutMkLst>
        </pc:sldLayoutChg>
        <pc:sldLayoutChg chg="del">
          <pc:chgData name="Dung Âu" userId="0dcb76ad361bda84" providerId="LiveId" clId="{F8AD9AC8-6BBC-4026-9055-66EBB1546EB6}" dt="2025-03-31T09:55:02.354" v="12" actId="47"/>
          <pc:sldLayoutMkLst>
            <pc:docMk/>
            <pc:sldMasterMk cId="4240711555" sldId="2147483672"/>
            <pc:sldLayoutMk cId="3795831774" sldId="2147483676"/>
          </pc:sldLayoutMkLst>
        </pc:sldLayoutChg>
        <pc:sldLayoutChg chg="del">
          <pc:chgData name="Dung Âu" userId="0dcb76ad361bda84" providerId="LiveId" clId="{F8AD9AC8-6BBC-4026-9055-66EBB1546EB6}" dt="2025-03-31T09:55:02.354" v="12" actId="47"/>
          <pc:sldLayoutMkLst>
            <pc:docMk/>
            <pc:sldMasterMk cId="4240711555" sldId="2147483672"/>
            <pc:sldLayoutMk cId="4085466166" sldId="2147483677"/>
          </pc:sldLayoutMkLst>
        </pc:sldLayoutChg>
        <pc:sldLayoutChg chg="del">
          <pc:chgData name="Dung Âu" userId="0dcb76ad361bda84" providerId="LiveId" clId="{F8AD9AC8-6BBC-4026-9055-66EBB1546EB6}" dt="2025-03-31T09:55:02.354" v="12" actId="47"/>
          <pc:sldLayoutMkLst>
            <pc:docMk/>
            <pc:sldMasterMk cId="4240711555" sldId="2147483672"/>
            <pc:sldLayoutMk cId="93838840" sldId="2147483678"/>
          </pc:sldLayoutMkLst>
        </pc:sldLayoutChg>
        <pc:sldLayoutChg chg="del">
          <pc:chgData name="Dung Âu" userId="0dcb76ad361bda84" providerId="LiveId" clId="{F8AD9AC8-6BBC-4026-9055-66EBB1546EB6}" dt="2025-03-31T09:55:02.354" v="12" actId="47"/>
          <pc:sldLayoutMkLst>
            <pc:docMk/>
            <pc:sldMasterMk cId="4240711555" sldId="2147483672"/>
            <pc:sldLayoutMk cId="695010770" sldId="2147483679"/>
          </pc:sldLayoutMkLst>
        </pc:sldLayoutChg>
        <pc:sldLayoutChg chg="del">
          <pc:chgData name="Dung Âu" userId="0dcb76ad361bda84" providerId="LiveId" clId="{F8AD9AC8-6BBC-4026-9055-66EBB1546EB6}" dt="2025-03-31T09:55:02.354" v="12" actId="47"/>
          <pc:sldLayoutMkLst>
            <pc:docMk/>
            <pc:sldMasterMk cId="4240711555" sldId="2147483672"/>
            <pc:sldLayoutMk cId="968472012" sldId="2147483680"/>
          </pc:sldLayoutMkLst>
        </pc:sldLayoutChg>
        <pc:sldLayoutChg chg="del">
          <pc:chgData name="Dung Âu" userId="0dcb76ad361bda84" providerId="LiveId" clId="{F8AD9AC8-6BBC-4026-9055-66EBB1546EB6}" dt="2025-03-31T09:55:02.354" v="12" actId="47"/>
          <pc:sldLayoutMkLst>
            <pc:docMk/>
            <pc:sldMasterMk cId="4240711555" sldId="2147483672"/>
            <pc:sldLayoutMk cId="2480648970" sldId="2147483681"/>
          </pc:sldLayoutMkLst>
        </pc:sldLayoutChg>
        <pc:sldLayoutChg chg="del">
          <pc:chgData name="Dung Âu" userId="0dcb76ad361bda84" providerId="LiveId" clId="{F8AD9AC8-6BBC-4026-9055-66EBB1546EB6}" dt="2025-03-31T09:55:02.354" v="12" actId="47"/>
          <pc:sldLayoutMkLst>
            <pc:docMk/>
            <pc:sldMasterMk cId="4240711555" sldId="2147483672"/>
            <pc:sldLayoutMk cId="2628292028" sldId="2147483682"/>
          </pc:sldLayoutMkLst>
        </pc:sldLayoutChg>
        <pc:sldLayoutChg chg="del">
          <pc:chgData name="Dung Âu" userId="0dcb76ad361bda84" providerId="LiveId" clId="{F8AD9AC8-6BBC-4026-9055-66EBB1546EB6}" dt="2025-03-31T09:55:02.354" v="12" actId="47"/>
          <pc:sldLayoutMkLst>
            <pc:docMk/>
            <pc:sldMasterMk cId="4240711555" sldId="2147483672"/>
            <pc:sldLayoutMk cId="2923259899" sldId="2147483683"/>
          </pc:sldLayoutMkLst>
        </pc:sldLayoutChg>
      </pc:sldMasterChg>
      <pc:sldMasterChg chg="delSp del mod delSldLayout">
        <pc:chgData name="Dung Âu" userId="0dcb76ad361bda84" providerId="LiveId" clId="{F8AD9AC8-6BBC-4026-9055-66EBB1546EB6}" dt="2025-03-31T09:55:00.371" v="11" actId="47"/>
        <pc:sldMasterMkLst>
          <pc:docMk/>
          <pc:sldMasterMk cId="2041847012" sldId="2147483684"/>
        </pc:sldMasterMkLst>
        <pc:spChg chg="del">
          <ac:chgData name="Dung Âu" userId="0dcb76ad361bda84" providerId="LiveId" clId="{F8AD9AC8-6BBC-4026-9055-66EBB1546EB6}" dt="2025-03-31T09:38:36.699" v="0" actId="478"/>
          <ac:spMkLst>
            <pc:docMk/>
            <pc:sldMasterMk cId="2041847012" sldId="2147483684"/>
            <ac:spMk id="21" creationId="{C6A2B5D6-5D21-D4D9-4884-23F443B3798D}"/>
          </ac:spMkLst>
        </pc:sp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1712900840" sldId="2147483685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1644936396" sldId="2147483686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1045552784" sldId="2147483687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1797149577" sldId="2147483688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2730962690" sldId="2147483689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1689992407" sldId="2147483690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2763178683" sldId="2147483691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3114219009" sldId="2147483692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4145870337" sldId="2147483693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1910945174" sldId="2147483694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3101415815" sldId="2147483695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2630793381" sldId="2147483696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1441012818" sldId="2147483697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1953974148" sldId="2147483698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3602949727" sldId="2147483699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118096290" sldId="2147483700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1522958991" sldId="2147483701"/>
          </pc:sldLayoutMkLst>
        </pc:sldLayoutChg>
        <pc:sldLayoutChg chg="del">
          <pc:chgData name="Dung Âu" userId="0dcb76ad361bda84" providerId="LiveId" clId="{F8AD9AC8-6BBC-4026-9055-66EBB1546EB6}" dt="2025-03-31T09:55:00.371" v="11" actId="47"/>
          <pc:sldLayoutMkLst>
            <pc:docMk/>
            <pc:sldMasterMk cId="2041847012" sldId="2147483684"/>
            <pc:sldLayoutMk cId="3466192094" sldId="214748370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177A1-7511-4536-A47B-07388187B11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F4B50-01CD-455D-9BDA-59BF6442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1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Để nhận biết đâu là thực phẩm an toàn, chúng ta cùng đi vào bài học ngày hôm nay –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vi-VN" b="1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Thực phẩm an toàn.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F4B50-01CD-455D-9BDA-59BF644251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3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0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6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1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2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5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2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5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5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8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.png"/><Relationship Id="rId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18" Type="http://schemas.openxmlformats.org/officeDocument/2006/relationships/image" Target="../media/image55.svg"/><Relationship Id="rId3" Type="http://schemas.openxmlformats.org/officeDocument/2006/relationships/image" Target="../media/image41.png"/><Relationship Id="rId21" Type="http://schemas.openxmlformats.org/officeDocument/2006/relationships/image" Target="../media/image58.png"/><Relationship Id="rId7" Type="http://schemas.openxmlformats.org/officeDocument/2006/relationships/image" Target="../media/image6.png"/><Relationship Id="rId12" Type="http://schemas.openxmlformats.org/officeDocument/2006/relationships/image" Target="../media/image49.svg"/><Relationship Id="rId17" Type="http://schemas.openxmlformats.org/officeDocument/2006/relationships/image" Target="../media/image54.png"/><Relationship Id="rId2" Type="http://schemas.openxmlformats.org/officeDocument/2006/relationships/image" Target="../media/image1.jpeg"/><Relationship Id="rId16" Type="http://schemas.openxmlformats.org/officeDocument/2006/relationships/image" Target="../media/image53.sv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47.svg"/><Relationship Id="rId19" Type="http://schemas.openxmlformats.org/officeDocument/2006/relationships/image" Target="../media/image56.png"/><Relationship Id="rId4" Type="http://schemas.openxmlformats.org/officeDocument/2006/relationships/image" Target="../media/image42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Relationship Id="rId22" Type="http://schemas.openxmlformats.org/officeDocument/2006/relationships/image" Target="../media/image5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52.png"/><Relationship Id="rId7" Type="http://schemas.openxmlformats.org/officeDocument/2006/relationships/image" Target="../media/image33.png"/><Relationship Id="rId12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0" Type="http://schemas.openxmlformats.org/officeDocument/2006/relationships/image" Target="../media/image63.svg"/><Relationship Id="rId4" Type="http://schemas.openxmlformats.org/officeDocument/2006/relationships/image" Target="../media/image53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75.png"/><Relationship Id="rId18" Type="http://schemas.openxmlformats.org/officeDocument/2006/relationships/image" Target="../media/image47.svg"/><Relationship Id="rId26" Type="http://schemas.openxmlformats.org/officeDocument/2006/relationships/image" Target="../media/image86.svg"/><Relationship Id="rId3" Type="http://schemas.openxmlformats.org/officeDocument/2006/relationships/image" Target="../media/image67.png"/><Relationship Id="rId21" Type="http://schemas.openxmlformats.org/officeDocument/2006/relationships/image" Target="../media/image81.png"/><Relationship Id="rId7" Type="http://schemas.openxmlformats.org/officeDocument/2006/relationships/image" Target="../media/image71.png"/><Relationship Id="rId12" Type="http://schemas.openxmlformats.org/officeDocument/2006/relationships/image" Target="../media/image74.svg"/><Relationship Id="rId17" Type="http://schemas.openxmlformats.org/officeDocument/2006/relationships/image" Target="../media/image46.png"/><Relationship Id="rId25" Type="http://schemas.openxmlformats.org/officeDocument/2006/relationships/image" Target="../media/image85.png"/><Relationship Id="rId2" Type="http://schemas.openxmlformats.org/officeDocument/2006/relationships/image" Target="../media/image1.jpeg"/><Relationship Id="rId16" Type="http://schemas.openxmlformats.org/officeDocument/2006/relationships/image" Target="../media/image78.sv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11" Type="http://schemas.openxmlformats.org/officeDocument/2006/relationships/image" Target="../media/image73.png"/><Relationship Id="rId24" Type="http://schemas.openxmlformats.org/officeDocument/2006/relationships/image" Target="../media/image84.svg"/><Relationship Id="rId5" Type="http://schemas.openxmlformats.org/officeDocument/2006/relationships/image" Target="../media/image69.png"/><Relationship Id="rId15" Type="http://schemas.openxmlformats.org/officeDocument/2006/relationships/image" Target="../media/image77.png"/><Relationship Id="rId23" Type="http://schemas.openxmlformats.org/officeDocument/2006/relationships/image" Target="../media/image83.png"/><Relationship Id="rId10" Type="http://schemas.openxmlformats.org/officeDocument/2006/relationships/image" Target="../media/image55.svg"/><Relationship Id="rId19" Type="http://schemas.openxmlformats.org/officeDocument/2006/relationships/image" Target="../media/image79.jpeg"/><Relationship Id="rId4" Type="http://schemas.openxmlformats.org/officeDocument/2006/relationships/image" Target="../media/image68.svg"/><Relationship Id="rId9" Type="http://schemas.openxmlformats.org/officeDocument/2006/relationships/image" Target="../media/image54.png"/><Relationship Id="rId14" Type="http://schemas.openxmlformats.org/officeDocument/2006/relationships/image" Target="../media/image76.svg"/><Relationship Id="rId22" Type="http://schemas.openxmlformats.org/officeDocument/2006/relationships/image" Target="../media/image82.svg"/><Relationship Id="rId27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111" b="-8111"/>
            </a:stretch>
          </a:blipFill>
        </p:spPr>
      </p:sp>
      <p:sp>
        <p:nvSpPr>
          <p:cNvPr id="4" name="Freeform 4"/>
          <p:cNvSpPr/>
          <p:nvPr/>
        </p:nvSpPr>
        <p:spPr>
          <a:xfrm rot="1414536">
            <a:off x="2497641" y="5304274"/>
            <a:ext cx="2764900" cy="2581725"/>
          </a:xfrm>
          <a:custGeom>
            <a:avLst/>
            <a:gdLst/>
            <a:ahLst/>
            <a:cxnLst/>
            <a:rect l="l" t="t" r="r" b="b"/>
            <a:pathLst>
              <a:path w="4147350" h="3872588">
                <a:moveTo>
                  <a:pt x="0" y="0"/>
                </a:moveTo>
                <a:lnTo>
                  <a:pt x="4147350" y="0"/>
                </a:lnTo>
                <a:lnTo>
                  <a:pt x="4147350" y="3872588"/>
                </a:lnTo>
                <a:lnTo>
                  <a:pt x="0" y="3872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35715" y="4746750"/>
            <a:ext cx="3477908" cy="2743200"/>
          </a:xfrm>
          <a:custGeom>
            <a:avLst/>
            <a:gdLst/>
            <a:ahLst/>
            <a:cxnLst/>
            <a:rect l="l" t="t" r="r" b="b"/>
            <a:pathLst>
              <a:path w="5216862" h="4114800">
                <a:moveTo>
                  <a:pt x="0" y="0"/>
                </a:moveTo>
                <a:lnTo>
                  <a:pt x="5216862" y="0"/>
                </a:lnTo>
                <a:lnTo>
                  <a:pt x="5216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54844">
            <a:off x="-688274" y="1792399"/>
            <a:ext cx="2009394" cy="2743200"/>
          </a:xfrm>
          <a:custGeom>
            <a:avLst/>
            <a:gdLst/>
            <a:ahLst/>
            <a:cxnLst/>
            <a:rect l="l" t="t" r="r" b="b"/>
            <a:pathLst>
              <a:path w="3014091" h="4114800">
                <a:moveTo>
                  <a:pt x="0" y="0"/>
                </a:moveTo>
                <a:lnTo>
                  <a:pt x="3014091" y="0"/>
                </a:lnTo>
                <a:lnTo>
                  <a:pt x="30140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16722" flipH="1">
            <a:off x="10234041" y="4563423"/>
            <a:ext cx="2544318" cy="2743200"/>
          </a:xfrm>
          <a:custGeom>
            <a:avLst/>
            <a:gdLst/>
            <a:ahLst/>
            <a:cxnLst/>
            <a:rect l="l" t="t" r="r" b="b"/>
            <a:pathLst>
              <a:path w="3816477" h="4114800">
                <a:moveTo>
                  <a:pt x="3816477" y="0"/>
                </a:moveTo>
                <a:lnTo>
                  <a:pt x="0" y="0"/>
                </a:lnTo>
                <a:lnTo>
                  <a:pt x="0" y="4114800"/>
                </a:lnTo>
                <a:lnTo>
                  <a:pt x="3816477" y="4114800"/>
                </a:lnTo>
                <a:lnTo>
                  <a:pt x="381647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18374" y="5521597"/>
            <a:ext cx="3259323" cy="2147079"/>
          </a:xfrm>
          <a:custGeom>
            <a:avLst/>
            <a:gdLst/>
            <a:ahLst/>
            <a:cxnLst/>
            <a:rect l="l" t="t" r="r" b="b"/>
            <a:pathLst>
              <a:path w="4888984" h="3220618">
                <a:moveTo>
                  <a:pt x="0" y="0"/>
                </a:moveTo>
                <a:lnTo>
                  <a:pt x="4888984" y="0"/>
                </a:lnTo>
                <a:lnTo>
                  <a:pt x="4888984" y="3220618"/>
                </a:lnTo>
                <a:lnTo>
                  <a:pt x="0" y="32206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48244">
            <a:off x="10585002" y="1711519"/>
            <a:ext cx="2295130" cy="2668755"/>
          </a:xfrm>
          <a:custGeom>
            <a:avLst/>
            <a:gdLst/>
            <a:ahLst/>
            <a:cxnLst/>
            <a:rect l="l" t="t" r="r" b="b"/>
            <a:pathLst>
              <a:path w="3442695" h="4003133">
                <a:moveTo>
                  <a:pt x="0" y="0"/>
                </a:moveTo>
                <a:lnTo>
                  <a:pt x="3442695" y="0"/>
                </a:lnTo>
                <a:lnTo>
                  <a:pt x="3442695" y="4003133"/>
                </a:lnTo>
                <a:lnTo>
                  <a:pt x="0" y="40031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208545">
            <a:off x="10588909" y="-226166"/>
            <a:ext cx="2287316" cy="2027134"/>
          </a:xfrm>
          <a:custGeom>
            <a:avLst/>
            <a:gdLst/>
            <a:ahLst/>
            <a:cxnLst/>
            <a:rect l="l" t="t" r="r" b="b"/>
            <a:pathLst>
              <a:path w="3430974" h="3040701">
                <a:moveTo>
                  <a:pt x="0" y="0"/>
                </a:moveTo>
                <a:lnTo>
                  <a:pt x="3430974" y="0"/>
                </a:lnTo>
                <a:lnTo>
                  <a:pt x="3430974" y="3040700"/>
                </a:lnTo>
                <a:lnTo>
                  <a:pt x="0" y="304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287953">
            <a:off x="1548778" y="3297391"/>
            <a:ext cx="999164" cy="1889672"/>
          </a:xfrm>
          <a:custGeom>
            <a:avLst/>
            <a:gdLst/>
            <a:ahLst/>
            <a:cxnLst/>
            <a:rect l="l" t="t" r="r" b="b"/>
            <a:pathLst>
              <a:path w="1498746" h="2834508">
                <a:moveTo>
                  <a:pt x="0" y="0"/>
                </a:moveTo>
                <a:lnTo>
                  <a:pt x="1498746" y="0"/>
                </a:lnTo>
                <a:lnTo>
                  <a:pt x="1498746" y="2834508"/>
                </a:lnTo>
                <a:lnTo>
                  <a:pt x="0" y="28345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-574191" y="-414455"/>
            <a:ext cx="1781229" cy="2071197"/>
          </a:xfrm>
          <a:custGeom>
            <a:avLst/>
            <a:gdLst/>
            <a:ahLst/>
            <a:cxnLst/>
            <a:rect l="l" t="t" r="r" b="b"/>
            <a:pathLst>
              <a:path w="2671843" h="3106795">
                <a:moveTo>
                  <a:pt x="0" y="0"/>
                </a:moveTo>
                <a:lnTo>
                  <a:pt x="2671843" y="0"/>
                </a:lnTo>
                <a:lnTo>
                  <a:pt x="2671843" y="3106795"/>
                </a:lnTo>
                <a:lnTo>
                  <a:pt x="0" y="31067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213172">
            <a:off x="5690910" y="5175614"/>
            <a:ext cx="810182" cy="2624071"/>
          </a:xfrm>
          <a:custGeom>
            <a:avLst/>
            <a:gdLst/>
            <a:ahLst/>
            <a:cxnLst/>
            <a:rect l="l" t="t" r="r" b="b"/>
            <a:pathLst>
              <a:path w="1215273" h="3936106">
                <a:moveTo>
                  <a:pt x="0" y="0"/>
                </a:moveTo>
                <a:lnTo>
                  <a:pt x="1215272" y="0"/>
                </a:lnTo>
                <a:lnTo>
                  <a:pt x="1215272" y="3936106"/>
                </a:lnTo>
                <a:lnTo>
                  <a:pt x="0" y="39361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613246" y="3861550"/>
            <a:ext cx="1086870" cy="1902617"/>
          </a:xfrm>
          <a:custGeom>
            <a:avLst/>
            <a:gdLst/>
            <a:ahLst/>
            <a:cxnLst/>
            <a:rect l="l" t="t" r="r" b="b"/>
            <a:pathLst>
              <a:path w="1630305" h="2853926">
                <a:moveTo>
                  <a:pt x="0" y="0"/>
                </a:moveTo>
                <a:lnTo>
                  <a:pt x="1630305" y="0"/>
                </a:lnTo>
                <a:lnTo>
                  <a:pt x="1630305" y="2853926"/>
                </a:lnTo>
                <a:lnTo>
                  <a:pt x="0" y="28539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8100000">
            <a:off x="1248057" y="-372528"/>
            <a:ext cx="1600607" cy="1544586"/>
          </a:xfrm>
          <a:custGeom>
            <a:avLst/>
            <a:gdLst/>
            <a:ahLst/>
            <a:cxnLst/>
            <a:rect l="l" t="t" r="r" b="b"/>
            <a:pathLst>
              <a:path w="2400911" h="2316879">
                <a:moveTo>
                  <a:pt x="0" y="0"/>
                </a:moveTo>
                <a:lnTo>
                  <a:pt x="2400912" y="0"/>
                </a:lnTo>
                <a:lnTo>
                  <a:pt x="2400912" y="2316879"/>
                </a:lnTo>
                <a:lnTo>
                  <a:pt x="0" y="231687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100000" flipH="1">
            <a:off x="9066126" y="-372528"/>
            <a:ext cx="1600607" cy="1544586"/>
          </a:xfrm>
          <a:custGeom>
            <a:avLst/>
            <a:gdLst/>
            <a:ahLst/>
            <a:cxnLst/>
            <a:rect l="l" t="t" r="r" b="b"/>
            <a:pathLst>
              <a:path w="2400911" h="2316879">
                <a:moveTo>
                  <a:pt x="2400911" y="0"/>
                </a:moveTo>
                <a:lnTo>
                  <a:pt x="0" y="0"/>
                </a:lnTo>
                <a:lnTo>
                  <a:pt x="0" y="2316879"/>
                </a:lnTo>
                <a:lnTo>
                  <a:pt x="2400911" y="2316879"/>
                </a:lnTo>
                <a:lnTo>
                  <a:pt x="2400911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2003F-8D32-3345-F6C0-6A48E600121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953847" y="898092"/>
            <a:ext cx="6096528" cy="7864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0F1895-78F9-1D56-7DC4-21F82080E4CC}"/>
              </a:ext>
            </a:extLst>
          </p:cNvPr>
          <p:cNvSpPr txBox="1"/>
          <p:nvPr/>
        </p:nvSpPr>
        <p:spPr>
          <a:xfrm>
            <a:off x="2905125" y="314325"/>
            <a:ext cx="651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Thứ</a:t>
            </a:r>
            <a:r>
              <a:rPr lang="en-US" sz="3200" dirty="0"/>
              <a:t>….</a:t>
            </a:r>
            <a:r>
              <a:rPr lang="en-US" sz="3200" dirty="0" err="1"/>
              <a:t>ngày</a:t>
            </a:r>
            <a:r>
              <a:rPr lang="en-US" sz="3200" dirty="0"/>
              <a:t>….</a:t>
            </a:r>
            <a:r>
              <a:rPr lang="en-US" sz="3200" dirty="0" err="1"/>
              <a:t>tháng</a:t>
            </a:r>
            <a:r>
              <a:rPr lang="en-US" sz="3200" dirty="0"/>
              <a:t>….</a:t>
            </a:r>
            <a:r>
              <a:rPr lang="en-US" sz="3200" dirty="0" err="1"/>
              <a:t>năm</a:t>
            </a:r>
            <a:r>
              <a:rPr lang="en-US" sz="3200" dirty="0"/>
              <a:t>……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C0FB88-912B-900C-5DE3-2742F0BE1A5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6823" y="2280945"/>
            <a:ext cx="8510754" cy="23532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692E7E-E721-C5F2-D3D0-37FFD7AA619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04857" y="1676354"/>
            <a:ext cx="2133785" cy="106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cmd cmd="playFrom(0.0)">
              <p:cBhvr>
                <p:cTn id="16"/>
                <p:tgtEl>
                  <p:sldTgt/>
                </p:tgtEl>
              </p:cBhvr>
            </p:cmd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47" name="Freeform 47"/>
          <p:cNvSpPr/>
          <p:nvPr/>
        </p:nvSpPr>
        <p:spPr>
          <a:xfrm rot="-950462">
            <a:off x="10825481" y="5756079"/>
            <a:ext cx="1361439" cy="1141907"/>
          </a:xfrm>
          <a:custGeom>
            <a:avLst/>
            <a:gdLst/>
            <a:ahLst/>
            <a:cxnLst/>
            <a:rect l="l" t="t" r="r" b="b"/>
            <a:pathLst>
              <a:path w="2042158" h="1712860">
                <a:moveTo>
                  <a:pt x="0" y="0"/>
                </a:moveTo>
                <a:lnTo>
                  <a:pt x="2042158" y="0"/>
                </a:lnTo>
                <a:lnTo>
                  <a:pt x="2042158" y="1712860"/>
                </a:lnTo>
                <a:lnTo>
                  <a:pt x="0" y="1712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 rot="1414536">
            <a:off x="-334507" y="5412517"/>
            <a:ext cx="2490649" cy="2325643"/>
          </a:xfrm>
          <a:custGeom>
            <a:avLst/>
            <a:gdLst/>
            <a:ahLst/>
            <a:cxnLst/>
            <a:rect l="l" t="t" r="r" b="b"/>
            <a:pathLst>
              <a:path w="3735973" h="3488464">
                <a:moveTo>
                  <a:pt x="0" y="0"/>
                </a:moveTo>
                <a:lnTo>
                  <a:pt x="3735972" y="0"/>
                </a:lnTo>
                <a:lnTo>
                  <a:pt x="3735972" y="3488464"/>
                </a:lnTo>
                <a:lnTo>
                  <a:pt x="0" y="34884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6" name="组合 41">
            <a:extLst>
              <a:ext uri="{FF2B5EF4-FFF2-40B4-BE49-F238E27FC236}">
                <a16:creationId xmlns:a16="http://schemas.microsoft.com/office/drawing/2014/main" id="{0BB29809-F5C7-1CAF-5151-57927526E1E9}"/>
              </a:ext>
            </a:extLst>
          </p:cNvPr>
          <p:cNvGrpSpPr/>
          <p:nvPr/>
        </p:nvGrpSpPr>
        <p:grpSpPr>
          <a:xfrm>
            <a:off x="467833" y="181201"/>
            <a:ext cx="11398102" cy="1902782"/>
            <a:chOff x="1513192" y="1554345"/>
            <a:chExt cx="9542584" cy="2489152"/>
          </a:xfrm>
        </p:grpSpPr>
        <p:sp>
          <p:nvSpPr>
            <p:cNvPr id="57" name="Rectangle 4">
              <a:extLst>
                <a:ext uri="{FF2B5EF4-FFF2-40B4-BE49-F238E27FC236}">
                  <a16:creationId xmlns:a16="http://schemas.microsoft.com/office/drawing/2014/main" id="{21301E5C-548F-189D-9022-A70A26DDFE2C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4">
              <a:extLst>
                <a:ext uri="{FF2B5EF4-FFF2-40B4-BE49-F238E27FC236}">
                  <a16:creationId xmlns:a16="http://schemas.microsoft.com/office/drawing/2014/main" id="{1009E465-E252-3D64-2FB6-0B5BB45F26A6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60E597C-3096-7AEB-0E0C-803486F70651}"/>
              </a:ext>
            </a:extLst>
          </p:cNvPr>
          <p:cNvSpPr txBox="1"/>
          <p:nvPr/>
        </p:nvSpPr>
        <p:spPr>
          <a:xfrm>
            <a:off x="1105786" y="318978"/>
            <a:ext cx="10154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Quan sát hình 1 và lựa chọn những thực phẩm </a:t>
            </a:r>
            <a:r>
              <a:rPr lang="nl-NL" sz="32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có thể sử dụng để chế biến thức ăn an toàn. Giải thích được vì sao lại chọn những thực phẩm đó</a:t>
            </a:r>
            <a:endParaRPr lang="en-US" sz="32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4E197308-ADF7-04B7-64F9-AB5E727E82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2742" y="2158086"/>
            <a:ext cx="6420625" cy="4551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37127" y="-144451"/>
            <a:ext cx="1711313" cy="1469590"/>
          </a:xfrm>
          <a:custGeom>
            <a:avLst/>
            <a:gdLst/>
            <a:ahLst/>
            <a:cxnLst/>
            <a:rect l="l" t="t" r="r" b="b"/>
            <a:pathLst>
              <a:path w="2566970" h="2204385">
                <a:moveTo>
                  <a:pt x="0" y="0"/>
                </a:moveTo>
                <a:lnTo>
                  <a:pt x="2566969" y="0"/>
                </a:lnTo>
                <a:lnTo>
                  <a:pt x="2566969" y="2204385"/>
                </a:lnTo>
                <a:lnTo>
                  <a:pt x="0" y="2204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338940">
            <a:off x="-139111" y="-443876"/>
            <a:ext cx="1608213" cy="1917393"/>
          </a:xfrm>
          <a:custGeom>
            <a:avLst/>
            <a:gdLst/>
            <a:ahLst/>
            <a:cxnLst/>
            <a:rect l="l" t="t" r="r" b="b"/>
            <a:pathLst>
              <a:path w="2412320" h="2876090">
                <a:moveTo>
                  <a:pt x="0" y="0"/>
                </a:moveTo>
                <a:lnTo>
                  <a:pt x="2412320" y="0"/>
                </a:lnTo>
                <a:lnTo>
                  <a:pt x="2412320" y="2876089"/>
                </a:lnTo>
                <a:lnTo>
                  <a:pt x="0" y="28760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612450">
            <a:off x="11153622" y="-223185"/>
            <a:ext cx="797662" cy="1640436"/>
          </a:xfrm>
          <a:custGeom>
            <a:avLst/>
            <a:gdLst/>
            <a:ahLst/>
            <a:cxnLst/>
            <a:rect l="l" t="t" r="r" b="b"/>
            <a:pathLst>
              <a:path w="1196493" h="2460654">
                <a:moveTo>
                  <a:pt x="0" y="0"/>
                </a:moveTo>
                <a:lnTo>
                  <a:pt x="1196493" y="0"/>
                </a:lnTo>
                <a:lnTo>
                  <a:pt x="1196493" y="2460654"/>
                </a:lnTo>
                <a:lnTo>
                  <a:pt x="0" y="24606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567946" y="0"/>
            <a:ext cx="1452499" cy="1194681"/>
          </a:xfrm>
          <a:custGeom>
            <a:avLst/>
            <a:gdLst/>
            <a:ahLst/>
            <a:cxnLst/>
            <a:rect l="l" t="t" r="r" b="b"/>
            <a:pathLst>
              <a:path w="2178749" h="1792021">
                <a:moveTo>
                  <a:pt x="0" y="0"/>
                </a:moveTo>
                <a:lnTo>
                  <a:pt x="2178749" y="0"/>
                </a:lnTo>
                <a:lnTo>
                  <a:pt x="2178749" y="1792021"/>
                </a:lnTo>
                <a:lnTo>
                  <a:pt x="0" y="1792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0C20A6-8325-F8C7-CFA8-8771BEC148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440" y="526976"/>
            <a:ext cx="4769146" cy="2900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8953ED-BDBD-269D-803F-101043C47F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418" y="3603440"/>
            <a:ext cx="4229764" cy="3119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1844026-765F-63D0-C2AC-EBA2A0DEA732}"/>
              </a:ext>
            </a:extLst>
          </p:cNvPr>
          <p:cNvSpPr/>
          <p:nvPr/>
        </p:nvSpPr>
        <p:spPr>
          <a:xfrm>
            <a:off x="5922335" y="1458269"/>
            <a:ext cx="5944436" cy="380484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Hình 1b,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d thực phẩm có thể sử dụng để chế biến thức ăn an toàn vì không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bị dập, nát, thối, bảo quản hơp vệ sinh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3" name="Freeform 3"/>
          <p:cNvSpPr/>
          <p:nvPr/>
        </p:nvSpPr>
        <p:spPr>
          <a:xfrm rot="1703003">
            <a:off x="8887667" y="4822322"/>
            <a:ext cx="1066638" cy="2096586"/>
          </a:xfrm>
          <a:custGeom>
            <a:avLst/>
            <a:gdLst/>
            <a:ahLst/>
            <a:cxnLst/>
            <a:rect l="l" t="t" r="r" b="b"/>
            <a:pathLst>
              <a:path w="1599957" h="3144879">
                <a:moveTo>
                  <a:pt x="0" y="0"/>
                </a:moveTo>
                <a:lnTo>
                  <a:pt x="1599957" y="0"/>
                </a:lnTo>
                <a:lnTo>
                  <a:pt x="1599957" y="3144879"/>
                </a:lnTo>
                <a:lnTo>
                  <a:pt x="0" y="3144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11932">
            <a:off x="1829214" y="4888387"/>
            <a:ext cx="1219901" cy="1712142"/>
          </a:xfrm>
          <a:custGeom>
            <a:avLst/>
            <a:gdLst/>
            <a:ahLst/>
            <a:cxnLst/>
            <a:rect l="l" t="t" r="r" b="b"/>
            <a:pathLst>
              <a:path w="1829852" h="2568213">
                <a:moveTo>
                  <a:pt x="0" y="0"/>
                </a:moveTo>
                <a:lnTo>
                  <a:pt x="1829852" y="0"/>
                </a:lnTo>
                <a:lnTo>
                  <a:pt x="1829852" y="2568212"/>
                </a:lnTo>
                <a:lnTo>
                  <a:pt x="0" y="25682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10249" y="3670253"/>
            <a:ext cx="1459581" cy="1992603"/>
          </a:xfrm>
          <a:custGeom>
            <a:avLst/>
            <a:gdLst/>
            <a:ahLst/>
            <a:cxnLst/>
            <a:rect l="l" t="t" r="r" b="b"/>
            <a:pathLst>
              <a:path w="2189372" h="2988904">
                <a:moveTo>
                  <a:pt x="0" y="0"/>
                </a:moveTo>
                <a:lnTo>
                  <a:pt x="2189372" y="0"/>
                </a:lnTo>
                <a:lnTo>
                  <a:pt x="2189372" y="2988904"/>
                </a:lnTo>
                <a:lnTo>
                  <a:pt x="0" y="29889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93233" flipH="1">
            <a:off x="10704836" y="1213162"/>
            <a:ext cx="2164829" cy="1905049"/>
          </a:xfrm>
          <a:custGeom>
            <a:avLst/>
            <a:gdLst/>
            <a:ahLst/>
            <a:cxnLst/>
            <a:rect l="l" t="t" r="r" b="b"/>
            <a:pathLst>
              <a:path w="3247243" h="2857574">
                <a:moveTo>
                  <a:pt x="3247243" y="0"/>
                </a:moveTo>
                <a:lnTo>
                  <a:pt x="0" y="0"/>
                </a:lnTo>
                <a:lnTo>
                  <a:pt x="0" y="2857573"/>
                </a:lnTo>
                <a:lnTo>
                  <a:pt x="3247243" y="2857573"/>
                </a:lnTo>
                <a:lnTo>
                  <a:pt x="324724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76078">
            <a:off x="-675393" y="1211778"/>
            <a:ext cx="2164829" cy="1905049"/>
          </a:xfrm>
          <a:custGeom>
            <a:avLst/>
            <a:gdLst/>
            <a:ahLst/>
            <a:cxnLst/>
            <a:rect l="l" t="t" r="r" b="b"/>
            <a:pathLst>
              <a:path w="3247243" h="2857574">
                <a:moveTo>
                  <a:pt x="0" y="0"/>
                </a:moveTo>
                <a:lnTo>
                  <a:pt x="3247242" y="0"/>
                </a:lnTo>
                <a:lnTo>
                  <a:pt x="3247242" y="2857574"/>
                </a:lnTo>
                <a:lnTo>
                  <a:pt x="0" y="28575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224105">
            <a:off x="11029753" y="3736671"/>
            <a:ext cx="1425697" cy="1638732"/>
          </a:xfrm>
          <a:custGeom>
            <a:avLst/>
            <a:gdLst/>
            <a:ahLst/>
            <a:cxnLst/>
            <a:rect l="l" t="t" r="r" b="b"/>
            <a:pathLst>
              <a:path w="2138546" h="2458098">
                <a:moveTo>
                  <a:pt x="0" y="0"/>
                </a:moveTo>
                <a:lnTo>
                  <a:pt x="2138546" y="0"/>
                </a:lnTo>
                <a:lnTo>
                  <a:pt x="2138546" y="2458099"/>
                </a:lnTo>
                <a:lnTo>
                  <a:pt x="0" y="24580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50566">
            <a:off x="310990" y="5621539"/>
            <a:ext cx="1523529" cy="1784515"/>
          </a:xfrm>
          <a:custGeom>
            <a:avLst/>
            <a:gdLst/>
            <a:ahLst/>
            <a:cxnLst/>
            <a:rect l="l" t="t" r="r" b="b"/>
            <a:pathLst>
              <a:path w="2285294" h="2676772">
                <a:moveTo>
                  <a:pt x="0" y="0"/>
                </a:moveTo>
                <a:lnTo>
                  <a:pt x="2285294" y="0"/>
                </a:lnTo>
                <a:lnTo>
                  <a:pt x="2285294" y="2676771"/>
                </a:lnTo>
                <a:lnTo>
                  <a:pt x="0" y="267677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926580" y="5227433"/>
            <a:ext cx="2338841" cy="1286363"/>
          </a:xfrm>
          <a:custGeom>
            <a:avLst/>
            <a:gdLst/>
            <a:ahLst/>
            <a:cxnLst/>
            <a:rect l="l" t="t" r="r" b="b"/>
            <a:pathLst>
              <a:path w="3508262" h="1929544">
                <a:moveTo>
                  <a:pt x="0" y="0"/>
                </a:moveTo>
                <a:lnTo>
                  <a:pt x="3508262" y="0"/>
                </a:lnTo>
                <a:lnTo>
                  <a:pt x="3508262" y="1929544"/>
                </a:lnTo>
                <a:lnTo>
                  <a:pt x="0" y="192954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501197">
            <a:off x="10192176" y="5413588"/>
            <a:ext cx="1824516" cy="1233829"/>
          </a:xfrm>
          <a:custGeom>
            <a:avLst/>
            <a:gdLst/>
            <a:ahLst/>
            <a:cxnLst/>
            <a:rect l="l" t="t" r="r" b="b"/>
            <a:pathLst>
              <a:path w="2736774" h="1850743">
                <a:moveTo>
                  <a:pt x="0" y="0"/>
                </a:moveTo>
                <a:lnTo>
                  <a:pt x="2736774" y="0"/>
                </a:lnTo>
                <a:lnTo>
                  <a:pt x="2736774" y="1850744"/>
                </a:lnTo>
                <a:lnTo>
                  <a:pt x="0" y="185074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528985">
            <a:off x="3560084" y="4881236"/>
            <a:ext cx="608469" cy="1978759"/>
          </a:xfrm>
          <a:custGeom>
            <a:avLst/>
            <a:gdLst/>
            <a:ahLst/>
            <a:cxnLst/>
            <a:rect l="l" t="t" r="r" b="b"/>
            <a:pathLst>
              <a:path w="912703" h="2968139">
                <a:moveTo>
                  <a:pt x="0" y="0"/>
                </a:moveTo>
                <a:lnTo>
                  <a:pt x="912703" y="0"/>
                </a:lnTo>
                <a:lnTo>
                  <a:pt x="912703" y="2968139"/>
                </a:lnTo>
                <a:lnTo>
                  <a:pt x="0" y="296813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7628777" y="5085654"/>
            <a:ext cx="824676" cy="1597435"/>
          </a:xfrm>
          <a:custGeom>
            <a:avLst/>
            <a:gdLst/>
            <a:ahLst/>
            <a:cxnLst/>
            <a:rect l="l" t="t" r="r" b="b"/>
            <a:pathLst>
              <a:path w="1237014" h="2396152">
                <a:moveTo>
                  <a:pt x="0" y="0"/>
                </a:moveTo>
                <a:lnTo>
                  <a:pt x="1237014" y="0"/>
                </a:lnTo>
                <a:lnTo>
                  <a:pt x="1237014" y="2396153"/>
                </a:lnTo>
                <a:lnTo>
                  <a:pt x="0" y="239615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1" name="Hình chữ nhật: Góc Tròn 29">
            <a:extLst>
              <a:ext uri="{FF2B5EF4-FFF2-40B4-BE49-F238E27FC236}">
                <a16:creationId xmlns:a16="http://schemas.microsoft.com/office/drawing/2014/main" id="{15D32785-3959-F1FF-1F28-C30130C6E66D}"/>
              </a:ext>
            </a:extLst>
          </p:cNvPr>
          <p:cNvSpPr/>
          <p:nvPr/>
        </p:nvSpPr>
        <p:spPr>
          <a:xfrm>
            <a:off x="1293522" y="595423"/>
            <a:ext cx="9455994" cy="39553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5400" dirty="0">
                <a:solidFill>
                  <a:srgbClr val="002060"/>
                </a:solidFill>
              </a:rPr>
              <a:t>Thực phẩm dập nát, thối được coi là những thực phẩm không an toàn để chế biến đồ ăn.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grpSp>
        <p:nvGrpSpPr>
          <p:cNvPr id="44" name="组合 41">
            <a:extLst>
              <a:ext uri="{FF2B5EF4-FFF2-40B4-BE49-F238E27FC236}">
                <a16:creationId xmlns:a16="http://schemas.microsoft.com/office/drawing/2014/main" id="{FB7D048F-66A5-522D-3C63-29F3A84F737E}"/>
              </a:ext>
            </a:extLst>
          </p:cNvPr>
          <p:cNvGrpSpPr/>
          <p:nvPr/>
        </p:nvGrpSpPr>
        <p:grpSpPr>
          <a:xfrm>
            <a:off x="148856" y="435935"/>
            <a:ext cx="6145618" cy="5847907"/>
            <a:chOff x="1513192" y="1554345"/>
            <a:chExt cx="9542584" cy="2489152"/>
          </a:xfrm>
        </p:grpSpPr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8F5D92B9-F51E-D650-6EA2-9C9FD54B1B76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27273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A5E32480-8606-D78A-24D2-34BA2B68D1B2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26436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6F3CE3E-87A9-1F0D-7145-AE9BC52BD688}"/>
              </a:ext>
            </a:extLst>
          </p:cNvPr>
          <p:cNvSpPr txBox="1"/>
          <p:nvPr/>
        </p:nvSpPr>
        <p:spPr>
          <a:xfrm>
            <a:off x="563526" y="1180214"/>
            <a:ext cx="5263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 sát hình 2, thảo luận và xác định một số dấu hiệu của thực phẩm an toàn theo: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nuôi trồng, nguồn gốc xuất xứ của thực phẩm.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bày bán, bảo quản thực phẩm tươi sống và thực phẩm đã chế biến.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 chế biến thực phẩm.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005EB5E-080B-1D5F-5B69-A86B5BF56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596" y="1428464"/>
            <a:ext cx="5641236" cy="4346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25" name="Freeform 25"/>
          <p:cNvSpPr/>
          <p:nvPr/>
        </p:nvSpPr>
        <p:spPr>
          <a:xfrm rot="-596518">
            <a:off x="7887034" y="-107343"/>
            <a:ext cx="1833120" cy="1008216"/>
          </a:xfrm>
          <a:custGeom>
            <a:avLst/>
            <a:gdLst/>
            <a:ahLst/>
            <a:cxnLst/>
            <a:rect l="l" t="t" r="r" b="b"/>
            <a:pathLst>
              <a:path w="2749680" h="1512324">
                <a:moveTo>
                  <a:pt x="0" y="0"/>
                </a:moveTo>
                <a:lnTo>
                  <a:pt x="2749680" y="0"/>
                </a:lnTo>
                <a:lnTo>
                  <a:pt x="2749680" y="1512323"/>
                </a:lnTo>
                <a:lnTo>
                  <a:pt x="0" y="1512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1500758">
            <a:off x="9758908" y="5603534"/>
            <a:ext cx="1924961" cy="1641029"/>
          </a:xfrm>
          <a:custGeom>
            <a:avLst/>
            <a:gdLst/>
            <a:ahLst/>
            <a:cxnLst/>
            <a:rect l="l" t="t" r="r" b="b"/>
            <a:pathLst>
              <a:path w="2887442" h="2461544">
                <a:moveTo>
                  <a:pt x="0" y="0"/>
                </a:moveTo>
                <a:lnTo>
                  <a:pt x="2887441" y="0"/>
                </a:lnTo>
                <a:lnTo>
                  <a:pt x="2887441" y="2461544"/>
                </a:lnTo>
                <a:lnTo>
                  <a:pt x="0" y="24615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107255">
            <a:off x="10095450" y="1533307"/>
            <a:ext cx="1188377" cy="1416843"/>
          </a:xfrm>
          <a:custGeom>
            <a:avLst/>
            <a:gdLst/>
            <a:ahLst/>
            <a:cxnLst/>
            <a:rect l="l" t="t" r="r" b="b"/>
            <a:pathLst>
              <a:path w="1782565" h="2125264">
                <a:moveTo>
                  <a:pt x="0" y="0"/>
                </a:moveTo>
                <a:lnTo>
                  <a:pt x="1782565" y="0"/>
                </a:lnTo>
                <a:lnTo>
                  <a:pt x="1782565" y="2125264"/>
                </a:lnTo>
                <a:lnTo>
                  <a:pt x="0" y="2125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2336214">
            <a:off x="10723935" y="-430966"/>
            <a:ext cx="1636424" cy="1902819"/>
          </a:xfrm>
          <a:custGeom>
            <a:avLst/>
            <a:gdLst/>
            <a:ahLst/>
            <a:cxnLst/>
            <a:rect l="l" t="t" r="r" b="b"/>
            <a:pathLst>
              <a:path w="2454636" h="2854228">
                <a:moveTo>
                  <a:pt x="0" y="0"/>
                </a:moveTo>
                <a:lnTo>
                  <a:pt x="2454636" y="0"/>
                </a:lnTo>
                <a:lnTo>
                  <a:pt x="2454636" y="2854228"/>
                </a:lnTo>
                <a:lnTo>
                  <a:pt x="0" y="28542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4232101A-BEDB-19B0-CED3-3AA3C8EBAD09}"/>
              </a:ext>
            </a:extLst>
          </p:cNvPr>
          <p:cNvSpPr/>
          <p:nvPr/>
        </p:nvSpPr>
        <p:spPr>
          <a:xfrm rot="10800000" flipH="1">
            <a:off x="1416343" y="93126"/>
            <a:ext cx="9109889" cy="120404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>
              <a:lumMod val="95000"/>
              <a:alpha val="83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marL="0" marR="0" lvl="0" indent="0" algn="ctr" defTabSz="963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3" name="Picture 1">
            <a:extLst>
              <a:ext uri="{FF2B5EF4-FFF2-40B4-BE49-F238E27FC236}">
                <a16:creationId xmlns:a16="http://schemas.microsoft.com/office/drawing/2014/main" id="{049C61D6-35C6-E84F-24A8-71D23D0E52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702828" y="1123611"/>
            <a:ext cx="4485111" cy="5734389"/>
          </a:xfrm>
          <a:prstGeom prst="rect">
            <a:avLst/>
          </a:prstGeom>
        </p:spPr>
      </p:pic>
      <p:sp>
        <p:nvSpPr>
          <p:cNvPr id="34" name="Hộp Văn bản 10">
            <a:extLst>
              <a:ext uri="{FF2B5EF4-FFF2-40B4-BE49-F238E27FC236}">
                <a16:creationId xmlns:a16="http://schemas.microsoft.com/office/drawing/2014/main" id="{80BD2069-AA67-0C50-4C81-5F69686CEDE1}"/>
              </a:ext>
            </a:extLst>
          </p:cNvPr>
          <p:cNvSpPr txBox="1"/>
          <p:nvPr/>
        </p:nvSpPr>
        <p:spPr>
          <a:xfrm>
            <a:off x="2190307" y="314201"/>
            <a:ext cx="7985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 err="1">
                <a:solidFill>
                  <a:srgbClr val="FF0000"/>
                </a:solidFill>
              </a:rPr>
              <a:t>Dấu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hiệu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của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thực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phẩm</a:t>
            </a:r>
            <a:r>
              <a:rPr lang="en-US" sz="4400" b="1" dirty="0">
                <a:solidFill>
                  <a:srgbClr val="FF0000"/>
                </a:solidFill>
              </a:rPr>
              <a:t> an </a:t>
            </a:r>
            <a:r>
              <a:rPr lang="en-US" sz="4400" b="1" dirty="0" err="1">
                <a:solidFill>
                  <a:srgbClr val="FF0000"/>
                </a:solidFill>
              </a:rPr>
              <a:t>toàn</a:t>
            </a:r>
            <a:r>
              <a:rPr lang="en-US" sz="4400" b="1" dirty="0">
                <a:solidFill>
                  <a:srgbClr val="FF0000"/>
                </a:solidFill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Hộp Văn bản 10">
            <a:extLst>
              <a:ext uri="{FF2B5EF4-FFF2-40B4-BE49-F238E27FC236}">
                <a16:creationId xmlns:a16="http://schemas.microsoft.com/office/drawing/2014/main" id="{D7FF63E9-728D-D5D0-CA05-49B61052F8B4}"/>
              </a:ext>
            </a:extLst>
          </p:cNvPr>
          <p:cNvSpPr txBox="1"/>
          <p:nvPr/>
        </p:nvSpPr>
        <p:spPr>
          <a:xfrm>
            <a:off x="3890542" y="1730923"/>
            <a:ext cx="8301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có nguồn gốc sản xuất, nuôi trồng ở những nơi đảm bảo vệ sinh an toàn thực phẩm.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id="{B9DB9F3C-F8B6-2A5A-A023-2D3C0DC613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14" t="11339" r="4221" b="50000"/>
          <a:stretch/>
        </p:blipFill>
        <p:spPr>
          <a:xfrm>
            <a:off x="3024535" y="1702087"/>
            <a:ext cx="854065" cy="1053232"/>
          </a:xfrm>
          <a:prstGeom prst="rect">
            <a:avLst/>
          </a:prstGeom>
        </p:spPr>
      </p:pic>
      <p:sp>
        <p:nvSpPr>
          <p:cNvPr id="37" name="Hộp Văn bản 10">
            <a:extLst>
              <a:ext uri="{FF2B5EF4-FFF2-40B4-BE49-F238E27FC236}">
                <a16:creationId xmlns:a16="http://schemas.microsoft.com/office/drawing/2014/main" id="{5F9A2F82-1660-6F82-3DE8-BB84459D06E9}"/>
              </a:ext>
            </a:extLst>
          </p:cNvPr>
          <p:cNvSpPr txBox="1"/>
          <p:nvPr/>
        </p:nvSpPr>
        <p:spPr>
          <a:xfrm>
            <a:off x="3816113" y="3262011"/>
            <a:ext cx="7943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tươi sống, thực phẩm chế biến sẵn được bày bán, bảo quản nơi hợp vệ sinh, ở nhiệt độ phù hợp, có hạn sử dụng rõ ràng.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8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id="{C844D117-9A13-E116-F3DB-E222592A858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14" t="11339" r="4221" b="50000"/>
          <a:stretch/>
        </p:blipFill>
        <p:spPr>
          <a:xfrm>
            <a:off x="2950106" y="3233175"/>
            <a:ext cx="854065" cy="1053232"/>
          </a:xfrm>
          <a:prstGeom prst="rect">
            <a:avLst/>
          </a:prstGeom>
        </p:spPr>
      </p:pic>
      <p:sp>
        <p:nvSpPr>
          <p:cNvPr id="39" name="Hộp Văn bản 10">
            <a:extLst>
              <a:ext uri="{FF2B5EF4-FFF2-40B4-BE49-F238E27FC236}">
                <a16:creationId xmlns:a16="http://schemas.microsoft.com/office/drawing/2014/main" id="{85F199C1-4DFC-7482-2358-60F42EE435CF}"/>
              </a:ext>
            </a:extLst>
          </p:cNvPr>
          <p:cNvSpPr txBox="1"/>
          <p:nvPr/>
        </p:nvSpPr>
        <p:spPr>
          <a:xfrm>
            <a:off x="3890542" y="5197137"/>
            <a:ext cx="8301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được chế biến vệ sinh, an toàn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0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id="{22AAE84C-50D8-72CB-3C07-26348194C0D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14" t="11339" r="4221" b="50000"/>
          <a:stretch/>
        </p:blipFill>
        <p:spPr>
          <a:xfrm>
            <a:off x="3035167" y="5115138"/>
            <a:ext cx="854065" cy="105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82CDE67-175B-860F-E1A7-22C1BFFA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31" y="1268596"/>
            <a:ext cx="11515120" cy="4589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3490" y="6074039"/>
            <a:ext cx="2423202" cy="1060151"/>
          </a:xfrm>
          <a:custGeom>
            <a:avLst/>
            <a:gdLst/>
            <a:ahLst/>
            <a:cxnLst/>
            <a:rect l="l" t="t" r="r" b="b"/>
            <a:pathLst>
              <a:path w="3634803" h="1590226">
                <a:moveTo>
                  <a:pt x="0" y="0"/>
                </a:moveTo>
                <a:lnTo>
                  <a:pt x="3634802" y="0"/>
                </a:lnTo>
                <a:lnTo>
                  <a:pt x="3634802" y="1590226"/>
                </a:lnTo>
                <a:lnTo>
                  <a:pt x="0" y="1590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99493" y="4411084"/>
            <a:ext cx="1521415" cy="2193030"/>
          </a:xfrm>
          <a:custGeom>
            <a:avLst/>
            <a:gdLst/>
            <a:ahLst/>
            <a:cxnLst/>
            <a:rect l="l" t="t" r="r" b="b"/>
            <a:pathLst>
              <a:path w="2282122" h="3289545">
                <a:moveTo>
                  <a:pt x="0" y="0"/>
                </a:moveTo>
                <a:lnTo>
                  <a:pt x="2282122" y="0"/>
                </a:lnTo>
                <a:lnTo>
                  <a:pt x="2282122" y="3289545"/>
                </a:lnTo>
                <a:lnTo>
                  <a:pt x="0" y="3289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23079" y="1743088"/>
            <a:ext cx="1868060" cy="798595"/>
          </a:xfrm>
          <a:custGeom>
            <a:avLst/>
            <a:gdLst/>
            <a:ahLst/>
            <a:cxnLst/>
            <a:rect l="l" t="t" r="r" b="b"/>
            <a:pathLst>
              <a:path w="2802090" h="1197893">
                <a:moveTo>
                  <a:pt x="0" y="0"/>
                </a:moveTo>
                <a:lnTo>
                  <a:pt x="2802090" y="0"/>
                </a:lnTo>
                <a:lnTo>
                  <a:pt x="2802090" y="1197893"/>
                </a:lnTo>
                <a:lnTo>
                  <a:pt x="0" y="1197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69744">
            <a:off x="9910964" y="2242537"/>
            <a:ext cx="2468169" cy="1669099"/>
          </a:xfrm>
          <a:custGeom>
            <a:avLst/>
            <a:gdLst/>
            <a:ahLst/>
            <a:cxnLst/>
            <a:rect l="l" t="t" r="r" b="b"/>
            <a:pathLst>
              <a:path w="3702254" h="2503649">
                <a:moveTo>
                  <a:pt x="0" y="0"/>
                </a:moveTo>
                <a:lnTo>
                  <a:pt x="3702254" y="0"/>
                </a:lnTo>
                <a:lnTo>
                  <a:pt x="3702254" y="2503649"/>
                </a:lnTo>
                <a:lnTo>
                  <a:pt x="0" y="2503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55647">
            <a:off x="8070563" y="-585172"/>
            <a:ext cx="1589450" cy="1900687"/>
          </a:xfrm>
          <a:custGeom>
            <a:avLst/>
            <a:gdLst/>
            <a:ahLst/>
            <a:cxnLst/>
            <a:rect l="l" t="t" r="r" b="b"/>
            <a:pathLst>
              <a:path w="2384175" h="2851031">
                <a:moveTo>
                  <a:pt x="0" y="0"/>
                </a:moveTo>
                <a:lnTo>
                  <a:pt x="2384175" y="0"/>
                </a:lnTo>
                <a:lnTo>
                  <a:pt x="2384175" y="2851031"/>
                </a:lnTo>
                <a:lnTo>
                  <a:pt x="0" y="2851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23837" y="6172201"/>
            <a:ext cx="842232" cy="863827"/>
          </a:xfrm>
          <a:custGeom>
            <a:avLst/>
            <a:gdLst/>
            <a:ahLst/>
            <a:cxnLst/>
            <a:rect l="l" t="t" r="r" b="b"/>
            <a:pathLst>
              <a:path w="1263348" h="1295741">
                <a:moveTo>
                  <a:pt x="0" y="0"/>
                </a:moveTo>
                <a:lnTo>
                  <a:pt x="1263348" y="0"/>
                </a:lnTo>
                <a:lnTo>
                  <a:pt x="1263348" y="1295741"/>
                </a:lnTo>
                <a:lnTo>
                  <a:pt x="0" y="12957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523282">
            <a:off x="6760374" y="1443513"/>
            <a:ext cx="1272366" cy="2107439"/>
          </a:xfrm>
          <a:custGeom>
            <a:avLst/>
            <a:gdLst/>
            <a:ahLst/>
            <a:cxnLst/>
            <a:rect l="l" t="t" r="r" b="b"/>
            <a:pathLst>
              <a:path w="1908549" h="3161158">
                <a:moveTo>
                  <a:pt x="0" y="0"/>
                </a:moveTo>
                <a:lnTo>
                  <a:pt x="1908549" y="0"/>
                </a:lnTo>
                <a:lnTo>
                  <a:pt x="1908549" y="3161158"/>
                </a:lnTo>
                <a:lnTo>
                  <a:pt x="0" y="3161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26432">
            <a:off x="3759461" y="5514638"/>
            <a:ext cx="2125869" cy="1870765"/>
          </a:xfrm>
          <a:custGeom>
            <a:avLst/>
            <a:gdLst/>
            <a:ahLst/>
            <a:cxnLst/>
            <a:rect l="l" t="t" r="r" b="b"/>
            <a:pathLst>
              <a:path w="3188804" h="2806147">
                <a:moveTo>
                  <a:pt x="0" y="0"/>
                </a:moveTo>
                <a:lnTo>
                  <a:pt x="3188803" y="0"/>
                </a:lnTo>
                <a:lnTo>
                  <a:pt x="3188803" y="2806148"/>
                </a:lnTo>
                <a:lnTo>
                  <a:pt x="0" y="28061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-331293">
            <a:off x="5400014" y="3037714"/>
            <a:ext cx="5913323" cy="4322460"/>
            <a:chOff x="0" y="0"/>
            <a:chExt cx="2435860" cy="1780540"/>
          </a:xfrm>
        </p:grpSpPr>
        <p:sp>
          <p:nvSpPr>
            <p:cNvPr id="14" name="Freeform 14"/>
            <p:cNvSpPr/>
            <p:nvPr/>
          </p:nvSpPr>
          <p:spPr>
            <a:xfrm>
              <a:off x="74930" y="40640"/>
              <a:ext cx="2310130" cy="1664970"/>
            </a:xfrm>
            <a:custGeom>
              <a:avLst/>
              <a:gdLst/>
              <a:ahLst/>
              <a:cxnLst/>
              <a:rect l="l" t="t" r="r" b="b"/>
              <a:pathLst>
                <a:path w="2310130" h="1664970">
                  <a:moveTo>
                    <a:pt x="2310130" y="1664970"/>
                  </a:moveTo>
                  <a:lnTo>
                    <a:pt x="0" y="1664970"/>
                  </a:lnTo>
                  <a:lnTo>
                    <a:pt x="0" y="0"/>
                  </a:lnTo>
                  <a:lnTo>
                    <a:pt x="2308860" y="0"/>
                  </a:lnTo>
                  <a:lnTo>
                    <a:pt x="2308860" y="1664970"/>
                  </a:lnTo>
                  <a:close/>
                </a:path>
              </a:pathLst>
            </a:custGeom>
            <a:blipFill>
              <a:blip r:embed="rId19"/>
              <a:stretch>
                <a:fillRect l="-4037" r="-4037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435860" cy="1780540"/>
            </a:xfrm>
            <a:custGeom>
              <a:avLst/>
              <a:gdLst/>
              <a:ahLst/>
              <a:cxnLst/>
              <a:rect l="l" t="t" r="r" b="b"/>
              <a:pathLst>
                <a:path w="2435860" h="1780540">
                  <a:moveTo>
                    <a:pt x="2435860" y="1780540"/>
                  </a:moveTo>
                  <a:lnTo>
                    <a:pt x="0" y="1780540"/>
                  </a:lnTo>
                  <a:lnTo>
                    <a:pt x="0" y="0"/>
                  </a:lnTo>
                  <a:lnTo>
                    <a:pt x="2435860" y="0"/>
                  </a:lnTo>
                  <a:lnTo>
                    <a:pt x="2435860" y="1780540"/>
                  </a:lnTo>
                  <a:close/>
                </a:path>
              </a:pathLst>
            </a:custGeom>
            <a:blipFill>
              <a:blip r:embed="rId20"/>
              <a:stretch>
                <a:fillRect l="-66" r="-66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 rot="1863011">
            <a:off x="10100427" y="-429452"/>
            <a:ext cx="1798132" cy="2103079"/>
          </a:xfrm>
          <a:custGeom>
            <a:avLst/>
            <a:gdLst/>
            <a:ahLst/>
            <a:cxnLst/>
            <a:rect l="l" t="t" r="r" b="b"/>
            <a:pathLst>
              <a:path w="2697198" h="3154618">
                <a:moveTo>
                  <a:pt x="0" y="0"/>
                </a:moveTo>
                <a:lnTo>
                  <a:pt x="2697198" y="0"/>
                </a:lnTo>
                <a:lnTo>
                  <a:pt x="2697198" y="3154618"/>
                </a:lnTo>
                <a:lnTo>
                  <a:pt x="0" y="315461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75012">
            <a:off x="5338295" y="-266295"/>
            <a:ext cx="1973331" cy="1262932"/>
          </a:xfrm>
          <a:custGeom>
            <a:avLst/>
            <a:gdLst/>
            <a:ahLst/>
            <a:cxnLst/>
            <a:rect l="l" t="t" r="r" b="b"/>
            <a:pathLst>
              <a:path w="2959997" h="1894398">
                <a:moveTo>
                  <a:pt x="0" y="0"/>
                </a:moveTo>
                <a:lnTo>
                  <a:pt x="2959997" y="0"/>
                </a:lnTo>
                <a:lnTo>
                  <a:pt x="2959997" y="1894398"/>
                </a:lnTo>
                <a:lnTo>
                  <a:pt x="0" y="189439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33862">
            <a:off x="-258984" y="5053015"/>
            <a:ext cx="973558" cy="1976767"/>
          </a:xfrm>
          <a:custGeom>
            <a:avLst/>
            <a:gdLst/>
            <a:ahLst/>
            <a:cxnLst/>
            <a:rect l="l" t="t" r="r" b="b"/>
            <a:pathLst>
              <a:path w="1460337" h="2965151">
                <a:moveTo>
                  <a:pt x="0" y="0"/>
                </a:moveTo>
                <a:lnTo>
                  <a:pt x="1460336" y="0"/>
                </a:lnTo>
                <a:lnTo>
                  <a:pt x="1460336" y="2965151"/>
                </a:lnTo>
                <a:lnTo>
                  <a:pt x="0" y="296515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9A9EC-BDF8-6102-887B-4742986FEEA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0756" y="1658646"/>
            <a:ext cx="5718544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251</Words>
  <Application>Microsoft Office PowerPoint</Application>
  <PresentationFormat>Màn hình rộng</PresentationFormat>
  <Paragraphs>14</Paragraphs>
  <Slides>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Dung Âu</cp:lastModifiedBy>
  <cp:revision>22</cp:revision>
  <dcterms:created xsi:type="dcterms:W3CDTF">2024-01-29T09:07:23Z</dcterms:created>
  <dcterms:modified xsi:type="dcterms:W3CDTF">2025-03-31T09:55:04Z</dcterms:modified>
</cp:coreProperties>
</file>